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9"/>
  </p:notesMasterIdLst>
  <p:sldIdLst>
    <p:sldId id="256" r:id="rId2"/>
    <p:sldId id="354" r:id="rId3"/>
    <p:sldId id="257" r:id="rId4"/>
    <p:sldId id="299" r:id="rId5"/>
    <p:sldId id="301" r:id="rId6"/>
    <p:sldId id="300" r:id="rId7"/>
    <p:sldId id="258" r:id="rId8"/>
    <p:sldId id="259" r:id="rId9"/>
    <p:sldId id="260" r:id="rId10"/>
    <p:sldId id="261" r:id="rId11"/>
    <p:sldId id="302" r:id="rId12"/>
    <p:sldId id="303" r:id="rId13"/>
    <p:sldId id="304" r:id="rId14"/>
    <p:sldId id="290" r:id="rId15"/>
    <p:sldId id="348" r:id="rId16"/>
    <p:sldId id="357" r:id="rId17"/>
    <p:sldId id="358" r:id="rId18"/>
    <p:sldId id="359" r:id="rId19"/>
    <p:sldId id="321" r:id="rId20"/>
    <p:sldId id="270" r:id="rId21"/>
    <p:sldId id="351" r:id="rId22"/>
    <p:sldId id="352" r:id="rId23"/>
    <p:sldId id="274" r:id="rId24"/>
    <p:sldId id="294" r:id="rId25"/>
    <p:sldId id="272" r:id="rId26"/>
    <p:sldId id="271" r:id="rId27"/>
    <p:sldId id="278" r:id="rId28"/>
    <p:sldId id="277" r:id="rId29"/>
    <p:sldId id="320" r:id="rId30"/>
    <p:sldId id="275" r:id="rId31"/>
    <p:sldId id="325" r:id="rId32"/>
    <p:sldId id="323" r:id="rId33"/>
    <p:sldId id="326" r:id="rId34"/>
    <p:sldId id="324" r:id="rId35"/>
    <p:sldId id="327" r:id="rId36"/>
    <p:sldId id="328" r:id="rId37"/>
    <p:sldId id="329" r:id="rId38"/>
    <p:sldId id="350" r:id="rId39"/>
    <p:sldId id="330" r:id="rId40"/>
    <p:sldId id="349" r:id="rId41"/>
    <p:sldId id="332" r:id="rId42"/>
    <p:sldId id="319" r:id="rId43"/>
    <p:sldId id="338" r:id="rId44"/>
    <p:sldId id="339" r:id="rId45"/>
    <p:sldId id="340" r:id="rId46"/>
    <p:sldId id="341" r:id="rId47"/>
    <p:sldId id="360" r:id="rId4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29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96" y="3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94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4C3E80-87F1-4B88-A312-3368E1FCCA75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967BD44-EA3F-47F7-B04B-8411AF6E3C2F}">
      <dgm:prSet phldrT="[Text]"/>
      <dgm:spPr/>
      <dgm:t>
        <a:bodyPr/>
        <a:lstStyle/>
        <a:p>
          <a:r>
            <a:rPr lang="en-US" dirty="0" smtClean="0"/>
            <a:t>Car</a:t>
          </a:r>
          <a:endParaRPr lang="en-US" dirty="0"/>
        </a:p>
      </dgm:t>
    </dgm:pt>
    <dgm:pt modelId="{C34C6F91-4A69-4DD3-8E58-B22B5C87B191}" type="parTrans" cxnId="{1F5D31DD-9229-4ECD-9E3A-D1D38389AA8E}">
      <dgm:prSet/>
      <dgm:spPr/>
      <dgm:t>
        <a:bodyPr/>
        <a:lstStyle/>
        <a:p>
          <a:endParaRPr lang="en-US"/>
        </a:p>
      </dgm:t>
    </dgm:pt>
    <dgm:pt modelId="{4D938449-BFF5-4157-9DC0-D2503887B418}" type="sibTrans" cxnId="{1F5D31DD-9229-4ECD-9E3A-D1D38389AA8E}">
      <dgm:prSet/>
      <dgm:spPr/>
      <dgm:t>
        <a:bodyPr/>
        <a:lstStyle/>
        <a:p>
          <a:endParaRPr lang="en-US"/>
        </a:p>
      </dgm:t>
    </dgm:pt>
    <dgm:pt modelId="{09E6A6CE-59ED-48FF-9261-3E21F5FA21DB}">
      <dgm:prSet phldrT="[Text]" custT="1"/>
      <dgm:spPr/>
      <dgm:t>
        <a:bodyPr/>
        <a:lstStyle/>
        <a:p>
          <a:r>
            <a:rPr lang="en-US" sz="1400" dirty="0" smtClean="0"/>
            <a:t>Make and Model</a:t>
          </a:r>
          <a:endParaRPr lang="en-US" sz="1400" dirty="0"/>
        </a:p>
      </dgm:t>
    </dgm:pt>
    <dgm:pt modelId="{6CD7437B-955B-4754-BFC5-FDE56F57F8EA}" type="parTrans" cxnId="{AEB10450-A9E6-401D-A58B-524CA8C345EF}">
      <dgm:prSet/>
      <dgm:spPr/>
      <dgm:t>
        <a:bodyPr/>
        <a:lstStyle/>
        <a:p>
          <a:endParaRPr lang="en-US"/>
        </a:p>
      </dgm:t>
    </dgm:pt>
    <dgm:pt modelId="{7D6AEE6E-3CA8-4C2F-97ED-24CC610C95F5}" type="sibTrans" cxnId="{AEB10450-A9E6-401D-A58B-524CA8C345EF}">
      <dgm:prSet/>
      <dgm:spPr/>
      <dgm:t>
        <a:bodyPr/>
        <a:lstStyle/>
        <a:p>
          <a:endParaRPr lang="en-US"/>
        </a:p>
      </dgm:t>
    </dgm:pt>
    <dgm:pt modelId="{7732CA03-C73D-498A-9192-787989BF35B8}">
      <dgm:prSet phldrT="[Text]"/>
      <dgm:spPr/>
      <dgm:t>
        <a:bodyPr/>
        <a:lstStyle/>
        <a:p>
          <a:r>
            <a:rPr lang="en-US" dirty="0" smtClean="0"/>
            <a:t>Color</a:t>
          </a:r>
          <a:endParaRPr lang="en-US" dirty="0"/>
        </a:p>
      </dgm:t>
    </dgm:pt>
    <dgm:pt modelId="{436A6116-FE0B-4D1D-A310-11D32B735CC5}" type="parTrans" cxnId="{1D686F84-C1A4-4DAD-901B-70C4E29C6E4F}">
      <dgm:prSet/>
      <dgm:spPr/>
      <dgm:t>
        <a:bodyPr/>
        <a:lstStyle/>
        <a:p>
          <a:endParaRPr lang="en-US"/>
        </a:p>
      </dgm:t>
    </dgm:pt>
    <dgm:pt modelId="{C507AC4D-9B72-40AC-B090-7D17B2028373}" type="sibTrans" cxnId="{1D686F84-C1A4-4DAD-901B-70C4E29C6E4F}">
      <dgm:prSet/>
      <dgm:spPr/>
      <dgm:t>
        <a:bodyPr/>
        <a:lstStyle/>
        <a:p>
          <a:endParaRPr lang="en-US"/>
        </a:p>
      </dgm:t>
    </dgm:pt>
    <dgm:pt modelId="{BA734658-E2C9-4CFD-82D7-1B991D34DD52}">
      <dgm:prSet phldrT="[Text]"/>
      <dgm:spPr/>
      <dgm:t>
        <a:bodyPr/>
        <a:lstStyle/>
        <a:p>
          <a:r>
            <a:rPr lang="en-US" dirty="0" smtClean="0"/>
            <a:t>VIN</a:t>
          </a:r>
          <a:endParaRPr lang="en-US" dirty="0"/>
        </a:p>
      </dgm:t>
    </dgm:pt>
    <dgm:pt modelId="{E7357466-B646-46C9-8A9A-1EC8C6B8B999}" type="parTrans" cxnId="{E8FF5BC3-DD20-40D5-84AF-8174350F8192}">
      <dgm:prSet/>
      <dgm:spPr/>
      <dgm:t>
        <a:bodyPr/>
        <a:lstStyle/>
        <a:p>
          <a:endParaRPr lang="en-US"/>
        </a:p>
      </dgm:t>
    </dgm:pt>
    <dgm:pt modelId="{7E0E684F-7954-42AF-86EF-6D0D74B5A370}" type="sibTrans" cxnId="{E8FF5BC3-DD20-40D5-84AF-8174350F8192}">
      <dgm:prSet/>
      <dgm:spPr/>
      <dgm:t>
        <a:bodyPr/>
        <a:lstStyle/>
        <a:p>
          <a:endParaRPr lang="en-US"/>
        </a:p>
      </dgm:t>
    </dgm:pt>
    <dgm:pt modelId="{F727F1EE-85F4-4ED1-AEA3-D15240D74215}">
      <dgm:prSet phldrT="[Text]"/>
      <dgm:spPr/>
      <dgm:t>
        <a:bodyPr/>
        <a:lstStyle/>
        <a:p>
          <a:r>
            <a:rPr lang="en-US" dirty="0" smtClean="0"/>
            <a:t>Purchase Date</a:t>
          </a:r>
          <a:endParaRPr lang="en-US" dirty="0"/>
        </a:p>
      </dgm:t>
    </dgm:pt>
    <dgm:pt modelId="{3D8F7EA4-1C6A-4390-BBD2-40293DCE8859}" type="parTrans" cxnId="{A851FB8A-1339-4B34-A9FF-155F68CE6E5A}">
      <dgm:prSet/>
      <dgm:spPr/>
      <dgm:t>
        <a:bodyPr/>
        <a:lstStyle/>
        <a:p>
          <a:endParaRPr lang="en-US"/>
        </a:p>
      </dgm:t>
    </dgm:pt>
    <dgm:pt modelId="{68A0CC2E-94EE-4577-BB7D-1EA8C7CBC94F}" type="sibTrans" cxnId="{A851FB8A-1339-4B34-A9FF-155F68CE6E5A}">
      <dgm:prSet/>
      <dgm:spPr/>
      <dgm:t>
        <a:bodyPr/>
        <a:lstStyle/>
        <a:p>
          <a:endParaRPr lang="en-US"/>
        </a:p>
      </dgm:t>
    </dgm:pt>
    <dgm:pt modelId="{50B108AB-330E-485F-9AE2-D658BE9ABE3E}">
      <dgm:prSet phldrT="[Text]"/>
      <dgm:spPr/>
      <dgm:t>
        <a:bodyPr/>
        <a:lstStyle/>
        <a:p>
          <a:r>
            <a:rPr lang="en-US" dirty="0" smtClean="0"/>
            <a:t>Owner</a:t>
          </a:r>
          <a:endParaRPr lang="en-US" dirty="0"/>
        </a:p>
      </dgm:t>
    </dgm:pt>
    <dgm:pt modelId="{3D652D2A-B644-48AA-B4E8-413AE08C5AE8}" type="parTrans" cxnId="{CA9E4508-0FCE-4E79-81FF-16993BEA1182}">
      <dgm:prSet/>
      <dgm:spPr/>
      <dgm:t>
        <a:bodyPr/>
        <a:lstStyle/>
        <a:p>
          <a:endParaRPr lang="en-US"/>
        </a:p>
      </dgm:t>
    </dgm:pt>
    <dgm:pt modelId="{A0ACF26A-32BD-464A-BF47-7B9172E264BF}" type="sibTrans" cxnId="{CA9E4508-0FCE-4E79-81FF-16993BEA1182}">
      <dgm:prSet/>
      <dgm:spPr/>
      <dgm:t>
        <a:bodyPr/>
        <a:lstStyle/>
        <a:p>
          <a:endParaRPr lang="en-US"/>
        </a:p>
      </dgm:t>
    </dgm:pt>
    <dgm:pt modelId="{DCB702C5-7A6C-41CF-BF22-D27A2B76613E}">
      <dgm:prSet phldrT="[Text]"/>
      <dgm:spPr/>
      <dgm:t>
        <a:bodyPr/>
        <a:lstStyle/>
        <a:p>
          <a:r>
            <a:rPr lang="en-US" dirty="0" smtClean="0"/>
            <a:t>Insurance</a:t>
          </a:r>
          <a:endParaRPr lang="en-US" dirty="0"/>
        </a:p>
      </dgm:t>
    </dgm:pt>
    <dgm:pt modelId="{AF415762-FB83-43D8-900D-A340ABC9538E}" type="parTrans" cxnId="{471BE72B-350E-4A7C-B9A3-CDA77E4BEAE7}">
      <dgm:prSet/>
      <dgm:spPr/>
      <dgm:t>
        <a:bodyPr/>
        <a:lstStyle/>
        <a:p>
          <a:endParaRPr lang="en-US"/>
        </a:p>
      </dgm:t>
    </dgm:pt>
    <dgm:pt modelId="{64A0B828-BC18-4541-9E9C-53FCFDAEF2D7}" type="sibTrans" cxnId="{471BE72B-350E-4A7C-B9A3-CDA77E4BEAE7}">
      <dgm:prSet/>
      <dgm:spPr/>
      <dgm:t>
        <a:bodyPr/>
        <a:lstStyle/>
        <a:p>
          <a:endParaRPr lang="en-US"/>
        </a:p>
      </dgm:t>
    </dgm:pt>
    <dgm:pt modelId="{34210147-B147-4FB3-A431-81625CED7046}">
      <dgm:prSet phldrT="[Text]"/>
      <dgm:spPr/>
      <dgm:t>
        <a:bodyPr/>
        <a:lstStyle/>
        <a:p>
          <a:r>
            <a:rPr lang="en-US" dirty="0" smtClean="0"/>
            <a:t>….</a:t>
          </a:r>
          <a:endParaRPr lang="en-US" dirty="0"/>
        </a:p>
      </dgm:t>
    </dgm:pt>
    <dgm:pt modelId="{04C7CB4B-9F31-41C9-BECD-89DD464EDA5F}" type="parTrans" cxnId="{31E249E9-095B-433F-8D08-34502C25E14B}">
      <dgm:prSet/>
      <dgm:spPr/>
      <dgm:t>
        <a:bodyPr/>
        <a:lstStyle/>
        <a:p>
          <a:endParaRPr lang="en-US"/>
        </a:p>
      </dgm:t>
    </dgm:pt>
    <dgm:pt modelId="{A8A43EBB-ABFB-466D-932B-4EDABD5CB95E}" type="sibTrans" cxnId="{31E249E9-095B-433F-8D08-34502C25E14B}">
      <dgm:prSet/>
      <dgm:spPr/>
      <dgm:t>
        <a:bodyPr/>
        <a:lstStyle/>
        <a:p>
          <a:endParaRPr lang="en-US"/>
        </a:p>
      </dgm:t>
    </dgm:pt>
    <dgm:pt modelId="{15A927F0-65E6-4EFD-8592-C2252418DF9B}">
      <dgm:prSet phldrT="[Text]"/>
      <dgm:spPr/>
      <dgm:t>
        <a:bodyPr/>
        <a:lstStyle/>
        <a:p>
          <a:r>
            <a:rPr lang="en-US" dirty="0" smtClean="0"/>
            <a:t>Tag No</a:t>
          </a:r>
          <a:endParaRPr lang="en-US" dirty="0"/>
        </a:p>
      </dgm:t>
    </dgm:pt>
    <dgm:pt modelId="{04EB86E9-8D97-4FF4-93E2-66BA3EB2519A}" type="parTrans" cxnId="{387D32FA-4CE9-4EA6-9175-53C85D0881E6}">
      <dgm:prSet/>
      <dgm:spPr/>
      <dgm:t>
        <a:bodyPr/>
        <a:lstStyle/>
        <a:p>
          <a:endParaRPr lang="en-US"/>
        </a:p>
      </dgm:t>
    </dgm:pt>
    <dgm:pt modelId="{CBBF8DFE-8485-4138-96C0-420D411B7937}" type="sibTrans" cxnId="{387D32FA-4CE9-4EA6-9175-53C85D0881E6}">
      <dgm:prSet/>
      <dgm:spPr/>
      <dgm:t>
        <a:bodyPr/>
        <a:lstStyle/>
        <a:p>
          <a:endParaRPr lang="en-US"/>
        </a:p>
      </dgm:t>
    </dgm:pt>
    <dgm:pt modelId="{37651418-8F57-4285-A886-EB411069E41B}">
      <dgm:prSet phldrT="[Text]"/>
      <dgm:spPr/>
      <dgm:t>
        <a:bodyPr/>
        <a:lstStyle/>
        <a:p>
          <a:endParaRPr lang="en-US" dirty="0"/>
        </a:p>
      </dgm:t>
    </dgm:pt>
    <dgm:pt modelId="{ECF7B6E4-6D01-42D3-9D74-80E5ABAADF0C}" type="parTrans" cxnId="{94D4E524-1F31-45C7-9969-5601E2F668FC}">
      <dgm:prSet/>
      <dgm:spPr/>
      <dgm:t>
        <a:bodyPr/>
        <a:lstStyle/>
        <a:p>
          <a:endParaRPr lang="en-US"/>
        </a:p>
      </dgm:t>
    </dgm:pt>
    <dgm:pt modelId="{E81D5A76-8944-404A-9317-DBFFEB54899C}" type="sibTrans" cxnId="{94D4E524-1F31-45C7-9969-5601E2F668FC}">
      <dgm:prSet/>
      <dgm:spPr/>
      <dgm:t>
        <a:bodyPr/>
        <a:lstStyle/>
        <a:p>
          <a:endParaRPr lang="en-US"/>
        </a:p>
      </dgm:t>
    </dgm:pt>
    <dgm:pt modelId="{2D92765A-5E02-4856-A20E-F06405AAFDE2}" type="pres">
      <dgm:prSet presAssocID="{DB4C3E80-87F1-4B88-A312-3368E1FCCA75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4681F40-BC53-4F05-A022-1F60C412B761}" type="pres">
      <dgm:prSet presAssocID="{4967BD44-EA3F-47F7-B04B-8411AF6E3C2F}" presName="centerShape" presStyleLbl="node0" presStyleIdx="0" presStyleCnt="1"/>
      <dgm:spPr/>
      <dgm:t>
        <a:bodyPr/>
        <a:lstStyle/>
        <a:p>
          <a:endParaRPr lang="en-US"/>
        </a:p>
      </dgm:t>
    </dgm:pt>
    <dgm:pt modelId="{DC0A62D1-4C3E-417B-B7F0-7422EB64F57D}" type="pres">
      <dgm:prSet presAssocID="{6CD7437B-955B-4754-BFC5-FDE56F57F8EA}" presName="parTrans" presStyleLbl="sibTrans2D1" presStyleIdx="0" presStyleCnt="8"/>
      <dgm:spPr/>
      <dgm:t>
        <a:bodyPr/>
        <a:lstStyle/>
        <a:p>
          <a:endParaRPr lang="en-US"/>
        </a:p>
      </dgm:t>
    </dgm:pt>
    <dgm:pt modelId="{E6ED3AD0-9E29-4A46-888B-9006B874FD7C}" type="pres">
      <dgm:prSet presAssocID="{6CD7437B-955B-4754-BFC5-FDE56F57F8EA}" presName="connectorText" presStyleLbl="sibTrans2D1" presStyleIdx="0" presStyleCnt="8"/>
      <dgm:spPr/>
      <dgm:t>
        <a:bodyPr/>
        <a:lstStyle/>
        <a:p>
          <a:endParaRPr lang="en-US"/>
        </a:p>
      </dgm:t>
    </dgm:pt>
    <dgm:pt modelId="{1BDE022B-6169-49E7-BF3E-A30EC051B6D3}" type="pres">
      <dgm:prSet presAssocID="{09E6A6CE-59ED-48FF-9261-3E21F5FA21DB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58942B-E6CA-449D-A0FE-151CAA3AF7BF}" type="pres">
      <dgm:prSet presAssocID="{436A6116-FE0B-4D1D-A310-11D32B735CC5}" presName="parTrans" presStyleLbl="sibTrans2D1" presStyleIdx="1" presStyleCnt="8"/>
      <dgm:spPr/>
      <dgm:t>
        <a:bodyPr/>
        <a:lstStyle/>
        <a:p>
          <a:endParaRPr lang="en-US"/>
        </a:p>
      </dgm:t>
    </dgm:pt>
    <dgm:pt modelId="{4B28EF13-26BC-49FB-869E-F0F4358B5CB2}" type="pres">
      <dgm:prSet presAssocID="{436A6116-FE0B-4D1D-A310-11D32B735CC5}" presName="connectorText" presStyleLbl="sibTrans2D1" presStyleIdx="1" presStyleCnt="8"/>
      <dgm:spPr/>
      <dgm:t>
        <a:bodyPr/>
        <a:lstStyle/>
        <a:p>
          <a:endParaRPr lang="en-US"/>
        </a:p>
      </dgm:t>
    </dgm:pt>
    <dgm:pt modelId="{6CFACD4F-F02F-4618-8B10-E6A398A6CF5C}" type="pres">
      <dgm:prSet presAssocID="{7732CA03-C73D-498A-9192-787989BF35B8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514F0A-9F7D-4C4F-952B-001B32AE8DC6}" type="pres">
      <dgm:prSet presAssocID="{E7357466-B646-46C9-8A9A-1EC8C6B8B999}" presName="parTrans" presStyleLbl="sibTrans2D1" presStyleIdx="2" presStyleCnt="8"/>
      <dgm:spPr/>
      <dgm:t>
        <a:bodyPr/>
        <a:lstStyle/>
        <a:p>
          <a:endParaRPr lang="en-US"/>
        </a:p>
      </dgm:t>
    </dgm:pt>
    <dgm:pt modelId="{630DD57F-B875-49AE-9EA4-E66B2114434F}" type="pres">
      <dgm:prSet presAssocID="{E7357466-B646-46C9-8A9A-1EC8C6B8B999}" presName="connectorText" presStyleLbl="sibTrans2D1" presStyleIdx="2" presStyleCnt="8"/>
      <dgm:spPr/>
      <dgm:t>
        <a:bodyPr/>
        <a:lstStyle/>
        <a:p>
          <a:endParaRPr lang="en-US"/>
        </a:p>
      </dgm:t>
    </dgm:pt>
    <dgm:pt modelId="{71CFD817-0531-4791-BEF9-B4BD8F32DF93}" type="pres">
      <dgm:prSet presAssocID="{BA734658-E2C9-4CFD-82D7-1B991D34DD52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49867E-8909-4CBB-ADF9-A641EBD2788E}" type="pres">
      <dgm:prSet presAssocID="{04EB86E9-8D97-4FF4-93E2-66BA3EB2519A}" presName="parTrans" presStyleLbl="sibTrans2D1" presStyleIdx="3" presStyleCnt="8"/>
      <dgm:spPr/>
      <dgm:t>
        <a:bodyPr/>
        <a:lstStyle/>
        <a:p>
          <a:endParaRPr lang="en-US"/>
        </a:p>
      </dgm:t>
    </dgm:pt>
    <dgm:pt modelId="{40964B29-925A-479C-9CAD-5B102EBF90C4}" type="pres">
      <dgm:prSet presAssocID="{04EB86E9-8D97-4FF4-93E2-66BA3EB2519A}" presName="connectorText" presStyleLbl="sibTrans2D1" presStyleIdx="3" presStyleCnt="8"/>
      <dgm:spPr/>
      <dgm:t>
        <a:bodyPr/>
        <a:lstStyle/>
        <a:p>
          <a:endParaRPr lang="en-US"/>
        </a:p>
      </dgm:t>
    </dgm:pt>
    <dgm:pt modelId="{BBE7993F-9FAC-4B01-983A-6CD2E95CAAFC}" type="pres">
      <dgm:prSet presAssocID="{15A927F0-65E6-4EFD-8592-C2252418DF9B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2A4C12-10E0-4D82-B75E-988625017B26}" type="pres">
      <dgm:prSet presAssocID="{3D8F7EA4-1C6A-4390-BBD2-40293DCE8859}" presName="parTrans" presStyleLbl="sibTrans2D1" presStyleIdx="4" presStyleCnt="8"/>
      <dgm:spPr/>
      <dgm:t>
        <a:bodyPr/>
        <a:lstStyle/>
        <a:p>
          <a:endParaRPr lang="en-US"/>
        </a:p>
      </dgm:t>
    </dgm:pt>
    <dgm:pt modelId="{50D51950-EEEF-48E2-AA53-3787D36FC585}" type="pres">
      <dgm:prSet presAssocID="{3D8F7EA4-1C6A-4390-BBD2-40293DCE8859}" presName="connectorText" presStyleLbl="sibTrans2D1" presStyleIdx="4" presStyleCnt="8"/>
      <dgm:spPr/>
      <dgm:t>
        <a:bodyPr/>
        <a:lstStyle/>
        <a:p>
          <a:endParaRPr lang="en-US"/>
        </a:p>
      </dgm:t>
    </dgm:pt>
    <dgm:pt modelId="{4BAD4D94-732B-412F-9EE2-F3E147C44826}" type="pres">
      <dgm:prSet presAssocID="{F727F1EE-85F4-4ED1-AEA3-D15240D74215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2A1D27-CBA6-44D2-88AA-54F78B36DA0D}" type="pres">
      <dgm:prSet presAssocID="{3D652D2A-B644-48AA-B4E8-413AE08C5AE8}" presName="parTrans" presStyleLbl="sibTrans2D1" presStyleIdx="5" presStyleCnt="8"/>
      <dgm:spPr/>
      <dgm:t>
        <a:bodyPr/>
        <a:lstStyle/>
        <a:p>
          <a:endParaRPr lang="en-US"/>
        </a:p>
      </dgm:t>
    </dgm:pt>
    <dgm:pt modelId="{DA9EE3C7-34FA-4719-9C72-59A291C815FD}" type="pres">
      <dgm:prSet presAssocID="{3D652D2A-B644-48AA-B4E8-413AE08C5AE8}" presName="connectorText" presStyleLbl="sibTrans2D1" presStyleIdx="5" presStyleCnt="8"/>
      <dgm:spPr/>
      <dgm:t>
        <a:bodyPr/>
        <a:lstStyle/>
        <a:p>
          <a:endParaRPr lang="en-US"/>
        </a:p>
      </dgm:t>
    </dgm:pt>
    <dgm:pt modelId="{F568FB59-E979-4CE6-899D-A7663C87FDA9}" type="pres">
      <dgm:prSet presAssocID="{50B108AB-330E-485F-9AE2-D658BE9ABE3E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3FFBD3-A87C-4820-9E0E-FB0A615C4384}" type="pres">
      <dgm:prSet presAssocID="{AF415762-FB83-43D8-900D-A340ABC9538E}" presName="parTrans" presStyleLbl="sibTrans2D1" presStyleIdx="6" presStyleCnt="8"/>
      <dgm:spPr/>
      <dgm:t>
        <a:bodyPr/>
        <a:lstStyle/>
        <a:p>
          <a:endParaRPr lang="en-US"/>
        </a:p>
      </dgm:t>
    </dgm:pt>
    <dgm:pt modelId="{F0A90CFC-81AF-429E-8EF8-0C90B5F017E4}" type="pres">
      <dgm:prSet presAssocID="{AF415762-FB83-43D8-900D-A340ABC9538E}" presName="connectorText" presStyleLbl="sibTrans2D1" presStyleIdx="6" presStyleCnt="8"/>
      <dgm:spPr/>
      <dgm:t>
        <a:bodyPr/>
        <a:lstStyle/>
        <a:p>
          <a:endParaRPr lang="en-US"/>
        </a:p>
      </dgm:t>
    </dgm:pt>
    <dgm:pt modelId="{E7CF5A42-1823-4393-8FD3-1B07AC4AF662}" type="pres">
      <dgm:prSet presAssocID="{DCB702C5-7A6C-41CF-BF22-D27A2B76613E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A0E7C5-880C-46F1-9A81-BB4C7AA58923}" type="pres">
      <dgm:prSet presAssocID="{04C7CB4B-9F31-41C9-BECD-89DD464EDA5F}" presName="parTrans" presStyleLbl="sibTrans2D1" presStyleIdx="7" presStyleCnt="8"/>
      <dgm:spPr/>
      <dgm:t>
        <a:bodyPr/>
        <a:lstStyle/>
        <a:p>
          <a:endParaRPr lang="en-US"/>
        </a:p>
      </dgm:t>
    </dgm:pt>
    <dgm:pt modelId="{84CEF197-A914-4FD3-A939-CC26DFA680E3}" type="pres">
      <dgm:prSet presAssocID="{04C7CB4B-9F31-41C9-BECD-89DD464EDA5F}" presName="connectorText" presStyleLbl="sibTrans2D1" presStyleIdx="7" presStyleCnt="8"/>
      <dgm:spPr/>
      <dgm:t>
        <a:bodyPr/>
        <a:lstStyle/>
        <a:p>
          <a:endParaRPr lang="en-US"/>
        </a:p>
      </dgm:t>
    </dgm:pt>
    <dgm:pt modelId="{EEBD557D-E7E9-4EAF-971F-C428AD99BF39}" type="pres">
      <dgm:prSet presAssocID="{34210147-B147-4FB3-A431-81625CED7046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E509EF8-4E5B-4975-AA42-CBF0A63B2B5A}" type="presOf" srcId="{3D652D2A-B644-48AA-B4E8-413AE08C5AE8}" destId="{DA9EE3C7-34FA-4719-9C72-59A291C815FD}" srcOrd="1" destOrd="0" presId="urn:microsoft.com/office/officeart/2005/8/layout/radial5"/>
    <dgm:cxn modelId="{BDBA66F2-C746-4BC6-90C7-C00F53F68470}" type="presOf" srcId="{6CD7437B-955B-4754-BFC5-FDE56F57F8EA}" destId="{E6ED3AD0-9E29-4A46-888B-9006B874FD7C}" srcOrd="1" destOrd="0" presId="urn:microsoft.com/office/officeart/2005/8/layout/radial5"/>
    <dgm:cxn modelId="{94D4E524-1F31-45C7-9969-5601E2F668FC}" srcId="{DB4C3E80-87F1-4B88-A312-3368E1FCCA75}" destId="{37651418-8F57-4285-A886-EB411069E41B}" srcOrd="1" destOrd="0" parTransId="{ECF7B6E4-6D01-42D3-9D74-80E5ABAADF0C}" sibTransId="{E81D5A76-8944-404A-9317-DBFFEB54899C}"/>
    <dgm:cxn modelId="{1F5D31DD-9229-4ECD-9E3A-D1D38389AA8E}" srcId="{DB4C3E80-87F1-4B88-A312-3368E1FCCA75}" destId="{4967BD44-EA3F-47F7-B04B-8411AF6E3C2F}" srcOrd="0" destOrd="0" parTransId="{C34C6F91-4A69-4DD3-8E58-B22B5C87B191}" sibTransId="{4D938449-BFF5-4157-9DC0-D2503887B418}"/>
    <dgm:cxn modelId="{DC0F708B-C873-4317-93A9-4E4851DBFACE}" type="presOf" srcId="{DCB702C5-7A6C-41CF-BF22-D27A2B76613E}" destId="{E7CF5A42-1823-4393-8FD3-1B07AC4AF662}" srcOrd="0" destOrd="0" presId="urn:microsoft.com/office/officeart/2005/8/layout/radial5"/>
    <dgm:cxn modelId="{242C7839-BDB8-4595-BFD7-F69CD7802381}" type="presOf" srcId="{50B108AB-330E-485F-9AE2-D658BE9ABE3E}" destId="{F568FB59-E979-4CE6-899D-A7663C87FDA9}" srcOrd="0" destOrd="0" presId="urn:microsoft.com/office/officeart/2005/8/layout/radial5"/>
    <dgm:cxn modelId="{9098920C-88D4-48B8-A11A-152EACB95073}" type="presOf" srcId="{04C7CB4B-9F31-41C9-BECD-89DD464EDA5F}" destId="{84CEF197-A914-4FD3-A939-CC26DFA680E3}" srcOrd="1" destOrd="0" presId="urn:microsoft.com/office/officeart/2005/8/layout/radial5"/>
    <dgm:cxn modelId="{E4B6740D-37AA-4C30-8F19-5B9BDB896E92}" type="presOf" srcId="{04EB86E9-8D97-4FF4-93E2-66BA3EB2519A}" destId="{40964B29-925A-479C-9CAD-5B102EBF90C4}" srcOrd="1" destOrd="0" presId="urn:microsoft.com/office/officeart/2005/8/layout/radial5"/>
    <dgm:cxn modelId="{CF6294CF-B914-4089-B9F3-7B1E60C77125}" type="presOf" srcId="{E7357466-B646-46C9-8A9A-1EC8C6B8B999}" destId="{630DD57F-B875-49AE-9EA4-E66B2114434F}" srcOrd="1" destOrd="0" presId="urn:microsoft.com/office/officeart/2005/8/layout/radial5"/>
    <dgm:cxn modelId="{DF7865B1-010A-4C3E-BA6C-BB55A588ECB9}" type="presOf" srcId="{3D8F7EA4-1C6A-4390-BBD2-40293DCE8859}" destId="{662A4C12-10E0-4D82-B75E-988625017B26}" srcOrd="0" destOrd="0" presId="urn:microsoft.com/office/officeart/2005/8/layout/radial5"/>
    <dgm:cxn modelId="{4EDE761E-2743-42E3-B8E7-B728ECD81B8E}" type="presOf" srcId="{3D8F7EA4-1C6A-4390-BBD2-40293DCE8859}" destId="{50D51950-EEEF-48E2-AA53-3787D36FC585}" srcOrd="1" destOrd="0" presId="urn:microsoft.com/office/officeart/2005/8/layout/radial5"/>
    <dgm:cxn modelId="{E4572B48-BEE7-4CCE-A0B0-1A9F012ABFA4}" type="presOf" srcId="{E7357466-B646-46C9-8A9A-1EC8C6B8B999}" destId="{45514F0A-9F7D-4C4F-952B-001B32AE8DC6}" srcOrd="0" destOrd="0" presId="urn:microsoft.com/office/officeart/2005/8/layout/radial5"/>
    <dgm:cxn modelId="{18478388-13B7-4FB9-883F-2FC0FFA74CA0}" type="presOf" srcId="{3D652D2A-B644-48AA-B4E8-413AE08C5AE8}" destId="{B02A1D27-CBA6-44D2-88AA-54F78B36DA0D}" srcOrd="0" destOrd="0" presId="urn:microsoft.com/office/officeart/2005/8/layout/radial5"/>
    <dgm:cxn modelId="{DE919657-4150-4CCA-90CD-12642B9E12F3}" type="presOf" srcId="{04C7CB4B-9F31-41C9-BECD-89DD464EDA5F}" destId="{C3A0E7C5-880C-46F1-9A81-BB4C7AA58923}" srcOrd="0" destOrd="0" presId="urn:microsoft.com/office/officeart/2005/8/layout/radial5"/>
    <dgm:cxn modelId="{387D32FA-4CE9-4EA6-9175-53C85D0881E6}" srcId="{4967BD44-EA3F-47F7-B04B-8411AF6E3C2F}" destId="{15A927F0-65E6-4EFD-8592-C2252418DF9B}" srcOrd="3" destOrd="0" parTransId="{04EB86E9-8D97-4FF4-93E2-66BA3EB2519A}" sibTransId="{CBBF8DFE-8485-4138-96C0-420D411B7937}"/>
    <dgm:cxn modelId="{1D686F84-C1A4-4DAD-901B-70C4E29C6E4F}" srcId="{4967BD44-EA3F-47F7-B04B-8411AF6E3C2F}" destId="{7732CA03-C73D-498A-9192-787989BF35B8}" srcOrd="1" destOrd="0" parTransId="{436A6116-FE0B-4D1D-A310-11D32B735CC5}" sibTransId="{C507AC4D-9B72-40AC-B090-7D17B2028373}"/>
    <dgm:cxn modelId="{A851FB8A-1339-4B34-A9FF-155F68CE6E5A}" srcId="{4967BD44-EA3F-47F7-B04B-8411AF6E3C2F}" destId="{F727F1EE-85F4-4ED1-AEA3-D15240D74215}" srcOrd="4" destOrd="0" parTransId="{3D8F7EA4-1C6A-4390-BBD2-40293DCE8859}" sibTransId="{68A0CC2E-94EE-4577-BB7D-1EA8C7CBC94F}"/>
    <dgm:cxn modelId="{E8FF5BC3-DD20-40D5-84AF-8174350F8192}" srcId="{4967BD44-EA3F-47F7-B04B-8411AF6E3C2F}" destId="{BA734658-E2C9-4CFD-82D7-1B991D34DD52}" srcOrd="2" destOrd="0" parTransId="{E7357466-B646-46C9-8A9A-1EC8C6B8B999}" sibTransId="{7E0E684F-7954-42AF-86EF-6D0D74B5A370}"/>
    <dgm:cxn modelId="{31E249E9-095B-433F-8D08-34502C25E14B}" srcId="{4967BD44-EA3F-47F7-B04B-8411AF6E3C2F}" destId="{34210147-B147-4FB3-A431-81625CED7046}" srcOrd="7" destOrd="0" parTransId="{04C7CB4B-9F31-41C9-BECD-89DD464EDA5F}" sibTransId="{A8A43EBB-ABFB-466D-932B-4EDABD5CB95E}"/>
    <dgm:cxn modelId="{A6C7CAA1-DE89-4F3F-8EEF-F79B24DF1970}" type="presOf" srcId="{AF415762-FB83-43D8-900D-A340ABC9538E}" destId="{F0A90CFC-81AF-429E-8EF8-0C90B5F017E4}" srcOrd="1" destOrd="0" presId="urn:microsoft.com/office/officeart/2005/8/layout/radial5"/>
    <dgm:cxn modelId="{0B8E2590-D7F1-43AD-9C4A-8A3442A28694}" type="presOf" srcId="{4967BD44-EA3F-47F7-B04B-8411AF6E3C2F}" destId="{F4681F40-BC53-4F05-A022-1F60C412B761}" srcOrd="0" destOrd="0" presId="urn:microsoft.com/office/officeart/2005/8/layout/radial5"/>
    <dgm:cxn modelId="{D33CA1AA-0D2F-461A-9A5C-EE59D911D0CE}" type="presOf" srcId="{436A6116-FE0B-4D1D-A310-11D32B735CC5}" destId="{D558942B-E6CA-449D-A0FE-151CAA3AF7BF}" srcOrd="0" destOrd="0" presId="urn:microsoft.com/office/officeart/2005/8/layout/radial5"/>
    <dgm:cxn modelId="{FE94102D-897D-4ED0-8D79-EF8CFC9779FE}" type="presOf" srcId="{AF415762-FB83-43D8-900D-A340ABC9538E}" destId="{803FFBD3-A87C-4820-9E0E-FB0A615C4384}" srcOrd="0" destOrd="0" presId="urn:microsoft.com/office/officeart/2005/8/layout/radial5"/>
    <dgm:cxn modelId="{A5AE50CD-7EE0-44CC-A615-E02611038030}" type="presOf" srcId="{34210147-B147-4FB3-A431-81625CED7046}" destId="{EEBD557D-E7E9-4EAF-971F-C428AD99BF39}" srcOrd="0" destOrd="0" presId="urn:microsoft.com/office/officeart/2005/8/layout/radial5"/>
    <dgm:cxn modelId="{66994FD3-851D-4E2D-9001-934E0526201A}" type="presOf" srcId="{F727F1EE-85F4-4ED1-AEA3-D15240D74215}" destId="{4BAD4D94-732B-412F-9EE2-F3E147C44826}" srcOrd="0" destOrd="0" presId="urn:microsoft.com/office/officeart/2005/8/layout/radial5"/>
    <dgm:cxn modelId="{0DC935DF-9667-4847-8BE4-412274E91DBC}" type="presOf" srcId="{15A927F0-65E6-4EFD-8592-C2252418DF9B}" destId="{BBE7993F-9FAC-4B01-983A-6CD2E95CAAFC}" srcOrd="0" destOrd="0" presId="urn:microsoft.com/office/officeart/2005/8/layout/radial5"/>
    <dgm:cxn modelId="{D16C8F9B-FBF5-47B3-B1E4-A3A8D5BF67BB}" type="presOf" srcId="{DB4C3E80-87F1-4B88-A312-3368E1FCCA75}" destId="{2D92765A-5E02-4856-A20E-F06405AAFDE2}" srcOrd="0" destOrd="0" presId="urn:microsoft.com/office/officeart/2005/8/layout/radial5"/>
    <dgm:cxn modelId="{D59706AA-B4D7-444D-A530-683A65B10ECA}" type="presOf" srcId="{436A6116-FE0B-4D1D-A310-11D32B735CC5}" destId="{4B28EF13-26BC-49FB-869E-F0F4358B5CB2}" srcOrd="1" destOrd="0" presId="urn:microsoft.com/office/officeart/2005/8/layout/radial5"/>
    <dgm:cxn modelId="{776F9D00-A39C-4E64-8BCA-EE94C8FA0366}" type="presOf" srcId="{04EB86E9-8D97-4FF4-93E2-66BA3EB2519A}" destId="{D549867E-8909-4CBB-ADF9-A641EBD2788E}" srcOrd="0" destOrd="0" presId="urn:microsoft.com/office/officeart/2005/8/layout/radial5"/>
    <dgm:cxn modelId="{CA9E4508-0FCE-4E79-81FF-16993BEA1182}" srcId="{4967BD44-EA3F-47F7-B04B-8411AF6E3C2F}" destId="{50B108AB-330E-485F-9AE2-D658BE9ABE3E}" srcOrd="5" destOrd="0" parTransId="{3D652D2A-B644-48AA-B4E8-413AE08C5AE8}" sibTransId="{A0ACF26A-32BD-464A-BF47-7B9172E264BF}"/>
    <dgm:cxn modelId="{471BE72B-350E-4A7C-B9A3-CDA77E4BEAE7}" srcId="{4967BD44-EA3F-47F7-B04B-8411AF6E3C2F}" destId="{DCB702C5-7A6C-41CF-BF22-D27A2B76613E}" srcOrd="6" destOrd="0" parTransId="{AF415762-FB83-43D8-900D-A340ABC9538E}" sibTransId="{64A0B828-BC18-4541-9E9C-53FCFDAEF2D7}"/>
    <dgm:cxn modelId="{AA1A7730-2613-4AA4-BE4D-2806E76D8D63}" type="presOf" srcId="{6CD7437B-955B-4754-BFC5-FDE56F57F8EA}" destId="{DC0A62D1-4C3E-417B-B7F0-7422EB64F57D}" srcOrd="0" destOrd="0" presId="urn:microsoft.com/office/officeart/2005/8/layout/radial5"/>
    <dgm:cxn modelId="{51400D87-9C60-459F-8F79-46FB76263D58}" type="presOf" srcId="{7732CA03-C73D-498A-9192-787989BF35B8}" destId="{6CFACD4F-F02F-4618-8B10-E6A398A6CF5C}" srcOrd="0" destOrd="0" presId="urn:microsoft.com/office/officeart/2005/8/layout/radial5"/>
    <dgm:cxn modelId="{C208368C-815C-4306-A3B6-A551B0345B7C}" type="presOf" srcId="{BA734658-E2C9-4CFD-82D7-1B991D34DD52}" destId="{71CFD817-0531-4791-BEF9-B4BD8F32DF93}" srcOrd="0" destOrd="0" presId="urn:microsoft.com/office/officeart/2005/8/layout/radial5"/>
    <dgm:cxn modelId="{ECD5A0EA-A2C0-404F-910F-B7A2ABC7452A}" type="presOf" srcId="{09E6A6CE-59ED-48FF-9261-3E21F5FA21DB}" destId="{1BDE022B-6169-49E7-BF3E-A30EC051B6D3}" srcOrd="0" destOrd="0" presId="urn:microsoft.com/office/officeart/2005/8/layout/radial5"/>
    <dgm:cxn modelId="{AEB10450-A9E6-401D-A58B-524CA8C345EF}" srcId="{4967BD44-EA3F-47F7-B04B-8411AF6E3C2F}" destId="{09E6A6CE-59ED-48FF-9261-3E21F5FA21DB}" srcOrd="0" destOrd="0" parTransId="{6CD7437B-955B-4754-BFC5-FDE56F57F8EA}" sibTransId="{7D6AEE6E-3CA8-4C2F-97ED-24CC610C95F5}"/>
    <dgm:cxn modelId="{5D80DD43-C513-4AFA-97FC-57271ADB944A}" type="presParOf" srcId="{2D92765A-5E02-4856-A20E-F06405AAFDE2}" destId="{F4681F40-BC53-4F05-A022-1F60C412B761}" srcOrd="0" destOrd="0" presId="urn:microsoft.com/office/officeart/2005/8/layout/radial5"/>
    <dgm:cxn modelId="{286EEB89-D385-42AA-83A5-1440723DBC6F}" type="presParOf" srcId="{2D92765A-5E02-4856-A20E-F06405AAFDE2}" destId="{DC0A62D1-4C3E-417B-B7F0-7422EB64F57D}" srcOrd="1" destOrd="0" presId="urn:microsoft.com/office/officeart/2005/8/layout/radial5"/>
    <dgm:cxn modelId="{55D49A84-93E3-4216-BFC9-EBD06F141F79}" type="presParOf" srcId="{DC0A62D1-4C3E-417B-B7F0-7422EB64F57D}" destId="{E6ED3AD0-9E29-4A46-888B-9006B874FD7C}" srcOrd="0" destOrd="0" presId="urn:microsoft.com/office/officeart/2005/8/layout/radial5"/>
    <dgm:cxn modelId="{4B16F2A5-4A65-4AD7-B5DD-0D275770FC4B}" type="presParOf" srcId="{2D92765A-5E02-4856-A20E-F06405AAFDE2}" destId="{1BDE022B-6169-49E7-BF3E-A30EC051B6D3}" srcOrd="2" destOrd="0" presId="urn:microsoft.com/office/officeart/2005/8/layout/radial5"/>
    <dgm:cxn modelId="{FB7D5BB4-7D10-48AF-A276-9379123FD95B}" type="presParOf" srcId="{2D92765A-5E02-4856-A20E-F06405AAFDE2}" destId="{D558942B-E6CA-449D-A0FE-151CAA3AF7BF}" srcOrd="3" destOrd="0" presId="urn:microsoft.com/office/officeart/2005/8/layout/radial5"/>
    <dgm:cxn modelId="{1A881A2E-5FF5-48D3-AC62-D742FCF3929C}" type="presParOf" srcId="{D558942B-E6CA-449D-A0FE-151CAA3AF7BF}" destId="{4B28EF13-26BC-49FB-869E-F0F4358B5CB2}" srcOrd="0" destOrd="0" presId="urn:microsoft.com/office/officeart/2005/8/layout/radial5"/>
    <dgm:cxn modelId="{1D01B516-325E-42F3-ACD0-56FCDF8788F4}" type="presParOf" srcId="{2D92765A-5E02-4856-A20E-F06405AAFDE2}" destId="{6CFACD4F-F02F-4618-8B10-E6A398A6CF5C}" srcOrd="4" destOrd="0" presId="urn:microsoft.com/office/officeart/2005/8/layout/radial5"/>
    <dgm:cxn modelId="{2466812A-99A2-42AD-A7AD-FB8E39EAA583}" type="presParOf" srcId="{2D92765A-5E02-4856-A20E-F06405AAFDE2}" destId="{45514F0A-9F7D-4C4F-952B-001B32AE8DC6}" srcOrd="5" destOrd="0" presId="urn:microsoft.com/office/officeart/2005/8/layout/radial5"/>
    <dgm:cxn modelId="{2F1A0D19-43A4-45C4-8B3F-F1310F070305}" type="presParOf" srcId="{45514F0A-9F7D-4C4F-952B-001B32AE8DC6}" destId="{630DD57F-B875-49AE-9EA4-E66B2114434F}" srcOrd="0" destOrd="0" presId="urn:microsoft.com/office/officeart/2005/8/layout/radial5"/>
    <dgm:cxn modelId="{9908BF97-31BE-434C-BC96-3DF538ABDECF}" type="presParOf" srcId="{2D92765A-5E02-4856-A20E-F06405AAFDE2}" destId="{71CFD817-0531-4791-BEF9-B4BD8F32DF93}" srcOrd="6" destOrd="0" presId="urn:microsoft.com/office/officeart/2005/8/layout/radial5"/>
    <dgm:cxn modelId="{7E84763E-BBF2-4B9C-8D72-CC248646A1AE}" type="presParOf" srcId="{2D92765A-5E02-4856-A20E-F06405AAFDE2}" destId="{D549867E-8909-4CBB-ADF9-A641EBD2788E}" srcOrd="7" destOrd="0" presId="urn:microsoft.com/office/officeart/2005/8/layout/radial5"/>
    <dgm:cxn modelId="{ED7E16CC-43AF-4BE4-9758-0A78E8E67C22}" type="presParOf" srcId="{D549867E-8909-4CBB-ADF9-A641EBD2788E}" destId="{40964B29-925A-479C-9CAD-5B102EBF90C4}" srcOrd="0" destOrd="0" presId="urn:microsoft.com/office/officeart/2005/8/layout/radial5"/>
    <dgm:cxn modelId="{1B178228-6934-47FD-8762-9A472C4C02D7}" type="presParOf" srcId="{2D92765A-5E02-4856-A20E-F06405AAFDE2}" destId="{BBE7993F-9FAC-4B01-983A-6CD2E95CAAFC}" srcOrd="8" destOrd="0" presId="urn:microsoft.com/office/officeart/2005/8/layout/radial5"/>
    <dgm:cxn modelId="{5EED987A-CAF0-4C2C-90BD-3C997ACBB3B6}" type="presParOf" srcId="{2D92765A-5E02-4856-A20E-F06405AAFDE2}" destId="{662A4C12-10E0-4D82-B75E-988625017B26}" srcOrd="9" destOrd="0" presId="urn:microsoft.com/office/officeart/2005/8/layout/radial5"/>
    <dgm:cxn modelId="{67E7EEB4-A3EF-47B4-A74F-43D5F5D79F7F}" type="presParOf" srcId="{662A4C12-10E0-4D82-B75E-988625017B26}" destId="{50D51950-EEEF-48E2-AA53-3787D36FC585}" srcOrd="0" destOrd="0" presId="urn:microsoft.com/office/officeart/2005/8/layout/radial5"/>
    <dgm:cxn modelId="{083BFF4B-439A-402C-BCD3-27F001D63056}" type="presParOf" srcId="{2D92765A-5E02-4856-A20E-F06405AAFDE2}" destId="{4BAD4D94-732B-412F-9EE2-F3E147C44826}" srcOrd="10" destOrd="0" presId="urn:microsoft.com/office/officeart/2005/8/layout/radial5"/>
    <dgm:cxn modelId="{08E6099D-A0CA-4BC2-8A64-F90697825715}" type="presParOf" srcId="{2D92765A-5E02-4856-A20E-F06405AAFDE2}" destId="{B02A1D27-CBA6-44D2-88AA-54F78B36DA0D}" srcOrd="11" destOrd="0" presId="urn:microsoft.com/office/officeart/2005/8/layout/radial5"/>
    <dgm:cxn modelId="{397F9333-36E8-4AFB-BDBE-FBC03A01AC7F}" type="presParOf" srcId="{B02A1D27-CBA6-44D2-88AA-54F78B36DA0D}" destId="{DA9EE3C7-34FA-4719-9C72-59A291C815FD}" srcOrd="0" destOrd="0" presId="urn:microsoft.com/office/officeart/2005/8/layout/radial5"/>
    <dgm:cxn modelId="{C6E30C6F-6579-41F7-82A8-9EFF852E8490}" type="presParOf" srcId="{2D92765A-5E02-4856-A20E-F06405AAFDE2}" destId="{F568FB59-E979-4CE6-899D-A7663C87FDA9}" srcOrd="12" destOrd="0" presId="urn:microsoft.com/office/officeart/2005/8/layout/radial5"/>
    <dgm:cxn modelId="{83D991B2-A550-45A9-936E-1707FF3A4A3F}" type="presParOf" srcId="{2D92765A-5E02-4856-A20E-F06405AAFDE2}" destId="{803FFBD3-A87C-4820-9E0E-FB0A615C4384}" srcOrd="13" destOrd="0" presId="urn:microsoft.com/office/officeart/2005/8/layout/radial5"/>
    <dgm:cxn modelId="{81382603-9109-4DB3-81C1-11642665A3E1}" type="presParOf" srcId="{803FFBD3-A87C-4820-9E0E-FB0A615C4384}" destId="{F0A90CFC-81AF-429E-8EF8-0C90B5F017E4}" srcOrd="0" destOrd="0" presId="urn:microsoft.com/office/officeart/2005/8/layout/radial5"/>
    <dgm:cxn modelId="{E9514237-F2D8-4040-B2B0-3023C7509A8E}" type="presParOf" srcId="{2D92765A-5E02-4856-A20E-F06405AAFDE2}" destId="{E7CF5A42-1823-4393-8FD3-1B07AC4AF662}" srcOrd="14" destOrd="0" presId="urn:microsoft.com/office/officeart/2005/8/layout/radial5"/>
    <dgm:cxn modelId="{40652FA7-AC87-4D05-B73F-9BB534CB58CA}" type="presParOf" srcId="{2D92765A-5E02-4856-A20E-F06405AAFDE2}" destId="{C3A0E7C5-880C-46F1-9A81-BB4C7AA58923}" srcOrd="15" destOrd="0" presId="urn:microsoft.com/office/officeart/2005/8/layout/radial5"/>
    <dgm:cxn modelId="{4CDA7C49-E022-4F1A-8E30-C3B77F3D0252}" type="presParOf" srcId="{C3A0E7C5-880C-46F1-9A81-BB4C7AA58923}" destId="{84CEF197-A914-4FD3-A939-CC26DFA680E3}" srcOrd="0" destOrd="0" presId="urn:microsoft.com/office/officeart/2005/8/layout/radial5"/>
    <dgm:cxn modelId="{4117A237-CA85-4384-9F0C-0F1B624918AB}" type="presParOf" srcId="{2D92765A-5E02-4856-A20E-F06405AAFDE2}" destId="{EEBD557D-E7E9-4EAF-971F-C428AD99BF39}" srcOrd="16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06AA51D9-9632-43F4-A3CF-7CE7D026C0B1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458110A-49BD-4B34-BB54-493167F19E44}">
      <dgm:prSet phldrT="[Text]"/>
      <dgm:spPr>
        <a:solidFill>
          <a:srgbClr val="00B050"/>
        </a:solidFill>
      </dgm:spPr>
      <dgm:t>
        <a:bodyPr/>
        <a:lstStyle/>
        <a:p>
          <a:r>
            <a:rPr lang="en-US" dirty="0" smtClean="0"/>
            <a:t>Locate Towing Service</a:t>
          </a:r>
          <a:endParaRPr lang="en-US" dirty="0"/>
        </a:p>
      </dgm:t>
    </dgm:pt>
    <dgm:pt modelId="{78E54EFA-C9BB-4D0B-87FE-7A093B88AF31}" type="parTrans" cxnId="{760973EF-398F-4CB4-99BC-F3FF501D25FF}">
      <dgm:prSet/>
      <dgm:spPr/>
      <dgm:t>
        <a:bodyPr/>
        <a:lstStyle/>
        <a:p>
          <a:endParaRPr lang="en-US"/>
        </a:p>
      </dgm:t>
    </dgm:pt>
    <dgm:pt modelId="{A94386ED-0BFE-48E2-8E49-4BAB55C58157}" type="sibTrans" cxnId="{760973EF-398F-4CB4-99BC-F3FF501D25FF}">
      <dgm:prSet/>
      <dgm:spPr/>
      <dgm:t>
        <a:bodyPr/>
        <a:lstStyle/>
        <a:p>
          <a:endParaRPr lang="en-US"/>
        </a:p>
      </dgm:t>
    </dgm:pt>
    <dgm:pt modelId="{0C5815CB-8D2F-4C28-A6C5-36637FECB624}">
      <dgm:prSet phldrT="[Text]"/>
      <dgm:spPr>
        <a:solidFill>
          <a:srgbClr val="00B050"/>
        </a:solidFill>
      </dgm:spPr>
      <dgm:t>
        <a:bodyPr/>
        <a:lstStyle/>
        <a:p>
          <a:r>
            <a:rPr lang="en-US" dirty="0" smtClean="0"/>
            <a:t>Place order</a:t>
          </a:r>
          <a:endParaRPr lang="en-US" dirty="0"/>
        </a:p>
      </dgm:t>
    </dgm:pt>
    <dgm:pt modelId="{22A40C9D-8081-47E4-B2D4-82B0C3076762}" type="parTrans" cxnId="{BD08AACD-ABEA-4F47-8296-44602E3F4069}">
      <dgm:prSet/>
      <dgm:spPr/>
      <dgm:t>
        <a:bodyPr/>
        <a:lstStyle/>
        <a:p>
          <a:endParaRPr lang="en-US"/>
        </a:p>
      </dgm:t>
    </dgm:pt>
    <dgm:pt modelId="{F927A044-4CD2-4581-A448-1E2B1DDCB72D}" type="sibTrans" cxnId="{BD08AACD-ABEA-4F47-8296-44602E3F4069}">
      <dgm:prSet/>
      <dgm:spPr/>
      <dgm:t>
        <a:bodyPr/>
        <a:lstStyle/>
        <a:p>
          <a:endParaRPr lang="en-US"/>
        </a:p>
      </dgm:t>
    </dgm:pt>
    <dgm:pt modelId="{F779588E-D3C4-4966-A120-24F4B944DEFA}">
      <dgm:prSet phldrT="[Text]"/>
      <dgm:spPr>
        <a:solidFill>
          <a:srgbClr val="00B050"/>
        </a:solidFill>
      </dgm:spPr>
      <dgm:t>
        <a:bodyPr/>
        <a:lstStyle/>
        <a:p>
          <a:r>
            <a:rPr lang="en-US" dirty="0" smtClean="0"/>
            <a:t>Hookup Car</a:t>
          </a:r>
          <a:endParaRPr lang="en-US" dirty="0"/>
        </a:p>
      </dgm:t>
    </dgm:pt>
    <dgm:pt modelId="{ED54B780-A4A6-4E18-8FA1-FB39D5FFAF22}" type="parTrans" cxnId="{803C251D-35F5-444A-BDED-453DA3E66D8A}">
      <dgm:prSet/>
      <dgm:spPr/>
      <dgm:t>
        <a:bodyPr/>
        <a:lstStyle/>
        <a:p>
          <a:endParaRPr lang="en-US"/>
        </a:p>
      </dgm:t>
    </dgm:pt>
    <dgm:pt modelId="{C979CE80-9133-40F2-B117-36C7FAB70A1C}" type="sibTrans" cxnId="{803C251D-35F5-444A-BDED-453DA3E66D8A}">
      <dgm:prSet/>
      <dgm:spPr/>
      <dgm:t>
        <a:bodyPr/>
        <a:lstStyle/>
        <a:p>
          <a:endParaRPr lang="en-US"/>
        </a:p>
      </dgm:t>
    </dgm:pt>
    <dgm:pt modelId="{F818F4E9-D52D-4099-B64F-C379B4AAE524}">
      <dgm:prSet phldrT="[Text]"/>
      <dgm:spPr>
        <a:solidFill>
          <a:srgbClr val="00B050"/>
        </a:solidFill>
      </dgm:spPr>
      <dgm:t>
        <a:bodyPr/>
        <a:lstStyle/>
        <a:p>
          <a:r>
            <a:rPr lang="en-US" dirty="0" smtClean="0"/>
            <a:t>Remove from Scene</a:t>
          </a:r>
          <a:endParaRPr lang="en-US" dirty="0"/>
        </a:p>
      </dgm:t>
    </dgm:pt>
    <dgm:pt modelId="{8A722C9C-96D8-4BD6-B134-66FE35DFAF2E}" type="parTrans" cxnId="{4CC7D9A7-8121-42FB-BA4F-7D7339236F8E}">
      <dgm:prSet/>
      <dgm:spPr/>
      <dgm:t>
        <a:bodyPr/>
        <a:lstStyle/>
        <a:p>
          <a:endParaRPr lang="en-US"/>
        </a:p>
      </dgm:t>
    </dgm:pt>
    <dgm:pt modelId="{7924936E-6BC3-494F-B7C6-A57BCB08EA5F}" type="sibTrans" cxnId="{4CC7D9A7-8121-42FB-BA4F-7D7339236F8E}">
      <dgm:prSet/>
      <dgm:spPr>
        <a:noFill/>
      </dgm:spPr>
      <dgm:t>
        <a:bodyPr/>
        <a:lstStyle/>
        <a:p>
          <a:endParaRPr lang="en-US" dirty="0"/>
        </a:p>
      </dgm:t>
    </dgm:pt>
    <dgm:pt modelId="{E6DA3BFE-2C69-4495-BD42-C1EA5A5960E3}" type="pres">
      <dgm:prSet presAssocID="{06AA51D9-9632-43F4-A3CF-7CE7D026C0B1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54EBFFA-6BEA-46DA-9F47-9A9F0F08E2E3}" type="pres">
      <dgm:prSet presAssocID="{D458110A-49BD-4B34-BB54-493167F19E44}" presName="node" presStyleLbl="node1" presStyleIdx="0" presStyleCnt="4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9C2AFD6C-738D-47F2-BB15-E9E42A6B3E5C}" type="pres">
      <dgm:prSet presAssocID="{A94386ED-0BFE-48E2-8E49-4BAB55C58157}" presName="sibTrans" presStyleLbl="sibTrans2D1" presStyleIdx="0" presStyleCnt="4" custLinFactNeighborX="42935" custLinFactNeighborY="6758"/>
      <dgm:spPr/>
      <dgm:t>
        <a:bodyPr/>
        <a:lstStyle/>
        <a:p>
          <a:endParaRPr lang="en-US"/>
        </a:p>
      </dgm:t>
    </dgm:pt>
    <dgm:pt modelId="{1C90BDEE-1F4A-433B-8DEA-6036F021B4E4}" type="pres">
      <dgm:prSet presAssocID="{A94386ED-0BFE-48E2-8E49-4BAB55C58157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318796C8-275F-4F39-B341-CC3F35FDBF71}" type="pres">
      <dgm:prSet presAssocID="{0C5815CB-8D2F-4C28-A6C5-36637FECB624}" presName="node" presStyleLbl="node1" presStyleIdx="1" presStyleCnt="4" custScaleY="57063" custRadScaleRad="100434" custRadScaleInc="7607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DED7C0C4-4944-465D-A8FC-0D3A847DDE34}" type="pres">
      <dgm:prSet presAssocID="{F927A044-4CD2-4581-A448-1E2B1DDCB72D}" presName="sibTrans" presStyleLbl="sibTrans2D1" presStyleIdx="1" presStyleCnt="4"/>
      <dgm:spPr/>
      <dgm:t>
        <a:bodyPr/>
        <a:lstStyle/>
        <a:p>
          <a:endParaRPr lang="en-US"/>
        </a:p>
      </dgm:t>
    </dgm:pt>
    <dgm:pt modelId="{C7F5CC36-197E-4324-B752-D280C7A68F7F}" type="pres">
      <dgm:prSet presAssocID="{F927A044-4CD2-4581-A448-1E2B1DDCB72D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7DE4C131-22C6-4687-97B3-D3246C345125}" type="pres">
      <dgm:prSet presAssocID="{F779588E-D3C4-4966-A120-24F4B944DEFA}" presName="node" presStyleLbl="node1" presStyleIdx="2" presStyleCnt="4" custScaleY="57496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D2A2D0C3-3176-4F40-9CF5-3F5F16C75E15}" type="pres">
      <dgm:prSet presAssocID="{C979CE80-9133-40F2-B117-36C7FAB70A1C}" presName="sibTrans" presStyleLbl="sibTrans2D1" presStyleIdx="2" presStyleCnt="4"/>
      <dgm:spPr/>
      <dgm:t>
        <a:bodyPr/>
        <a:lstStyle/>
        <a:p>
          <a:endParaRPr lang="en-US"/>
        </a:p>
      </dgm:t>
    </dgm:pt>
    <dgm:pt modelId="{081F519B-11CF-4753-9591-06C61E0236F3}" type="pres">
      <dgm:prSet presAssocID="{C979CE80-9133-40F2-B117-36C7FAB70A1C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1F7B71DF-E02E-4EF1-93EE-C3F9D47BEF81}" type="pres">
      <dgm:prSet presAssocID="{F818F4E9-D52D-4099-B64F-C379B4AAE524}" presName="node" presStyleLbl="node1" presStyleIdx="3" presStyleCnt="4" custRadScaleRad="127085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34A8402F-BBEE-4C02-ABD5-C9688697CC6E}" type="pres">
      <dgm:prSet presAssocID="{7924936E-6BC3-494F-B7C6-A57BCB08EA5F}" presName="sibTrans" presStyleLbl="sibTrans2D1" presStyleIdx="3" presStyleCnt="4"/>
      <dgm:spPr/>
      <dgm:t>
        <a:bodyPr/>
        <a:lstStyle/>
        <a:p>
          <a:endParaRPr lang="en-US"/>
        </a:p>
      </dgm:t>
    </dgm:pt>
    <dgm:pt modelId="{FF27C16B-5DF7-47EB-B938-FCDFA8E3C217}" type="pres">
      <dgm:prSet presAssocID="{7924936E-6BC3-494F-B7C6-A57BCB08EA5F}" presName="connectorText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760973EF-398F-4CB4-99BC-F3FF501D25FF}" srcId="{06AA51D9-9632-43F4-A3CF-7CE7D026C0B1}" destId="{D458110A-49BD-4B34-BB54-493167F19E44}" srcOrd="0" destOrd="0" parTransId="{78E54EFA-C9BB-4D0B-87FE-7A093B88AF31}" sibTransId="{A94386ED-0BFE-48E2-8E49-4BAB55C58157}"/>
    <dgm:cxn modelId="{CEA5708F-37B4-4AE0-BF37-6D38B6D13D53}" type="presOf" srcId="{06AA51D9-9632-43F4-A3CF-7CE7D026C0B1}" destId="{E6DA3BFE-2C69-4495-BD42-C1EA5A5960E3}" srcOrd="0" destOrd="0" presId="urn:microsoft.com/office/officeart/2005/8/layout/cycle2"/>
    <dgm:cxn modelId="{4CC7D9A7-8121-42FB-BA4F-7D7339236F8E}" srcId="{06AA51D9-9632-43F4-A3CF-7CE7D026C0B1}" destId="{F818F4E9-D52D-4099-B64F-C379B4AAE524}" srcOrd="3" destOrd="0" parTransId="{8A722C9C-96D8-4BD6-B134-66FE35DFAF2E}" sibTransId="{7924936E-6BC3-494F-B7C6-A57BCB08EA5F}"/>
    <dgm:cxn modelId="{EE741343-DDC8-4868-8FD2-09CE1050B349}" type="presOf" srcId="{F818F4E9-D52D-4099-B64F-C379B4AAE524}" destId="{1F7B71DF-E02E-4EF1-93EE-C3F9D47BEF81}" srcOrd="0" destOrd="0" presId="urn:microsoft.com/office/officeart/2005/8/layout/cycle2"/>
    <dgm:cxn modelId="{272EC5BB-F403-4D1A-B23E-7F5D1DF4970D}" type="presOf" srcId="{A94386ED-0BFE-48E2-8E49-4BAB55C58157}" destId="{1C90BDEE-1F4A-433B-8DEA-6036F021B4E4}" srcOrd="1" destOrd="0" presId="urn:microsoft.com/office/officeart/2005/8/layout/cycle2"/>
    <dgm:cxn modelId="{07A28B28-25AE-4263-AEFB-130E521CAC60}" type="presOf" srcId="{C979CE80-9133-40F2-B117-36C7FAB70A1C}" destId="{081F519B-11CF-4753-9591-06C61E0236F3}" srcOrd="1" destOrd="0" presId="urn:microsoft.com/office/officeart/2005/8/layout/cycle2"/>
    <dgm:cxn modelId="{539CFE84-A4D0-4E8D-A512-3815F97E2C65}" type="presOf" srcId="{7924936E-6BC3-494F-B7C6-A57BCB08EA5F}" destId="{34A8402F-BBEE-4C02-ABD5-C9688697CC6E}" srcOrd="0" destOrd="0" presId="urn:microsoft.com/office/officeart/2005/8/layout/cycle2"/>
    <dgm:cxn modelId="{6666CC64-326C-4BDD-96B8-06ADDF7D73DD}" type="presOf" srcId="{A94386ED-0BFE-48E2-8E49-4BAB55C58157}" destId="{9C2AFD6C-738D-47F2-BB15-E9E42A6B3E5C}" srcOrd="0" destOrd="0" presId="urn:microsoft.com/office/officeart/2005/8/layout/cycle2"/>
    <dgm:cxn modelId="{BD08AACD-ABEA-4F47-8296-44602E3F4069}" srcId="{06AA51D9-9632-43F4-A3CF-7CE7D026C0B1}" destId="{0C5815CB-8D2F-4C28-A6C5-36637FECB624}" srcOrd="1" destOrd="0" parTransId="{22A40C9D-8081-47E4-B2D4-82B0C3076762}" sibTransId="{F927A044-4CD2-4581-A448-1E2B1DDCB72D}"/>
    <dgm:cxn modelId="{94961B0D-FA46-45C2-A111-33581C340F05}" type="presOf" srcId="{C979CE80-9133-40F2-B117-36C7FAB70A1C}" destId="{D2A2D0C3-3176-4F40-9CF5-3F5F16C75E15}" srcOrd="0" destOrd="0" presId="urn:microsoft.com/office/officeart/2005/8/layout/cycle2"/>
    <dgm:cxn modelId="{796C9D68-099B-4EC8-976D-5F81AEBAAD91}" type="presOf" srcId="{F927A044-4CD2-4581-A448-1E2B1DDCB72D}" destId="{DED7C0C4-4944-465D-A8FC-0D3A847DDE34}" srcOrd="0" destOrd="0" presId="urn:microsoft.com/office/officeart/2005/8/layout/cycle2"/>
    <dgm:cxn modelId="{2B00AF4F-897A-4BED-A1AA-621E290687C3}" type="presOf" srcId="{7924936E-6BC3-494F-B7C6-A57BCB08EA5F}" destId="{FF27C16B-5DF7-47EB-B938-FCDFA8E3C217}" srcOrd="1" destOrd="0" presId="urn:microsoft.com/office/officeart/2005/8/layout/cycle2"/>
    <dgm:cxn modelId="{803C251D-35F5-444A-BDED-453DA3E66D8A}" srcId="{06AA51D9-9632-43F4-A3CF-7CE7D026C0B1}" destId="{F779588E-D3C4-4966-A120-24F4B944DEFA}" srcOrd="2" destOrd="0" parTransId="{ED54B780-A4A6-4E18-8FA1-FB39D5FFAF22}" sibTransId="{C979CE80-9133-40F2-B117-36C7FAB70A1C}"/>
    <dgm:cxn modelId="{1D2C802B-860D-46B9-94F7-A5EB72441DD5}" type="presOf" srcId="{F927A044-4CD2-4581-A448-1E2B1DDCB72D}" destId="{C7F5CC36-197E-4324-B752-D280C7A68F7F}" srcOrd="1" destOrd="0" presId="urn:microsoft.com/office/officeart/2005/8/layout/cycle2"/>
    <dgm:cxn modelId="{6AFDB8EC-82CF-4592-AEAC-A9A0FB983CB4}" type="presOf" srcId="{D458110A-49BD-4B34-BB54-493167F19E44}" destId="{254EBFFA-6BEA-46DA-9F47-9A9F0F08E2E3}" srcOrd="0" destOrd="0" presId="urn:microsoft.com/office/officeart/2005/8/layout/cycle2"/>
    <dgm:cxn modelId="{6C690DF6-E5B0-472C-9047-6D55B557B99A}" type="presOf" srcId="{F779588E-D3C4-4966-A120-24F4B944DEFA}" destId="{7DE4C131-22C6-4687-97B3-D3246C345125}" srcOrd="0" destOrd="0" presId="urn:microsoft.com/office/officeart/2005/8/layout/cycle2"/>
    <dgm:cxn modelId="{E946574D-D250-4FD5-A54A-EBDE8F1407C6}" type="presOf" srcId="{0C5815CB-8D2F-4C28-A6C5-36637FECB624}" destId="{318796C8-275F-4F39-B341-CC3F35FDBF71}" srcOrd="0" destOrd="0" presId="urn:microsoft.com/office/officeart/2005/8/layout/cycle2"/>
    <dgm:cxn modelId="{6775BA62-2CC1-4517-A0BE-F83BCF658806}" type="presParOf" srcId="{E6DA3BFE-2C69-4495-BD42-C1EA5A5960E3}" destId="{254EBFFA-6BEA-46DA-9F47-9A9F0F08E2E3}" srcOrd="0" destOrd="0" presId="urn:microsoft.com/office/officeart/2005/8/layout/cycle2"/>
    <dgm:cxn modelId="{77A264D0-4ADF-4376-A876-E8C4C1D2A6AA}" type="presParOf" srcId="{E6DA3BFE-2C69-4495-BD42-C1EA5A5960E3}" destId="{9C2AFD6C-738D-47F2-BB15-E9E42A6B3E5C}" srcOrd="1" destOrd="0" presId="urn:microsoft.com/office/officeart/2005/8/layout/cycle2"/>
    <dgm:cxn modelId="{E0A72856-475F-4C1A-94DE-BF73570C31AE}" type="presParOf" srcId="{9C2AFD6C-738D-47F2-BB15-E9E42A6B3E5C}" destId="{1C90BDEE-1F4A-433B-8DEA-6036F021B4E4}" srcOrd="0" destOrd="0" presId="urn:microsoft.com/office/officeart/2005/8/layout/cycle2"/>
    <dgm:cxn modelId="{0203611D-602D-408F-98CC-6D4E53E836F8}" type="presParOf" srcId="{E6DA3BFE-2C69-4495-BD42-C1EA5A5960E3}" destId="{318796C8-275F-4F39-B341-CC3F35FDBF71}" srcOrd="2" destOrd="0" presId="urn:microsoft.com/office/officeart/2005/8/layout/cycle2"/>
    <dgm:cxn modelId="{E41C5713-92D1-4A03-8CF4-55AE180B4FA6}" type="presParOf" srcId="{E6DA3BFE-2C69-4495-BD42-C1EA5A5960E3}" destId="{DED7C0C4-4944-465D-A8FC-0D3A847DDE34}" srcOrd="3" destOrd="0" presId="urn:microsoft.com/office/officeart/2005/8/layout/cycle2"/>
    <dgm:cxn modelId="{C7BAA102-C25A-4E4C-8A81-6CD0D3615421}" type="presParOf" srcId="{DED7C0C4-4944-465D-A8FC-0D3A847DDE34}" destId="{C7F5CC36-197E-4324-B752-D280C7A68F7F}" srcOrd="0" destOrd="0" presId="urn:microsoft.com/office/officeart/2005/8/layout/cycle2"/>
    <dgm:cxn modelId="{5F6863B3-26D1-4860-83D1-C6D9A0ECABA1}" type="presParOf" srcId="{E6DA3BFE-2C69-4495-BD42-C1EA5A5960E3}" destId="{7DE4C131-22C6-4687-97B3-D3246C345125}" srcOrd="4" destOrd="0" presId="urn:microsoft.com/office/officeart/2005/8/layout/cycle2"/>
    <dgm:cxn modelId="{3F717C3C-F647-47BD-898A-5804F39285CB}" type="presParOf" srcId="{E6DA3BFE-2C69-4495-BD42-C1EA5A5960E3}" destId="{D2A2D0C3-3176-4F40-9CF5-3F5F16C75E15}" srcOrd="5" destOrd="0" presId="urn:microsoft.com/office/officeart/2005/8/layout/cycle2"/>
    <dgm:cxn modelId="{7211854F-78FD-44F0-AA87-67EDA7D5073F}" type="presParOf" srcId="{D2A2D0C3-3176-4F40-9CF5-3F5F16C75E15}" destId="{081F519B-11CF-4753-9591-06C61E0236F3}" srcOrd="0" destOrd="0" presId="urn:microsoft.com/office/officeart/2005/8/layout/cycle2"/>
    <dgm:cxn modelId="{E2919C01-73ED-460F-A45B-7D2587CCD9B1}" type="presParOf" srcId="{E6DA3BFE-2C69-4495-BD42-C1EA5A5960E3}" destId="{1F7B71DF-E02E-4EF1-93EE-C3F9D47BEF81}" srcOrd="6" destOrd="0" presId="urn:microsoft.com/office/officeart/2005/8/layout/cycle2"/>
    <dgm:cxn modelId="{5FB3857B-1C3C-48AA-A77C-8B683EDACC97}" type="presParOf" srcId="{E6DA3BFE-2C69-4495-BD42-C1EA5A5960E3}" destId="{34A8402F-BBEE-4C02-ABD5-C9688697CC6E}" srcOrd="7" destOrd="0" presId="urn:microsoft.com/office/officeart/2005/8/layout/cycle2"/>
    <dgm:cxn modelId="{1BB68C82-3541-422E-8CCE-3B195F9328FA}" type="presParOf" srcId="{34A8402F-BBEE-4C02-ABD5-C9688697CC6E}" destId="{FF27C16B-5DF7-47EB-B938-FCDFA8E3C217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1FFEFD37-F2C0-41AB-BE52-FC618EDB0ED4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27378DC-2374-4568-A930-368706B29BAB}">
      <dgm:prSet phldrT="[Text]"/>
      <dgm:spPr/>
      <dgm:t>
        <a:bodyPr/>
        <a:lstStyle/>
        <a:p>
          <a:r>
            <a:rPr lang="en-US" dirty="0" smtClean="0"/>
            <a:t>Road Accident</a:t>
          </a:r>
          <a:endParaRPr lang="en-US" dirty="0"/>
        </a:p>
      </dgm:t>
    </dgm:pt>
    <dgm:pt modelId="{368B772B-6110-429D-A3C9-400E332668A6}" type="parTrans" cxnId="{B610A58B-32A4-4AAD-8964-415B6B9B4E97}">
      <dgm:prSet/>
      <dgm:spPr/>
      <dgm:t>
        <a:bodyPr/>
        <a:lstStyle/>
        <a:p>
          <a:endParaRPr lang="en-US"/>
        </a:p>
      </dgm:t>
    </dgm:pt>
    <dgm:pt modelId="{8F73DB3A-90E4-4B1A-B05E-20E8E2C44DDE}" type="sibTrans" cxnId="{B610A58B-32A4-4AAD-8964-415B6B9B4E97}">
      <dgm:prSet/>
      <dgm:spPr/>
      <dgm:t>
        <a:bodyPr/>
        <a:lstStyle/>
        <a:p>
          <a:endParaRPr lang="en-US"/>
        </a:p>
      </dgm:t>
    </dgm:pt>
    <dgm:pt modelId="{42A0DCF0-13E3-4668-94D6-BFBF57A77CAE}">
      <dgm:prSet phldrT="[Text]"/>
      <dgm:spPr>
        <a:noFill/>
      </dgm:spPr>
      <dgm:t>
        <a:bodyPr/>
        <a:lstStyle/>
        <a:p>
          <a:r>
            <a:rPr lang="en-US" dirty="0" smtClean="0"/>
            <a:t>Car 1</a:t>
          </a:r>
          <a:endParaRPr lang="en-US" dirty="0"/>
        </a:p>
      </dgm:t>
    </dgm:pt>
    <dgm:pt modelId="{78363F41-C269-432E-87B2-EFC80835D766}" type="parTrans" cxnId="{58824680-755F-4C0D-8E23-57AF7EBB439E}">
      <dgm:prSet/>
      <dgm:spPr>
        <a:noFill/>
        <a:ln>
          <a:noFill/>
        </a:ln>
      </dgm:spPr>
      <dgm:t>
        <a:bodyPr/>
        <a:lstStyle/>
        <a:p>
          <a:endParaRPr lang="en-US"/>
        </a:p>
      </dgm:t>
    </dgm:pt>
    <dgm:pt modelId="{03E510B0-54A3-484A-8BA9-849BD4EBF589}" type="sibTrans" cxnId="{58824680-755F-4C0D-8E23-57AF7EBB439E}">
      <dgm:prSet/>
      <dgm:spPr/>
      <dgm:t>
        <a:bodyPr/>
        <a:lstStyle/>
        <a:p>
          <a:endParaRPr lang="en-US"/>
        </a:p>
      </dgm:t>
    </dgm:pt>
    <dgm:pt modelId="{5E706C6E-A95A-4F43-B605-3EFDFA5C8AF7}">
      <dgm:prSet phldrT="[Text]"/>
      <dgm:spPr>
        <a:noFill/>
      </dgm:spPr>
      <dgm:t>
        <a:bodyPr/>
        <a:lstStyle/>
        <a:p>
          <a:r>
            <a:rPr lang="en-US" dirty="0" smtClean="0"/>
            <a:t>Car2</a:t>
          </a:r>
          <a:endParaRPr lang="en-US" dirty="0"/>
        </a:p>
      </dgm:t>
    </dgm:pt>
    <dgm:pt modelId="{13F729CE-919B-42F4-A3C2-A2906F71DE3C}" type="parTrans" cxnId="{38DEB052-3C2B-4207-B51B-08D132E0BDC6}">
      <dgm:prSet/>
      <dgm:spPr>
        <a:noFill/>
        <a:ln>
          <a:noFill/>
        </a:ln>
      </dgm:spPr>
      <dgm:t>
        <a:bodyPr/>
        <a:lstStyle/>
        <a:p>
          <a:endParaRPr lang="en-US"/>
        </a:p>
      </dgm:t>
    </dgm:pt>
    <dgm:pt modelId="{C6B0A1AA-BD5A-4B97-BEF5-220FECF6FF24}" type="sibTrans" cxnId="{38DEB052-3C2B-4207-B51B-08D132E0BDC6}">
      <dgm:prSet/>
      <dgm:spPr/>
      <dgm:t>
        <a:bodyPr/>
        <a:lstStyle/>
        <a:p>
          <a:endParaRPr lang="en-US"/>
        </a:p>
      </dgm:t>
    </dgm:pt>
    <dgm:pt modelId="{651AE763-2566-4F6C-AE59-8E550F497706}">
      <dgm:prSet phldrT="[Text]"/>
      <dgm:spPr>
        <a:noFill/>
      </dgm:spPr>
      <dgm:t>
        <a:bodyPr/>
        <a:lstStyle/>
        <a:p>
          <a:r>
            <a:rPr lang="en-US" dirty="0" smtClean="0"/>
            <a:t>Persons</a:t>
          </a:r>
          <a:endParaRPr lang="en-US" dirty="0"/>
        </a:p>
      </dgm:t>
    </dgm:pt>
    <dgm:pt modelId="{87BE54C0-175C-4204-AEC2-CD0F3C4BE128}" type="parTrans" cxnId="{366156E7-84CD-480D-B951-D6667E898930}">
      <dgm:prSet/>
      <dgm:spPr>
        <a:noFill/>
        <a:ln>
          <a:noFill/>
        </a:ln>
      </dgm:spPr>
      <dgm:t>
        <a:bodyPr/>
        <a:lstStyle/>
        <a:p>
          <a:endParaRPr lang="en-US"/>
        </a:p>
      </dgm:t>
    </dgm:pt>
    <dgm:pt modelId="{74773EF6-C620-4AF3-BC06-552C7CCE1589}" type="sibTrans" cxnId="{366156E7-84CD-480D-B951-D6667E898930}">
      <dgm:prSet/>
      <dgm:spPr/>
      <dgm:t>
        <a:bodyPr/>
        <a:lstStyle/>
        <a:p>
          <a:endParaRPr lang="en-US"/>
        </a:p>
      </dgm:t>
    </dgm:pt>
    <dgm:pt modelId="{8328ED46-ECEA-4FFF-9FEE-4D4AF280D16E}">
      <dgm:prSet phldrT="[Text]"/>
      <dgm:spPr/>
      <dgm:t>
        <a:bodyPr/>
        <a:lstStyle/>
        <a:p>
          <a:r>
            <a:rPr lang="en-US" dirty="0" smtClean="0"/>
            <a:t>Location</a:t>
          </a:r>
          <a:endParaRPr lang="en-US" dirty="0"/>
        </a:p>
      </dgm:t>
    </dgm:pt>
    <dgm:pt modelId="{F3C15BEA-B9EF-4188-A406-E440DE614A3A}" type="parTrans" cxnId="{10B9C367-AD63-412E-8B30-3F3DBC4AC6A9}">
      <dgm:prSet/>
      <dgm:spPr/>
      <dgm:t>
        <a:bodyPr/>
        <a:lstStyle/>
        <a:p>
          <a:endParaRPr lang="en-US"/>
        </a:p>
      </dgm:t>
    </dgm:pt>
    <dgm:pt modelId="{B02031B0-4215-49DF-B08D-4F95E5F38847}" type="sibTrans" cxnId="{10B9C367-AD63-412E-8B30-3F3DBC4AC6A9}">
      <dgm:prSet/>
      <dgm:spPr/>
      <dgm:t>
        <a:bodyPr/>
        <a:lstStyle/>
        <a:p>
          <a:endParaRPr lang="en-US"/>
        </a:p>
      </dgm:t>
    </dgm:pt>
    <dgm:pt modelId="{705A0F43-E01E-44C8-B92E-C5450D4C31EC}">
      <dgm:prSet phldrT="[Text]"/>
      <dgm:spPr>
        <a:noFill/>
      </dgm:spPr>
      <dgm:t>
        <a:bodyPr/>
        <a:lstStyle/>
        <a:p>
          <a:r>
            <a:rPr lang="en-US" dirty="0" smtClean="0"/>
            <a:t>Roads affected</a:t>
          </a:r>
          <a:endParaRPr lang="en-US" dirty="0"/>
        </a:p>
      </dgm:t>
    </dgm:pt>
    <dgm:pt modelId="{149D9A95-202D-4215-9580-E15868F13F41}" type="sibTrans" cxnId="{025FB134-65F2-415D-ADB8-0B897F80A12D}">
      <dgm:prSet/>
      <dgm:spPr/>
      <dgm:t>
        <a:bodyPr/>
        <a:lstStyle/>
        <a:p>
          <a:endParaRPr lang="en-US"/>
        </a:p>
      </dgm:t>
    </dgm:pt>
    <dgm:pt modelId="{1DFEB68D-A052-49E8-BAF6-403D8B836B64}" type="parTrans" cxnId="{025FB134-65F2-415D-ADB8-0B897F80A12D}">
      <dgm:prSet/>
      <dgm:spPr>
        <a:noFill/>
        <a:ln>
          <a:noFill/>
        </a:ln>
      </dgm:spPr>
      <dgm:t>
        <a:bodyPr/>
        <a:lstStyle/>
        <a:p>
          <a:endParaRPr lang="en-US"/>
        </a:p>
      </dgm:t>
    </dgm:pt>
    <dgm:pt modelId="{BAB93E77-FF86-4702-A477-16A848E7E68C}" type="pres">
      <dgm:prSet presAssocID="{1FFEFD37-F2C0-41AB-BE52-FC618EDB0ED4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CDBBD21-68C9-4760-B3AD-CFD10781EDE3}" type="pres">
      <dgm:prSet presAssocID="{527378DC-2374-4568-A930-368706B29BAB}" presName="centerShape" presStyleLbl="node0" presStyleIdx="0" presStyleCnt="1" custScaleX="130917" custScaleY="100149"/>
      <dgm:spPr>
        <a:prstGeom prst="diamond">
          <a:avLst/>
        </a:prstGeom>
      </dgm:spPr>
      <dgm:t>
        <a:bodyPr/>
        <a:lstStyle/>
        <a:p>
          <a:endParaRPr lang="en-US"/>
        </a:p>
      </dgm:t>
    </dgm:pt>
    <dgm:pt modelId="{273C7859-D5B5-4B25-8F25-EDD4A5ABAA35}" type="pres">
      <dgm:prSet presAssocID="{78363F41-C269-432E-87B2-EFC80835D766}" presName="Name9" presStyleLbl="parChTrans1D2" presStyleIdx="0" presStyleCnt="5"/>
      <dgm:spPr/>
      <dgm:t>
        <a:bodyPr/>
        <a:lstStyle/>
        <a:p>
          <a:endParaRPr lang="en-US"/>
        </a:p>
      </dgm:t>
    </dgm:pt>
    <dgm:pt modelId="{9A26EF50-9766-4BF5-A5F1-9B84FF267EC4}" type="pres">
      <dgm:prSet presAssocID="{78363F41-C269-432E-87B2-EFC80835D766}" presName="connTx" presStyleLbl="parChTrans1D2" presStyleIdx="0" presStyleCnt="5"/>
      <dgm:spPr/>
      <dgm:t>
        <a:bodyPr/>
        <a:lstStyle/>
        <a:p>
          <a:endParaRPr lang="en-US"/>
        </a:p>
      </dgm:t>
    </dgm:pt>
    <dgm:pt modelId="{6715D968-BD54-40D2-8515-E2F5E1FA4B5D}" type="pres">
      <dgm:prSet presAssocID="{42A0DCF0-13E3-4668-94D6-BFBF57A77CAE}" presName="node" presStyleLbl="node1" presStyleIdx="0" presStyleCnt="5" custScaleY="50895" custRadScaleRad="85375">
        <dgm:presLayoutVars>
          <dgm:bulletEnabled val="1"/>
        </dgm:presLayoutVars>
      </dgm:prSet>
      <dgm:spPr>
        <a:prstGeom prst="parallelogram">
          <a:avLst/>
        </a:prstGeom>
      </dgm:spPr>
      <dgm:t>
        <a:bodyPr/>
        <a:lstStyle/>
        <a:p>
          <a:endParaRPr lang="en-US"/>
        </a:p>
      </dgm:t>
    </dgm:pt>
    <dgm:pt modelId="{9F739C65-8B4C-4369-8D52-C30E729D8400}" type="pres">
      <dgm:prSet presAssocID="{13F729CE-919B-42F4-A3C2-A2906F71DE3C}" presName="Name9" presStyleLbl="parChTrans1D2" presStyleIdx="1" presStyleCnt="5"/>
      <dgm:spPr/>
      <dgm:t>
        <a:bodyPr/>
        <a:lstStyle/>
        <a:p>
          <a:endParaRPr lang="en-US"/>
        </a:p>
      </dgm:t>
    </dgm:pt>
    <dgm:pt modelId="{2F685C43-79AE-4D13-BBA5-1BBC43B6B88F}" type="pres">
      <dgm:prSet presAssocID="{13F729CE-919B-42F4-A3C2-A2906F71DE3C}" presName="connTx" presStyleLbl="parChTrans1D2" presStyleIdx="1" presStyleCnt="5"/>
      <dgm:spPr/>
      <dgm:t>
        <a:bodyPr/>
        <a:lstStyle/>
        <a:p>
          <a:endParaRPr lang="en-US"/>
        </a:p>
      </dgm:t>
    </dgm:pt>
    <dgm:pt modelId="{1C127093-BE40-4679-9304-A488F574ADEA}" type="pres">
      <dgm:prSet presAssocID="{5E706C6E-A95A-4F43-B605-3EFDFA5C8AF7}" presName="node" presStyleLbl="node1" presStyleIdx="1" presStyleCnt="5" custScaleX="89427" custScaleY="48856">
        <dgm:presLayoutVars>
          <dgm:bulletEnabled val="1"/>
        </dgm:presLayoutVars>
      </dgm:prSet>
      <dgm:spPr>
        <a:prstGeom prst="parallelogram">
          <a:avLst/>
        </a:prstGeom>
      </dgm:spPr>
      <dgm:t>
        <a:bodyPr/>
        <a:lstStyle/>
        <a:p>
          <a:endParaRPr lang="en-US"/>
        </a:p>
      </dgm:t>
    </dgm:pt>
    <dgm:pt modelId="{7EFDF1F9-DBE7-442D-B1C1-7F82F1338704}" type="pres">
      <dgm:prSet presAssocID="{87BE54C0-175C-4204-AEC2-CD0F3C4BE128}" presName="Name9" presStyleLbl="parChTrans1D2" presStyleIdx="2" presStyleCnt="5"/>
      <dgm:spPr/>
      <dgm:t>
        <a:bodyPr/>
        <a:lstStyle/>
        <a:p>
          <a:endParaRPr lang="en-US"/>
        </a:p>
      </dgm:t>
    </dgm:pt>
    <dgm:pt modelId="{3D5B6635-8AF3-425B-8DE4-EDD589BE2D2F}" type="pres">
      <dgm:prSet presAssocID="{87BE54C0-175C-4204-AEC2-CD0F3C4BE128}" presName="connTx" presStyleLbl="parChTrans1D2" presStyleIdx="2" presStyleCnt="5"/>
      <dgm:spPr/>
      <dgm:t>
        <a:bodyPr/>
        <a:lstStyle/>
        <a:p>
          <a:endParaRPr lang="en-US"/>
        </a:p>
      </dgm:t>
    </dgm:pt>
    <dgm:pt modelId="{44DCE54C-32EE-4456-AFC5-27CB1228F1CE}" type="pres">
      <dgm:prSet presAssocID="{651AE763-2566-4F6C-AE59-8E550F497706}" presName="node" presStyleLbl="node1" presStyleIdx="2" presStyleCnt="5" custScaleY="53087">
        <dgm:presLayoutVars>
          <dgm:bulletEnabled val="1"/>
        </dgm:presLayoutVars>
      </dgm:prSet>
      <dgm:spPr>
        <a:prstGeom prst="parallelogram">
          <a:avLst/>
        </a:prstGeom>
      </dgm:spPr>
      <dgm:t>
        <a:bodyPr/>
        <a:lstStyle/>
        <a:p>
          <a:endParaRPr lang="en-US"/>
        </a:p>
      </dgm:t>
    </dgm:pt>
    <dgm:pt modelId="{678BC5AB-D95F-4375-8AC0-C70DC43C3247}" type="pres">
      <dgm:prSet presAssocID="{F3C15BEA-B9EF-4188-A406-E440DE614A3A}" presName="Name9" presStyleLbl="parChTrans1D2" presStyleIdx="3" presStyleCnt="5"/>
      <dgm:spPr/>
      <dgm:t>
        <a:bodyPr/>
        <a:lstStyle/>
        <a:p>
          <a:endParaRPr lang="en-US"/>
        </a:p>
      </dgm:t>
    </dgm:pt>
    <dgm:pt modelId="{C295DCF9-E834-4FB5-A78E-8CD8E6BBC1FA}" type="pres">
      <dgm:prSet presAssocID="{F3C15BEA-B9EF-4188-A406-E440DE614A3A}" presName="connTx" presStyleLbl="parChTrans1D2" presStyleIdx="3" presStyleCnt="5"/>
      <dgm:spPr/>
      <dgm:t>
        <a:bodyPr/>
        <a:lstStyle/>
        <a:p>
          <a:endParaRPr lang="en-US"/>
        </a:p>
      </dgm:t>
    </dgm:pt>
    <dgm:pt modelId="{39F285E7-A013-46D7-B644-C26E5DE49638}" type="pres">
      <dgm:prSet presAssocID="{8328ED46-ECEA-4FFF-9FEE-4D4AF280D16E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72F94C-B7C5-4750-BCBA-BAAD41E5D18A}" type="pres">
      <dgm:prSet presAssocID="{1DFEB68D-A052-49E8-BAF6-403D8B836B64}" presName="Name9" presStyleLbl="parChTrans1D2" presStyleIdx="4" presStyleCnt="5"/>
      <dgm:spPr/>
      <dgm:t>
        <a:bodyPr/>
        <a:lstStyle/>
        <a:p>
          <a:endParaRPr lang="en-US"/>
        </a:p>
      </dgm:t>
    </dgm:pt>
    <dgm:pt modelId="{D2F7FF62-CC59-4CD3-A6ED-711728675305}" type="pres">
      <dgm:prSet presAssocID="{1DFEB68D-A052-49E8-BAF6-403D8B836B64}" presName="connTx" presStyleLbl="parChTrans1D2" presStyleIdx="4" presStyleCnt="5"/>
      <dgm:spPr/>
      <dgm:t>
        <a:bodyPr/>
        <a:lstStyle/>
        <a:p>
          <a:endParaRPr lang="en-US"/>
        </a:p>
      </dgm:t>
    </dgm:pt>
    <dgm:pt modelId="{2ACF6BD2-D8AE-474A-A9B0-32279DB12525}" type="pres">
      <dgm:prSet presAssocID="{705A0F43-E01E-44C8-B92E-C5450D4C31EC}" presName="node" presStyleLbl="node1" presStyleIdx="4" presStyleCnt="5" custScaleY="70456">
        <dgm:presLayoutVars>
          <dgm:bulletEnabled val="1"/>
        </dgm:presLayoutVars>
      </dgm:prSet>
      <dgm:spPr>
        <a:prstGeom prst="parallelogram">
          <a:avLst/>
        </a:prstGeom>
      </dgm:spPr>
      <dgm:t>
        <a:bodyPr/>
        <a:lstStyle/>
        <a:p>
          <a:endParaRPr lang="en-US"/>
        </a:p>
      </dgm:t>
    </dgm:pt>
  </dgm:ptLst>
  <dgm:cxnLst>
    <dgm:cxn modelId="{01615403-5F21-D343-9142-5CE1DE5A8EF4}" type="presOf" srcId="{13F729CE-919B-42F4-A3C2-A2906F71DE3C}" destId="{2F685C43-79AE-4D13-BBA5-1BBC43B6B88F}" srcOrd="1" destOrd="0" presId="urn:microsoft.com/office/officeart/2005/8/layout/radial1"/>
    <dgm:cxn modelId="{0E457950-FBDA-DB40-9FEE-0C9748F6E304}" type="presOf" srcId="{651AE763-2566-4F6C-AE59-8E550F497706}" destId="{44DCE54C-32EE-4456-AFC5-27CB1228F1CE}" srcOrd="0" destOrd="0" presId="urn:microsoft.com/office/officeart/2005/8/layout/radial1"/>
    <dgm:cxn modelId="{6A0845E2-5A6F-3346-992E-FF09E8C80883}" type="presOf" srcId="{1DFEB68D-A052-49E8-BAF6-403D8B836B64}" destId="{3972F94C-B7C5-4750-BCBA-BAAD41E5D18A}" srcOrd="0" destOrd="0" presId="urn:microsoft.com/office/officeart/2005/8/layout/radial1"/>
    <dgm:cxn modelId="{EAE0CA61-B1B5-BF45-AEB3-A4A5A703E508}" type="presOf" srcId="{78363F41-C269-432E-87B2-EFC80835D766}" destId="{273C7859-D5B5-4B25-8F25-EDD4A5ABAA35}" srcOrd="0" destOrd="0" presId="urn:microsoft.com/office/officeart/2005/8/layout/radial1"/>
    <dgm:cxn modelId="{B610A58B-32A4-4AAD-8964-415B6B9B4E97}" srcId="{1FFEFD37-F2C0-41AB-BE52-FC618EDB0ED4}" destId="{527378DC-2374-4568-A930-368706B29BAB}" srcOrd="0" destOrd="0" parTransId="{368B772B-6110-429D-A3C9-400E332668A6}" sibTransId="{8F73DB3A-90E4-4B1A-B05E-20E8E2C44DDE}"/>
    <dgm:cxn modelId="{94CC0C3D-F662-F646-ADBA-659B501EF948}" type="presOf" srcId="{5E706C6E-A95A-4F43-B605-3EFDFA5C8AF7}" destId="{1C127093-BE40-4679-9304-A488F574ADEA}" srcOrd="0" destOrd="0" presId="urn:microsoft.com/office/officeart/2005/8/layout/radial1"/>
    <dgm:cxn modelId="{63EB6F2D-309F-894C-97A9-06B6697FCEAA}" type="presOf" srcId="{42A0DCF0-13E3-4668-94D6-BFBF57A77CAE}" destId="{6715D968-BD54-40D2-8515-E2F5E1FA4B5D}" srcOrd="0" destOrd="0" presId="urn:microsoft.com/office/officeart/2005/8/layout/radial1"/>
    <dgm:cxn modelId="{366156E7-84CD-480D-B951-D6667E898930}" srcId="{527378DC-2374-4568-A930-368706B29BAB}" destId="{651AE763-2566-4F6C-AE59-8E550F497706}" srcOrd="2" destOrd="0" parTransId="{87BE54C0-175C-4204-AEC2-CD0F3C4BE128}" sibTransId="{74773EF6-C620-4AF3-BC06-552C7CCE1589}"/>
    <dgm:cxn modelId="{92345C2C-52F0-CD4A-B9AF-DE79C204AFA1}" type="presOf" srcId="{F3C15BEA-B9EF-4188-A406-E440DE614A3A}" destId="{C295DCF9-E834-4FB5-A78E-8CD8E6BBC1FA}" srcOrd="1" destOrd="0" presId="urn:microsoft.com/office/officeart/2005/8/layout/radial1"/>
    <dgm:cxn modelId="{58824680-755F-4C0D-8E23-57AF7EBB439E}" srcId="{527378DC-2374-4568-A930-368706B29BAB}" destId="{42A0DCF0-13E3-4668-94D6-BFBF57A77CAE}" srcOrd="0" destOrd="0" parTransId="{78363F41-C269-432E-87B2-EFC80835D766}" sibTransId="{03E510B0-54A3-484A-8BA9-849BD4EBF589}"/>
    <dgm:cxn modelId="{025FB134-65F2-415D-ADB8-0B897F80A12D}" srcId="{527378DC-2374-4568-A930-368706B29BAB}" destId="{705A0F43-E01E-44C8-B92E-C5450D4C31EC}" srcOrd="4" destOrd="0" parTransId="{1DFEB68D-A052-49E8-BAF6-403D8B836B64}" sibTransId="{149D9A95-202D-4215-9580-E15868F13F41}"/>
    <dgm:cxn modelId="{A0E78F92-F7DF-E347-9835-BCFEAC31E2B9}" type="presOf" srcId="{1FFEFD37-F2C0-41AB-BE52-FC618EDB0ED4}" destId="{BAB93E77-FF86-4702-A477-16A848E7E68C}" srcOrd="0" destOrd="0" presId="urn:microsoft.com/office/officeart/2005/8/layout/radial1"/>
    <dgm:cxn modelId="{37F85E2E-0E84-4A4C-A29D-4A8E70E9AA8B}" type="presOf" srcId="{F3C15BEA-B9EF-4188-A406-E440DE614A3A}" destId="{678BC5AB-D95F-4375-8AC0-C70DC43C3247}" srcOrd="0" destOrd="0" presId="urn:microsoft.com/office/officeart/2005/8/layout/radial1"/>
    <dgm:cxn modelId="{1FD16748-6F57-6F42-8505-00C9936EF770}" type="presOf" srcId="{87BE54C0-175C-4204-AEC2-CD0F3C4BE128}" destId="{7EFDF1F9-DBE7-442D-B1C1-7F82F1338704}" srcOrd="0" destOrd="0" presId="urn:microsoft.com/office/officeart/2005/8/layout/radial1"/>
    <dgm:cxn modelId="{10B9C367-AD63-412E-8B30-3F3DBC4AC6A9}" srcId="{527378DC-2374-4568-A930-368706B29BAB}" destId="{8328ED46-ECEA-4FFF-9FEE-4D4AF280D16E}" srcOrd="3" destOrd="0" parTransId="{F3C15BEA-B9EF-4188-A406-E440DE614A3A}" sibTransId="{B02031B0-4215-49DF-B08D-4F95E5F38847}"/>
    <dgm:cxn modelId="{EE086B86-0DCB-5A46-8E1D-99D46D1AFB9E}" type="presOf" srcId="{527378DC-2374-4568-A930-368706B29BAB}" destId="{ACDBBD21-68C9-4760-B3AD-CFD10781EDE3}" srcOrd="0" destOrd="0" presId="urn:microsoft.com/office/officeart/2005/8/layout/radial1"/>
    <dgm:cxn modelId="{615332BB-914C-0C47-A5D1-B05248ADE5EA}" type="presOf" srcId="{78363F41-C269-432E-87B2-EFC80835D766}" destId="{9A26EF50-9766-4BF5-A5F1-9B84FF267EC4}" srcOrd="1" destOrd="0" presId="urn:microsoft.com/office/officeart/2005/8/layout/radial1"/>
    <dgm:cxn modelId="{76731706-C10E-F549-A0CA-382060BDCCBE}" type="presOf" srcId="{87BE54C0-175C-4204-AEC2-CD0F3C4BE128}" destId="{3D5B6635-8AF3-425B-8DE4-EDD589BE2D2F}" srcOrd="1" destOrd="0" presId="urn:microsoft.com/office/officeart/2005/8/layout/radial1"/>
    <dgm:cxn modelId="{3CA4383B-0EA3-554E-A564-421FD54F0E51}" type="presOf" srcId="{8328ED46-ECEA-4FFF-9FEE-4D4AF280D16E}" destId="{39F285E7-A013-46D7-B644-C26E5DE49638}" srcOrd="0" destOrd="0" presId="urn:microsoft.com/office/officeart/2005/8/layout/radial1"/>
    <dgm:cxn modelId="{7AD05838-FEB0-F14F-BD3C-13FEC7088319}" type="presOf" srcId="{13F729CE-919B-42F4-A3C2-A2906F71DE3C}" destId="{9F739C65-8B4C-4369-8D52-C30E729D8400}" srcOrd="0" destOrd="0" presId="urn:microsoft.com/office/officeart/2005/8/layout/radial1"/>
    <dgm:cxn modelId="{8B33D379-F0E7-1747-B7E1-E7CF9F7662B4}" type="presOf" srcId="{1DFEB68D-A052-49E8-BAF6-403D8B836B64}" destId="{D2F7FF62-CC59-4CD3-A6ED-711728675305}" srcOrd="1" destOrd="0" presId="urn:microsoft.com/office/officeart/2005/8/layout/radial1"/>
    <dgm:cxn modelId="{38DEB052-3C2B-4207-B51B-08D132E0BDC6}" srcId="{527378DC-2374-4568-A930-368706B29BAB}" destId="{5E706C6E-A95A-4F43-B605-3EFDFA5C8AF7}" srcOrd="1" destOrd="0" parTransId="{13F729CE-919B-42F4-A3C2-A2906F71DE3C}" sibTransId="{C6B0A1AA-BD5A-4B97-BEF5-220FECF6FF24}"/>
    <dgm:cxn modelId="{1CFE3353-AE8F-4C4D-AA0F-3CEE73EB25D9}" type="presOf" srcId="{705A0F43-E01E-44C8-B92E-C5450D4C31EC}" destId="{2ACF6BD2-D8AE-474A-A9B0-32279DB12525}" srcOrd="0" destOrd="0" presId="urn:microsoft.com/office/officeart/2005/8/layout/radial1"/>
    <dgm:cxn modelId="{1176574B-CB28-E14B-8BCC-5CE79972A1D4}" type="presParOf" srcId="{BAB93E77-FF86-4702-A477-16A848E7E68C}" destId="{ACDBBD21-68C9-4760-B3AD-CFD10781EDE3}" srcOrd="0" destOrd="0" presId="urn:microsoft.com/office/officeart/2005/8/layout/radial1"/>
    <dgm:cxn modelId="{62C5208A-929C-994A-A044-2A7ED11E8F14}" type="presParOf" srcId="{BAB93E77-FF86-4702-A477-16A848E7E68C}" destId="{273C7859-D5B5-4B25-8F25-EDD4A5ABAA35}" srcOrd="1" destOrd="0" presId="urn:microsoft.com/office/officeart/2005/8/layout/radial1"/>
    <dgm:cxn modelId="{8CEC4EFA-0C43-DE41-84E6-D6566D9F81A1}" type="presParOf" srcId="{273C7859-D5B5-4B25-8F25-EDD4A5ABAA35}" destId="{9A26EF50-9766-4BF5-A5F1-9B84FF267EC4}" srcOrd="0" destOrd="0" presId="urn:microsoft.com/office/officeart/2005/8/layout/radial1"/>
    <dgm:cxn modelId="{971E215D-8C69-5742-A12C-5C5CA75B15D2}" type="presParOf" srcId="{BAB93E77-FF86-4702-A477-16A848E7E68C}" destId="{6715D968-BD54-40D2-8515-E2F5E1FA4B5D}" srcOrd="2" destOrd="0" presId="urn:microsoft.com/office/officeart/2005/8/layout/radial1"/>
    <dgm:cxn modelId="{E4D4D981-F457-954A-8029-1E7BB81696DA}" type="presParOf" srcId="{BAB93E77-FF86-4702-A477-16A848E7E68C}" destId="{9F739C65-8B4C-4369-8D52-C30E729D8400}" srcOrd="3" destOrd="0" presId="urn:microsoft.com/office/officeart/2005/8/layout/radial1"/>
    <dgm:cxn modelId="{1A8031B8-9645-B242-BC9F-32E873A5F9B0}" type="presParOf" srcId="{9F739C65-8B4C-4369-8D52-C30E729D8400}" destId="{2F685C43-79AE-4D13-BBA5-1BBC43B6B88F}" srcOrd="0" destOrd="0" presId="urn:microsoft.com/office/officeart/2005/8/layout/radial1"/>
    <dgm:cxn modelId="{DE7D1202-7096-7B44-B840-DDEA4818D15A}" type="presParOf" srcId="{BAB93E77-FF86-4702-A477-16A848E7E68C}" destId="{1C127093-BE40-4679-9304-A488F574ADEA}" srcOrd="4" destOrd="0" presId="urn:microsoft.com/office/officeart/2005/8/layout/radial1"/>
    <dgm:cxn modelId="{89365786-51FC-174C-AD6D-4E0304F16ABB}" type="presParOf" srcId="{BAB93E77-FF86-4702-A477-16A848E7E68C}" destId="{7EFDF1F9-DBE7-442D-B1C1-7F82F1338704}" srcOrd="5" destOrd="0" presId="urn:microsoft.com/office/officeart/2005/8/layout/radial1"/>
    <dgm:cxn modelId="{55B104F1-18F6-3B4C-9B43-905B4A277ACD}" type="presParOf" srcId="{7EFDF1F9-DBE7-442D-B1C1-7F82F1338704}" destId="{3D5B6635-8AF3-425B-8DE4-EDD589BE2D2F}" srcOrd="0" destOrd="0" presId="urn:microsoft.com/office/officeart/2005/8/layout/radial1"/>
    <dgm:cxn modelId="{FD45162F-9447-B643-BE55-9BA2B696E870}" type="presParOf" srcId="{BAB93E77-FF86-4702-A477-16A848E7E68C}" destId="{44DCE54C-32EE-4456-AFC5-27CB1228F1CE}" srcOrd="6" destOrd="0" presId="urn:microsoft.com/office/officeart/2005/8/layout/radial1"/>
    <dgm:cxn modelId="{3D59BCB3-FB41-9D45-8E12-F6DE41A25B16}" type="presParOf" srcId="{BAB93E77-FF86-4702-A477-16A848E7E68C}" destId="{678BC5AB-D95F-4375-8AC0-C70DC43C3247}" srcOrd="7" destOrd="0" presId="urn:microsoft.com/office/officeart/2005/8/layout/radial1"/>
    <dgm:cxn modelId="{02513E1C-35B5-2A4B-9FD4-E7B8FFD741BD}" type="presParOf" srcId="{678BC5AB-D95F-4375-8AC0-C70DC43C3247}" destId="{C295DCF9-E834-4FB5-A78E-8CD8E6BBC1FA}" srcOrd="0" destOrd="0" presId="urn:microsoft.com/office/officeart/2005/8/layout/radial1"/>
    <dgm:cxn modelId="{3AED46A0-0F71-6841-A5AC-FCECC41E61FC}" type="presParOf" srcId="{BAB93E77-FF86-4702-A477-16A848E7E68C}" destId="{39F285E7-A013-46D7-B644-C26E5DE49638}" srcOrd="8" destOrd="0" presId="urn:microsoft.com/office/officeart/2005/8/layout/radial1"/>
    <dgm:cxn modelId="{10038C90-925E-BE47-8245-E9A198584D1D}" type="presParOf" srcId="{BAB93E77-FF86-4702-A477-16A848E7E68C}" destId="{3972F94C-B7C5-4750-BCBA-BAAD41E5D18A}" srcOrd="9" destOrd="0" presId="urn:microsoft.com/office/officeart/2005/8/layout/radial1"/>
    <dgm:cxn modelId="{DAAEEA44-82A8-1640-842E-0AEAD77B3505}" type="presParOf" srcId="{3972F94C-B7C5-4750-BCBA-BAAD41E5D18A}" destId="{D2F7FF62-CC59-4CD3-A6ED-711728675305}" srcOrd="0" destOrd="0" presId="urn:microsoft.com/office/officeart/2005/8/layout/radial1"/>
    <dgm:cxn modelId="{A8003342-869E-9945-B12A-F992EA81FABB}" type="presParOf" srcId="{BAB93E77-FF86-4702-A477-16A848E7E68C}" destId="{2ACF6BD2-D8AE-474A-A9B0-32279DB12525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1FFEFD37-F2C0-41AB-BE52-FC618EDB0ED4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27378DC-2374-4568-A930-368706B29BAB}">
      <dgm:prSet phldrT="[Text]"/>
      <dgm:spPr/>
      <dgm:t>
        <a:bodyPr/>
        <a:lstStyle/>
        <a:p>
          <a:r>
            <a:rPr lang="en-US" dirty="0" smtClean="0"/>
            <a:t>Road Accident</a:t>
          </a:r>
          <a:endParaRPr lang="en-US" dirty="0"/>
        </a:p>
      </dgm:t>
    </dgm:pt>
    <dgm:pt modelId="{368B772B-6110-429D-A3C9-400E332668A6}" type="parTrans" cxnId="{B610A58B-32A4-4AAD-8964-415B6B9B4E97}">
      <dgm:prSet/>
      <dgm:spPr/>
      <dgm:t>
        <a:bodyPr/>
        <a:lstStyle/>
        <a:p>
          <a:endParaRPr lang="en-US"/>
        </a:p>
      </dgm:t>
    </dgm:pt>
    <dgm:pt modelId="{8F73DB3A-90E4-4B1A-B05E-20E8E2C44DDE}" type="sibTrans" cxnId="{B610A58B-32A4-4AAD-8964-415B6B9B4E97}">
      <dgm:prSet/>
      <dgm:spPr/>
      <dgm:t>
        <a:bodyPr/>
        <a:lstStyle/>
        <a:p>
          <a:endParaRPr lang="en-US"/>
        </a:p>
      </dgm:t>
    </dgm:pt>
    <dgm:pt modelId="{42A0DCF0-13E3-4668-94D6-BFBF57A77CAE}">
      <dgm:prSet phldrT="[Text]"/>
      <dgm:spPr/>
      <dgm:t>
        <a:bodyPr/>
        <a:lstStyle/>
        <a:p>
          <a:r>
            <a:rPr lang="en-US" dirty="0" smtClean="0"/>
            <a:t>Driver 1</a:t>
          </a:r>
          <a:endParaRPr lang="en-US" dirty="0"/>
        </a:p>
      </dgm:t>
    </dgm:pt>
    <dgm:pt modelId="{78363F41-C269-432E-87B2-EFC80835D766}" type="parTrans" cxnId="{58824680-755F-4C0D-8E23-57AF7EBB439E}">
      <dgm:prSet/>
      <dgm:spPr/>
      <dgm:t>
        <a:bodyPr/>
        <a:lstStyle/>
        <a:p>
          <a:endParaRPr lang="en-US"/>
        </a:p>
      </dgm:t>
    </dgm:pt>
    <dgm:pt modelId="{03E510B0-54A3-484A-8BA9-849BD4EBF589}" type="sibTrans" cxnId="{58824680-755F-4C0D-8E23-57AF7EBB439E}">
      <dgm:prSet/>
      <dgm:spPr/>
      <dgm:t>
        <a:bodyPr/>
        <a:lstStyle/>
        <a:p>
          <a:endParaRPr lang="en-US"/>
        </a:p>
      </dgm:t>
    </dgm:pt>
    <dgm:pt modelId="{5E706C6E-A95A-4F43-B605-3EFDFA5C8AF7}">
      <dgm:prSet phldrT="[Text]"/>
      <dgm:spPr/>
      <dgm:t>
        <a:bodyPr/>
        <a:lstStyle/>
        <a:p>
          <a:r>
            <a:rPr lang="en-US" dirty="0" smtClean="0"/>
            <a:t>Car 1</a:t>
          </a:r>
          <a:endParaRPr lang="en-US" dirty="0"/>
        </a:p>
      </dgm:t>
    </dgm:pt>
    <dgm:pt modelId="{13F729CE-919B-42F4-A3C2-A2906F71DE3C}" type="parTrans" cxnId="{38DEB052-3C2B-4207-B51B-08D132E0BDC6}">
      <dgm:prSet/>
      <dgm:spPr/>
      <dgm:t>
        <a:bodyPr/>
        <a:lstStyle/>
        <a:p>
          <a:endParaRPr lang="en-US"/>
        </a:p>
      </dgm:t>
    </dgm:pt>
    <dgm:pt modelId="{C6B0A1AA-BD5A-4B97-BEF5-220FECF6FF24}" type="sibTrans" cxnId="{38DEB052-3C2B-4207-B51B-08D132E0BDC6}">
      <dgm:prSet/>
      <dgm:spPr/>
      <dgm:t>
        <a:bodyPr/>
        <a:lstStyle/>
        <a:p>
          <a:endParaRPr lang="en-US"/>
        </a:p>
      </dgm:t>
    </dgm:pt>
    <dgm:pt modelId="{651AE763-2566-4F6C-AE59-8E550F497706}">
      <dgm:prSet phldrT="[Text]"/>
      <dgm:spPr/>
      <dgm:t>
        <a:bodyPr/>
        <a:lstStyle/>
        <a:p>
          <a:r>
            <a:rPr lang="en-US" dirty="0" smtClean="0"/>
            <a:t>Car 2</a:t>
          </a:r>
          <a:endParaRPr lang="en-US" dirty="0"/>
        </a:p>
      </dgm:t>
    </dgm:pt>
    <dgm:pt modelId="{87BE54C0-175C-4204-AEC2-CD0F3C4BE128}" type="parTrans" cxnId="{366156E7-84CD-480D-B951-D6667E898930}">
      <dgm:prSet/>
      <dgm:spPr/>
      <dgm:t>
        <a:bodyPr/>
        <a:lstStyle/>
        <a:p>
          <a:endParaRPr lang="en-US"/>
        </a:p>
      </dgm:t>
    </dgm:pt>
    <dgm:pt modelId="{74773EF6-C620-4AF3-BC06-552C7CCE1589}" type="sibTrans" cxnId="{366156E7-84CD-480D-B951-D6667E898930}">
      <dgm:prSet/>
      <dgm:spPr/>
      <dgm:t>
        <a:bodyPr/>
        <a:lstStyle/>
        <a:p>
          <a:endParaRPr lang="en-US"/>
        </a:p>
      </dgm:t>
    </dgm:pt>
    <dgm:pt modelId="{8328ED46-ECEA-4FFF-9FEE-4D4AF280D16E}">
      <dgm:prSet phldrT="[Text]"/>
      <dgm:spPr/>
      <dgm:t>
        <a:bodyPr/>
        <a:lstStyle/>
        <a:p>
          <a:r>
            <a:rPr lang="en-US" dirty="0" smtClean="0"/>
            <a:t>Location</a:t>
          </a:r>
          <a:endParaRPr lang="en-US" dirty="0"/>
        </a:p>
      </dgm:t>
    </dgm:pt>
    <dgm:pt modelId="{F3C15BEA-B9EF-4188-A406-E440DE614A3A}" type="parTrans" cxnId="{10B9C367-AD63-412E-8B30-3F3DBC4AC6A9}">
      <dgm:prSet/>
      <dgm:spPr/>
      <dgm:t>
        <a:bodyPr/>
        <a:lstStyle/>
        <a:p>
          <a:endParaRPr lang="en-US"/>
        </a:p>
      </dgm:t>
    </dgm:pt>
    <dgm:pt modelId="{B02031B0-4215-49DF-B08D-4F95E5F38847}" type="sibTrans" cxnId="{10B9C367-AD63-412E-8B30-3F3DBC4AC6A9}">
      <dgm:prSet/>
      <dgm:spPr/>
      <dgm:t>
        <a:bodyPr/>
        <a:lstStyle/>
        <a:p>
          <a:endParaRPr lang="en-US"/>
        </a:p>
      </dgm:t>
    </dgm:pt>
    <dgm:pt modelId="{705A0F43-E01E-44C8-B92E-C5450D4C31EC}">
      <dgm:prSet phldrT="[Text]"/>
      <dgm:spPr/>
      <dgm:t>
        <a:bodyPr/>
        <a:lstStyle/>
        <a:p>
          <a:r>
            <a:rPr lang="en-US" dirty="0" smtClean="0"/>
            <a:t>Roads affected</a:t>
          </a:r>
          <a:endParaRPr lang="en-US" dirty="0"/>
        </a:p>
      </dgm:t>
    </dgm:pt>
    <dgm:pt modelId="{1DFEB68D-A052-49E8-BAF6-403D8B836B64}" type="parTrans" cxnId="{025FB134-65F2-415D-ADB8-0B897F80A12D}">
      <dgm:prSet/>
      <dgm:spPr/>
      <dgm:t>
        <a:bodyPr/>
        <a:lstStyle/>
        <a:p>
          <a:endParaRPr lang="en-US"/>
        </a:p>
      </dgm:t>
    </dgm:pt>
    <dgm:pt modelId="{149D9A95-202D-4215-9580-E15868F13F41}" type="sibTrans" cxnId="{025FB134-65F2-415D-ADB8-0B897F80A12D}">
      <dgm:prSet/>
      <dgm:spPr/>
      <dgm:t>
        <a:bodyPr/>
        <a:lstStyle/>
        <a:p>
          <a:endParaRPr lang="en-US"/>
        </a:p>
      </dgm:t>
    </dgm:pt>
    <dgm:pt modelId="{D094950E-EE80-1C4F-ACAE-2BB1B8D1C1D9}">
      <dgm:prSet phldrT="[Text]"/>
      <dgm:spPr/>
      <dgm:t>
        <a:bodyPr/>
        <a:lstStyle/>
        <a:p>
          <a:r>
            <a:rPr lang="en-US" dirty="0" smtClean="0"/>
            <a:t>Driver2</a:t>
          </a:r>
          <a:endParaRPr lang="en-US" dirty="0"/>
        </a:p>
      </dgm:t>
    </dgm:pt>
    <dgm:pt modelId="{A3EF591F-A6F0-574F-BE6E-4B4AA590E18C}" type="parTrans" cxnId="{34E084CD-7974-764A-9460-CBD33B391217}">
      <dgm:prSet/>
      <dgm:spPr/>
      <dgm:t>
        <a:bodyPr/>
        <a:lstStyle/>
        <a:p>
          <a:endParaRPr lang="en-US"/>
        </a:p>
      </dgm:t>
    </dgm:pt>
    <dgm:pt modelId="{30A4CA40-3CC3-0F44-8CAC-E12200EEBEB0}" type="sibTrans" cxnId="{34E084CD-7974-764A-9460-CBD33B391217}">
      <dgm:prSet/>
      <dgm:spPr/>
      <dgm:t>
        <a:bodyPr/>
        <a:lstStyle/>
        <a:p>
          <a:endParaRPr lang="en-US"/>
        </a:p>
      </dgm:t>
    </dgm:pt>
    <dgm:pt modelId="{BAB93E77-FF86-4702-A477-16A848E7E68C}" type="pres">
      <dgm:prSet presAssocID="{1FFEFD37-F2C0-41AB-BE52-FC618EDB0ED4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CDBBD21-68C9-4760-B3AD-CFD10781EDE3}" type="pres">
      <dgm:prSet presAssocID="{527378DC-2374-4568-A930-368706B29BAB}" presName="centerShape" presStyleLbl="node0" presStyleIdx="0" presStyleCnt="1" custScaleX="130917" custScaleY="100149"/>
      <dgm:spPr>
        <a:prstGeom prst="diamond">
          <a:avLst/>
        </a:prstGeom>
      </dgm:spPr>
      <dgm:t>
        <a:bodyPr/>
        <a:lstStyle/>
        <a:p>
          <a:endParaRPr lang="en-US"/>
        </a:p>
      </dgm:t>
    </dgm:pt>
    <dgm:pt modelId="{273C7859-D5B5-4B25-8F25-EDD4A5ABAA35}" type="pres">
      <dgm:prSet presAssocID="{78363F41-C269-432E-87B2-EFC80835D766}" presName="Name9" presStyleLbl="parChTrans1D2" presStyleIdx="0" presStyleCnt="6"/>
      <dgm:spPr/>
      <dgm:t>
        <a:bodyPr/>
        <a:lstStyle/>
        <a:p>
          <a:endParaRPr lang="en-US"/>
        </a:p>
      </dgm:t>
    </dgm:pt>
    <dgm:pt modelId="{9A26EF50-9766-4BF5-A5F1-9B84FF267EC4}" type="pres">
      <dgm:prSet presAssocID="{78363F41-C269-432E-87B2-EFC80835D766}" presName="connTx" presStyleLbl="parChTrans1D2" presStyleIdx="0" presStyleCnt="6"/>
      <dgm:spPr/>
      <dgm:t>
        <a:bodyPr/>
        <a:lstStyle/>
        <a:p>
          <a:endParaRPr lang="en-US"/>
        </a:p>
      </dgm:t>
    </dgm:pt>
    <dgm:pt modelId="{6715D968-BD54-40D2-8515-E2F5E1FA4B5D}" type="pres">
      <dgm:prSet presAssocID="{42A0DCF0-13E3-4668-94D6-BFBF57A77CAE}" presName="node" presStyleLbl="node1" presStyleIdx="0" presStyleCnt="6" custScaleY="50895" custRadScaleRad="85375">
        <dgm:presLayoutVars>
          <dgm:bulletEnabled val="1"/>
        </dgm:presLayoutVars>
      </dgm:prSet>
      <dgm:spPr>
        <a:prstGeom prst="parallelogram">
          <a:avLst/>
        </a:prstGeom>
      </dgm:spPr>
      <dgm:t>
        <a:bodyPr/>
        <a:lstStyle/>
        <a:p>
          <a:endParaRPr lang="en-US"/>
        </a:p>
      </dgm:t>
    </dgm:pt>
    <dgm:pt modelId="{9F739C65-8B4C-4369-8D52-C30E729D8400}" type="pres">
      <dgm:prSet presAssocID="{13F729CE-919B-42F4-A3C2-A2906F71DE3C}" presName="Name9" presStyleLbl="parChTrans1D2" presStyleIdx="1" presStyleCnt="6"/>
      <dgm:spPr/>
      <dgm:t>
        <a:bodyPr/>
        <a:lstStyle/>
        <a:p>
          <a:endParaRPr lang="en-US"/>
        </a:p>
      </dgm:t>
    </dgm:pt>
    <dgm:pt modelId="{2F685C43-79AE-4D13-BBA5-1BBC43B6B88F}" type="pres">
      <dgm:prSet presAssocID="{13F729CE-919B-42F4-A3C2-A2906F71DE3C}" presName="connTx" presStyleLbl="parChTrans1D2" presStyleIdx="1" presStyleCnt="6"/>
      <dgm:spPr/>
      <dgm:t>
        <a:bodyPr/>
        <a:lstStyle/>
        <a:p>
          <a:endParaRPr lang="en-US"/>
        </a:p>
      </dgm:t>
    </dgm:pt>
    <dgm:pt modelId="{1C127093-BE40-4679-9304-A488F574ADEA}" type="pres">
      <dgm:prSet presAssocID="{5E706C6E-A95A-4F43-B605-3EFDFA5C8AF7}" presName="node" presStyleLbl="node1" presStyleIdx="1" presStyleCnt="6" custScaleX="89427" custScaleY="48856">
        <dgm:presLayoutVars>
          <dgm:bulletEnabled val="1"/>
        </dgm:presLayoutVars>
      </dgm:prSet>
      <dgm:spPr>
        <a:prstGeom prst="parallelogram">
          <a:avLst/>
        </a:prstGeom>
      </dgm:spPr>
      <dgm:t>
        <a:bodyPr/>
        <a:lstStyle/>
        <a:p>
          <a:endParaRPr lang="en-US"/>
        </a:p>
      </dgm:t>
    </dgm:pt>
    <dgm:pt modelId="{7EFDF1F9-DBE7-442D-B1C1-7F82F1338704}" type="pres">
      <dgm:prSet presAssocID="{87BE54C0-175C-4204-AEC2-CD0F3C4BE128}" presName="Name9" presStyleLbl="parChTrans1D2" presStyleIdx="2" presStyleCnt="6"/>
      <dgm:spPr/>
      <dgm:t>
        <a:bodyPr/>
        <a:lstStyle/>
        <a:p>
          <a:endParaRPr lang="en-US"/>
        </a:p>
      </dgm:t>
    </dgm:pt>
    <dgm:pt modelId="{3D5B6635-8AF3-425B-8DE4-EDD589BE2D2F}" type="pres">
      <dgm:prSet presAssocID="{87BE54C0-175C-4204-AEC2-CD0F3C4BE128}" presName="connTx" presStyleLbl="parChTrans1D2" presStyleIdx="2" presStyleCnt="6"/>
      <dgm:spPr/>
      <dgm:t>
        <a:bodyPr/>
        <a:lstStyle/>
        <a:p>
          <a:endParaRPr lang="en-US"/>
        </a:p>
      </dgm:t>
    </dgm:pt>
    <dgm:pt modelId="{44DCE54C-32EE-4456-AFC5-27CB1228F1CE}" type="pres">
      <dgm:prSet presAssocID="{651AE763-2566-4F6C-AE59-8E550F497706}" presName="node" presStyleLbl="node1" presStyleIdx="2" presStyleCnt="6" custScaleY="53087">
        <dgm:presLayoutVars>
          <dgm:bulletEnabled val="1"/>
        </dgm:presLayoutVars>
      </dgm:prSet>
      <dgm:spPr>
        <a:prstGeom prst="parallelogram">
          <a:avLst/>
        </a:prstGeom>
      </dgm:spPr>
      <dgm:t>
        <a:bodyPr/>
        <a:lstStyle/>
        <a:p>
          <a:endParaRPr lang="en-US"/>
        </a:p>
      </dgm:t>
    </dgm:pt>
    <dgm:pt modelId="{8B875C73-D3E0-8D4B-917C-66029620DA8D}" type="pres">
      <dgm:prSet presAssocID="{A3EF591F-A6F0-574F-BE6E-4B4AA590E18C}" presName="Name9" presStyleLbl="parChTrans1D2" presStyleIdx="3" presStyleCnt="6"/>
      <dgm:spPr/>
      <dgm:t>
        <a:bodyPr/>
        <a:lstStyle/>
        <a:p>
          <a:endParaRPr lang="en-US"/>
        </a:p>
      </dgm:t>
    </dgm:pt>
    <dgm:pt modelId="{2AB225B2-0234-7C4D-929C-4C0E40872210}" type="pres">
      <dgm:prSet presAssocID="{A3EF591F-A6F0-574F-BE6E-4B4AA590E18C}" presName="connTx" presStyleLbl="parChTrans1D2" presStyleIdx="3" presStyleCnt="6"/>
      <dgm:spPr/>
      <dgm:t>
        <a:bodyPr/>
        <a:lstStyle/>
        <a:p>
          <a:endParaRPr lang="en-US"/>
        </a:p>
      </dgm:t>
    </dgm:pt>
    <dgm:pt modelId="{371FFCAE-50FC-D94F-BCC5-9A5DBC3AE1C4}" type="pres">
      <dgm:prSet presAssocID="{D094950E-EE80-1C4F-ACAE-2BB1B8D1C1D9}" presName="node" presStyleLbl="node1" presStyleIdx="3" presStyleCnt="6" custScaleY="53504" custRadScaleRad="100734" custRadScaleInc="-6134">
        <dgm:presLayoutVars>
          <dgm:bulletEnabled val="1"/>
        </dgm:presLayoutVars>
      </dgm:prSet>
      <dgm:spPr>
        <a:prstGeom prst="parallelogram">
          <a:avLst/>
        </a:prstGeom>
      </dgm:spPr>
      <dgm:t>
        <a:bodyPr/>
        <a:lstStyle/>
        <a:p>
          <a:endParaRPr lang="en-US"/>
        </a:p>
      </dgm:t>
    </dgm:pt>
    <dgm:pt modelId="{678BC5AB-D95F-4375-8AC0-C70DC43C3247}" type="pres">
      <dgm:prSet presAssocID="{F3C15BEA-B9EF-4188-A406-E440DE614A3A}" presName="Name9" presStyleLbl="parChTrans1D2" presStyleIdx="4" presStyleCnt="6"/>
      <dgm:spPr/>
      <dgm:t>
        <a:bodyPr/>
        <a:lstStyle/>
        <a:p>
          <a:endParaRPr lang="en-US"/>
        </a:p>
      </dgm:t>
    </dgm:pt>
    <dgm:pt modelId="{C295DCF9-E834-4FB5-A78E-8CD8E6BBC1FA}" type="pres">
      <dgm:prSet presAssocID="{F3C15BEA-B9EF-4188-A406-E440DE614A3A}" presName="connTx" presStyleLbl="parChTrans1D2" presStyleIdx="4" presStyleCnt="6"/>
      <dgm:spPr/>
      <dgm:t>
        <a:bodyPr/>
        <a:lstStyle/>
        <a:p>
          <a:endParaRPr lang="en-US"/>
        </a:p>
      </dgm:t>
    </dgm:pt>
    <dgm:pt modelId="{39F285E7-A013-46D7-B644-C26E5DE49638}" type="pres">
      <dgm:prSet presAssocID="{8328ED46-ECEA-4FFF-9FEE-4D4AF280D16E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72F94C-B7C5-4750-BCBA-BAAD41E5D18A}" type="pres">
      <dgm:prSet presAssocID="{1DFEB68D-A052-49E8-BAF6-403D8B836B64}" presName="Name9" presStyleLbl="parChTrans1D2" presStyleIdx="5" presStyleCnt="6"/>
      <dgm:spPr/>
      <dgm:t>
        <a:bodyPr/>
        <a:lstStyle/>
        <a:p>
          <a:endParaRPr lang="en-US"/>
        </a:p>
      </dgm:t>
    </dgm:pt>
    <dgm:pt modelId="{D2F7FF62-CC59-4CD3-A6ED-711728675305}" type="pres">
      <dgm:prSet presAssocID="{1DFEB68D-A052-49E8-BAF6-403D8B836B64}" presName="connTx" presStyleLbl="parChTrans1D2" presStyleIdx="5" presStyleCnt="6"/>
      <dgm:spPr/>
      <dgm:t>
        <a:bodyPr/>
        <a:lstStyle/>
        <a:p>
          <a:endParaRPr lang="en-US"/>
        </a:p>
      </dgm:t>
    </dgm:pt>
    <dgm:pt modelId="{2ACF6BD2-D8AE-474A-A9B0-32279DB12525}" type="pres">
      <dgm:prSet presAssocID="{705A0F43-E01E-44C8-B92E-C5450D4C31EC}" presName="node" presStyleLbl="node1" presStyleIdx="5" presStyleCnt="6" custScaleY="70456">
        <dgm:presLayoutVars>
          <dgm:bulletEnabled val="1"/>
        </dgm:presLayoutVars>
      </dgm:prSet>
      <dgm:spPr>
        <a:prstGeom prst="parallelogram">
          <a:avLst/>
        </a:prstGeom>
      </dgm:spPr>
      <dgm:t>
        <a:bodyPr/>
        <a:lstStyle/>
        <a:p>
          <a:endParaRPr lang="en-US"/>
        </a:p>
      </dgm:t>
    </dgm:pt>
  </dgm:ptLst>
  <dgm:cxnLst>
    <dgm:cxn modelId="{6935B5A8-DB3D-482C-BA33-E55017D05AA4}" type="presOf" srcId="{527378DC-2374-4568-A930-368706B29BAB}" destId="{ACDBBD21-68C9-4760-B3AD-CFD10781EDE3}" srcOrd="0" destOrd="0" presId="urn:microsoft.com/office/officeart/2005/8/layout/radial1"/>
    <dgm:cxn modelId="{AC8ABBAF-6A3D-41BF-BBCE-E1833996948C}" type="presOf" srcId="{87BE54C0-175C-4204-AEC2-CD0F3C4BE128}" destId="{3D5B6635-8AF3-425B-8DE4-EDD589BE2D2F}" srcOrd="1" destOrd="0" presId="urn:microsoft.com/office/officeart/2005/8/layout/radial1"/>
    <dgm:cxn modelId="{32CB56B9-990A-4B63-BDC3-948F8BB0DBE6}" type="presOf" srcId="{13F729CE-919B-42F4-A3C2-A2906F71DE3C}" destId="{2F685C43-79AE-4D13-BBA5-1BBC43B6B88F}" srcOrd="1" destOrd="0" presId="urn:microsoft.com/office/officeart/2005/8/layout/radial1"/>
    <dgm:cxn modelId="{B44E08D5-AB17-6842-BC53-03A568704DC6}" type="presOf" srcId="{A3EF591F-A6F0-574F-BE6E-4B4AA590E18C}" destId="{8B875C73-D3E0-8D4B-917C-66029620DA8D}" srcOrd="0" destOrd="0" presId="urn:microsoft.com/office/officeart/2005/8/layout/radial1"/>
    <dgm:cxn modelId="{9EBDDC88-FFF0-144F-81E7-5C771173BEF7}" type="presOf" srcId="{A3EF591F-A6F0-574F-BE6E-4B4AA590E18C}" destId="{2AB225B2-0234-7C4D-929C-4C0E40872210}" srcOrd="1" destOrd="0" presId="urn:microsoft.com/office/officeart/2005/8/layout/radial1"/>
    <dgm:cxn modelId="{B610A58B-32A4-4AAD-8964-415B6B9B4E97}" srcId="{1FFEFD37-F2C0-41AB-BE52-FC618EDB0ED4}" destId="{527378DC-2374-4568-A930-368706B29BAB}" srcOrd="0" destOrd="0" parTransId="{368B772B-6110-429D-A3C9-400E332668A6}" sibTransId="{8F73DB3A-90E4-4B1A-B05E-20E8E2C44DDE}"/>
    <dgm:cxn modelId="{874C626B-BD8F-4135-9C48-0F52CEF1A2C2}" type="presOf" srcId="{5E706C6E-A95A-4F43-B605-3EFDFA5C8AF7}" destId="{1C127093-BE40-4679-9304-A488F574ADEA}" srcOrd="0" destOrd="0" presId="urn:microsoft.com/office/officeart/2005/8/layout/radial1"/>
    <dgm:cxn modelId="{10B9C367-AD63-412E-8B30-3F3DBC4AC6A9}" srcId="{527378DC-2374-4568-A930-368706B29BAB}" destId="{8328ED46-ECEA-4FFF-9FEE-4D4AF280D16E}" srcOrd="4" destOrd="0" parTransId="{F3C15BEA-B9EF-4188-A406-E440DE614A3A}" sibTransId="{B02031B0-4215-49DF-B08D-4F95E5F38847}"/>
    <dgm:cxn modelId="{58E8A2BC-6704-44B0-905A-CD85B75ADA9E}" type="presOf" srcId="{651AE763-2566-4F6C-AE59-8E550F497706}" destId="{44DCE54C-32EE-4456-AFC5-27CB1228F1CE}" srcOrd="0" destOrd="0" presId="urn:microsoft.com/office/officeart/2005/8/layout/radial1"/>
    <dgm:cxn modelId="{8D138BEF-F24B-4F58-90EE-37B7199088FA}" type="presOf" srcId="{F3C15BEA-B9EF-4188-A406-E440DE614A3A}" destId="{C295DCF9-E834-4FB5-A78E-8CD8E6BBC1FA}" srcOrd="1" destOrd="0" presId="urn:microsoft.com/office/officeart/2005/8/layout/radial1"/>
    <dgm:cxn modelId="{366156E7-84CD-480D-B951-D6667E898930}" srcId="{527378DC-2374-4568-A930-368706B29BAB}" destId="{651AE763-2566-4F6C-AE59-8E550F497706}" srcOrd="2" destOrd="0" parTransId="{87BE54C0-175C-4204-AEC2-CD0F3C4BE128}" sibTransId="{74773EF6-C620-4AF3-BC06-552C7CCE1589}"/>
    <dgm:cxn modelId="{58824680-755F-4C0D-8E23-57AF7EBB439E}" srcId="{527378DC-2374-4568-A930-368706B29BAB}" destId="{42A0DCF0-13E3-4668-94D6-BFBF57A77CAE}" srcOrd="0" destOrd="0" parTransId="{78363F41-C269-432E-87B2-EFC80835D766}" sibTransId="{03E510B0-54A3-484A-8BA9-849BD4EBF589}"/>
    <dgm:cxn modelId="{025FB134-65F2-415D-ADB8-0B897F80A12D}" srcId="{527378DC-2374-4568-A930-368706B29BAB}" destId="{705A0F43-E01E-44C8-B92E-C5450D4C31EC}" srcOrd="5" destOrd="0" parTransId="{1DFEB68D-A052-49E8-BAF6-403D8B836B64}" sibTransId="{149D9A95-202D-4215-9580-E15868F13F41}"/>
    <dgm:cxn modelId="{DC8E20F9-6383-40FE-8BE0-4526B796573F}" type="presOf" srcId="{42A0DCF0-13E3-4668-94D6-BFBF57A77CAE}" destId="{6715D968-BD54-40D2-8515-E2F5E1FA4B5D}" srcOrd="0" destOrd="0" presId="urn:microsoft.com/office/officeart/2005/8/layout/radial1"/>
    <dgm:cxn modelId="{D76E7F26-D0EB-4955-9DDB-5E556233BD2F}" type="presOf" srcId="{1FFEFD37-F2C0-41AB-BE52-FC618EDB0ED4}" destId="{BAB93E77-FF86-4702-A477-16A848E7E68C}" srcOrd="0" destOrd="0" presId="urn:microsoft.com/office/officeart/2005/8/layout/radial1"/>
    <dgm:cxn modelId="{B89E2ECE-129F-3248-96A2-F9C272146C6E}" type="presOf" srcId="{D094950E-EE80-1C4F-ACAE-2BB1B8D1C1D9}" destId="{371FFCAE-50FC-D94F-BCC5-9A5DBC3AE1C4}" srcOrd="0" destOrd="0" presId="urn:microsoft.com/office/officeart/2005/8/layout/radial1"/>
    <dgm:cxn modelId="{0BFF3041-34C2-48D8-A7D4-AA31D43B2239}" type="presOf" srcId="{13F729CE-919B-42F4-A3C2-A2906F71DE3C}" destId="{9F739C65-8B4C-4369-8D52-C30E729D8400}" srcOrd="0" destOrd="0" presId="urn:microsoft.com/office/officeart/2005/8/layout/radial1"/>
    <dgm:cxn modelId="{71E8ABDA-106F-4A7D-979E-D415D3B18D9D}" type="presOf" srcId="{87BE54C0-175C-4204-AEC2-CD0F3C4BE128}" destId="{7EFDF1F9-DBE7-442D-B1C1-7F82F1338704}" srcOrd="0" destOrd="0" presId="urn:microsoft.com/office/officeart/2005/8/layout/radial1"/>
    <dgm:cxn modelId="{D8380B15-4F9B-4BBE-8671-014D9B10335F}" type="presOf" srcId="{F3C15BEA-B9EF-4188-A406-E440DE614A3A}" destId="{678BC5AB-D95F-4375-8AC0-C70DC43C3247}" srcOrd="0" destOrd="0" presId="urn:microsoft.com/office/officeart/2005/8/layout/radial1"/>
    <dgm:cxn modelId="{34E084CD-7974-764A-9460-CBD33B391217}" srcId="{527378DC-2374-4568-A930-368706B29BAB}" destId="{D094950E-EE80-1C4F-ACAE-2BB1B8D1C1D9}" srcOrd="3" destOrd="0" parTransId="{A3EF591F-A6F0-574F-BE6E-4B4AA590E18C}" sibTransId="{30A4CA40-3CC3-0F44-8CAC-E12200EEBEB0}"/>
    <dgm:cxn modelId="{491F66D9-D15B-4305-8B8B-E0EC0FE7CD8B}" type="presOf" srcId="{1DFEB68D-A052-49E8-BAF6-403D8B836B64}" destId="{D2F7FF62-CC59-4CD3-A6ED-711728675305}" srcOrd="1" destOrd="0" presId="urn:microsoft.com/office/officeart/2005/8/layout/radial1"/>
    <dgm:cxn modelId="{8C680C83-2FD3-4691-80A6-CB3B1475E92B}" type="presOf" srcId="{1DFEB68D-A052-49E8-BAF6-403D8B836B64}" destId="{3972F94C-B7C5-4750-BCBA-BAAD41E5D18A}" srcOrd="0" destOrd="0" presId="urn:microsoft.com/office/officeart/2005/8/layout/radial1"/>
    <dgm:cxn modelId="{38DEB052-3C2B-4207-B51B-08D132E0BDC6}" srcId="{527378DC-2374-4568-A930-368706B29BAB}" destId="{5E706C6E-A95A-4F43-B605-3EFDFA5C8AF7}" srcOrd="1" destOrd="0" parTransId="{13F729CE-919B-42F4-A3C2-A2906F71DE3C}" sibTransId="{C6B0A1AA-BD5A-4B97-BEF5-220FECF6FF24}"/>
    <dgm:cxn modelId="{F9ABCFCE-0402-4902-9709-3259C086F8A0}" type="presOf" srcId="{705A0F43-E01E-44C8-B92E-C5450D4C31EC}" destId="{2ACF6BD2-D8AE-474A-A9B0-32279DB12525}" srcOrd="0" destOrd="0" presId="urn:microsoft.com/office/officeart/2005/8/layout/radial1"/>
    <dgm:cxn modelId="{E0B62391-4C90-498B-94B9-C0CF31524638}" type="presOf" srcId="{78363F41-C269-432E-87B2-EFC80835D766}" destId="{273C7859-D5B5-4B25-8F25-EDD4A5ABAA35}" srcOrd="0" destOrd="0" presId="urn:microsoft.com/office/officeart/2005/8/layout/radial1"/>
    <dgm:cxn modelId="{1748D9C1-9FF1-4AA9-8097-D06229908079}" type="presOf" srcId="{78363F41-C269-432E-87B2-EFC80835D766}" destId="{9A26EF50-9766-4BF5-A5F1-9B84FF267EC4}" srcOrd="1" destOrd="0" presId="urn:microsoft.com/office/officeart/2005/8/layout/radial1"/>
    <dgm:cxn modelId="{F687A371-04FB-45D3-A10C-1E409DF0EEB0}" type="presOf" srcId="{8328ED46-ECEA-4FFF-9FEE-4D4AF280D16E}" destId="{39F285E7-A013-46D7-B644-C26E5DE49638}" srcOrd="0" destOrd="0" presId="urn:microsoft.com/office/officeart/2005/8/layout/radial1"/>
    <dgm:cxn modelId="{050F66AD-9ABD-4263-9157-289E48C1E1CC}" type="presParOf" srcId="{BAB93E77-FF86-4702-A477-16A848E7E68C}" destId="{ACDBBD21-68C9-4760-B3AD-CFD10781EDE3}" srcOrd="0" destOrd="0" presId="urn:microsoft.com/office/officeart/2005/8/layout/radial1"/>
    <dgm:cxn modelId="{57FBAE99-5627-490B-9FBE-0EC64411F2F0}" type="presParOf" srcId="{BAB93E77-FF86-4702-A477-16A848E7E68C}" destId="{273C7859-D5B5-4B25-8F25-EDD4A5ABAA35}" srcOrd="1" destOrd="0" presId="urn:microsoft.com/office/officeart/2005/8/layout/radial1"/>
    <dgm:cxn modelId="{906A1F25-7071-4481-B59D-70788AA08F23}" type="presParOf" srcId="{273C7859-D5B5-4B25-8F25-EDD4A5ABAA35}" destId="{9A26EF50-9766-4BF5-A5F1-9B84FF267EC4}" srcOrd="0" destOrd="0" presId="urn:microsoft.com/office/officeart/2005/8/layout/radial1"/>
    <dgm:cxn modelId="{500FE3BE-CCB2-4418-B589-CF61AFFB6574}" type="presParOf" srcId="{BAB93E77-FF86-4702-A477-16A848E7E68C}" destId="{6715D968-BD54-40D2-8515-E2F5E1FA4B5D}" srcOrd="2" destOrd="0" presId="urn:microsoft.com/office/officeart/2005/8/layout/radial1"/>
    <dgm:cxn modelId="{52B3E741-080F-4852-8FDB-71B930E3FE36}" type="presParOf" srcId="{BAB93E77-FF86-4702-A477-16A848E7E68C}" destId="{9F739C65-8B4C-4369-8D52-C30E729D8400}" srcOrd="3" destOrd="0" presId="urn:microsoft.com/office/officeart/2005/8/layout/radial1"/>
    <dgm:cxn modelId="{E8342A76-63C1-467D-849E-89258808031A}" type="presParOf" srcId="{9F739C65-8B4C-4369-8D52-C30E729D8400}" destId="{2F685C43-79AE-4D13-BBA5-1BBC43B6B88F}" srcOrd="0" destOrd="0" presId="urn:microsoft.com/office/officeart/2005/8/layout/radial1"/>
    <dgm:cxn modelId="{CAD62C2B-BAFE-416F-B692-D3FC6C3A1488}" type="presParOf" srcId="{BAB93E77-FF86-4702-A477-16A848E7E68C}" destId="{1C127093-BE40-4679-9304-A488F574ADEA}" srcOrd="4" destOrd="0" presId="urn:microsoft.com/office/officeart/2005/8/layout/radial1"/>
    <dgm:cxn modelId="{A7B9FE78-B423-40A9-AB5B-1F29EFE769BD}" type="presParOf" srcId="{BAB93E77-FF86-4702-A477-16A848E7E68C}" destId="{7EFDF1F9-DBE7-442D-B1C1-7F82F1338704}" srcOrd="5" destOrd="0" presId="urn:microsoft.com/office/officeart/2005/8/layout/radial1"/>
    <dgm:cxn modelId="{6045DDFD-1901-4361-84FD-E7E764FB2440}" type="presParOf" srcId="{7EFDF1F9-DBE7-442D-B1C1-7F82F1338704}" destId="{3D5B6635-8AF3-425B-8DE4-EDD589BE2D2F}" srcOrd="0" destOrd="0" presId="urn:microsoft.com/office/officeart/2005/8/layout/radial1"/>
    <dgm:cxn modelId="{C11F32F9-4CCF-418F-8E70-AE4EFEADB046}" type="presParOf" srcId="{BAB93E77-FF86-4702-A477-16A848E7E68C}" destId="{44DCE54C-32EE-4456-AFC5-27CB1228F1CE}" srcOrd="6" destOrd="0" presId="urn:microsoft.com/office/officeart/2005/8/layout/radial1"/>
    <dgm:cxn modelId="{35DBE370-C651-454D-9011-69D6119A8AA8}" type="presParOf" srcId="{BAB93E77-FF86-4702-A477-16A848E7E68C}" destId="{8B875C73-D3E0-8D4B-917C-66029620DA8D}" srcOrd="7" destOrd="0" presId="urn:microsoft.com/office/officeart/2005/8/layout/radial1"/>
    <dgm:cxn modelId="{88E7141C-D521-3C44-8792-21C00C25A3FC}" type="presParOf" srcId="{8B875C73-D3E0-8D4B-917C-66029620DA8D}" destId="{2AB225B2-0234-7C4D-929C-4C0E40872210}" srcOrd="0" destOrd="0" presId="urn:microsoft.com/office/officeart/2005/8/layout/radial1"/>
    <dgm:cxn modelId="{9C72C77B-CEC9-C34F-8509-18CB7BF02C4E}" type="presParOf" srcId="{BAB93E77-FF86-4702-A477-16A848E7E68C}" destId="{371FFCAE-50FC-D94F-BCC5-9A5DBC3AE1C4}" srcOrd="8" destOrd="0" presId="urn:microsoft.com/office/officeart/2005/8/layout/radial1"/>
    <dgm:cxn modelId="{9CDA79B3-0CEA-4014-B26F-9BB4522D089C}" type="presParOf" srcId="{BAB93E77-FF86-4702-A477-16A848E7E68C}" destId="{678BC5AB-D95F-4375-8AC0-C70DC43C3247}" srcOrd="9" destOrd="0" presId="urn:microsoft.com/office/officeart/2005/8/layout/radial1"/>
    <dgm:cxn modelId="{946AE6B6-106F-470C-B1CA-6B014DB429B2}" type="presParOf" srcId="{678BC5AB-D95F-4375-8AC0-C70DC43C3247}" destId="{C295DCF9-E834-4FB5-A78E-8CD8E6BBC1FA}" srcOrd="0" destOrd="0" presId="urn:microsoft.com/office/officeart/2005/8/layout/radial1"/>
    <dgm:cxn modelId="{2B05E766-F806-4B09-A662-AB93A3D7F185}" type="presParOf" srcId="{BAB93E77-FF86-4702-A477-16A848E7E68C}" destId="{39F285E7-A013-46D7-B644-C26E5DE49638}" srcOrd="10" destOrd="0" presId="urn:microsoft.com/office/officeart/2005/8/layout/radial1"/>
    <dgm:cxn modelId="{0023DFE6-246C-418F-B989-FE7316FE6066}" type="presParOf" srcId="{BAB93E77-FF86-4702-A477-16A848E7E68C}" destId="{3972F94C-B7C5-4750-BCBA-BAAD41E5D18A}" srcOrd="11" destOrd="0" presId="urn:microsoft.com/office/officeart/2005/8/layout/radial1"/>
    <dgm:cxn modelId="{E3F119E1-9334-4A0A-AB20-BF27CEF17099}" type="presParOf" srcId="{3972F94C-B7C5-4750-BCBA-BAAD41E5D18A}" destId="{D2F7FF62-CC59-4CD3-A6ED-711728675305}" srcOrd="0" destOrd="0" presId="urn:microsoft.com/office/officeart/2005/8/layout/radial1"/>
    <dgm:cxn modelId="{774DDF78-CC36-4D5C-A41C-25664D8428D6}" type="presParOf" srcId="{BAB93E77-FF86-4702-A477-16A848E7E68C}" destId="{2ACF6BD2-D8AE-474A-A9B0-32279DB12525}" srcOrd="12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DDB571A4-5CAD-42AD-92BC-44D0AFCC0C22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257B30E-6C84-4433-AA87-A02AB7577BFB}">
      <dgm:prSet phldrT="[Text]"/>
      <dgm:spPr/>
      <dgm:t>
        <a:bodyPr/>
        <a:lstStyle/>
        <a:p>
          <a:r>
            <a:rPr lang="en-US" dirty="0" smtClean="0"/>
            <a:t>Car</a:t>
          </a:r>
          <a:endParaRPr lang="en-US" dirty="0"/>
        </a:p>
      </dgm:t>
    </dgm:pt>
    <dgm:pt modelId="{10A20C4E-9412-49BF-B8A6-E052B93A6AA0}" type="parTrans" cxnId="{0068FC46-4EEE-4128-8B42-32A7EE531D2C}">
      <dgm:prSet/>
      <dgm:spPr/>
      <dgm:t>
        <a:bodyPr/>
        <a:lstStyle/>
        <a:p>
          <a:endParaRPr lang="en-US"/>
        </a:p>
      </dgm:t>
    </dgm:pt>
    <dgm:pt modelId="{1D6AA6C3-4969-47A3-8A40-57B0BDE8320A}" type="sibTrans" cxnId="{0068FC46-4EEE-4128-8B42-32A7EE531D2C}">
      <dgm:prSet/>
      <dgm:spPr/>
      <dgm:t>
        <a:bodyPr/>
        <a:lstStyle/>
        <a:p>
          <a:endParaRPr lang="en-US"/>
        </a:p>
      </dgm:t>
    </dgm:pt>
    <dgm:pt modelId="{451158B8-78B9-4282-ADFD-014791F129FD}">
      <dgm:prSet phldrT="[Text]"/>
      <dgm:spPr/>
      <dgm:t>
        <a:bodyPr/>
        <a:lstStyle/>
        <a:p>
          <a:r>
            <a:rPr lang="en-US" dirty="0" smtClean="0"/>
            <a:t>Owner</a:t>
          </a:r>
          <a:endParaRPr lang="en-US" dirty="0"/>
        </a:p>
      </dgm:t>
    </dgm:pt>
    <dgm:pt modelId="{68A52A55-76C7-4FAF-B85C-666D2D4E26DF}" type="parTrans" cxnId="{92E3BB76-3194-400B-A0B1-F49FDBA1D22D}">
      <dgm:prSet custT="1"/>
      <dgm:spPr/>
      <dgm:t>
        <a:bodyPr/>
        <a:lstStyle/>
        <a:p>
          <a:r>
            <a:rPr lang="en-US" sz="1200" dirty="0" smtClean="0"/>
            <a:t>Owned By</a:t>
          </a:r>
          <a:endParaRPr lang="en-US" sz="1200" dirty="0"/>
        </a:p>
      </dgm:t>
    </dgm:pt>
    <dgm:pt modelId="{6959275E-49AC-4354-9CB9-4630A2CE9AC2}" type="sibTrans" cxnId="{92E3BB76-3194-400B-A0B1-F49FDBA1D22D}">
      <dgm:prSet/>
      <dgm:spPr/>
      <dgm:t>
        <a:bodyPr/>
        <a:lstStyle/>
        <a:p>
          <a:endParaRPr lang="en-US"/>
        </a:p>
      </dgm:t>
    </dgm:pt>
    <dgm:pt modelId="{64BC303F-DE9C-4F40-8A6A-DF1918C3BFC2}">
      <dgm:prSet phldrT="[Text]"/>
      <dgm:spPr/>
      <dgm:t>
        <a:bodyPr/>
        <a:lstStyle/>
        <a:p>
          <a:r>
            <a:rPr lang="en-US" dirty="0" smtClean="0"/>
            <a:t>Driver</a:t>
          </a:r>
          <a:endParaRPr lang="en-US" dirty="0"/>
        </a:p>
      </dgm:t>
    </dgm:pt>
    <dgm:pt modelId="{340B4743-17F7-4DCA-A1BB-A762E5C7000C}" type="parTrans" cxnId="{7E60DC6A-F163-497A-9AAC-449A94165BEB}">
      <dgm:prSet custT="1"/>
      <dgm:spPr/>
      <dgm:t>
        <a:bodyPr/>
        <a:lstStyle/>
        <a:p>
          <a:r>
            <a:rPr lang="en-US" sz="1200" dirty="0" smtClean="0"/>
            <a:t>Driven By</a:t>
          </a:r>
          <a:endParaRPr lang="en-US" sz="1200" dirty="0"/>
        </a:p>
      </dgm:t>
    </dgm:pt>
    <dgm:pt modelId="{29CEFC4C-59F4-478B-908D-63ADC1C5B336}" type="sibTrans" cxnId="{7E60DC6A-F163-497A-9AAC-449A94165BEB}">
      <dgm:prSet/>
      <dgm:spPr/>
      <dgm:t>
        <a:bodyPr/>
        <a:lstStyle/>
        <a:p>
          <a:endParaRPr lang="en-US"/>
        </a:p>
      </dgm:t>
    </dgm:pt>
    <dgm:pt modelId="{3D63CD73-6D93-4AA4-A573-50CF548A70A7}">
      <dgm:prSet phldrT="[Text]"/>
      <dgm:spPr/>
      <dgm:t>
        <a:bodyPr/>
        <a:lstStyle/>
        <a:p>
          <a:r>
            <a:rPr lang="en-US" dirty="0" smtClean="0"/>
            <a:t>Criminal status</a:t>
          </a:r>
          <a:endParaRPr lang="en-US" dirty="0"/>
        </a:p>
      </dgm:t>
    </dgm:pt>
    <dgm:pt modelId="{CC4860D1-4985-4B71-B650-34CBF9DEE17B}" type="parTrans" cxnId="{177BD872-B066-4C23-8AF3-BE239864596E}">
      <dgm:prSet/>
      <dgm:spPr/>
      <dgm:t>
        <a:bodyPr/>
        <a:lstStyle/>
        <a:p>
          <a:endParaRPr lang="en-US"/>
        </a:p>
      </dgm:t>
    </dgm:pt>
    <dgm:pt modelId="{46A2A1DF-D14F-4AA8-B365-9501E6E85C42}" type="sibTrans" cxnId="{177BD872-B066-4C23-8AF3-BE239864596E}">
      <dgm:prSet/>
      <dgm:spPr/>
      <dgm:t>
        <a:bodyPr/>
        <a:lstStyle/>
        <a:p>
          <a:endParaRPr lang="en-US"/>
        </a:p>
      </dgm:t>
    </dgm:pt>
    <dgm:pt modelId="{AC7752FE-6215-4C26-827E-CDE50633ACF5}">
      <dgm:prSet phldrT="[Text]"/>
      <dgm:spPr/>
      <dgm:t>
        <a:bodyPr/>
        <a:lstStyle/>
        <a:p>
          <a:r>
            <a:rPr lang="en-US" dirty="0" smtClean="0"/>
            <a:t>Passenger</a:t>
          </a:r>
          <a:endParaRPr lang="en-US" dirty="0"/>
        </a:p>
      </dgm:t>
    </dgm:pt>
    <dgm:pt modelId="{8B4A3AE1-AE70-4B4F-BC48-D694B345D0F8}" type="parTrans" cxnId="{B6C91E32-AD76-4BF5-B6F7-C086C9D44BA1}">
      <dgm:prSet custT="1"/>
      <dgm:spPr/>
      <dgm:t>
        <a:bodyPr/>
        <a:lstStyle/>
        <a:p>
          <a:r>
            <a:rPr lang="en-US" sz="1200" dirty="0" smtClean="0"/>
            <a:t>Passenger In</a:t>
          </a:r>
          <a:endParaRPr lang="en-US" sz="1200" dirty="0"/>
        </a:p>
      </dgm:t>
    </dgm:pt>
    <dgm:pt modelId="{647CAE27-5933-40DC-A536-933D20021FE4}" type="sibTrans" cxnId="{B6C91E32-AD76-4BF5-B6F7-C086C9D44BA1}">
      <dgm:prSet/>
      <dgm:spPr/>
      <dgm:t>
        <a:bodyPr/>
        <a:lstStyle/>
        <a:p>
          <a:endParaRPr lang="en-US"/>
        </a:p>
      </dgm:t>
    </dgm:pt>
    <dgm:pt modelId="{0054606C-5DFC-479D-B8CD-6D0E78513566}">
      <dgm:prSet phldrT="[Text]"/>
      <dgm:spPr/>
      <dgm:t>
        <a:bodyPr/>
        <a:lstStyle/>
        <a:p>
          <a:r>
            <a:rPr lang="en-US" dirty="0" smtClean="0"/>
            <a:t>State</a:t>
          </a:r>
          <a:endParaRPr lang="en-US" dirty="0"/>
        </a:p>
      </dgm:t>
    </dgm:pt>
    <dgm:pt modelId="{97585F96-B0B7-4857-9FBB-E419E48F4EE6}" type="parTrans" cxnId="{2D9E5CF0-62D3-4595-B2D3-3CA54FC96787}">
      <dgm:prSet/>
      <dgm:spPr/>
      <dgm:t>
        <a:bodyPr/>
        <a:lstStyle/>
        <a:p>
          <a:endParaRPr lang="en-US"/>
        </a:p>
      </dgm:t>
    </dgm:pt>
    <dgm:pt modelId="{15D52675-F34D-4656-80B1-32EF4FD88000}" type="sibTrans" cxnId="{2D9E5CF0-62D3-4595-B2D3-3CA54FC96787}">
      <dgm:prSet/>
      <dgm:spPr/>
      <dgm:t>
        <a:bodyPr/>
        <a:lstStyle/>
        <a:p>
          <a:endParaRPr lang="en-US"/>
        </a:p>
      </dgm:t>
    </dgm:pt>
    <dgm:pt modelId="{2C8ABADB-3C03-904C-8B13-0F7F253E439B}">
      <dgm:prSet phldrT="[Text]"/>
      <dgm:spPr/>
      <dgm:t>
        <a:bodyPr/>
        <a:lstStyle/>
        <a:p>
          <a:endParaRPr lang="en-US"/>
        </a:p>
      </dgm:t>
    </dgm:pt>
    <dgm:pt modelId="{7C361BF2-3FE7-9F4A-AB2C-ED93FA647490}" type="parTrans" cxnId="{4C12EA99-82BE-1940-9D42-CFE108EB11AF}">
      <dgm:prSet/>
      <dgm:spPr/>
      <dgm:t>
        <a:bodyPr/>
        <a:lstStyle/>
        <a:p>
          <a:endParaRPr lang="en-US"/>
        </a:p>
      </dgm:t>
    </dgm:pt>
    <dgm:pt modelId="{A16EE2C6-4EDE-3841-A407-0B92457DB919}" type="sibTrans" cxnId="{4C12EA99-82BE-1940-9D42-CFE108EB11AF}">
      <dgm:prSet/>
      <dgm:spPr/>
      <dgm:t>
        <a:bodyPr/>
        <a:lstStyle/>
        <a:p>
          <a:endParaRPr lang="en-US"/>
        </a:p>
      </dgm:t>
    </dgm:pt>
    <dgm:pt modelId="{8AF88D3A-B150-6740-B042-2D683DBFC03D}">
      <dgm:prSet phldrT="[Text]"/>
      <dgm:spPr/>
      <dgm:t>
        <a:bodyPr/>
        <a:lstStyle/>
        <a:p>
          <a:r>
            <a:rPr lang="en-US" dirty="0" smtClean="0"/>
            <a:t>Purchase Details</a:t>
          </a:r>
          <a:endParaRPr lang="en-US" dirty="0"/>
        </a:p>
      </dgm:t>
    </dgm:pt>
    <dgm:pt modelId="{1578C9D3-D0B2-774F-B3B5-DE3643EA1533}" type="parTrans" cxnId="{5748D92B-DCE7-4E40-8477-B52EB8554BA8}">
      <dgm:prSet/>
      <dgm:spPr/>
      <dgm:t>
        <a:bodyPr/>
        <a:lstStyle/>
        <a:p>
          <a:endParaRPr lang="en-US"/>
        </a:p>
      </dgm:t>
    </dgm:pt>
    <dgm:pt modelId="{FEC2B7F6-8EA9-E149-871D-08D79C530982}" type="sibTrans" cxnId="{5748D92B-DCE7-4E40-8477-B52EB8554BA8}">
      <dgm:prSet/>
      <dgm:spPr/>
      <dgm:t>
        <a:bodyPr/>
        <a:lstStyle/>
        <a:p>
          <a:endParaRPr lang="en-US"/>
        </a:p>
      </dgm:t>
    </dgm:pt>
    <dgm:pt modelId="{5BF62E26-8F2E-EA4D-925F-61B307DD68D7}">
      <dgm:prSet phldrT="[Text]"/>
      <dgm:spPr/>
      <dgm:t>
        <a:bodyPr/>
        <a:lstStyle/>
        <a:p>
          <a:endParaRPr lang="en-US" dirty="0"/>
        </a:p>
      </dgm:t>
    </dgm:pt>
    <dgm:pt modelId="{1C26899F-E995-FC49-B42C-4DC2E80236DA}" type="parTrans" cxnId="{D4966F6D-64E4-A240-A2FC-A8F37B7D29C7}">
      <dgm:prSet/>
      <dgm:spPr/>
      <dgm:t>
        <a:bodyPr/>
        <a:lstStyle/>
        <a:p>
          <a:endParaRPr lang="en-US"/>
        </a:p>
      </dgm:t>
    </dgm:pt>
    <dgm:pt modelId="{758A2EAC-3EEF-DC4F-B772-14E2A1C67A48}" type="sibTrans" cxnId="{D4966F6D-64E4-A240-A2FC-A8F37B7D29C7}">
      <dgm:prSet/>
      <dgm:spPr/>
      <dgm:t>
        <a:bodyPr/>
        <a:lstStyle/>
        <a:p>
          <a:endParaRPr lang="en-US"/>
        </a:p>
      </dgm:t>
    </dgm:pt>
    <dgm:pt modelId="{5F6B1520-5EA0-484E-9103-AF13CF22137A}" type="pres">
      <dgm:prSet presAssocID="{DDB571A4-5CAD-42AD-92BC-44D0AFCC0C22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3327A82-3AC6-4377-8665-73BDFC4988D2}" type="pres">
      <dgm:prSet presAssocID="{3257B30E-6C84-4433-AA87-A02AB7577BFB}" presName="centerShape" presStyleLbl="node0" presStyleIdx="0" presStyleCnt="1" custScaleY="57045"/>
      <dgm:spPr>
        <a:prstGeom prst="parallelogram">
          <a:avLst/>
        </a:prstGeom>
      </dgm:spPr>
      <dgm:t>
        <a:bodyPr/>
        <a:lstStyle/>
        <a:p>
          <a:endParaRPr lang="en-US"/>
        </a:p>
      </dgm:t>
    </dgm:pt>
    <dgm:pt modelId="{D2C3710A-EF52-487F-8D9C-A0ABA4C5825A}" type="pres">
      <dgm:prSet presAssocID="{68A52A55-76C7-4FAF-B85C-666D2D4E26DF}" presName="Name9" presStyleLbl="parChTrans1D2" presStyleIdx="0" presStyleCnt="6"/>
      <dgm:spPr/>
      <dgm:t>
        <a:bodyPr/>
        <a:lstStyle/>
        <a:p>
          <a:endParaRPr lang="en-US"/>
        </a:p>
      </dgm:t>
    </dgm:pt>
    <dgm:pt modelId="{04657BE5-0F03-4505-8029-EE36F1128CE4}" type="pres">
      <dgm:prSet presAssocID="{68A52A55-76C7-4FAF-B85C-666D2D4E26DF}" presName="connTx" presStyleLbl="parChTrans1D2" presStyleIdx="0" presStyleCnt="6"/>
      <dgm:spPr/>
      <dgm:t>
        <a:bodyPr/>
        <a:lstStyle/>
        <a:p>
          <a:endParaRPr lang="en-US"/>
        </a:p>
      </dgm:t>
    </dgm:pt>
    <dgm:pt modelId="{99C7BCC3-B2FA-420E-BD91-4772DA948935}" type="pres">
      <dgm:prSet presAssocID="{451158B8-78B9-4282-ADFD-014791F129FD}" presName="node" presStyleLbl="node1" presStyleIdx="0" presStyleCnt="6" custScaleX="111519" custScaleY="48571" custRadScaleRad="96226" custRadScaleInc="8628">
        <dgm:presLayoutVars>
          <dgm:bulletEnabled val="1"/>
        </dgm:presLayoutVars>
      </dgm:prSet>
      <dgm:spPr>
        <a:prstGeom prst="parallelogram">
          <a:avLst/>
        </a:prstGeom>
      </dgm:spPr>
      <dgm:t>
        <a:bodyPr/>
        <a:lstStyle/>
        <a:p>
          <a:endParaRPr lang="en-US"/>
        </a:p>
      </dgm:t>
    </dgm:pt>
    <dgm:pt modelId="{F7863ED8-1007-4B08-BD3E-4BF1CAC42C6F}" type="pres">
      <dgm:prSet presAssocID="{340B4743-17F7-4DCA-A1BB-A762E5C7000C}" presName="Name9" presStyleLbl="parChTrans1D2" presStyleIdx="1" presStyleCnt="6"/>
      <dgm:spPr/>
      <dgm:t>
        <a:bodyPr/>
        <a:lstStyle/>
        <a:p>
          <a:endParaRPr lang="en-US"/>
        </a:p>
      </dgm:t>
    </dgm:pt>
    <dgm:pt modelId="{5F7EC7CA-1E66-4E9E-885C-597E3DF64D01}" type="pres">
      <dgm:prSet presAssocID="{340B4743-17F7-4DCA-A1BB-A762E5C7000C}" presName="connTx" presStyleLbl="parChTrans1D2" presStyleIdx="1" presStyleCnt="6"/>
      <dgm:spPr/>
      <dgm:t>
        <a:bodyPr/>
        <a:lstStyle/>
        <a:p>
          <a:endParaRPr lang="en-US"/>
        </a:p>
      </dgm:t>
    </dgm:pt>
    <dgm:pt modelId="{6138F640-998E-4EB1-BA8B-52474C7E8B9C}" type="pres">
      <dgm:prSet presAssocID="{64BC303F-DE9C-4F40-8A6A-DF1918C3BFC2}" presName="node" presStyleLbl="node1" presStyleIdx="1" presStyleCnt="6" custScaleX="138433" custScaleY="44708" custRadScaleRad="169547" custRadScaleInc="-6861">
        <dgm:presLayoutVars>
          <dgm:bulletEnabled val="1"/>
        </dgm:presLayoutVars>
      </dgm:prSet>
      <dgm:spPr>
        <a:prstGeom prst="parallelogram">
          <a:avLst/>
        </a:prstGeom>
      </dgm:spPr>
      <dgm:t>
        <a:bodyPr/>
        <a:lstStyle/>
        <a:p>
          <a:endParaRPr lang="en-US"/>
        </a:p>
      </dgm:t>
    </dgm:pt>
    <dgm:pt modelId="{6C2C1D9E-CC7B-47D3-B9B5-D08297ECDC7A}" type="pres">
      <dgm:prSet presAssocID="{CC4860D1-4985-4B71-B650-34CBF9DEE17B}" presName="Name9" presStyleLbl="parChTrans1D2" presStyleIdx="2" presStyleCnt="6"/>
      <dgm:spPr/>
      <dgm:t>
        <a:bodyPr/>
        <a:lstStyle/>
        <a:p>
          <a:endParaRPr lang="en-US"/>
        </a:p>
      </dgm:t>
    </dgm:pt>
    <dgm:pt modelId="{B5AE80EC-BFD1-43E7-A786-1613A6E80622}" type="pres">
      <dgm:prSet presAssocID="{CC4860D1-4985-4B71-B650-34CBF9DEE17B}" presName="connTx" presStyleLbl="parChTrans1D2" presStyleIdx="2" presStyleCnt="6"/>
      <dgm:spPr/>
      <dgm:t>
        <a:bodyPr/>
        <a:lstStyle/>
        <a:p>
          <a:endParaRPr lang="en-US"/>
        </a:p>
      </dgm:t>
    </dgm:pt>
    <dgm:pt modelId="{10ACEF4F-6AD6-4593-B15F-B03CC9A37262}" type="pres">
      <dgm:prSet presAssocID="{3D63CD73-6D93-4AA4-A573-50CF548A70A7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C0D3B7-FA50-4F87-A9E6-DD124B96CEC1}" type="pres">
      <dgm:prSet presAssocID="{97585F96-B0B7-4857-9FBB-E419E48F4EE6}" presName="Name9" presStyleLbl="parChTrans1D2" presStyleIdx="3" presStyleCnt="6"/>
      <dgm:spPr/>
      <dgm:t>
        <a:bodyPr/>
        <a:lstStyle/>
        <a:p>
          <a:endParaRPr lang="en-US"/>
        </a:p>
      </dgm:t>
    </dgm:pt>
    <dgm:pt modelId="{3F6C2FC1-B18A-4E14-9573-D2A289246055}" type="pres">
      <dgm:prSet presAssocID="{97585F96-B0B7-4857-9FBB-E419E48F4EE6}" presName="connTx" presStyleLbl="parChTrans1D2" presStyleIdx="3" presStyleCnt="6"/>
      <dgm:spPr/>
      <dgm:t>
        <a:bodyPr/>
        <a:lstStyle/>
        <a:p>
          <a:endParaRPr lang="en-US"/>
        </a:p>
      </dgm:t>
    </dgm:pt>
    <dgm:pt modelId="{C0257590-8D6D-430F-AE87-FB72759C9C8B}" type="pres">
      <dgm:prSet presAssocID="{0054606C-5DFC-479D-B8CD-6D0E78513566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6C5BB4-EF51-4BE7-AF3E-966C17147BF1}" type="pres">
      <dgm:prSet presAssocID="{8B4A3AE1-AE70-4B4F-BC48-D694B345D0F8}" presName="Name9" presStyleLbl="parChTrans1D2" presStyleIdx="4" presStyleCnt="6"/>
      <dgm:spPr/>
      <dgm:t>
        <a:bodyPr/>
        <a:lstStyle/>
        <a:p>
          <a:endParaRPr lang="en-US"/>
        </a:p>
      </dgm:t>
    </dgm:pt>
    <dgm:pt modelId="{7B14F710-957A-4688-827F-499FB4CA8C4F}" type="pres">
      <dgm:prSet presAssocID="{8B4A3AE1-AE70-4B4F-BC48-D694B345D0F8}" presName="connTx" presStyleLbl="parChTrans1D2" presStyleIdx="4" presStyleCnt="6"/>
      <dgm:spPr/>
      <dgm:t>
        <a:bodyPr/>
        <a:lstStyle/>
        <a:p>
          <a:endParaRPr lang="en-US"/>
        </a:p>
      </dgm:t>
    </dgm:pt>
    <dgm:pt modelId="{67E47167-27A8-4B54-871D-B90D18F74C45}" type="pres">
      <dgm:prSet presAssocID="{AC7752FE-6215-4C26-827E-CDE50633ACF5}" presName="node" presStyleLbl="node1" presStyleIdx="4" presStyleCnt="6" custScaleY="52243" custRadScaleRad="210035" custRadScaleInc="62238">
        <dgm:presLayoutVars>
          <dgm:bulletEnabled val="1"/>
        </dgm:presLayoutVars>
      </dgm:prSet>
      <dgm:spPr>
        <a:prstGeom prst="parallelogram">
          <a:avLst/>
        </a:prstGeom>
      </dgm:spPr>
      <dgm:t>
        <a:bodyPr/>
        <a:lstStyle/>
        <a:p>
          <a:endParaRPr lang="en-US"/>
        </a:p>
      </dgm:t>
    </dgm:pt>
    <dgm:pt modelId="{23A3673A-35FB-8E44-8535-46088227FC58}" type="pres">
      <dgm:prSet presAssocID="{1578C9D3-D0B2-774F-B3B5-DE3643EA1533}" presName="Name9" presStyleLbl="parChTrans1D2" presStyleIdx="5" presStyleCnt="6"/>
      <dgm:spPr/>
      <dgm:t>
        <a:bodyPr/>
        <a:lstStyle/>
        <a:p>
          <a:endParaRPr lang="en-US"/>
        </a:p>
      </dgm:t>
    </dgm:pt>
    <dgm:pt modelId="{6B779C38-FB3B-234D-8E47-96E0585287D7}" type="pres">
      <dgm:prSet presAssocID="{1578C9D3-D0B2-774F-B3B5-DE3643EA1533}" presName="connTx" presStyleLbl="parChTrans1D2" presStyleIdx="5" presStyleCnt="6"/>
      <dgm:spPr/>
      <dgm:t>
        <a:bodyPr/>
        <a:lstStyle/>
        <a:p>
          <a:endParaRPr lang="en-US"/>
        </a:p>
      </dgm:t>
    </dgm:pt>
    <dgm:pt modelId="{CC0ED6DF-97AC-A54E-B245-CDBB26AADAB0}" type="pres">
      <dgm:prSet presAssocID="{8AF88D3A-B150-6740-B042-2D683DBFC03D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068FC46-4EEE-4128-8B42-32A7EE531D2C}" srcId="{DDB571A4-5CAD-42AD-92BC-44D0AFCC0C22}" destId="{3257B30E-6C84-4433-AA87-A02AB7577BFB}" srcOrd="0" destOrd="0" parTransId="{10A20C4E-9412-49BF-B8A6-E052B93A6AA0}" sibTransId="{1D6AA6C3-4969-47A3-8A40-57B0BDE8320A}"/>
    <dgm:cxn modelId="{B6C91E32-AD76-4BF5-B6F7-C086C9D44BA1}" srcId="{3257B30E-6C84-4433-AA87-A02AB7577BFB}" destId="{AC7752FE-6215-4C26-827E-CDE50633ACF5}" srcOrd="4" destOrd="0" parTransId="{8B4A3AE1-AE70-4B4F-BC48-D694B345D0F8}" sibTransId="{647CAE27-5933-40DC-A536-933D20021FE4}"/>
    <dgm:cxn modelId="{A1F7F651-109B-0240-81CA-D8E53B1D379A}" type="presOf" srcId="{3D63CD73-6D93-4AA4-A573-50CF548A70A7}" destId="{10ACEF4F-6AD6-4593-B15F-B03CC9A37262}" srcOrd="0" destOrd="0" presId="urn:microsoft.com/office/officeart/2005/8/layout/radial1"/>
    <dgm:cxn modelId="{1F4251D1-CED8-584D-8AA5-832B284639B2}" type="presOf" srcId="{8B4A3AE1-AE70-4B4F-BC48-D694B345D0F8}" destId="{7B14F710-957A-4688-827F-499FB4CA8C4F}" srcOrd="1" destOrd="0" presId="urn:microsoft.com/office/officeart/2005/8/layout/radial1"/>
    <dgm:cxn modelId="{5748D92B-DCE7-4E40-8477-B52EB8554BA8}" srcId="{3257B30E-6C84-4433-AA87-A02AB7577BFB}" destId="{8AF88D3A-B150-6740-B042-2D683DBFC03D}" srcOrd="5" destOrd="0" parTransId="{1578C9D3-D0B2-774F-B3B5-DE3643EA1533}" sibTransId="{FEC2B7F6-8EA9-E149-871D-08D79C530982}"/>
    <dgm:cxn modelId="{BC7C067D-3073-BB43-9FEE-957DD8EFE962}" type="presOf" srcId="{DDB571A4-5CAD-42AD-92BC-44D0AFCC0C22}" destId="{5F6B1520-5EA0-484E-9103-AF13CF22137A}" srcOrd="0" destOrd="0" presId="urn:microsoft.com/office/officeart/2005/8/layout/radial1"/>
    <dgm:cxn modelId="{5073969B-B9A6-BA4B-8818-71F23CEDD412}" type="presOf" srcId="{CC4860D1-4985-4B71-B650-34CBF9DEE17B}" destId="{B5AE80EC-BFD1-43E7-A786-1613A6E80622}" srcOrd="1" destOrd="0" presId="urn:microsoft.com/office/officeart/2005/8/layout/radial1"/>
    <dgm:cxn modelId="{D512A87D-C481-7B4E-A0F9-B50974689C97}" type="presOf" srcId="{AC7752FE-6215-4C26-827E-CDE50633ACF5}" destId="{67E47167-27A8-4B54-871D-B90D18F74C45}" srcOrd="0" destOrd="0" presId="urn:microsoft.com/office/officeart/2005/8/layout/radial1"/>
    <dgm:cxn modelId="{D4966F6D-64E4-A240-A2FC-A8F37B7D29C7}" srcId="{DDB571A4-5CAD-42AD-92BC-44D0AFCC0C22}" destId="{5BF62E26-8F2E-EA4D-925F-61B307DD68D7}" srcOrd="1" destOrd="0" parTransId="{1C26899F-E995-FC49-B42C-4DC2E80236DA}" sibTransId="{758A2EAC-3EEF-DC4F-B772-14E2A1C67A48}"/>
    <dgm:cxn modelId="{9D410DAF-3589-D641-BC1F-EE9DD9AFAACA}" type="presOf" srcId="{97585F96-B0B7-4857-9FBB-E419E48F4EE6}" destId="{5CC0D3B7-FA50-4F87-A9E6-DD124B96CEC1}" srcOrd="0" destOrd="0" presId="urn:microsoft.com/office/officeart/2005/8/layout/radial1"/>
    <dgm:cxn modelId="{8EBE9286-375B-354D-A80F-482F502B602D}" type="presOf" srcId="{451158B8-78B9-4282-ADFD-014791F129FD}" destId="{99C7BCC3-B2FA-420E-BD91-4772DA948935}" srcOrd="0" destOrd="0" presId="urn:microsoft.com/office/officeart/2005/8/layout/radial1"/>
    <dgm:cxn modelId="{9F31A56A-CD61-0D4A-816A-285C4A1E57CF}" type="presOf" srcId="{3257B30E-6C84-4433-AA87-A02AB7577BFB}" destId="{D3327A82-3AC6-4377-8665-73BDFC4988D2}" srcOrd="0" destOrd="0" presId="urn:microsoft.com/office/officeart/2005/8/layout/radial1"/>
    <dgm:cxn modelId="{177BD872-B066-4C23-8AF3-BE239864596E}" srcId="{3257B30E-6C84-4433-AA87-A02AB7577BFB}" destId="{3D63CD73-6D93-4AA4-A573-50CF548A70A7}" srcOrd="2" destOrd="0" parTransId="{CC4860D1-4985-4B71-B650-34CBF9DEE17B}" sibTransId="{46A2A1DF-D14F-4AA8-B365-9501E6E85C42}"/>
    <dgm:cxn modelId="{E04266CC-90F1-B54E-B371-853A08A0915B}" type="presOf" srcId="{1578C9D3-D0B2-774F-B3B5-DE3643EA1533}" destId="{6B779C38-FB3B-234D-8E47-96E0585287D7}" srcOrd="1" destOrd="0" presId="urn:microsoft.com/office/officeart/2005/8/layout/radial1"/>
    <dgm:cxn modelId="{2D9E5CF0-62D3-4595-B2D3-3CA54FC96787}" srcId="{3257B30E-6C84-4433-AA87-A02AB7577BFB}" destId="{0054606C-5DFC-479D-B8CD-6D0E78513566}" srcOrd="3" destOrd="0" parTransId="{97585F96-B0B7-4857-9FBB-E419E48F4EE6}" sibTransId="{15D52675-F34D-4656-80B1-32EF4FD88000}"/>
    <dgm:cxn modelId="{5C2A847C-A9FD-3345-BC4C-570068FA36DF}" type="presOf" srcId="{340B4743-17F7-4DCA-A1BB-A762E5C7000C}" destId="{F7863ED8-1007-4B08-BD3E-4BF1CAC42C6F}" srcOrd="0" destOrd="0" presId="urn:microsoft.com/office/officeart/2005/8/layout/radial1"/>
    <dgm:cxn modelId="{1BE80463-BDE0-DA48-9BF5-B815ED6A86A9}" type="presOf" srcId="{340B4743-17F7-4DCA-A1BB-A762E5C7000C}" destId="{5F7EC7CA-1E66-4E9E-885C-597E3DF64D01}" srcOrd="1" destOrd="0" presId="urn:microsoft.com/office/officeart/2005/8/layout/radial1"/>
    <dgm:cxn modelId="{4C12EA99-82BE-1940-9D42-CFE108EB11AF}" srcId="{DDB571A4-5CAD-42AD-92BC-44D0AFCC0C22}" destId="{2C8ABADB-3C03-904C-8B13-0F7F253E439B}" srcOrd="2" destOrd="0" parTransId="{7C361BF2-3FE7-9F4A-AB2C-ED93FA647490}" sibTransId="{A16EE2C6-4EDE-3841-A407-0B92457DB919}"/>
    <dgm:cxn modelId="{7E60DC6A-F163-497A-9AAC-449A94165BEB}" srcId="{3257B30E-6C84-4433-AA87-A02AB7577BFB}" destId="{64BC303F-DE9C-4F40-8A6A-DF1918C3BFC2}" srcOrd="1" destOrd="0" parTransId="{340B4743-17F7-4DCA-A1BB-A762E5C7000C}" sibTransId="{29CEFC4C-59F4-478B-908D-63ADC1C5B336}"/>
    <dgm:cxn modelId="{B4121DA7-2ED7-864E-A218-0D56E1F4EBA9}" type="presOf" srcId="{68A52A55-76C7-4FAF-B85C-666D2D4E26DF}" destId="{04657BE5-0F03-4505-8029-EE36F1128CE4}" srcOrd="1" destOrd="0" presId="urn:microsoft.com/office/officeart/2005/8/layout/radial1"/>
    <dgm:cxn modelId="{852A284E-FE50-4244-8317-F720B2D79A32}" type="presOf" srcId="{68A52A55-76C7-4FAF-B85C-666D2D4E26DF}" destId="{D2C3710A-EF52-487F-8D9C-A0ABA4C5825A}" srcOrd="0" destOrd="0" presId="urn:microsoft.com/office/officeart/2005/8/layout/radial1"/>
    <dgm:cxn modelId="{92E3BB76-3194-400B-A0B1-F49FDBA1D22D}" srcId="{3257B30E-6C84-4433-AA87-A02AB7577BFB}" destId="{451158B8-78B9-4282-ADFD-014791F129FD}" srcOrd="0" destOrd="0" parTransId="{68A52A55-76C7-4FAF-B85C-666D2D4E26DF}" sibTransId="{6959275E-49AC-4354-9CB9-4630A2CE9AC2}"/>
    <dgm:cxn modelId="{1977E33F-380C-F146-87FA-05A7CE6F1DB0}" type="presOf" srcId="{0054606C-5DFC-479D-B8CD-6D0E78513566}" destId="{C0257590-8D6D-430F-AE87-FB72759C9C8B}" srcOrd="0" destOrd="0" presId="urn:microsoft.com/office/officeart/2005/8/layout/radial1"/>
    <dgm:cxn modelId="{098F667A-F5AA-1748-83E0-61473FFD795B}" type="presOf" srcId="{1578C9D3-D0B2-774F-B3B5-DE3643EA1533}" destId="{23A3673A-35FB-8E44-8535-46088227FC58}" srcOrd="0" destOrd="0" presId="urn:microsoft.com/office/officeart/2005/8/layout/radial1"/>
    <dgm:cxn modelId="{6D5EAEB2-AB56-1749-BEAB-DEC1364AE292}" type="presOf" srcId="{8B4A3AE1-AE70-4B4F-BC48-D694B345D0F8}" destId="{126C5BB4-EF51-4BE7-AF3E-966C17147BF1}" srcOrd="0" destOrd="0" presId="urn:microsoft.com/office/officeart/2005/8/layout/radial1"/>
    <dgm:cxn modelId="{F76C3D73-7104-A545-84BD-A01973937797}" type="presOf" srcId="{64BC303F-DE9C-4F40-8A6A-DF1918C3BFC2}" destId="{6138F640-998E-4EB1-BA8B-52474C7E8B9C}" srcOrd="0" destOrd="0" presId="urn:microsoft.com/office/officeart/2005/8/layout/radial1"/>
    <dgm:cxn modelId="{E691C99A-6E63-244B-BC84-7E1B7435407A}" type="presOf" srcId="{8AF88D3A-B150-6740-B042-2D683DBFC03D}" destId="{CC0ED6DF-97AC-A54E-B245-CDBB26AADAB0}" srcOrd="0" destOrd="0" presId="urn:microsoft.com/office/officeart/2005/8/layout/radial1"/>
    <dgm:cxn modelId="{0136DEA9-ED7A-1445-A0E2-7F0E6D6A2C53}" type="presOf" srcId="{97585F96-B0B7-4857-9FBB-E419E48F4EE6}" destId="{3F6C2FC1-B18A-4E14-9573-D2A289246055}" srcOrd="1" destOrd="0" presId="urn:microsoft.com/office/officeart/2005/8/layout/radial1"/>
    <dgm:cxn modelId="{E0DE3AF6-084F-F747-A82F-4F385E09960F}" type="presOf" srcId="{CC4860D1-4985-4B71-B650-34CBF9DEE17B}" destId="{6C2C1D9E-CC7B-47D3-B9B5-D08297ECDC7A}" srcOrd="0" destOrd="0" presId="urn:microsoft.com/office/officeart/2005/8/layout/radial1"/>
    <dgm:cxn modelId="{A2BC6BCE-7260-0042-828C-D805D9BA566A}" type="presParOf" srcId="{5F6B1520-5EA0-484E-9103-AF13CF22137A}" destId="{D3327A82-3AC6-4377-8665-73BDFC4988D2}" srcOrd="0" destOrd="0" presId="urn:microsoft.com/office/officeart/2005/8/layout/radial1"/>
    <dgm:cxn modelId="{BFC64EC2-6012-D440-BDDB-5FFC3B89D4F8}" type="presParOf" srcId="{5F6B1520-5EA0-484E-9103-AF13CF22137A}" destId="{D2C3710A-EF52-487F-8D9C-A0ABA4C5825A}" srcOrd="1" destOrd="0" presId="urn:microsoft.com/office/officeart/2005/8/layout/radial1"/>
    <dgm:cxn modelId="{D69ABCB3-5B99-B743-95E2-6945090CD339}" type="presParOf" srcId="{D2C3710A-EF52-487F-8D9C-A0ABA4C5825A}" destId="{04657BE5-0F03-4505-8029-EE36F1128CE4}" srcOrd="0" destOrd="0" presId="urn:microsoft.com/office/officeart/2005/8/layout/radial1"/>
    <dgm:cxn modelId="{40C5FB18-77F7-6A45-BEAF-B37DD3A344E3}" type="presParOf" srcId="{5F6B1520-5EA0-484E-9103-AF13CF22137A}" destId="{99C7BCC3-B2FA-420E-BD91-4772DA948935}" srcOrd="2" destOrd="0" presId="urn:microsoft.com/office/officeart/2005/8/layout/radial1"/>
    <dgm:cxn modelId="{B028CE69-39DF-6044-B0FF-FAD6B72375BB}" type="presParOf" srcId="{5F6B1520-5EA0-484E-9103-AF13CF22137A}" destId="{F7863ED8-1007-4B08-BD3E-4BF1CAC42C6F}" srcOrd="3" destOrd="0" presId="urn:microsoft.com/office/officeart/2005/8/layout/radial1"/>
    <dgm:cxn modelId="{F8EC60DA-5489-344D-A6AA-B3F067E0FE52}" type="presParOf" srcId="{F7863ED8-1007-4B08-BD3E-4BF1CAC42C6F}" destId="{5F7EC7CA-1E66-4E9E-885C-597E3DF64D01}" srcOrd="0" destOrd="0" presId="urn:microsoft.com/office/officeart/2005/8/layout/radial1"/>
    <dgm:cxn modelId="{E218D1A2-99CD-ED41-B3F5-61C72E392606}" type="presParOf" srcId="{5F6B1520-5EA0-484E-9103-AF13CF22137A}" destId="{6138F640-998E-4EB1-BA8B-52474C7E8B9C}" srcOrd="4" destOrd="0" presId="urn:microsoft.com/office/officeart/2005/8/layout/radial1"/>
    <dgm:cxn modelId="{39E63B5F-CB1B-6F48-A941-8ECC3802790B}" type="presParOf" srcId="{5F6B1520-5EA0-484E-9103-AF13CF22137A}" destId="{6C2C1D9E-CC7B-47D3-B9B5-D08297ECDC7A}" srcOrd="5" destOrd="0" presId="urn:microsoft.com/office/officeart/2005/8/layout/radial1"/>
    <dgm:cxn modelId="{F8C2FB59-3AF4-C149-AD6D-BEB9F59275E9}" type="presParOf" srcId="{6C2C1D9E-CC7B-47D3-B9B5-D08297ECDC7A}" destId="{B5AE80EC-BFD1-43E7-A786-1613A6E80622}" srcOrd="0" destOrd="0" presId="urn:microsoft.com/office/officeart/2005/8/layout/radial1"/>
    <dgm:cxn modelId="{587084C2-33E6-3D47-A5E2-91EF7979849B}" type="presParOf" srcId="{5F6B1520-5EA0-484E-9103-AF13CF22137A}" destId="{10ACEF4F-6AD6-4593-B15F-B03CC9A37262}" srcOrd="6" destOrd="0" presId="urn:microsoft.com/office/officeart/2005/8/layout/radial1"/>
    <dgm:cxn modelId="{4C292D37-8F10-994C-8491-33B48792D5D2}" type="presParOf" srcId="{5F6B1520-5EA0-484E-9103-AF13CF22137A}" destId="{5CC0D3B7-FA50-4F87-A9E6-DD124B96CEC1}" srcOrd="7" destOrd="0" presId="urn:microsoft.com/office/officeart/2005/8/layout/radial1"/>
    <dgm:cxn modelId="{5F783B22-BD6B-7649-AA03-A35A88BE1CDD}" type="presParOf" srcId="{5CC0D3B7-FA50-4F87-A9E6-DD124B96CEC1}" destId="{3F6C2FC1-B18A-4E14-9573-D2A289246055}" srcOrd="0" destOrd="0" presId="urn:microsoft.com/office/officeart/2005/8/layout/radial1"/>
    <dgm:cxn modelId="{837B36F4-8FB2-1B44-96D1-895978D6D689}" type="presParOf" srcId="{5F6B1520-5EA0-484E-9103-AF13CF22137A}" destId="{C0257590-8D6D-430F-AE87-FB72759C9C8B}" srcOrd="8" destOrd="0" presId="urn:microsoft.com/office/officeart/2005/8/layout/radial1"/>
    <dgm:cxn modelId="{9C88D951-EB07-9649-9A22-D2D9B8C92A31}" type="presParOf" srcId="{5F6B1520-5EA0-484E-9103-AF13CF22137A}" destId="{126C5BB4-EF51-4BE7-AF3E-966C17147BF1}" srcOrd="9" destOrd="0" presId="urn:microsoft.com/office/officeart/2005/8/layout/radial1"/>
    <dgm:cxn modelId="{96B07A7C-7010-4344-88BC-BA65CF94F543}" type="presParOf" srcId="{126C5BB4-EF51-4BE7-AF3E-966C17147BF1}" destId="{7B14F710-957A-4688-827F-499FB4CA8C4F}" srcOrd="0" destOrd="0" presId="urn:microsoft.com/office/officeart/2005/8/layout/radial1"/>
    <dgm:cxn modelId="{8555C714-54CC-9545-B73F-CE7AD5543D4C}" type="presParOf" srcId="{5F6B1520-5EA0-484E-9103-AF13CF22137A}" destId="{67E47167-27A8-4B54-871D-B90D18F74C45}" srcOrd="10" destOrd="0" presId="urn:microsoft.com/office/officeart/2005/8/layout/radial1"/>
    <dgm:cxn modelId="{6FA8BEBB-EF2A-8044-8825-A98BE6BD30A1}" type="presParOf" srcId="{5F6B1520-5EA0-484E-9103-AF13CF22137A}" destId="{23A3673A-35FB-8E44-8535-46088227FC58}" srcOrd="11" destOrd="0" presId="urn:microsoft.com/office/officeart/2005/8/layout/radial1"/>
    <dgm:cxn modelId="{BA6F7131-1C7C-DB48-B5A5-82E4585A139E}" type="presParOf" srcId="{23A3673A-35FB-8E44-8535-46088227FC58}" destId="{6B779C38-FB3B-234D-8E47-96E0585287D7}" srcOrd="0" destOrd="0" presId="urn:microsoft.com/office/officeart/2005/8/layout/radial1"/>
    <dgm:cxn modelId="{3F27A040-ED65-1140-8098-0FC2C2CD0DE2}" type="presParOf" srcId="{5F6B1520-5EA0-484E-9103-AF13CF22137A}" destId="{CC0ED6DF-97AC-A54E-B245-CDBB26AADAB0}" srcOrd="12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DDB571A4-5CAD-42AD-92BC-44D0AFCC0C22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257B30E-6C84-4433-AA87-A02AB7577BFB}">
      <dgm:prSet phldrT="[Text]"/>
      <dgm:spPr/>
      <dgm:t>
        <a:bodyPr/>
        <a:lstStyle/>
        <a:p>
          <a:r>
            <a:rPr lang="en-US" dirty="0" smtClean="0"/>
            <a:t>Car</a:t>
          </a:r>
          <a:endParaRPr lang="en-US" dirty="0"/>
        </a:p>
      </dgm:t>
    </dgm:pt>
    <dgm:pt modelId="{10A20C4E-9412-49BF-B8A6-E052B93A6AA0}" type="parTrans" cxnId="{0068FC46-4EEE-4128-8B42-32A7EE531D2C}">
      <dgm:prSet/>
      <dgm:spPr/>
      <dgm:t>
        <a:bodyPr/>
        <a:lstStyle/>
        <a:p>
          <a:endParaRPr lang="en-US"/>
        </a:p>
      </dgm:t>
    </dgm:pt>
    <dgm:pt modelId="{1D6AA6C3-4969-47A3-8A40-57B0BDE8320A}" type="sibTrans" cxnId="{0068FC46-4EEE-4128-8B42-32A7EE531D2C}">
      <dgm:prSet/>
      <dgm:spPr/>
      <dgm:t>
        <a:bodyPr/>
        <a:lstStyle/>
        <a:p>
          <a:endParaRPr lang="en-US"/>
        </a:p>
      </dgm:t>
    </dgm:pt>
    <dgm:pt modelId="{451158B8-78B9-4282-ADFD-014791F129FD}">
      <dgm:prSet phldrT="[Text]"/>
      <dgm:spPr/>
      <dgm:t>
        <a:bodyPr/>
        <a:lstStyle/>
        <a:p>
          <a:r>
            <a:rPr lang="en-US" dirty="0" smtClean="0"/>
            <a:t>Owner</a:t>
          </a:r>
          <a:endParaRPr lang="en-US" dirty="0"/>
        </a:p>
      </dgm:t>
    </dgm:pt>
    <dgm:pt modelId="{68A52A55-76C7-4FAF-B85C-666D2D4E26DF}" type="parTrans" cxnId="{92E3BB76-3194-400B-A0B1-F49FDBA1D22D}">
      <dgm:prSet custT="1"/>
      <dgm:spPr/>
      <dgm:t>
        <a:bodyPr/>
        <a:lstStyle/>
        <a:p>
          <a:r>
            <a:rPr lang="en-US" sz="1200" dirty="0" smtClean="0"/>
            <a:t>Owned By</a:t>
          </a:r>
          <a:endParaRPr lang="en-US" sz="1200" dirty="0"/>
        </a:p>
      </dgm:t>
    </dgm:pt>
    <dgm:pt modelId="{6959275E-49AC-4354-9CB9-4630A2CE9AC2}" type="sibTrans" cxnId="{92E3BB76-3194-400B-A0B1-F49FDBA1D22D}">
      <dgm:prSet/>
      <dgm:spPr/>
      <dgm:t>
        <a:bodyPr/>
        <a:lstStyle/>
        <a:p>
          <a:endParaRPr lang="en-US"/>
        </a:p>
      </dgm:t>
    </dgm:pt>
    <dgm:pt modelId="{64BC303F-DE9C-4F40-8A6A-DF1918C3BFC2}">
      <dgm:prSet phldrT="[Text]"/>
      <dgm:spPr/>
      <dgm:t>
        <a:bodyPr/>
        <a:lstStyle/>
        <a:p>
          <a:r>
            <a:rPr lang="en-US" dirty="0" smtClean="0"/>
            <a:t>Driver</a:t>
          </a:r>
          <a:endParaRPr lang="en-US" dirty="0"/>
        </a:p>
      </dgm:t>
    </dgm:pt>
    <dgm:pt modelId="{340B4743-17F7-4DCA-A1BB-A762E5C7000C}" type="parTrans" cxnId="{7E60DC6A-F163-497A-9AAC-449A94165BEB}">
      <dgm:prSet custT="1"/>
      <dgm:spPr/>
      <dgm:t>
        <a:bodyPr/>
        <a:lstStyle/>
        <a:p>
          <a:r>
            <a:rPr lang="en-US" sz="1200" dirty="0" smtClean="0"/>
            <a:t>Driven By</a:t>
          </a:r>
          <a:endParaRPr lang="en-US" sz="1200" dirty="0"/>
        </a:p>
      </dgm:t>
    </dgm:pt>
    <dgm:pt modelId="{29CEFC4C-59F4-478B-908D-63ADC1C5B336}" type="sibTrans" cxnId="{7E60DC6A-F163-497A-9AAC-449A94165BEB}">
      <dgm:prSet/>
      <dgm:spPr/>
      <dgm:t>
        <a:bodyPr/>
        <a:lstStyle/>
        <a:p>
          <a:endParaRPr lang="en-US"/>
        </a:p>
      </dgm:t>
    </dgm:pt>
    <dgm:pt modelId="{3D63CD73-6D93-4AA4-A573-50CF548A70A7}">
      <dgm:prSet phldrT="[Text]"/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en-US" dirty="0" smtClean="0"/>
            <a:t>Criminal status</a:t>
          </a:r>
          <a:endParaRPr lang="en-US" dirty="0"/>
        </a:p>
      </dgm:t>
    </dgm:pt>
    <dgm:pt modelId="{CC4860D1-4985-4B71-B650-34CBF9DEE17B}" type="parTrans" cxnId="{177BD872-B066-4C23-8AF3-BE239864596E}">
      <dgm:prSet/>
      <dgm:spPr/>
      <dgm:t>
        <a:bodyPr/>
        <a:lstStyle/>
        <a:p>
          <a:endParaRPr lang="en-US"/>
        </a:p>
      </dgm:t>
    </dgm:pt>
    <dgm:pt modelId="{46A2A1DF-D14F-4AA8-B365-9501E6E85C42}" type="sibTrans" cxnId="{177BD872-B066-4C23-8AF3-BE239864596E}">
      <dgm:prSet/>
      <dgm:spPr/>
      <dgm:t>
        <a:bodyPr/>
        <a:lstStyle/>
        <a:p>
          <a:endParaRPr lang="en-US"/>
        </a:p>
      </dgm:t>
    </dgm:pt>
    <dgm:pt modelId="{AC7752FE-6215-4C26-827E-CDE50633ACF5}">
      <dgm:prSet phldrT="[Text]"/>
      <dgm:spPr/>
      <dgm:t>
        <a:bodyPr/>
        <a:lstStyle/>
        <a:p>
          <a:r>
            <a:rPr lang="en-US" dirty="0" smtClean="0"/>
            <a:t>Passenger</a:t>
          </a:r>
          <a:endParaRPr lang="en-US" dirty="0"/>
        </a:p>
      </dgm:t>
    </dgm:pt>
    <dgm:pt modelId="{8B4A3AE1-AE70-4B4F-BC48-D694B345D0F8}" type="parTrans" cxnId="{B6C91E32-AD76-4BF5-B6F7-C086C9D44BA1}">
      <dgm:prSet custT="1"/>
      <dgm:spPr/>
      <dgm:t>
        <a:bodyPr/>
        <a:lstStyle/>
        <a:p>
          <a:r>
            <a:rPr lang="en-US" sz="1200" dirty="0" smtClean="0"/>
            <a:t>Passenger In</a:t>
          </a:r>
          <a:endParaRPr lang="en-US" sz="1200" dirty="0"/>
        </a:p>
      </dgm:t>
    </dgm:pt>
    <dgm:pt modelId="{647CAE27-5933-40DC-A536-933D20021FE4}" type="sibTrans" cxnId="{B6C91E32-AD76-4BF5-B6F7-C086C9D44BA1}">
      <dgm:prSet/>
      <dgm:spPr/>
      <dgm:t>
        <a:bodyPr/>
        <a:lstStyle/>
        <a:p>
          <a:endParaRPr lang="en-US"/>
        </a:p>
      </dgm:t>
    </dgm:pt>
    <dgm:pt modelId="{0054606C-5DFC-479D-B8CD-6D0E78513566}">
      <dgm:prSet phldrT="[Text]"/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en-US" dirty="0" smtClean="0"/>
            <a:t>State</a:t>
          </a:r>
          <a:endParaRPr lang="en-US" dirty="0"/>
        </a:p>
      </dgm:t>
    </dgm:pt>
    <dgm:pt modelId="{97585F96-B0B7-4857-9FBB-E419E48F4EE6}" type="parTrans" cxnId="{2D9E5CF0-62D3-4595-B2D3-3CA54FC96787}">
      <dgm:prSet/>
      <dgm:spPr/>
      <dgm:t>
        <a:bodyPr/>
        <a:lstStyle/>
        <a:p>
          <a:endParaRPr lang="en-US"/>
        </a:p>
      </dgm:t>
    </dgm:pt>
    <dgm:pt modelId="{15D52675-F34D-4656-80B1-32EF4FD88000}" type="sibTrans" cxnId="{2D9E5CF0-62D3-4595-B2D3-3CA54FC96787}">
      <dgm:prSet/>
      <dgm:spPr/>
      <dgm:t>
        <a:bodyPr/>
        <a:lstStyle/>
        <a:p>
          <a:endParaRPr lang="en-US"/>
        </a:p>
      </dgm:t>
    </dgm:pt>
    <dgm:pt modelId="{2C8ABADB-3C03-904C-8B13-0F7F253E439B}">
      <dgm:prSet phldrT="[Text]"/>
      <dgm:spPr/>
      <dgm:t>
        <a:bodyPr/>
        <a:lstStyle/>
        <a:p>
          <a:endParaRPr lang="en-US"/>
        </a:p>
      </dgm:t>
    </dgm:pt>
    <dgm:pt modelId="{7C361BF2-3FE7-9F4A-AB2C-ED93FA647490}" type="parTrans" cxnId="{4C12EA99-82BE-1940-9D42-CFE108EB11AF}">
      <dgm:prSet/>
      <dgm:spPr/>
      <dgm:t>
        <a:bodyPr/>
        <a:lstStyle/>
        <a:p>
          <a:endParaRPr lang="en-US"/>
        </a:p>
      </dgm:t>
    </dgm:pt>
    <dgm:pt modelId="{A16EE2C6-4EDE-3841-A407-0B92457DB919}" type="sibTrans" cxnId="{4C12EA99-82BE-1940-9D42-CFE108EB11AF}">
      <dgm:prSet/>
      <dgm:spPr/>
      <dgm:t>
        <a:bodyPr/>
        <a:lstStyle/>
        <a:p>
          <a:endParaRPr lang="en-US"/>
        </a:p>
      </dgm:t>
    </dgm:pt>
    <dgm:pt modelId="{8AF88D3A-B150-6740-B042-2D683DBFC03D}">
      <dgm:prSet phldrT="[Text]"/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en-US" dirty="0" smtClean="0"/>
            <a:t>Purchase Details</a:t>
          </a:r>
          <a:endParaRPr lang="en-US" dirty="0"/>
        </a:p>
      </dgm:t>
    </dgm:pt>
    <dgm:pt modelId="{1578C9D3-D0B2-774F-B3B5-DE3643EA1533}" type="parTrans" cxnId="{5748D92B-DCE7-4E40-8477-B52EB8554BA8}">
      <dgm:prSet/>
      <dgm:spPr/>
      <dgm:t>
        <a:bodyPr/>
        <a:lstStyle/>
        <a:p>
          <a:endParaRPr lang="en-US"/>
        </a:p>
      </dgm:t>
    </dgm:pt>
    <dgm:pt modelId="{FEC2B7F6-8EA9-E149-871D-08D79C530982}" type="sibTrans" cxnId="{5748D92B-DCE7-4E40-8477-B52EB8554BA8}">
      <dgm:prSet/>
      <dgm:spPr/>
      <dgm:t>
        <a:bodyPr/>
        <a:lstStyle/>
        <a:p>
          <a:endParaRPr lang="en-US"/>
        </a:p>
      </dgm:t>
    </dgm:pt>
    <dgm:pt modelId="{5BF62E26-8F2E-EA4D-925F-61B307DD68D7}">
      <dgm:prSet phldrT="[Text]"/>
      <dgm:spPr/>
      <dgm:t>
        <a:bodyPr/>
        <a:lstStyle/>
        <a:p>
          <a:endParaRPr lang="en-US" dirty="0"/>
        </a:p>
      </dgm:t>
    </dgm:pt>
    <dgm:pt modelId="{1C26899F-E995-FC49-B42C-4DC2E80236DA}" type="parTrans" cxnId="{D4966F6D-64E4-A240-A2FC-A8F37B7D29C7}">
      <dgm:prSet/>
      <dgm:spPr/>
      <dgm:t>
        <a:bodyPr/>
        <a:lstStyle/>
        <a:p>
          <a:endParaRPr lang="en-US"/>
        </a:p>
      </dgm:t>
    </dgm:pt>
    <dgm:pt modelId="{758A2EAC-3EEF-DC4F-B772-14E2A1C67A48}" type="sibTrans" cxnId="{D4966F6D-64E4-A240-A2FC-A8F37B7D29C7}">
      <dgm:prSet/>
      <dgm:spPr/>
      <dgm:t>
        <a:bodyPr/>
        <a:lstStyle/>
        <a:p>
          <a:endParaRPr lang="en-US"/>
        </a:p>
      </dgm:t>
    </dgm:pt>
    <dgm:pt modelId="{5F6B1520-5EA0-484E-9103-AF13CF22137A}" type="pres">
      <dgm:prSet presAssocID="{DDB571A4-5CAD-42AD-92BC-44D0AFCC0C22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3327A82-3AC6-4377-8665-73BDFC4988D2}" type="pres">
      <dgm:prSet presAssocID="{3257B30E-6C84-4433-AA87-A02AB7577BFB}" presName="centerShape" presStyleLbl="node0" presStyleIdx="0" presStyleCnt="1" custScaleY="57045"/>
      <dgm:spPr>
        <a:prstGeom prst="parallelogram">
          <a:avLst/>
        </a:prstGeom>
      </dgm:spPr>
      <dgm:t>
        <a:bodyPr/>
        <a:lstStyle/>
        <a:p>
          <a:endParaRPr lang="en-US"/>
        </a:p>
      </dgm:t>
    </dgm:pt>
    <dgm:pt modelId="{D2C3710A-EF52-487F-8D9C-A0ABA4C5825A}" type="pres">
      <dgm:prSet presAssocID="{68A52A55-76C7-4FAF-B85C-666D2D4E26DF}" presName="Name9" presStyleLbl="parChTrans1D2" presStyleIdx="0" presStyleCnt="6"/>
      <dgm:spPr/>
      <dgm:t>
        <a:bodyPr/>
        <a:lstStyle/>
        <a:p>
          <a:endParaRPr lang="en-US"/>
        </a:p>
      </dgm:t>
    </dgm:pt>
    <dgm:pt modelId="{04657BE5-0F03-4505-8029-EE36F1128CE4}" type="pres">
      <dgm:prSet presAssocID="{68A52A55-76C7-4FAF-B85C-666D2D4E26DF}" presName="connTx" presStyleLbl="parChTrans1D2" presStyleIdx="0" presStyleCnt="6"/>
      <dgm:spPr/>
      <dgm:t>
        <a:bodyPr/>
        <a:lstStyle/>
        <a:p>
          <a:endParaRPr lang="en-US"/>
        </a:p>
      </dgm:t>
    </dgm:pt>
    <dgm:pt modelId="{99C7BCC3-B2FA-420E-BD91-4772DA948935}" type="pres">
      <dgm:prSet presAssocID="{451158B8-78B9-4282-ADFD-014791F129FD}" presName="node" presStyleLbl="node1" presStyleIdx="0" presStyleCnt="6" custScaleX="111519" custScaleY="48571" custRadScaleRad="96226" custRadScaleInc="8628">
        <dgm:presLayoutVars>
          <dgm:bulletEnabled val="1"/>
        </dgm:presLayoutVars>
      </dgm:prSet>
      <dgm:spPr>
        <a:prstGeom prst="parallelogram">
          <a:avLst/>
        </a:prstGeom>
      </dgm:spPr>
      <dgm:t>
        <a:bodyPr/>
        <a:lstStyle/>
        <a:p>
          <a:endParaRPr lang="en-US"/>
        </a:p>
      </dgm:t>
    </dgm:pt>
    <dgm:pt modelId="{F7863ED8-1007-4B08-BD3E-4BF1CAC42C6F}" type="pres">
      <dgm:prSet presAssocID="{340B4743-17F7-4DCA-A1BB-A762E5C7000C}" presName="Name9" presStyleLbl="parChTrans1D2" presStyleIdx="1" presStyleCnt="6"/>
      <dgm:spPr/>
      <dgm:t>
        <a:bodyPr/>
        <a:lstStyle/>
        <a:p>
          <a:endParaRPr lang="en-US"/>
        </a:p>
      </dgm:t>
    </dgm:pt>
    <dgm:pt modelId="{5F7EC7CA-1E66-4E9E-885C-597E3DF64D01}" type="pres">
      <dgm:prSet presAssocID="{340B4743-17F7-4DCA-A1BB-A762E5C7000C}" presName="connTx" presStyleLbl="parChTrans1D2" presStyleIdx="1" presStyleCnt="6"/>
      <dgm:spPr/>
      <dgm:t>
        <a:bodyPr/>
        <a:lstStyle/>
        <a:p>
          <a:endParaRPr lang="en-US"/>
        </a:p>
      </dgm:t>
    </dgm:pt>
    <dgm:pt modelId="{6138F640-998E-4EB1-BA8B-52474C7E8B9C}" type="pres">
      <dgm:prSet presAssocID="{64BC303F-DE9C-4F40-8A6A-DF1918C3BFC2}" presName="node" presStyleLbl="node1" presStyleIdx="1" presStyleCnt="6" custScaleX="138433" custScaleY="44708" custRadScaleRad="169547" custRadScaleInc="-6861">
        <dgm:presLayoutVars>
          <dgm:bulletEnabled val="1"/>
        </dgm:presLayoutVars>
      </dgm:prSet>
      <dgm:spPr>
        <a:prstGeom prst="parallelogram">
          <a:avLst/>
        </a:prstGeom>
      </dgm:spPr>
      <dgm:t>
        <a:bodyPr/>
        <a:lstStyle/>
        <a:p>
          <a:endParaRPr lang="en-US"/>
        </a:p>
      </dgm:t>
    </dgm:pt>
    <dgm:pt modelId="{6C2C1D9E-CC7B-47D3-B9B5-D08297ECDC7A}" type="pres">
      <dgm:prSet presAssocID="{CC4860D1-4985-4B71-B650-34CBF9DEE17B}" presName="Name9" presStyleLbl="parChTrans1D2" presStyleIdx="2" presStyleCnt="6"/>
      <dgm:spPr/>
      <dgm:t>
        <a:bodyPr/>
        <a:lstStyle/>
        <a:p>
          <a:endParaRPr lang="en-US"/>
        </a:p>
      </dgm:t>
    </dgm:pt>
    <dgm:pt modelId="{B5AE80EC-BFD1-43E7-A786-1613A6E80622}" type="pres">
      <dgm:prSet presAssocID="{CC4860D1-4985-4B71-B650-34CBF9DEE17B}" presName="connTx" presStyleLbl="parChTrans1D2" presStyleIdx="2" presStyleCnt="6"/>
      <dgm:spPr/>
      <dgm:t>
        <a:bodyPr/>
        <a:lstStyle/>
        <a:p>
          <a:endParaRPr lang="en-US"/>
        </a:p>
      </dgm:t>
    </dgm:pt>
    <dgm:pt modelId="{10ACEF4F-6AD6-4593-B15F-B03CC9A37262}" type="pres">
      <dgm:prSet presAssocID="{3D63CD73-6D93-4AA4-A573-50CF548A70A7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C0D3B7-FA50-4F87-A9E6-DD124B96CEC1}" type="pres">
      <dgm:prSet presAssocID="{97585F96-B0B7-4857-9FBB-E419E48F4EE6}" presName="Name9" presStyleLbl="parChTrans1D2" presStyleIdx="3" presStyleCnt="6"/>
      <dgm:spPr/>
      <dgm:t>
        <a:bodyPr/>
        <a:lstStyle/>
        <a:p>
          <a:endParaRPr lang="en-US"/>
        </a:p>
      </dgm:t>
    </dgm:pt>
    <dgm:pt modelId="{3F6C2FC1-B18A-4E14-9573-D2A289246055}" type="pres">
      <dgm:prSet presAssocID="{97585F96-B0B7-4857-9FBB-E419E48F4EE6}" presName="connTx" presStyleLbl="parChTrans1D2" presStyleIdx="3" presStyleCnt="6"/>
      <dgm:spPr/>
      <dgm:t>
        <a:bodyPr/>
        <a:lstStyle/>
        <a:p>
          <a:endParaRPr lang="en-US"/>
        </a:p>
      </dgm:t>
    </dgm:pt>
    <dgm:pt modelId="{C0257590-8D6D-430F-AE87-FB72759C9C8B}" type="pres">
      <dgm:prSet presAssocID="{0054606C-5DFC-479D-B8CD-6D0E78513566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6C5BB4-EF51-4BE7-AF3E-966C17147BF1}" type="pres">
      <dgm:prSet presAssocID="{8B4A3AE1-AE70-4B4F-BC48-D694B345D0F8}" presName="Name9" presStyleLbl="parChTrans1D2" presStyleIdx="4" presStyleCnt="6"/>
      <dgm:spPr/>
      <dgm:t>
        <a:bodyPr/>
        <a:lstStyle/>
        <a:p>
          <a:endParaRPr lang="en-US"/>
        </a:p>
      </dgm:t>
    </dgm:pt>
    <dgm:pt modelId="{7B14F710-957A-4688-827F-499FB4CA8C4F}" type="pres">
      <dgm:prSet presAssocID="{8B4A3AE1-AE70-4B4F-BC48-D694B345D0F8}" presName="connTx" presStyleLbl="parChTrans1D2" presStyleIdx="4" presStyleCnt="6"/>
      <dgm:spPr/>
      <dgm:t>
        <a:bodyPr/>
        <a:lstStyle/>
        <a:p>
          <a:endParaRPr lang="en-US"/>
        </a:p>
      </dgm:t>
    </dgm:pt>
    <dgm:pt modelId="{67E47167-27A8-4B54-871D-B90D18F74C45}" type="pres">
      <dgm:prSet presAssocID="{AC7752FE-6215-4C26-827E-CDE50633ACF5}" presName="node" presStyleLbl="node1" presStyleIdx="4" presStyleCnt="6" custScaleY="52243" custRadScaleRad="210035" custRadScaleInc="62238">
        <dgm:presLayoutVars>
          <dgm:bulletEnabled val="1"/>
        </dgm:presLayoutVars>
      </dgm:prSet>
      <dgm:spPr>
        <a:prstGeom prst="parallelogram">
          <a:avLst/>
        </a:prstGeom>
      </dgm:spPr>
      <dgm:t>
        <a:bodyPr/>
        <a:lstStyle/>
        <a:p>
          <a:endParaRPr lang="en-US"/>
        </a:p>
      </dgm:t>
    </dgm:pt>
    <dgm:pt modelId="{23A3673A-35FB-8E44-8535-46088227FC58}" type="pres">
      <dgm:prSet presAssocID="{1578C9D3-D0B2-774F-B3B5-DE3643EA1533}" presName="Name9" presStyleLbl="parChTrans1D2" presStyleIdx="5" presStyleCnt="6"/>
      <dgm:spPr/>
      <dgm:t>
        <a:bodyPr/>
        <a:lstStyle/>
        <a:p>
          <a:endParaRPr lang="en-US"/>
        </a:p>
      </dgm:t>
    </dgm:pt>
    <dgm:pt modelId="{6B779C38-FB3B-234D-8E47-96E0585287D7}" type="pres">
      <dgm:prSet presAssocID="{1578C9D3-D0B2-774F-B3B5-DE3643EA1533}" presName="connTx" presStyleLbl="parChTrans1D2" presStyleIdx="5" presStyleCnt="6"/>
      <dgm:spPr/>
      <dgm:t>
        <a:bodyPr/>
        <a:lstStyle/>
        <a:p>
          <a:endParaRPr lang="en-US"/>
        </a:p>
      </dgm:t>
    </dgm:pt>
    <dgm:pt modelId="{CC0ED6DF-97AC-A54E-B245-CDBB26AADAB0}" type="pres">
      <dgm:prSet presAssocID="{8AF88D3A-B150-6740-B042-2D683DBFC03D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07A3BD9-3AFA-8043-B20F-0BD63FE7F2EA}" type="presOf" srcId="{68A52A55-76C7-4FAF-B85C-666D2D4E26DF}" destId="{D2C3710A-EF52-487F-8D9C-A0ABA4C5825A}" srcOrd="0" destOrd="0" presId="urn:microsoft.com/office/officeart/2005/8/layout/radial1"/>
    <dgm:cxn modelId="{0068FC46-4EEE-4128-8B42-32A7EE531D2C}" srcId="{DDB571A4-5CAD-42AD-92BC-44D0AFCC0C22}" destId="{3257B30E-6C84-4433-AA87-A02AB7577BFB}" srcOrd="0" destOrd="0" parTransId="{10A20C4E-9412-49BF-B8A6-E052B93A6AA0}" sibTransId="{1D6AA6C3-4969-47A3-8A40-57B0BDE8320A}"/>
    <dgm:cxn modelId="{B6C91E32-AD76-4BF5-B6F7-C086C9D44BA1}" srcId="{3257B30E-6C84-4433-AA87-A02AB7577BFB}" destId="{AC7752FE-6215-4C26-827E-CDE50633ACF5}" srcOrd="4" destOrd="0" parTransId="{8B4A3AE1-AE70-4B4F-BC48-D694B345D0F8}" sibTransId="{647CAE27-5933-40DC-A536-933D20021FE4}"/>
    <dgm:cxn modelId="{0AF7A2ED-E01B-0545-AB67-EC3B20F9C701}" type="presOf" srcId="{3D63CD73-6D93-4AA4-A573-50CF548A70A7}" destId="{10ACEF4F-6AD6-4593-B15F-B03CC9A37262}" srcOrd="0" destOrd="0" presId="urn:microsoft.com/office/officeart/2005/8/layout/radial1"/>
    <dgm:cxn modelId="{DD45CF59-BDF4-9648-90D4-A7AFCD8E8CD6}" type="presOf" srcId="{8B4A3AE1-AE70-4B4F-BC48-D694B345D0F8}" destId="{7B14F710-957A-4688-827F-499FB4CA8C4F}" srcOrd="1" destOrd="0" presId="urn:microsoft.com/office/officeart/2005/8/layout/radial1"/>
    <dgm:cxn modelId="{537F09F7-FF86-4341-A36D-210C3E186CD8}" type="presOf" srcId="{CC4860D1-4985-4B71-B650-34CBF9DEE17B}" destId="{B5AE80EC-BFD1-43E7-A786-1613A6E80622}" srcOrd="1" destOrd="0" presId="urn:microsoft.com/office/officeart/2005/8/layout/radial1"/>
    <dgm:cxn modelId="{5748D92B-DCE7-4E40-8477-B52EB8554BA8}" srcId="{3257B30E-6C84-4433-AA87-A02AB7577BFB}" destId="{8AF88D3A-B150-6740-B042-2D683DBFC03D}" srcOrd="5" destOrd="0" parTransId="{1578C9D3-D0B2-774F-B3B5-DE3643EA1533}" sibTransId="{FEC2B7F6-8EA9-E149-871D-08D79C530982}"/>
    <dgm:cxn modelId="{E43B2F48-CD79-1D45-BD58-080C082E46CE}" type="presOf" srcId="{DDB571A4-5CAD-42AD-92BC-44D0AFCC0C22}" destId="{5F6B1520-5EA0-484E-9103-AF13CF22137A}" srcOrd="0" destOrd="0" presId="urn:microsoft.com/office/officeart/2005/8/layout/radial1"/>
    <dgm:cxn modelId="{820B1C75-3EFE-154E-83F0-9FB350F2320D}" type="presOf" srcId="{451158B8-78B9-4282-ADFD-014791F129FD}" destId="{99C7BCC3-B2FA-420E-BD91-4772DA948935}" srcOrd="0" destOrd="0" presId="urn:microsoft.com/office/officeart/2005/8/layout/radial1"/>
    <dgm:cxn modelId="{D4966F6D-64E4-A240-A2FC-A8F37B7D29C7}" srcId="{DDB571A4-5CAD-42AD-92BC-44D0AFCC0C22}" destId="{5BF62E26-8F2E-EA4D-925F-61B307DD68D7}" srcOrd="1" destOrd="0" parTransId="{1C26899F-E995-FC49-B42C-4DC2E80236DA}" sibTransId="{758A2EAC-3EEF-DC4F-B772-14E2A1C67A48}"/>
    <dgm:cxn modelId="{B096CA43-2C05-6D4E-B2BE-43979D2AE644}" type="presOf" srcId="{1578C9D3-D0B2-774F-B3B5-DE3643EA1533}" destId="{6B779C38-FB3B-234D-8E47-96E0585287D7}" srcOrd="1" destOrd="0" presId="urn:microsoft.com/office/officeart/2005/8/layout/radial1"/>
    <dgm:cxn modelId="{177BD872-B066-4C23-8AF3-BE239864596E}" srcId="{3257B30E-6C84-4433-AA87-A02AB7577BFB}" destId="{3D63CD73-6D93-4AA4-A573-50CF548A70A7}" srcOrd="2" destOrd="0" parTransId="{CC4860D1-4985-4B71-B650-34CBF9DEE17B}" sibTransId="{46A2A1DF-D14F-4AA8-B365-9501E6E85C42}"/>
    <dgm:cxn modelId="{523818FC-0D2F-054C-9C7C-8D727CC3458D}" type="presOf" srcId="{64BC303F-DE9C-4F40-8A6A-DF1918C3BFC2}" destId="{6138F640-998E-4EB1-BA8B-52474C7E8B9C}" srcOrd="0" destOrd="0" presId="urn:microsoft.com/office/officeart/2005/8/layout/radial1"/>
    <dgm:cxn modelId="{2D9E5CF0-62D3-4595-B2D3-3CA54FC96787}" srcId="{3257B30E-6C84-4433-AA87-A02AB7577BFB}" destId="{0054606C-5DFC-479D-B8CD-6D0E78513566}" srcOrd="3" destOrd="0" parTransId="{97585F96-B0B7-4857-9FBB-E419E48F4EE6}" sibTransId="{15D52675-F34D-4656-80B1-32EF4FD88000}"/>
    <dgm:cxn modelId="{60627247-97A7-7F4F-AAA3-910669628F2D}" type="presOf" srcId="{CC4860D1-4985-4B71-B650-34CBF9DEE17B}" destId="{6C2C1D9E-CC7B-47D3-B9B5-D08297ECDC7A}" srcOrd="0" destOrd="0" presId="urn:microsoft.com/office/officeart/2005/8/layout/radial1"/>
    <dgm:cxn modelId="{006CCEA3-91F1-AD46-A659-DDD576D4A628}" type="presOf" srcId="{1578C9D3-D0B2-774F-B3B5-DE3643EA1533}" destId="{23A3673A-35FB-8E44-8535-46088227FC58}" srcOrd="0" destOrd="0" presId="urn:microsoft.com/office/officeart/2005/8/layout/radial1"/>
    <dgm:cxn modelId="{879C3ABF-1F54-AB4F-B47E-442320E90B51}" type="presOf" srcId="{8B4A3AE1-AE70-4B4F-BC48-D694B345D0F8}" destId="{126C5BB4-EF51-4BE7-AF3E-966C17147BF1}" srcOrd="0" destOrd="0" presId="urn:microsoft.com/office/officeart/2005/8/layout/radial1"/>
    <dgm:cxn modelId="{8759C5EE-2CBB-C24F-BDDC-927D342BFB57}" type="presOf" srcId="{340B4743-17F7-4DCA-A1BB-A762E5C7000C}" destId="{5F7EC7CA-1E66-4E9E-885C-597E3DF64D01}" srcOrd="1" destOrd="0" presId="urn:microsoft.com/office/officeart/2005/8/layout/radial1"/>
    <dgm:cxn modelId="{4C12EA99-82BE-1940-9D42-CFE108EB11AF}" srcId="{DDB571A4-5CAD-42AD-92BC-44D0AFCC0C22}" destId="{2C8ABADB-3C03-904C-8B13-0F7F253E439B}" srcOrd="2" destOrd="0" parTransId="{7C361BF2-3FE7-9F4A-AB2C-ED93FA647490}" sibTransId="{A16EE2C6-4EDE-3841-A407-0B92457DB919}"/>
    <dgm:cxn modelId="{7E60DC6A-F163-497A-9AAC-449A94165BEB}" srcId="{3257B30E-6C84-4433-AA87-A02AB7577BFB}" destId="{64BC303F-DE9C-4F40-8A6A-DF1918C3BFC2}" srcOrd="1" destOrd="0" parTransId="{340B4743-17F7-4DCA-A1BB-A762E5C7000C}" sibTransId="{29CEFC4C-59F4-478B-908D-63ADC1C5B336}"/>
    <dgm:cxn modelId="{CD81D22D-F032-3B4B-ADE6-B3953EE11129}" type="presOf" srcId="{AC7752FE-6215-4C26-827E-CDE50633ACF5}" destId="{67E47167-27A8-4B54-871D-B90D18F74C45}" srcOrd="0" destOrd="0" presId="urn:microsoft.com/office/officeart/2005/8/layout/radial1"/>
    <dgm:cxn modelId="{92E3BB76-3194-400B-A0B1-F49FDBA1D22D}" srcId="{3257B30E-6C84-4433-AA87-A02AB7577BFB}" destId="{451158B8-78B9-4282-ADFD-014791F129FD}" srcOrd="0" destOrd="0" parTransId="{68A52A55-76C7-4FAF-B85C-666D2D4E26DF}" sibTransId="{6959275E-49AC-4354-9CB9-4630A2CE9AC2}"/>
    <dgm:cxn modelId="{251800B7-BCEF-A04C-BB3E-A86611F360C7}" type="presOf" srcId="{68A52A55-76C7-4FAF-B85C-666D2D4E26DF}" destId="{04657BE5-0F03-4505-8029-EE36F1128CE4}" srcOrd="1" destOrd="0" presId="urn:microsoft.com/office/officeart/2005/8/layout/radial1"/>
    <dgm:cxn modelId="{9E9215CB-922A-4744-B4F5-6876AB029EEB}" type="presOf" srcId="{0054606C-5DFC-479D-B8CD-6D0E78513566}" destId="{C0257590-8D6D-430F-AE87-FB72759C9C8B}" srcOrd="0" destOrd="0" presId="urn:microsoft.com/office/officeart/2005/8/layout/radial1"/>
    <dgm:cxn modelId="{695AB764-BB93-B942-9261-7F0862FB153A}" type="presOf" srcId="{8AF88D3A-B150-6740-B042-2D683DBFC03D}" destId="{CC0ED6DF-97AC-A54E-B245-CDBB26AADAB0}" srcOrd="0" destOrd="0" presId="urn:microsoft.com/office/officeart/2005/8/layout/radial1"/>
    <dgm:cxn modelId="{3272F9A7-E802-514F-AC04-6A6CCCD85DD2}" type="presOf" srcId="{3257B30E-6C84-4433-AA87-A02AB7577BFB}" destId="{D3327A82-3AC6-4377-8665-73BDFC4988D2}" srcOrd="0" destOrd="0" presId="urn:microsoft.com/office/officeart/2005/8/layout/radial1"/>
    <dgm:cxn modelId="{9F39C824-864F-1F4D-AFCA-BAA247592CE9}" type="presOf" srcId="{97585F96-B0B7-4857-9FBB-E419E48F4EE6}" destId="{5CC0D3B7-FA50-4F87-A9E6-DD124B96CEC1}" srcOrd="0" destOrd="0" presId="urn:microsoft.com/office/officeart/2005/8/layout/radial1"/>
    <dgm:cxn modelId="{19DCCF3F-1B60-FB48-8467-152DCB93685D}" type="presOf" srcId="{97585F96-B0B7-4857-9FBB-E419E48F4EE6}" destId="{3F6C2FC1-B18A-4E14-9573-D2A289246055}" srcOrd="1" destOrd="0" presId="urn:microsoft.com/office/officeart/2005/8/layout/radial1"/>
    <dgm:cxn modelId="{D86A4E3A-F63B-4F46-A730-C395BBA5D843}" type="presOf" srcId="{340B4743-17F7-4DCA-A1BB-A762E5C7000C}" destId="{F7863ED8-1007-4B08-BD3E-4BF1CAC42C6F}" srcOrd="0" destOrd="0" presId="urn:microsoft.com/office/officeart/2005/8/layout/radial1"/>
    <dgm:cxn modelId="{A0C8C564-C737-4F40-8527-8CD01646E488}" type="presParOf" srcId="{5F6B1520-5EA0-484E-9103-AF13CF22137A}" destId="{D3327A82-3AC6-4377-8665-73BDFC4988D2}" srcOrd="0" destOrd="0" presId="urn:microsoft.com/office/officeart/2005/8/layout/radial1"/>
    <dgm:cxn modelId="{FA932482-BF57-E342-AF1B-093155DBE003}" type="presParOf" srcId="{5F6B1520-5EA0-484E-9103-AF13CF22137A}" destId="{D2C3710A-EF52-487F-8D9C-A0ABA4C5825A}" srcOrd="1" destOrd="0" presId="urn:microsoft.com/office/officeart/2005/8/layout/radial1"/>
    <dgm:cxn modelId="{54DF7835-F9FC-CD46-9D5E-A463A9074702}" type="presParOf" srcId="{D2C3710A-EF52-487F-8D9C-A0ABA4C5825A}" destId="{04657BE5-0F03-4505-8029-EE36F1128CE4}" srcOrd="0" destOrd="0" presId="urn:microsoft.com/office/officeart/2005/8/layout/radial1"/>
    <dgm:cxn modelId="{D22BA7C6-5BD3-D94B-83AB-E4A8D03E0BA0}" type="presParOf" srcId="{5F6B1520-5EA0-484E-9103-AF13CF22137A}" destId="{99C7BCC3-B2FA-420E-BD91-4772DA948935}" srcOrd="2" destOrd="0" presId="urn:microsoft.com/office/officeart/2005/8/layout/radial1"/>
    <dgm:cxn modelId="{3962FC3E-AF12-574A-AD01-B0A377FC4B45}" type="presParOf" srcId="{5F6B1520-5EA0-484E-9103-AF13CF22137A}" destId="{F7863ED8-1007-4B08-BD3E-4BF1CAC42C6F}" srcOrd="3" destOrd="0" presId="urn:microsoft.com/office/officeart/2005/8/layout/radial1"/>
    <dgm:cxn modelId="{67B050F9-31BA-D943-80FF-EF4BFF34A499}" type="presParOf" srcId="{F7863ED8-1007-4B08-BD3E-4BF1CAC42C6F}" destId="{5F7EC7CA-1E66-4E9E-885C-597E3DF64D01}" srcOrd="0" destOrd="0" presId="urn:microsoft.com/office/officeart/2005/8/layout/radial1"/>
    <dgm:cxn modelId="{D063D9B4-0149-BE44-B229-15262523CCB7}" type="presParOf" srcId="{5F6B1520-5EA0-484E-9103-AF13CF22137A}" destId="{6138F640-998E-4EB1-BA8B-52474C7E8B9C}" srcOrd="4" destOrd="0" presId="urn:microsoft.com/office/officeart/2005/8/layout/radial1"/>
    <dgm:cxn modelId="{A9759FA2-EBB3-A649-A9D9-C6C653A5AE80}" type="presParOf" srcId="{5F6B1520-5EA0-484E-9103-AF13CF22137A}" destId="{6C2C1D9E-CC7B-47D3-B9B5-D08297ECDC7A}" srcOrd="5" destOrd="0" presId="urn:microsoft.com/office/officeart/2005/8/layout/radial1"/>
    <dgm:cxn modelId="{92A2DBC6-F0A3-0A4D-AEEC-EF16E31EECD4}" type="presParOf" srcId="{6C2C1D9E-CC7B-47D3-B9B5-D08297ECDC7A}" destId="{B5AE80EC-BFD1-43E7-A786-1613A6E80622}" srcOrd="0" destOrd="0" presId="urn:microsoft.com/office/officeart/2005/8/layout/radial1"/>
    <dgm:cxn modelId="{41D46D4D-07E0-1147-BBFD-F6D139A128B1}" type="presParOf" srcId="{5F6B1520-5EA0-484E-9103-AF13CF22137A}" destId="{10ACEF4F-6AD6-4593-B15F-B03CC9A37262}" srcOrd="6" destOrd="0" presId="urn:microsoft.com/office/officeart/2005/8/layout/radial1"/>
    <dgm:cxn modelId="{B363C0AD-1533-EB4B-B667-4D8E9CD1A149}" type="presParOf" srcId="{5F6B1520-5EA0-484E-9103-AF13CF22137A}" destId="{5CC0D3B7-FA50-4F87-A9E6-DD124B96CEC1}" srcOrd="7" destOrd="0" presId="urn:microsoft.com/office/officeart/2005/8/layout/radial1"/>
    <dgm:cxn modelId="{46171637-1980-CA49-BD7C-2B49A76211DE}" type="presParOf" srcId="{5CC0D3B7-FA50-4F87-A9E6-DD124B96CEC1}" destId="{3F6C2FC1-B18A-4E14-9573-D2A289246055}" srcOrd="0" destOrd="0" presId="urn:microsoft.com/office/officeart/2005/8/layout/radial1"/>
    <dgm:cxn modelId="{A7D8ACC9-FE32-454F-B21E-C7D12D4412DC}" type="presParOf" srcId="{5F6B1520-5EA0-484E-9103-AF13CF22137A}" destId="{C0257590-8D6D-430F-AE87-FB72759C9C8B}" srcOrd="8" destOrd="0" presId="urn:microsoft.com/office/officeart/2005/8/layout/radial1"/>
    <dgm:cxn modelId="{B18112EA-F263-2948-9F8C-43283B90ABBE}" type="presParOf" srcId="{5F6B1520-5EA0-484E-9103-AF13CF22137A}" destId="{126C5BB4-EF51-4BE7-AF3E-966C17147BF1}" srcOrd="9" destOrd="0" presId="urn:microsoft.com/office/officeart/2005/8/layout/radial1"/>
    <dgm:cxn modelId="{5E8BB70D-4BE8-344D-8FF2-4783731197EA}" type="presParOf" srcId="{126C5BB4-EF51-4BE7-AF3E-966C17147BF1}" destId="{7B14F710-957A-4688-827F-499FB4CA8C4F}" srcOrd="0" destOrd="0" presId="urn:microsoft.com/office/officeart/2005/8/layout/radial1"/>
    <dgm:cxn modelId="{C8D270B9-4A30-2141-863B-7F14A7186BC2}" type="presParOf" srcId="{5F6B1520-5EA0-484E-9103-AF13CF22137A}" destId="{67E47167-27A8-4B54-871D-B90D18F74C45}" srcOrd="10" destOrd="0" presId="urn:microsoft.com/office/officeart/2005/8/layout/radial1"/>
    <dgm:cxn modelId="{3C1C3929-1A2D-3240-909E-D0603C779D40}" type="presParOf" srcId="{5F6B1520-5EA0-484E-9103-AF13CF22137A}" destId="{23A3673A-35FB-8E44-8535-46088227FC58}" srcOrd="11" destOrd="0" presId="urn:microsoft.com/office/officeart/2005/8/layout/radial1"/>
    <dgm:cxn modelId="{F163E36A-5E25-2145-940B-49253159AF1F}" type="presParOf" srcId="{23A3673A-35FB-8E44-8535-46088227FC58}" destId="{6B779C38-FB3B-234D-8E47-96E0585287D7}" srcOrd="0" destOrd="0" presId="urn:microsoft.com/office/officeart/2005/8/layout/radial1"/>
    <dgm:cxn modelId="{7B7811AC-413C-5A46-806B-A6E3515AA912}" type="presParOf" srcId="{5F6B1520-5EA0-484E-9103-AF13CF22137A}" destId="{CC0ED6DF-97AC-A54E-B245-CDBB26AADAB0}" srcOrd="12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2F1332D8-397C-4694-BF42-025D236BC631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B1B88CA-5BF9-4633-8ED3-14A35CB02642}">
      <dgm:prSet phldrT="[Text]"/>
      <dgm:spPr/>
      <dgm:t>
        <a:bodyPr/>
        <a:lstStyle/>
        <a:p>
          <a:r>
            <a:rPr lang="en-US" dirty="0" smtClean="0"/>
            <a:t>Friends</a:t>
          </a:r>
          <a:endParaRPr lang="en-US" dirty="0"/>
        </a:p>
      </dgm:t>
    </dgm:pt>
    <dgm:pt modelId="{D0F07320-EA47-43C2-AB75-FECAA2360E25}" type="parTrans" cxnId="{D70D5BDB-45BB-4858-884A-1477D9C41BD6}">
      <dgm:prSet custT="1"/>
      <dgm:spPr/>
      <dgm:t>
        <a:bodyPr/>
        <a:lstStyle/>
        <a:p>
          <a:r>
            <a:rPr lang="en-US" sz="1200" dirty="0" smtClean="0"/>
            <a:t>Friend of</a:t>
          </a:r>
          <a:endParaRPr lang="en-US" sz="1200" dirty="0"/>
        </a:p>
      </dgm:t>
    </dgm:pt>
    <dgm:pt modelId="{F2CDAD12-78DB-4716-AF7C-16465B9B96D1}" type="sibTrans" cxnId="{D70D5BDB-45BB-4858-884A-1477D9C41BD6}">
      <dgm:prSet/>
      <dgm:spPr/>
      <dgm:t>
        <a:bodyPr/>
        <a:lstStyle/>
        <a:p>
          <a:endParaRPr lang="en-US"/>
        </a:p>
      </dgm:t>
    </dgm:pt>
    <dgm:pt modelId="{2DB28CB2-E247-4029-B475-1D9CB36E3331}">
      <dgm:prSet phldrT="[Text]" custT="1"/>
      <dgm:spPr/>
      <dgm:t>
        <a:bodyPr/>
        <a:lstStyle/>
        <a:p>
          <a:r>
            <a:rPr lang="en-US" sz="1600" dirty="0" smtClean="0"/>
            <a:t>Personal</a:t>
          </a:r>
          <a:endParaRPr lang="en-US" sz="1600" dirty="0"/>
        </a:p>
      </dgm:t>
    </dgm:pt>
    <dgm:pt modelId="{2C45FF5E-228B-41FB-8951-7A81B10D2A62}" type="parTrans" cxnId="{0742E5AB-5BCA-45F1-B676-26285F110A10}">
      <dgm:prSet/>
      <dgm:spPr/>
      <dgm:t>
        <a:bodyPr/>
        <a:lstStyle/>
        <a:p>
          <a:endParaRPr lang="en-US"/>
        </a:p>
      </dgm:t>
    </dgm:pt>
    <dgm:pt modelId="{37389689-E931-453A-8A1E-A44B61ED94DF}" type="sibTrans" cxnId="{0742E5AB-5BCA-45F1-B676-26285F110A10}">
      <dgm:prSet/>
      <dgm:spPr/>
      <dgm:t>
        <a:bodyPr/>
        <a:lstStyle/>
        <a:p>
          <a:endParaRPr lang="en-US"/>
        </a:p>
      </dgm:t>
    </dgm:pt>
    <dgm:pt modelId="{F55D0EA7-A196-465D-88A4-F2893929A280}">
      <dgm:prSet phldrT="[Text]" custT="1"/>
      <dgm:spPr/>
      <dgm:t>
        <a:bodyPr/>
        <a:lstStyle/>
        <a:p>
          <a:r>
            <a:rPr lang="en-US" sz="1400" dirty="0" smtClean="0"/>
            <a:t>Professional Credentials</a:t>
          </a:r>
          <a:endParaRPr lang="en-US" sz="1400" dirty="0"/>
        </a:p>
      </dgm:t>
    </dgm:pt>
    <dgm:pt modelId="{C7B26082-B53E-46F5-8B98-B5148FC30F04}" type="parTrans" cxnId="{C5FE2FFA-F289-4489-BA30-164F73D41D3F}">
      <dgm:prSet/>
      <dgm:spPr/>
      <dgm:t>
        <a:bodyPr/>
        <a:lstStyle/>
        <a:p>
          <a:endParaRPr lang="en-US"/>
        </a:p>
      </dgm:t>
    </dgm:pt>
    <dgm:pt modelId="{431ED343-4E61-4EE6-9A4A-40358D525005}" type="sibTrans" cxnId="{C5FE2FFA-F289-4489-BA30-164F73D41D3F}">
      <dgm:prSet/>
      <dgm:spPr/>
      <dgm:t>
        <a:bodyPr/>
        <a:lstStyle/>
        <a:p>
          <a:endParaRPr lang="en-US"/>
        </a:p>
      </dgm:t>
    </dgm:pt>
    <dgm:pt modelId="{7A782969-2EDF-49DD-9494-3978E74D3ED4}">
      <dgm:prSet phldrT="[Text]"/>
      <dgm:spPr/>
      <dgm:t>
        <a:bodyPr/>
        <a:lstStyle/>
        <a:p>
          <a:r>
            <a:rPr lang="en-US" u="none" dirty="0" smtClean="0"/>
            <a:t>Home</a:t>
          </a:r>
          <a:endParaRPr lang="en-US" u="none" dirty="0"/>
        </a:p>
      </dgm:t>
    </dgm:pt>
    <dgm:pt modelId="{C34558A0-C780-4255-B254-CCDD3B44908E}" type="parTrans" cxnId="{0D622F74-924E-445F-949A-4EC4F2B2C6E4}">
      <dgm:prSet custT="1"/>
      <dgm:spPr/>
      <dgm:t>
        <a:bodyPr/>
        <a:lstStyle/>
        <a:p>
          <a:r>
            <a:rPr lang="en-US" sz="1200" dirty="0" smtClean="0"/>
            <a:t>Owns</a:t>
          </a:r>
          <a:endParaRPr lang="en-US" sz="1200" dirty="0"/>
        </a:p>
      </dgm:t>
    </dgm:pt>
    <dgm:pt modelId="{DC43530A-A35D-43F6-B17C-C222542B1CA8}" type="sibTrans" cxnId="{0D622F74-924E-445F-949A-4EC4F2B2C6E4}">
      <dgm:prSet/>
      <dgm:spPr/>
      <dgm:t>
        <a:bodyPr/>
        <a:lstStyle/>
        <a:p>
          <a:endParaRPr lang="en-US"/>
        </a:p>
      </dgm:t>
    </dgm:pt>
    <dgm:pt modelId="{A2FE94D2-4876-4C09-B146-CC936E91C5FF}">
      <dgm:prSet phldrT="[Text]"/>
      <dgm:spPr/>
      <dgm:t>
        <a:bodyPr/>
        <a:lstStyle/>
        <a:p>
          <a:r>
            <a:rPr lang="en-US" dirty="0" smtClean="0"/>
            <a:t>Person</a:t>
          </a:r>
          <a:endParaRPr lang="en-US" dirty="0"/>
        </a:p>
      </dgm:t>
    </dgm:pt>
    <dgm:pt modelId="{5097CA9A-74FF-41A1-B38F-46BC93A0AE89}" type="sibTrans" cxnId="{A2182C4F-8B56-47BC-9F55-D6A3284EBCE6}">
      <dgm:prSet/>
      <dgm:spPr/>
      <dgm:t>
        <a:bodyPr/>
        <a:lstStyle/>
        <a:p>
          <a:endParaRPr lang="en-US"/>
        </a:p>
      </dgm:t>
    </dgm:pt>
    <dgm:pt modelId="{7BA7B173-13B3-442A-9A0E-4ED1C8345944}" type="parTrans" cxnId="{A2182C4F-8B56-47BC-9F55-D6A3284EBCE6}">
      <dgm:prSet/>
      <dgm:spPr/>
      <dgm:t>
        <a:bodyPr/>
        <a:lstStyle/>
        <a:p>
          <a:endParaRPr lang="en-US"/>
        </a:p>
      </dgm:t>
    </dgm:pt>
    <dgm:pt modelId="{48B0B301-6DC8-0A4E-B4C0-194063B0F755}">
      <dgm:prSet phldrT="[Text]"/>
      <dgm:spPr/>
      <dgm:t>
        <a:bodyPr/>
        <a:lstStyle/>
        <a:p>
          <a:endParaRPr lang="en-US"/>
        </a:p>
      </dgm:t>
    </dgm:pt>
    <dgm:pt modelId="{7B4F6F19-7F79-C04B-83F7-84FB17E20195}" type="parTrans" cxnId="{2CC280B0-796A-D040-BBF9-A4E492E9C155}">
      <dgm:prSet/>
      <dgm:spPr/>
      <dgm:t>
        <a:bodyPr/>
        <a:lstStyle/>
        <a:p>
          <a:endParaRPr lang="en-US"/>
        </a:p>
      </dgm:t>
    </dgm:pt>
    <dgm:pt modelId="{BB01454E-D7EB-974D-B330-E3954C926851}" type="sibTrans" cxnId="{2CC280B0-796A-D040-BBF9-A4E492E9C155}">
      <dgm:prSet/>
      <dgm:spPr/>
      <dgm:t>
        <a:bodyPr/>
        <a:lstStyle/>
        <a:p>
          <a:endParaRPr lang="en-US"/>
        </a:p>
      </dgm:t>
    </dgm:pt>
    <dgm:pt modelId="{4295FBFB-FB37-41B3-BB99-C0E427CAB700}">
      <dgm:prSet phldrT="[Text]"/>
      <dgm:spPr/>
      <dgm:t>
        <a:bodyPr/>
        <a:lstStyle/>
        <a:p>
          <a:r>
            <a:rPr lang="en-US" dirty="0" smtClean="0"/>
            <a:t>Medical Records</a:t>
          </a:r>
          <a:endParaRPr lang="en-US" dirty="0"/>
        </a:p>
      </dgm:t>
    </dgm:pt>
    <dgm:pt modelId="{19986A53-D8EF-4A15-B229-CEBBCD85E37F}" type="sibTrans" cxnId="{02F1560A-A1F4-4F93-B4A6-80960C12417A}">
      <dgm:prSet/>
      <dgm:spPr/>
      <dgm:t>
        <a:bodyPr/>
        <a:lstStyle/>
        <a:p>
          <a:endParaRPr lang="en-US"/>
        </a:p>
      </dgm:t>
    </dgm:pt>
    <dgm:pt modelId="{5D281B14-D682-48A4-9993-3BBE305F1C9C}" type="parTrans" cxnId="{02F1560A-A1F4-4F93-B4A6-80960C12417A}">
      <dgm:prSet custT="1"/>
      <dgm:spPr/>
      <dgm:t>
        <a:bodyPr/>
        <a:lstStyle/>
        <a:p>
          <a:r>
            <a:rPr lang="en-US" sz="1200" dirty="0" smtClean="0"/>
            <a:t>Has</a:t>
          </a:r>
          <a:endParaRPr lang="en-US" sz="1200" dirty="0"/>
        </a:p>
      </dgm:t>
    </dgm:pt>
    <dgm:pt modelId="{A92F72AA-2629-B044-A36F-D0A9A3CBEDC4}">
      <dgm:prSet phldrT="[Text]"/>
      <dgm:spPr/>
      <dgm:t>
        <a:bodyPr/>
        <a:lstStyle/>
        <a:p>
          <a:endParaRPr lang="en-US" dirty="0"/>
        </a:p>
      </dgm:t>
    </dgm:pt>
    <dgm:pt modelId="{031B2422-4678-CD42-991B-BA2C45EBC6D9}" type="parTrans" cxnId="{2E72272A-2814-3A45-A232-537354223FDC}">
      <dgm:prSet/>
      <dgm:spPr/>
      <dgm:t>
        <a:bodyPr/>
        <a:lstStyle/>
        <a:p>
          <a:endParaRPr lang="en-US"/>
        </a:p>
      </dgm:t>
    </dgm:pt>
    <dgm:pt modelId="{579B3740-6051-6B49-8BFE-DD442C8F95EE}" type="sibTrans" cxnId="{2E72272A-2814-3A45-A232-537354223FDC}">
      <dgm:prSet/>
      <dgm:spPr/>
      <dgm:t>
        <a:bodyPr/>
        <a:lstStyle/>
        <a:p>
          <a:endParaRPr lang="en-US"/>
        </a:p>
      </dgm:t>
    </dgm:pt>
    <dgm:pt modelId="{4FCCCC64-9454-1048-A157-21AC12168C05}">
      <dgm:prSet phldrT="[Text]"/>
      <dgm:spPr/>
      <dgm:t>
        <a:bodyPr/>
        <a:lstStyle/>
        <a:p>
          <a:r>
            <a:rPr lang="en-US" u="none" dirty="0" smtClean="0"/>
            <a:t>Automobile</a:t>
          </a:r>
          <a:endParaRPr lang="en-US" u="none" dirty="0"/>
        </a:p>
      </dgm:t>
    </dgm:pt>
    <dgm:pt modelId="{188521D9-AB21-FB46-9B6D-11A0BBAEFF36}" type="parTrans" cxnId="{C14E7164-3FF1-D643-92D8-A06D74DEF945}">
      <dgm:prSet custT="1"/>
      <dgm:spPr/>
      <dgm:t>
        <a:bodyPr anchor="t" anchorCtr="0"/>
        <a:lstStyle/>
        <a:p>
          <a:r>
            <a:rPr lang="en-US" sz="1200" dirty="0" smtClean="0"/>
            <a:t>Owns</a:t>
          </a:r>
        </a:p>
      </dgm:t>
    </dgm:pt>
    <dgm:pt modelId="{29994EFB-5A65-3D41-B642-17C5B1D36333}" type="sibTrans" cxnId="{C14E7164-3FF1-D643-92D8-A06D74DEF945}">
      <dgm:prSet/>
      <dgm:spPr/>
      <dgm:t>
        <a:bodyPr/>
        <a:lstStyle/>
        <a:p>
          <a:endParaRPr lang="en-US"/>
        </a:p>
      </dgm:t>
    </dgm:pt>
    <dgm:pt modelId="{8FBBC74C-E9F1-0C4C-A249-D46ECF548FC4}">
      <dgm:prSet phldrT="[Text]" custScaleY="49598" custRadScaleRad="134172" custRadScaleInc="-130039"/>
      <dgm:spPr>
        <a:prstGeom prst="parallelogram">
          <a:avLst/>
        </a:prstGeom>
      </dgm:spPr>
      <dgm:t>
        <a:bodyPr/>
        <a:lstStyle/>
        <a:p>
          <a:endParaRPr lang="en-US"/>
        </a:p>
      </dgm:t>
    </dgm:pt>
    <dgm:pt modelId="{8B3F85D7-A33B-FA47-B4B5-483BC8D00A5A}" type="parTrans" cxnId="{96650FD3-36AB-2E48-9346-A429DC9775B7}">
      <dgm:prSet/>
      <dgm:spPr/>
      <dgm:t>
        <a:bodyPr/>
        <a:lstStyle/>
        <a:p>
          <a:endParaRPr lang="en-US"/>
        </a:p>
      </dgm:t>
    </dgm:pt>
    <dgm:pt modelId="{DEA637A6-E7E3-6E46-B205-10BD95EE141B}" type="sibTrans" cxnId="{96650FD3-36AB-2E48-9346-A429DC9775B7}">
      <dgm:prSet/>
      <dgm:spPr/>
      <dgm:t>
        <a:bodyPr/>
        <a:lstStyle/>
        <a:p>
          <a:endParaRPr lang="en-US"/>
        </a:p>
      </dgm:t>
    </dgm:pt>
    <dgm:pt modelId="{ADA35933-7D23-4AD7-92F7-BD03A77D4C85}" type="pres">
      <dgm:prSet presAssocID="{2F1332D8-397C-4694-BF42-025D236BC631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D79DF02-22CE-49EA-91D2-F42F591B66B8}" type="pres">
      <dgm:prSet presAssocID="{A2FE94D2-4876-4C09-B146-CC936E91C5FF}" presName="centerShape" presStyleLbl="node0" presStyleIdx="0" presStyleCnt="1" custScaleX="128726" custScaleY="55821" custLinFactNeighborX="-30382" custLinFactNeighborY="-1215"/>
      <dgm:spPr>
        <a:prstGeom prst="parallelogram">
          <a:avLst/>
        </a:prstGeom>
      </dgm:spPr>
      <dgm:t>
        <a:bodyPr/>
        <a:lstStyle/>
        <a:p>
          <a:endParaRPr lang="en-US"/>
        </a:p>
      </dgm:t>
    </dgm:pt>
    <dgm:pt modelId="{3BAFF583-F491-468C-8BCD-BD492717F963}" type="pres">
      <dgm:prSet presAssocID="{D0F07320-EA47-43C2-AB75-FECAA2360E25}" presName="Name9" presStyleLbl="parChTrans1D2" presStyleIdx="0" presStyleCnt="6"/>
      <dgm:spPr/>
      <dgm:t>
        <a:bodyPr/>
        <a:lstStyle/>
        <a:p>
          <a:endParaRPr lang="en-US"/>
        </a:p>
      </dgm:t>
    </dgm:pt>
    <dgm:pt modelId="{4D2D7DFD-E02E-4F59-89D2-87210C870465}" type="pres">
      <dgm:prSet presAssocID="{D0F07320-EA47-43C2-AB75-FECAA2360E25}" presName="connTx" presStyleLbl="parChTrans1D2" presStyleIdx="0" presStyleCnt="6"/>
      <dgm:spPr/>
      <dgm:t>
        <a:bodyPr/>
        <a:lstStyle/>
        <a:p>
          <a:endParaRPr lang="en-US"/>
        </a:p>
      </dgm:t>
    </dgm:pt>
    <dgm:pt modelId="{DDD86650-E965-459E-AFD6-B93C95E73C7E}" type="pres">
      <dgm:prSet presAssocID="{3B1B88CA-5BF9-4633-8ED3-14A35CB02642}" presName="node" presStyleLbl="node1" presStyleIdx="0" presStyleCnt="6" custScaleY="49598" custRadScaleRad="134172" custRadScaleInc="-130039">
        <dgm:presLayoutVars>
          <dgm:bulletEnabled val="1"/>
        </dgm:presLayoutVars>
      </dgm:prSet>
      <dgm:spPr>
        <a:prstGeom prst="parallelogram">
          <a:avLst/>
        </a:prstGeom>
      </dgm:spPr>
      <dgm:t>
        <a:bodyPr/>
        <a:lstStyle/>
        <a:p>
          <a:endParaRPr lang="en-US"/>
        </a:p>
      </dgm:t>
    </dgm:pt>
    <dgm:pt modelId="{642AE769-EE53-4F6B-87A3-A7FCEE77377B}" type="pres">
      <dgm:prSet presAssocID="{2C45FF5E-228B-41FB-8951-7A81B10D2A62}" presName="Name9" presStyleLbl="parChTrans1D2" presStyleIdx="1" presStyleCnt="6"/>
      <dgm:spPr/>
      <dgm:t>
        <a:bodyPr/>
        <a:lstStyle/>
        <a:p>
          <a:endParaRPr lang="en-US"/>
        </a:p>
      </dgm:t>
    </dgm:pt>
    <dgm:pt modelId="{DF623E4C-B08A-40E9-8D2B-E9DA7629A31E}" type="pres">
      <dgm:prSet presAssocID="{2C45FF5E-228B-41FB-8951-7A81B10D2A62}" presName="connTx" presStyleLbl="parChTrans1D2" presStyleIdx="1" presStyleCnt="6"/>
      <dgm:spPr/>
      <dgm:t>
        <a:bodyPr/>
        <a:lstStyle/>
        <a:p>
          <a:endParaRPr lang="en-US"/>
        </a:p>
      </dgm:t>
    </dgm:pt>
    <dgm:pt modelId="{75A387D7-CCF1-4445-8025-672A26D2C241}" type="pres">
      <dgm:prSet presAssocID="{2DB28CB2-E247-4029-B475-1D9CB36E3331}" presName="node" presStyleLbl="node1" presStyleIdx="1" presStyleCnt="6" custRadScaleRad="97601" custRadScaleInc="-7904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298D4A-89B0-409D-97D2-F6904F19A9BC}" type="pres">
      <dgm:prSet presAssocID="{C7B26082-B53E-46F5-8B98-B5148FC30F04}" presName="Name9" presStyleLbl="parChTrans1D2" presStyleIdx="2" presStyleCnt="6"/>
      <dgm:spPr/>
      <dgm:t>
        <a:bodyPr/>
        <a:lstStyle/>
        <a:p>
          <a:endParaRPr lang="en-US"/>
        </a:p>
      </dgm:t>
    </dgm:pt>
    <dgm:pt modelId="{03548E0D-8009-4B14-B5D2-B99FB87B43F6}" type="pres">
      <dgm:prSet presAssocID="{C7B26082-B53E-46F5-8B98-B5148FC30F04}" presName="connTx" presStyleLbl="parChTrans1D2" presStyleIdx="2" presStyleCnt="6"/>
      <dgm:spPr/>
      <dgm:t>
        <a:bodyPr/>
        <a:lstStyle/>
        <a:p>
          <a:endParaRPr lang="en-US"/>
        </a:p>
      </dgm:t>
    </dgm:pt>
    <dgm:pt modelId="{3C3668A2-A4ED-4CAB-8032-77B3C03EB034}" type="pres">
      <dgm:prSet presAssocID="{F55D0EA7-A196-465D-88A4-F2893929A280}" presName="node" presStyleLbl="node1" presStyleIdx="2" presStyleCnt="6" custScaleX="127138" custScaleY="93739" custRadScaleRad="109351" custRadScaleInc="327576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63CCE67A-7E5C-4691-B638-8C6FA1FC769F}" type="pres">
      <dgm:prSet presAssocID="{5D281B14-D682-48A4-9993-3BBE305F1C9C}" presName="Name9" presStyleLbl="parChTrans1D2" presStyleIdx="3" presStyleCnt="6"/>
      <dgm:spPr/>
      <dgm:t>
        <a:bodyPr/>
        <a:lstStyle/>
        <a:p>
          <a:endParaRPr lang="en-US"/>
        </a:p>
      </dgm:t>
    </dgm:pt>
    <dgm:pt modelId="{FE0D847B-A7DD-4820-92C9-A049546B8600}" type="pres">
      <dgm:prSet presAssocID="{5D281B14-D682-48A4-9993-3BBE305F1C9C}" presName="connTx" presStyleLbl="parChTrans1D2" presStyleIdx="3" presStyleCnt="6"/>
      <dgm:spPr/>
      <dgm:t>
        <a:bodyPr/>
        <a:lstStyle/>
        <a:p>
          <a:endParaRPr lang="en-US"/>
        </a:p>
      </dgm:t>
    </dgm:pt>
    <dgm:pt modelId="{EAE3240A-53F4-4908-BF98-B41B65F336AF}" type="pres">
      <dgm:prSet presAssocID="{4295FBFB-FB37-41B3-BB99-C0E427CAB700}" presName="node" presStyleLbl="node1" presStyleIdx="3" presStyleCnt="6" custScaleX="124482" custScaleY="40721" custRadScaleRad="112694" custRadScaleInc="-216446">
        <dgm:presLayoutVars>
          <dgm:bulletEnabled val="1"/>
        </dgm:presLayoutVars>
      </dgm:prSet>
      <dgm:spPr>
        <a:prstGeom prst="parallelogram">
          <a:avLst/>
        </a:prstGeom>
      </dgm:spPr>
      <dgm:t>
        <a:bodyPr/>
        <a:lstStyle/>
        <a:p>
          <a:endParaRPr lang="en-US"/>
        </a:p>
      </dgm:t>
    </dgm:pt>
    <dgm:pt modelId="{74766E27-CF39-4CF1-A304-7D1961F55985}" type="pres">
      <dgm:prSet presAssocID="{C34558A0-C780-4255-B254-CCDD3B44908E}" presName="Name9" presStyleLbl="parChTrans1D2" presStyleIdx="4" presStyleCnt="6"/>
      <dgm:spPr/>
      <dgm:t>
        <a:bodyPr/>
        <a:lstStyle/>
        <a:p>
          <a:endParaRPr lang="en-US"/>
        </a:p>
      </dgm:t>
    </dgm:pt>
    <dgm:pt modelId="{A409217E-DC83-4E16-B810-E3006DA8C7DD}" type="pres">
      <dgm:prSet presAssocID="{C34558A0-C780-4255-B254-CCDD3B44908E}" presName="connTx" presStyleLbl="parChTrans1D2" presStyleIdx="4" presStyleCnt="6"/>
      <dgm:spPr/>
      <dgm:t>
        <a:bodyPr/>
        <a:lstStyle/>
        <a:p>
          <a:endParaRPr lang="en-US"/>
        </a:p>
      </dgm:t>
    </dgm:pt>
    <dgm:pt modelId="{603F685E-9280-43B3-AE75-EB390103035B}" type="pres">
      <dgm:prSet presAssocID="{7A782969-2EDF-49DD-9494-3978E74D3ED4}" presName="node" presStyleLbl="node1" presStyleIdx="4" presStyleCnt="6" custScaleY="57223" custRadScaleRad="235061" custRadScaleInc="102268">
        <dgm:presLayoutVars>
          <dgm:bulletEnabled val="1"/>
        </dgm:presLayoutVars>
      </dgm:prSet>
      <dgm:spPr>
        <a:prstGeom prst="parallelogram">
          <a:avLst/>
        </a:prstGeom>
      </dgm:spPr>
      <dgm:t>
        <a:bodyPr/>
        <a:lstStyle/>
        <a:p>
          <a:endParaRPr lang="en-US"/>
        </a:p>
      </dgm:t>
    </dgm:pt>
    <dgm:pt modelId="{D494673B-CEE6-E743-B8D8-DA140886ABDF}" type="pres">
      <dgm:prSet presAssocID="{188521D9-AB21-FB46-9B6D-11A0BBAEFF36}" presName="Name9" presStyleLbl="parChTrans1D2" presStyleIdx="5" presStyleCnt="6"/>
      <dgm:spPr/>
      <dgm:t>
        <a:bodyPr/>
        <a:lstStyle/>
        <a:p>
          <a:endParaRPr lang="en-US"/>
        </a:p>
      </dgm:t>
    </dgm:pt>
    <dgm:pt modelId="{3362CD4B-8BC8-D749-9916-29B8F83D2253}" type="pres">
      <dgm:prSet presAssocID="{188521D9-AB21-FB46-9B6D-11A0BBAEFF36}" presName="connTx" presStyleLbl="parChTrans1D2" presStyleIdx="5" presStyleCnt="6"/>
      <dgm:spPr/>
      <dgm:t>
        <a:bodyPr/>
        <a:lstStyle/>
        <a:p>
          <a:endParaRPr lang="en-US"/>
        </a:p>
      </dgm:t>
    </dgm:pt>
    <dgm:pt modelId="{CA8039E5-6CBB-EA44-A5F4-CE5264EA039E}" type="pres">
      <dgm:prSet presAssocID="{4FCCCC64-9454-1048-A157-21AC12168C05}" presName="node" presStyleLbl="node1" presStyleIdx="5" presStyleCnt="6" custScaleY="50944" custRadScaleRad="228732" custRadScaleInc="-44273">
        <dgm:presLayoutVars>
          <dgm:bulletEnabled val="1"/>
        </dgm:presLayoutVars>
      </dgm:prSet>
      <dgm:spPr>
        <a:prstGeom prst="parallelogram">
          <a:avLst/>
        </a:prstGeom>
      </dgm:spPr>
      <dgm:t>
        <a:bodyPr/>
        <a:lstStyle/>
        <a:p>
          <a:endParaRPr lang="en-US"/>
        </a:p>
      </dgm:t>
    </dgm:pt>
  </dgm:ptLst>
  <dgm:cxnLst>
    <dgm:cxn modelId="{02F1560A-A1F4-4F93-B4A6-80960C12417A}" srcId="{A2FE94D2-4876-4C09-B146-CC936E91C5FF}" destId="{4295FBFB-FB37-41B3-BB99-C0E427CAB700}" srcOrd="3" destOrd="0" parTransId="{5D281B14-D682-48A4-9993-3BBE305F1C9C}" sibTransId="{19986A53-D8EF-4A15-B229-CEBBCD85E37F}"/>
    <dgm:cxn modelId="{A2182C4F-8B56-47BC-9F55-D6A3284EBCE6}" srcId="{2F1332D8-397C-4694-BF42-025D236BC631}" destId="{A2FE94D2-4876-4C09-B146-CC936E91C5FF}" srcOrd="0" destOrd="0" parTransId="{7BA7B173-13B3-442A-9A0E-4ED1C8345944}" sibTransId="{5097CA9A-74FF-41A1-B38F-46BC93A0AE89}"/>
    <dgm:cxn modelId="{2CC280B0-796A-D040-BBF9-A4E492E9C155}" srcId="{2F1332D8-397C-4694-BF42-025D236BC631}" destId="{48B0B301-6DC8-0A4E-B4C0-194063B0F755}" srcOrd="1" destOrd="0" parTransId="{7B4F6F19-7F79-C04B-83F7-84FB17E20195}" sibTransId="{BB01454E-D7EB-974D-B330-E3954C926851}"/>
    <dgm:cxn modelId="{44689EFD-ACAB-224D-AAD2-A5738D6FD159}" type="presOf" srcId="{5D281B14-D682-48A4-9993-3BBE305F1C9C}" destId="{FE0D847B-A7DD-4820-92C9-A049546B8600}" srcOrd="1" destOrd="0" presId="urn:microsoft.com/office/officeart/2005/8/layout/radial1"/>
    <dgm:cxn modelId="{F2B99C5A-49E6-A84E-B786-7F84276BC94C}" type="presOf" srcId="{188521D9-AB21-FB46-9B6D-11A0BBAEFF36}" destId="{3362CD4B-8BC8-D749-9916-29B8F83D2253}" srcOrd="1" destOrd="0" presId="urn:microsoft.com/office/officeart/2005/8/layout/radial1"/>
    <dgm:cxn modelId="{BB1D79D6-3650-4C45-BD24-302735FA949E}" type="presOf" srcId="{2C45FF5E-228B-41FB-8951-7A81B10D2A62}" destId="{642AE769-EE53-4F6B-87A3-A7FCEE77377B}" srcOrd="0" destOrd="0" presId="urn:microsoft.com/office/officeart/2005/8/layout/radial1"/>
    <dgm:cxn modelId="{19C3F43C-A3F0-D446-93E0-E3193FC3A741}" type="presOf" srcId="{D0F07320-EA47-43C2-AB75-FECAA2360E25}" destId="{4D2D7DFD-E02E-4F59-89D2-87210C870465}" srcOrd="1" destOrd="0" presId="urn:microsoft.com/office/officeart/2005/8/layout/radial1"/>
    <dgm:cxn modelId="{B0EEA0FF-272D-4344-9009-12EC072F2C9B}" type="presOf" srcId="{2DB28CB2-E247-4029-B475-1D9CB36E3331}" destId="{75A387D7-CCF1-4445-8025-672A26D2C241}" srcOrd="0" destOrd="0" presId="urn:microsoft.com/office/officeart/2005/8/layout/radial1"/>
    <dgm:cxn modelId="{0AB81416-5536-4E4C-AA33-44321D9C33BF}" type="presOf" srcId="{5D281B14-D682-48A4-9993-3BBE305F1C9C}" destId="{63CCE67A-7E5C-4691-B638-8C6FA1FC769F}" srcOrd="0" destOrd="0" presId="urn:microsoft.com/office/officeart/2005/8/layout/radial1"/>
    <dgm:cxn modelId="{D70D5BDB-45BB-4858-884A-1477D9C41BD6}" srcId="{A2FE94D2-4876-4C09-B146-CC936E91C5FF}" destId="{3B1B88CA-5BF9-4633-8ED3-14A35CB02642}" srcOrd="0" destOrd="0" parTransId="{D0F07320-EA47-43C2-AB75-FECAA2360E25}" sibTransId="{F2CDAD12-78DB-4716-AF7C-16465B9B96D1}"/>
    <dgm:cxn modelId="{B13BCBA9-9944-1B49-8578-73274CFFBADA}" type="presOf" srcId="{4FCCCC64-9454-1048-A157-21AC12168C05}" destId="{CA8039E5-6CBB-EA44-A5F4-CE5264EA039E}" srcOrd="0" destOrd="0" presId="urn:microsoft.com/office/officeart/2005/8/layout/radial1"/>
    <dgm:cxn modelId="{CE243C16-0457-9A4C-8E23-5793044824E3}" type="presOf" srcId="{188521D9-AB21-FB46-9B6D-11A0BBAEFF36}" destId="{D494673B-CEE6-E743-B8D8-DA140886ABDF}" srcOrd="0" destOrd="0" presId="urn:microsoft.com/office/officeart/2005/8/layout/radial1"/>
    <dgm:cxn modelId="{0742E5AB-5BCA-45F1-B676-26285F110A10}" srcId="{A2FE94D2-4876-4C09-B146-CC936E91C5FF}" destId="{2DB28CB2-E247-4029-B475-1D9CB36E3331}" srcOrd="1" destOrd="0" parTransId="{2C45FF5E-228B-41FB-8951-7A81B10D2A62}" sibTransId="{37389689-E931-453A-8A1E-A44B61ED94DF}"/>
    <dgm:cxn modelId="{2E72272A-2814-3A45-A232-537354223FDC}" srcId="{2F1332D8-397C-4694-BF42-025D236BC631}" destId="{A92F72AA-2629-B044-A36F-D0A9A3CBEDC4}" srcOrd="2" destOrd="0" parTransId="{031B2422-4678-CD42-991B-BA2C45EBC6D9}" sibTransId="{579B3740-6051-6B49-8BFE-DD442C8F95EE}"/>
    <dgm:cxn modelId="{A242EC28-0BEA-7D4C-B579-E34E15C8ECDC}" type="presOf" srcId="{4295FBFB-FB37-41B3-BB99-C0E427CAB700}" destId="{EAE3240A-53F4-4908-BF98-B41B65F336AF}" srcOrd="0" destOrd="0" presId="urn:microsoft.com/office/officeart/2005/8/layout/radial1"/>
    <dgm:cxn modelId="{A402901A-AD35-E841-98E6-C76E988422AA}" type="presOf" srcId="{C34558A0-C780-4255-B254-CCDD3B44908E}" destId="{74766E27-CF39-4CF1-A304-7D1961F55985}" srcOrd="0" destOrd="0" presId="urn:microsoft.com/office/officeart/2005/8/layout/radial1"/>
    <dgm:cxn modelId="{ADF080BD-CF41-AD4F-B140-5E8ECC0004ED}" type="presOf" srcId="{C7B26082-B53E-46F5-8B98-B5148FC30F04}" destId="{03548E0D-8009-4B14-B5D2-B99FB87B43F6}" srcOrd="1" destOrd="0" presId="urn:microsoft.com/office/officeart/2005/8/layout/radial1"/>
    <dgm:cxn modelId="{C5FE2FFA-F289-4489-BA30-164F73D41D3F}" srcId="{A2FE94D2-4876-4C09-B146-CC936E91C5FF}" destId="{F55D0EA7-A196-465D-88A4-F2893929A280}" srcOrd="2" destOrd="0" parTransId="{C7B26082-B53E-46F5-8B98-B5148FC30F04}" sibTransId="{431ED343-4E61-4EE6-9A4A-40358D525005}"/>
    <dgm:cxn modelId="{BE138F4A-1C99-F84E-9BEA-759B4532935C}" type="presOf" srcId="{2C45FF5E-228B-41FB-8951-7A81B10D2A62}" destId="{DF623E4C-B08A-40E9-8D2B-E9DA7629A31E}" srcOrd="1" destOrd="0" presId="urn:microsoft.com/office/officeart/2005/8/layout/radial1"/>
    <dgm:cxn modelId="{908E10EE-7D2A-2E42-BB7C-04CE56435414}" type="presOf" srcId="{7A782969-2EDF-49DD-9494-3978E74D3ED4}" destId="{603F685E-9280-43B3-AE75-EB390103035B}" srcOrd="0" destOrd="0" presId="urn:microsoft.com/office/officeart/2005/8/layout/radial1"/>
    <dgm:cxn modelId="{C0E81327-3BD9-D244-AEC8-428E0C60C891}" type="presOf" srcId="{D0F07320-EA47-43C2-AB75-FECAA2360E25}" destId="{3BAFF583-F491-468C-8BCD-BD492717F963}" srcOrd="0" destOrd="0" presId="urn:microsoft.com/office/officeart/2005/8/layout/radial1"/>
    <dgm:cxn modelId="{C8603BB7-579F-7341-8A03-944B7C87D463}" type="presOf" srcId="{A2FE94D2-4876-4C09-B146-CC936E91C5FF}" destId="{ED79DF02-22CE-49EA-91D2-F42F591B66B8}" srcOrd="0" destOrd="0" presId="urn:microsoft.com/office/officeart/2005/8/layout/radial1"/>
    <dgm:cxn modelId="{E5975BE3-F6E0-8A4E-B852-155330BA3BA3}" type="presOf" srcId="{C34558A0-C780-4255-B254-CCDD3B44908E}" destId="{A409217E-DC83-4E16-B810-E3006DA8C7DD}" srcOrd="1" destOrd="0" presId="urn:microsoft.com/office/officeart/2005/8/layout/radial1"/>
    <dgm:cxn modelId="{169C78B6-9915-D146-B0E5-9AD10B72ED8D}" type="presOf" srcId="{3B1B88CA-5BF9-4633-8ED3-14A35CB02642}" destId="{DDD86650-E965-459E-AFD6-B93C95E73C7E}" srcOrd="0" destOrd="0" presId="urn:microsoft.com/office/officeart/2005/8/layout/radial1"/>
    <dgm:cxn modelId="{C14E7164-3FF1-D643-92D8-A06D74DEF945}" srcId="{A2FE94D2-4876-4C09-B146-CC936E91C5FF}" destId="{4FCCCC64-9454-1048-A157-21AC12168C05}" srcOrd="5" destOrd="0" parTransId="{188521D9-AB21-FB46-9B6D-11A0BBAEFF36}" sibTransId="{29994EFB-5A65-3D41-B642-17C5B1D36333}"/>
    <dgm:cxn modelId="{16E63F48-8A84-F042-8A26-B779ECBA98E0}" type="presOf" srcId="{2F1332D8-397C-4694-BF42-025D236BC631}" destId="{ADA35933-7D23-4AD7-92F7-BD03A77D4C85}" srcOrd="0" destOrd="0" presId="urn:microsoft.com/office/officeart/2005/8/layout/radial1"/>
    <dgm:cxn modelId="{96650FD3-36AB-2E48-9346-A429DC9775B7}" srcId="{2F1332D8-397C-4694-BF42-025D236BC631}" destId="{8FBBC74C-E9F1-0C4C-A249-D46ECF548FC4}" srcOrd="3" destOrd="0" parTransId="{8B3F85D7-A33B-FA47-B4B5-483BC8D00A5A}" sibTransId="{DEA637A6-E7E3-6E46-B205-10BD95EE141B}"/>
    <dgm:cxn modelId="{0D622F74-924E-445F-949A-4EC4F2B2C6E4}" srcId="{A2FE94D2-4876-4C09-B146-CC936E91C5FF}" destId="{7A782969-2EDF-49DD-9494-3978E74D3ED4}" srcOrd="4" destOrd="0" parTransId="{C34558A0-C780-4255-B254-CCDD3B44908E}" sibTransId="{DC43530A-A35D-43F6-B17C-C222542B1CA8}"/>
    <dgm:cxn modelId="{976FFB85-C07D-3A44-A976-AC87087A6217}" type="presOf" srcId="{C7B26082-B53E-46F5-8B98-B5148FC30F04}" destId="{4D298D4A-89B0-409D-97D2-F6904F19A9BC}" srcOrd="0" destOrd="0" presId="urn:microsoft.com/office/officeart/2005/8/layout/radial1"/>
    <dgm:cxn modelId="{C4EAA4BA-A5FB-684B-AA3E-B7DD45DA75E0}" type="presOf" srcId="{F55D0EA7-A196-465D-88A4-F2893929A280}" destId="{3C3668A2-A4ED-4CAB-8032-77B3C03EB034}" srcOrd="0" destOrd="0" presId="urn:microsoft.com/office/officeart/2005/8/layout/radial1"/>
    <dgm:cxn modelId="{E6FB77B6-ACC8-AD44-8E86-96DDF8082B91}" type="presParOf" srcId="{ADA35933-7D23-4AD7-92F7-BD03A77D4C85}" destId="{ED79DF02-22CE-49EA-91D2-F42F591B66B8}" srcOrd="0" destOrd="0" presId="urn:microsoft.com/office/officeart/2005/8/layout/radial1"/>
    <dgm:cxn modelId="{AC4CB424-AA5B-CC4F-9BEA-55D1D40AA4E6}" type="presParOf" srcId="{ADA35933-7D23-4AD7-92F7-BD03A77D4C85}" destId="{3BAFF583-F491-468C-8BCD-BD492717F963}" srcOrd="1" destOrd="0" presId="urn:microsoft.com/office/officeart/2005/8/layout/radial1"/>
    <dgm:cxn modelId="{C1832DD1-483A-1F45-BC38-1D61473A6A43}" type="presParOf" srcId="{3BAFF583-F491-468C-8BCD-BD492717F963}" destId="{4D2D7DFD-E02E-4F59-89D2-87210C870465}" srcOrd="0" destOrd="0" presId="urn:microsoft.com/office/officeart/2005/8/layout/radial1"/>
    <dgm:cxn modelId="{44CD023C-22C1-134E-A868-8FCB5FBF25CA}" type="presParOf" srcId="{ADA35933-7D23-4AD7-92F7-BD03A77D4C85}" destId="{DDD86650-E965-459E-AFD6-B93C95E73C7E}" srcOrd="2" destOrd="0" presId="urn:microsoft.com/office/officeart/2005/8/layout/radial1"/>
    <dgm:cxn modelId="{B121F67A-41D9-B54A-9CD8-63C6C270377C}" type="presParOf" srcId="{ADA35933-7D23-4AD7-92F7-BD03A77D4C85}" destId="{642AE769-EE53-4F6B-87A3-A7FCEE77377B}" srcOrd="3" destOrd="0" presId="urn:microsoft.com/office/officeart/2005/8/layout/radial1"/>
    <dgm:cxn modelId="{4C53B909-E22D-FA45-AFC3-B5095AFEE2A5}" type="presParOf" srcId="{642AE769-EE53-4F6B-87A3-A7FCEE77377B}" destId="{DF623E4C-B08A-40E9-8D2B-E9DA7629A31E}" srcOrd="0" destOrd="0" presId="urn:microsoft.com/office/officeart/2005/8/layout/radial1"/>
    <dgm:cxn modelId="{4812E55C-4848-694F-B1CC-E8737BBC10F0}" type="presParOf" srcId="{ADA35933-7D23-4AD7-92F7-BD03A77D4C85}" destId="{75A387D7-CCF1-4445-8025-672A26D2C241}" srcOrd="4" destOrd="0" presId="urn:microsoft.com/office/officeart/2005/8/layout/radial1"/>
    <dgm:cxn modelId="{24311835-A005-E045-B609-5A2698BA1C72}" type="presParOf" srcId="{ADA35933-7D23-4AD7-92F7-BD03A77D4C85}" destId="{4D298D4A-89B0-409D-97D2-F6904F19A9BC}" srcOrd="5" destOrd="0" presId="urn:microsoft.com/office/officeart/2005/8/layout/radial1"/>
    <dgm:cxn modelId="{C0C120B7-C6F5-3C4C-8839-83C4F327113F}" type="presParOf" srcId="{4D298D4A-89B0-409D-97D2-F6904F19A9BC}" destId="{03548E0D-8009-4B14-B5D2-B99FB87B43F6}" srcOrd="0" destOrd="0" presId="urn:microsoft.com/office/officeart/2005/8/layout/radial1"/>
    <dgm:cxn modelId="{1EF6ECFD-BC64-774C-885A-355D37A69F35}" type="presParOf" srcId="{ADA35933-7D23-4AD7-92F7-BD03A77D4C85}" destId="{3C3668A2-A4ED-4CAB-8032-77B3C03EB034}" srcOrd="6" destOrd="0" presId="urn:microsoft.com/office/officeart/2005/8/layout/radial1"/>
    <dgm:cxn modelId="{BACFFC26-B2E8-8345-AB3E-6FCB285B4308}" type="presParOf" srcId="{ADA35933-7D23-4AD7-92F7-BD03A77D4C85}" destId="{63CCE67A-7E5C-4691-B638-8C6FA1FC769F}" srcOrd="7" destOrd="0" presId="urn:microsoft.com/office/officeart/2005/8/layout/radial1"/>
    <dgm:cxn modelId="{B913D1C9-A63D-5F4F-A33B-0D5E62064FB7}" type="presParOf" srcId="{63CCE67A-7E5C-4691-B638-8C6FA1FC769F}" destId="{FE0D847B-A7DD-4820-92C9-A049546B8600}" srcOrd="0" destOrd="0" presId="urn:microsoft.com/office/officeart/2005/8/layout/radial1"/>
    <dgm:cxn modelId="{83B5E8EF-261B-734B-BF5E-404D217D50AF}" type="presParOf" srcId="{ADA35933-7D23-4AD7-92F7-BD03A77D4C85}" destId="{EAE3240A-53F4-4908-BF98-B41B65F336AF}" srcOrd="8" destOrd="0" presId="urn:microsoft.com/office/officeart/2005/8/layout/radial1"/>
    <dgm:cxn modelId="{14C6C439-03C3-CF46-A0B1-19F3B8064C39}" type="presParOf" srcId="{ADA35933-7D23-4AD7-92F7-BD03A77D4C85}" destId="{74766E27-CF39-4CF1-A304-7D1961F55985}" srcOrd="9" destOrd="0" presId="urn:microsoft.com/office/officeart/2005/8/layout/radial1"/>
    <dgm:cxn modelId="{BF2E16F9-45C0-284C-BF20-0DE49BCE9C6B}" type="presParOf" srcId="{74766E27-CF39-4CF1-A304-7D1961F55985}" destId="{A409217E-DC83-4E16-B810-E3006DA8C7DD}" srcOrd="0" destOrd="0" presId="urn:microsoft.com/office/officeart/2005/8/layout/radial1"/>
    <dgm:cxn modelId="{F1DF0A5F-7798-E342-835B-2815CA1B35D1}" type="presParOf" srcId="{ADA35933-7D23-4AD7-92F7-BD03A77D4C85}" destId="{603F685E-9280-43B3-AE75-EB390103035B}" srcOrd="10" destOrd="0" presId="urn:microsoft.com/office/officeart/2005/8/layout/radial1"/>
    <dgm:cxn modelId="{DBF85388-0DB6-B043-BC05-6B141172B438}" type="presParOf" srcId="{ADA35933-7D23-4AD7-92F7-BD03A77D4C85}" destId="{D494673B-CEE6-E743-B8D8-DA140886ABDF}" srcOrd="11" destOrd="0" presId="urn:microsoft.com/office/officeart/2005/8/layout/radial1"/>
    <dgm:cxn modelId="{1FCD83BF-5918-5640-808C-889FEB729E6F}" type="presParOf" srcId="{D494673B-CEE6-E743-B8D8-DA140886ABDF}" destId="{3362CD4B-8BC8-D749-9916-29B8F83D2253}" srcOrd="0" destOrd="0" presId="urn:microsoft.com/office/officeart/2005/8/layout/radial1"/>
    <dgm:cxn modelId="{CDFAA0DA-3C32-F445-8C7A-075B08252569}" type="presParOf" srcId="{ADA35933-7D23-4AD7-92F7-BD03A77D4C85}" destId="{CA8039E5-6CBB-EA44-A5F4-CE5264EA039E}" srcOrd="12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2F1332D8-397C-4694-BF42-025D236BC631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B1B88CA-5BF9-4633-8ED3-14A35CB02642}">
      <dgm:prSet phldrT="[Text]"/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en-US" dirty="0" smtClean="0"/>
            <a:t>Friends</a:t>
          </a:r>
          <a:endParaRPr lang="en-US" dirty="0"/>
        </a:p>
      </dgm:t>
    </dgm:pt>
    <dgm:pt modelId="{D0F07320-EA47-43C2-AB75-FECAA2360E25}" type="parTrans" cxnId="{D70D5BDB-45BB-4858-884A-1477D9C41BD6}">
      <dgm:prSet custT="1"/>
      <dgm:spPr/>
      <dgm:t>
        <a:bodyPr/>
        <a:lstStyle/>
        <a:p>
          <a:r>
            <a:rPr lang="en-US" sz="1200" dirty="0" smtClean="0"/>
            <a:t>Friend of</a:t>
          </a:r>
          <a:endParaRPr lang="en-US" sz="1200" dirty="0"/>
        </a:p>
      </dgm:t>
    </dgm:pt>
    <dgm:pt modelId="{F2CDAD12-78DB-4716-AF7C-16465B9B96D1}" type="sibTrans" cxnId="{D70D5BDB-45BB-4858-884A-1477D9C41BD6}">
      <dgm:prSet/>
      <dgm:spPr/>
      <dgm:t>
        <a:bodyPr/>
        <a:lstStyle/>
        <a:p>
          <a:endParaRPr lang="en-US"/>
        </a:p>
      </dgm:t>
    </dgm:pt>
    <dgm:pt modelId="{2DB28CB2-E247-4029-B475-1D9CB36E3331}">
      <dgm:prSet phldrT="[Text]" custT="1"/>
      <dgm:spPr/>
      <dgm:t>
        <a:bodyPr/>
        <a:lstStyle/>
        <a:p>
          <a:r>
            <a:rPr lang="en-US" sz="1600" dirty="0" smtClean="0"/>
            <a:t>Personal</a:t>
          </a:r>
          <a:endParaRPr lang="en-US" sz="1600" dirty="0"/>
        </a:p>
      </dgm:t>
    </dgm:pt>
    <dgm:pt modelId="{2C45FF5E-228B-41FB-8951-7A81B10D2A62}" type="parTrans" cxnId="{0742E5AB-5BCA-45F1-B676-26285F110A10}">
      <dgm:prSet/>
      <dgm:spPr/>
      <dgm:t>
        <a:bodyPr/>
        <a:lstStyle/>
        <a:p>
          <a:endParaRPr lang="en-US"/>
        </a:p>
      </dgm:t>
    </dgm:pt>
    <dgm:pt modelId="{37389689-E931-453A-8A1E-A44B61ED94DF}" type="sibTrans" cxnId="{0742E5AB-5BCA-45F1-B676-26285F110A10}">
      <dgm:prSet/>
      <dgm:spPr/>
      <dgm:t>
        <a:bodyPr/>
        <a:lstStyle/>
        <a:p>
          <a:endParaRPr lang="en-US"/>
        </a:p>
      </dgm:t>
    </dgm:pt>
    <dgm:pt modelId="{F55D0EA7-A196-465D-88A4-F2893929A280}">
      <dgm:prSet phldrT="[Text]" custT="1"/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en-US" sz="1400" dirty="0" smtClean="0"/>
            <a:t>Professional Credentials</a:t>
          </a:r>
          <a:endParaRPr lang="en-US" sz="1400" dirty="0"/>
        </a:p>
      </dgm:t>
    </dgm:pt>
    <dgm:pt modelId="{C7B26082-B53E-46F5-8B98-B5148FC30F04}" type="parTrans" cxnId="{C5FE2FFA-F289-4489-BA30-164F73D41D3F}">
      <dgm:prSet/>
      <dgm:spPr/>
      <dgm:t>
        <a:bodyPr/>
        <a:lstStyle/>
        <a:p>
          <a:endParaRPr lang="en-US"/>
        </a:p>
      </dgm:t>
    </dgm:pt>
    <dgm:pt modelId="{431ED343-4E61-4EE6-9A4A-40358D525005}" type="sibTrans" cxnId="{C5FE2FFA-F289-4489-BA30-164F73D41D3F}">
      <dgm:prSet/>
      <dgm:spPr/>
      <dgm:t>
        <a:bodyPr/>
        <a:lstStyle/>
        <a:p>
          <a:endParaRPr lang="en-US"/>
        </a:p>
      </dgm:t>
    </dgm:pt>
    <dgm:pt modelId="{7A782969-2EDF-49DD-9494-3978E74D3ED4}">
      <dgm:prSet phldrT="[Text]"/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en-US" u="none" dirty="0" smtClean="0"/>
            <a:t>Home</a:t>
          </a:r>
          <a:endParaRPr lang="en-US" u="none" dirty="0"/>
        </a:p>
      </dgm:t>
    </dgm:pt>
    <dgm:pt modelId="{C34558A0-C780-4255-B254-CCDD3B44908E}" type="parTrans" cxnId="{0D622F74-924E-445F-949A-4EC4F2B2C6E4}">
      <dgm:prSet custT="1"/>
      <dgm:spPr/>
      <dgm:t>
        <a:bodyPr/>
        <a:lstStyle/>
        <a:p>
          <a:r>
            <a:rPr lang="en-US" sz="1200" dirty="0" smtClean="0"/>
            <a:t>Owns</a:t>
          </a:r>
          <a:endParaRPr lang="en-US" sz="1200" dirty="0"/>
        </a:p>
      </dgm:t>
    </dgm:pt>
    <dgm:pt modelId="{DC43530A-A35D-43F6-B17C-C222542B1CA8}" type="sibTrans" cxnId="{0D622F74-924E-445F-949A-4EC4F2B2C6E4}">
      <dgm:prSet/>
      <dgm:spPr/>
      <dgm:t>
        <a:bodyPr/>
        <a:lstStyle/>
        <a:p>
          <a:endParaRPr lang="en-US"/>
        </a:p>
      </dgm:t>
    </dgm:pt>
    <dgm:pt modelId="{A2FE94D2-4876-4C09-B146-CC936E91C5FF}">
      <dgm:prSet phldrT="[Text]"/>
      <dgm:spPr/>
      <dgm:t>
        <a:bodyPr/>
        <a:lstStyle/>
        <a:p>
          <a:r>
            <a:rPr lang="en-US" dirty="0" smtClean="0"/>
            <a:t>Person</a:t>
          </a:r>
          <a:endParaRPr lang="en-US" dirty="0"/>
        </a:p>
      </dgm:t>
    </dgm:pt>
    <dgm:pt modelId="{5097CA9A-74FF-41A1-B38F-46BC93A0AE89}" type="sibTrans" cxnId="{A2182C4F-8B56-47BC-9F55-D6A3284EBCE6}">
      <dgm:prSet/>
      <dgm:spPr/>
      <dgm:t>
        <a:bodyPr/>
        <a:lstStyle/>
        <a:p>
          <a:endParaRPr lang="en-US"/>
        </a:p>
      </dgm:t>
    </dgm:pt>
    <dgm:pt modelId="{7BA7B173-13B3-442A-9A0E-4ED1C8345944}" type="parTrans" cxnId="{A2182C4F-8B56-47BC-9F55-D6A3284EBCE6}">
      <dgm:prSet/>
      <dgm:spPr/>
      <dgm:t>
        <a:bodyPr/>
        <a:lstStyle/>
        <a:p>
          <a:endParaRPr lang="en-US"/>
        </a:p>
      </dgm:t>
    </dgm:pt>
    <dgm:pt modelId="{48B0B301-6DC8-0A4E-B4C0-194063B0F755}">
      <dgm:prSet phldrT="[Text]"/>
      <dgm:spPr/>
      <dgm:t>
        <a:bodyPr/>
        <a:lstStyle/>
        <a:p>
          <a:endParaRPr lang="en-US"/>
        </a:p>
      </dgm:t>
    </dgm:pt>
    <dgm:pt modelId="{7B4F6F19-7F79-C04B-83F7-84FB17E20195}" type="parTrans" cxnId="{2CC280B0-796A-D040-BBF9-A4E492E9C155}">
      <dgm:prSet/>
      <dgm:spPr/>
      <dgm:t>
        <a:bodyPr/>
        <a:lstStyle/>
        <a:p>
          <a:endParaRPr lang="en-US"/>
        </a:p>
      </dgm:t>
    </dgm:pt>
    <dgm:pt modelId="{BB01454E-D7EB-974D-B330-E3954C926851}" type="sibTrans" cxnId="{2CC280B0-796A-D040-BBF9-A4E492E9C155}">
      <dgm:prSet/>
      <dgm:spPr/>
      <dgm:t>
        <a:bodyPr/>
        <a:lstStyle/>
        <a:p>
          <a:endParaRPr lang="en-US"/>
        </a:p>
      </dgm:t>
    </dgm:pt>
    <dgm:pt modelId="{4295FBFB-FB37-41B3-BB99-C0E427CAB700}">
      <dgm:prSet phldrT="[Text]"/>
      <dgm:spPr>
        <a:solidFill>
          <a:schemeClr val="accent1"/>
        </a:solidFill>
      </dgm:spPr>
      <dgm:t>
        <a:bodyPr/>
        <a:lstStyle/>
        <a:p>
          <a:r>
            <a:rPr lang="en-US" dirty="0" smtClean="0"/>
            <a:t>Medical Records</a:t>
          </a:r>
          <a:endParaRPr lang="en-US" dirty="0"/>
        </a:p>
      </dgm:t>
    </dgm:pt>
    <dgm:pt modelId="{19986A53-D8EF-4A15-B229-CEBBCD85E37F}" type="sibTrans" cxnId="{02F1560A-A1F4-4F93-B4A6-80960C12417A}">
      <dgm:prSet/>
      <dgm:spPr/>
      <dgm:t>
        <a:bodyPr/>
        <a:lstStyle/>
        <a:p>
          <a:endParaRPr lang="en-US"/>
        </a:p>
      </dgm:t>
    </dgm:pt>
    <dgm:pt modelId="{5D281B14-D682-48A4-9993-3BBE305F1C9C}" type="parTrans" cxnId="{02F1560A-A1F4-4F93-B4A6-80960C12417A}">
      <dgm:prSet custT="1"/>
      <dgm:spPr/>
      <dgm:t>
        <a:bodyPr/>
        <a:lstStyle/>
        <a:p>
          <a:r>
            <a:rPr lang="en-US" sz="1200" dirty="0" smtClean="0"/>
            <a:t>Has</a:t>
          </a:r>
          <a:endParaRPr lang="en-US" sz="1200" dirty="0"/>
        </a:p>
      </dgm:t>
    </dgm:pt>
    <dgm:pt modelId="{A92F72AA-2629-B044-A36F-D0A9A3CBEDC4}">
      <dgm:prSet phldrT="[Text]"/>
      <dgm:spPr/>
      <dgm:t>
        <a:bodyPr/>
        <a:lstStyle/>
        <a:p>
          <a:endParaRPr lang="en-US" dirty="0"/>
        </a:p>
      </dgm:t>
    </dgm:pt>
    <dgm:pt modelId="{031B2422-4678-CD42-991B-BA2C45EBC6D9}" type="parTrans" cxnId="{2E72272A-2814-3A45-A232-537354223FDC}">
      <dgm:prSet/>
      <dgm:spPr/>
      <dgm:t>
        <a:bodyPr/>
        <a:lstStyle/>
        <a:p>
          <a:endParaRPr lang="en-US"/>
        </a:p>
      </dgm:t>
    </dgm:pt>
    <dgm:pt modelId="{579B3740-6051-6B49-8BFE-DD442C8F95EE}" type="sibTrans" cxnId="{2E72272A-2814-3A45-A232-537354223FDC}">
      <dgm:prSet/>
      <dgm:spPr/>
      <dgm:t>
        <a:bodyPr/>
        <a:lstStyle/>
        <a:p>
          <a:endParaRPr lang="en-US"/>
        </a:p>
      </dgm:t>
    </dgm:pt>
    <dgm:pt modelId="{4FCCCC64-9454-1048-A157-21AC12168C05}">
      <dgm:prSet phldrT="[Text]"/>
      <dgm:spPr/>
      <dgm:t>
        <a:bodyPr/>
        <a:lstStyle/>
        <a:p>
          <a:r>
            <a:rPr lang="en-US" u="none" dirty="0" smtClean="0"/>
            <a:t>Automobile</a:t>
          </a:r>
          <a:endParaRPr lang="en-US" u="none" dirty="0"/>
        </a:p>
      </dgm:t>
    </dgm:pt>
    <dgm:pt modelId="{188521D9-AB21-FB46-9B6D-11A0BBAEFF36}" type="parTrans" cxnId="{C14E7164-3FF1-D643-92D8-A06D74DEF945}">
      <dgm:prSet custT="1"/>
      <dgm:spPr/>
      <dgm:t>
        <a:bodyPr anchor="t" anchorCtr="0"/>
        <a:lstStyle/>
        <a:p>
          <a:r>
            <a:rPr lang="en-US" sz="1200" dirty="0" smtClean="0"/>
            <a:t>Owns</a:t>
          </a:r>
        </a:p>
      </dgm:t>
    </dgm:pt>
    <dgm:pt modelId="{29994EFB-5A65-3D41-B642-17C5B1D36333}" type="sibTrans" cxnId="{C14E7164-3FF1-D643-92D8-A06D74DEF945}">
      <dgm:prSet/>
      <dgm:spPr/>
      <dgm:t>
        <a:bodyPr/>
        <a:lstStyle/>
        <a:p>
          <a:endParaRPr lang="en-US"/>
        </a:p>
      </dgm:t>
    </dgm:pt>
    <dgm:pt modelId="{8FBBC74C-E9F1-0C4C-A249-D46ECF548FC4}">
      <dgm:prSet phldrT="[Text]" custScaleY="49598" custRadScaleRad="134172" custRadScaleInc="-130039"/>
      <dgm:spPr>
        <a:prstGeom prst="parallelogram">
          <a:avLst/>
        </a:prstGeom>
      </dgm:spPr>
      <dgm:t>
        <a:bodyPr/>
        <a:lstStyle/>
        <a:p>
          <a:endParaRPr lang="en-US"/>
        </a:p>
      </dgm:t>
    </dgm:pt>
    <dgm:pt modelId="{8B3F85D7-A33B-FA47-B4B5-483BC8D00A5A}" type="parTrans" cxnId="{96650FD3-36AB-2E48-9346-A429DC9775B7}">
      <dgm:prSet/>
      <dgm:spPr/>
      <dgm:t>
        <a:bodyPr/>
        <a:lstStyle/>
        <a:p>
          <a:endParaRPr lang="en-US"/>
        </a:p>
      </dgm:t>
    </dgm:pt>
    <dgm:pt modelId="{DEA637A6-E7E3-6E46-B205-10BD95EE141B}" type="sibTrans" cxnId="{96650FD3-36AB-2E48-9346-A429DC9775B7}">
      <dgm:prSet/>
      <dgm:spPr/>
      <dgm:t>
        <a:bodyPr/>
        <a:lstStyle/>
        <a:p>
          <a:endParaRPr lang="en-US"/>
        </a:p>
      </dgm:t>
    </dgm:pt>
    <dgm:pt modelId="{ADA35933-7D23-4AD7-92F7-BD03A77D4C85}" type="pres">
      <dgm:prSet presAssocID="{2F1332D8-397C-4694-BF42-025D236BC631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D79DF02-22CE-49EA-91D2-F42F591B66B8}" type="pres">
      <dgm:prSet presAssocID="{A2FE94D2-4876-4C09-B146-CC936E91C5FF}" presName="centerShape" presStyleLbl="node0" presStyleIdx="0" presStyleCnt="1" custScaleX="128726" custScaleY="55821" custLinFactNeighborX="-30382" custLinFactNeighborY="-1215"/>
      <dgm:spPr>
        <a:prstGeom prst="parallelogram">
          <a:avLst/>
        </a:prstGeom>
      </dgm:spPr>
      <dgm:t>
        <a:bodyPr/>
        <a:lstStyle/>
        <a:p>
          <a:endParaRPr lang="en-US"/>
        </a:p>
      </dgm:t>
    </dgm:pt>
    <dgm:pt modelId="{3BAFF583-F491-468C-8BCD-BD492717F963}" type="pres">
      <dgm:prSet presAssocID="{D0F07320-EA47-43C2-AB75-FECAA2360E25}" presName="Name9" presStyleLbl="parChTrans1D2" presStyleIdx="0" presStyleCnt="6"/>
      <dgm:spPr/>
      <dgm:t>
        <a:bodyPr/>
        <a:lstStyle/>
        <a:p>
          <a:endParaRPr lang="en-US"/>
        </a:p>
      </dgm:t>
    </dgm:pt>
    <dgm:pt modelId="{4D2D7DFD-E02E-4F59-89D2-87210C870465}" type="pres">
      <dgm:prSet presAssocID="{D0F07320-EA47-43C2-AB75-FECAA2360E25}" presName="connTx" presStyleLbl="parChTrans1D2" presStyleIdx="0" presStyleCnt="6"/>
      <dgm:spPr/>
      <dgm:t>
        <a:bodyPr/>
        <a:lstStyle/>
        <a:p>
          <a:endParaRPr lang="en-US"/>
        </a:p>
      </dgm:t>
    </dgm:pt>
    <dgm:pt modelId="{DDD86650-E965-459E-AFD6-B93C95E73C7E}" type="pres">
      <dgm:prSet presAssocID="{3B1B88CA-5BF9-4633-8ED3-14A35CB02642}" presName="node" presStyleLbl="node1" presStyleIdx="0" presStyleCnt="6" custScaleY="49598" custRadScaleRad="134172" custRadScaleInc="-130039">
        <dgm:presLayoutVars>
          <dgm:bulletEnabled val="1"/>
        </dgm:presLayoutVars>
      </dgm:prSet>
      <dgm:spPr>
        <a:prstGeom prst="parallelogram">
          <a:avLst/>
        </a:prstGeom>
      </dgm:spPr>
      <dgm:t>
        <a:bodyPr/>
        <a:lstStyle/>
        <a:p>
          <a:endParaRPr lang="en-US"/>
        </a:p>
      </dgm:t>
    </dgm:pt>
    <dgm:pt modelId="{642AE769-EE53-4F6B-87A3-A7FCEE77377B}" type="pres">
      <dgm:prSet presAssocID="{2C45FF5E-228B-41FB-8951-7A81B10D2A62}" presName="Name9" presStyleLbl="parChTrans1D2" presStyleIdx="1" presStyleCnt="6"/>
      <dgm:spPr/>
      <dgm:t>
        <a:bodyPr/>
        <a:lstStyle/>
        <a:p>
          <a:endParaRPr lang="en-US"/>
        </a:p>
      </dgm:t>
    </dgm:pt>
    <dgm:pt modelId="{DF623E4C-B08A-40E9-8D2B-E9DA7629A31E}" type="pres">
      <dgm:prSet presAssocID="{2C45FF5E-228B-41FB-8951-7A81B10D2A62}" presName="connTx" presStyleLbl="parChTrans1D2" presStyleIdx="1" presStyleCnt="6"/>
      <dgm:spPr/>
      <dgm:t>
        <a:bodyPr/>
        <a:lstStyle/>
        <a:p>
          <a:endParaRPr lang="en-US"/>
        </a:p>
      </dgm:t>
    </dgm:pt>
    <dgm:pt modelId="{75A387D7-CCF1-4445-8025-672A26D2C241}" type="pres">
      <dgm:prSet presAssocID="{2DB28CB2-E247-4029-B475-1D9CB36E3331}" presName="node" presStyleLbl="node1" presStyleIdx="1" presStyleCnt="6" custRadScaleRad="97601" custRadScaleInc="-7904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298D4A-89B0-409D-97D2-F6904F19A9BC}" type="pres">
      <dgm:prSet presAssocID="{C7B26082-B53E-46F5-8B98-B5148FC30F04}" presName="Name9" presStyleLbl="parChTrans1D2" presStyleIdx="2" presStyleCnt="6"/>
      <dgm:spPr/>
      <dgm:t>
        <a:bodyPr/>
        <a:lstStyle/>
        <a:p>
          <a:endParaRPr lang="en-US"/>
        </a:p>
      </dgm:t>
    </dgm:pt>
    <dgm:pt modelId="{03548E0D-8009-4B14-B5D2-B99FB87B43F6}" type="pres">
      <dgm:prSet presAssocID="{C7B26082-B53E-46F5-8B98-B5148FC30F04}" presName="connTx" presStyleLbl="parChTrans1D2" presStyleIdx="2" presStyleCnt="6"/>
      <dgm:spPr/>
      <dgm:t>
        <a:bodyPr/>
        <a:lstStyle/>
        <a:p>
          <a:endParaRPr lang="en-US"/>
        </a:p>
      </dgm:t>
    </dgm:pt>
    <dgm:pt modelId="{3C3668A2-A4ED-4CAB-8032-77B3C03EB034}" type="pres">
      <dgm:prSet presAssocID="{F55D0EA7-A196-465D-88A4-F2893929A280}" presName="node" presStyleLbl="node1" presStyleIdx="2" presStyleCnt="6" custScaleX="127138" custScaleY="93739" custRadScaleRad="109351" custRadScaleInc="327576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63CCE67A-7E5C-4691-B638-8C6FA1FC769F}" type="pres">
      <dgm:prSet presAssocID="{5D281B14-D682-48A4-9993-3BBE305F1C9C}" presName="Name9" presStyleLbl="parChTrans1D2" presStyleIdx="3" presStyleCnt="6"/>
      <dgm:spPr/>
      <dgm:t>
        <a:bodyPr/>
        <a:lstStyle/>
        <a:p>
          <a:endParaRPr lang="en-US"/>
        </a:p>
      </dgm:t>
    </dgm:pt>
    <dgm:pt modelId="{FE0D847B-A7DD-4820-92C9-A049546B8600}" type="pres">
      <dgm:prSet presAssocID="{5D281B14-D682-48A4-9993-3BBE305F1C9C}" presName="connTx" presStyleLbl="parChTrans1D2" presStyleIdx="3" presStyleCnt="6"/>
      <dgm:spPr/>
      <dgm:t>
        <a:bodyPr/>
        <a:lstStyle/>
        <a:p>
          <a:endParaRPr lang="en-US"/>
        </a:p>
      </dgm:t>
    </dgm:pt>
    <dgm:pt modelId="{EAE3240A-53F4-4908-BF98-B41B65F336AF}" type="pres">
      <dgm:prSet presAssocID="{4295FBFB-FB37-41B3-BB99-C0E427CAB700}" presName="node" presStyleLbl="node1" presStyleIdx="3" presStyleCnt="6" custScaleX="124482" custScaleY="40721" custRadScaleRad="112694" custRadScaleInc="-216446">
        <dgm:presLayoutVars>
          <dgm:bulletEnabled val="1"/>
        </dgm:presLayoutVars>
      </dgm:prSet>
      <dgm:spPr>
        <a:prstGeom prst="parallelogram">
          <a:avLst/>
        </a:prstGeom>
      </dgm:spPr>
      <dgm:t>
        <a:bodyPr/>
        <a:lstStyle/>
        <a:p>
          <a:endParaRPr lang="en-US"/>
        </a:p>
      </dgm:t>
    </dgm:pt>
    <dgm:pt modelId="{74766E27-CF39-4CF1-A304-7D1961F55985}" type="pres">
      <dgm:prSet presAssocID="{C34558A0-C780-4255-B254-CCDD3B44908E}" presName="Name9" presStyleLbl="parChTrans1D2" presStyleIdx="4" presStyleCnt="6"/>
      <dgm:spPr/>
      <dgm:t>
        <a:bodyPr/>
        <a:lstStyle/>
        <a:p>
          <a:endParaRPr lang="en-US"/>
        </a:p>
      </dgm:t>
    </dgm:pt>
    <dgm:pt modelId="{A409217E-DC83-4E16-B810-E3006DA8C7DD}" type="pres">
      <dgm:prSet presAssocID="{C34558A0-C780-4255-B254-CCDD3B44908E}" presName="connTx" presStyleLbl="parChTrans1D2" presStyleIdx="4" presStyleCnt="6"/>
      <dgm:spPr/>
      <dgm:t>
        <a:bodyPr/>
        <a:lstStyle/>
        <a:p>
          <a:endParaRPr lang="en-US"/>
        </a:p>
      </dgm:t>
    </dgm:pt>
    <dgm:pt modelId="{603F685E-9280-43B3-AE75-EB390103035B}" type="pres">
      <dgm:prSet presAssocID="{7A782969-2EDF-49DD-9494-3978E74D3ED4}" presName="node" presStyleLbl="node1" presStyleIdx="4" presStyleCnt="6" custScaleY="57223" custRadScaleRad="235061" custRadScaleInc="102268">
        <dgm:presLayoutVars>
          <dgm:bulletEnabled val="1"/>
        </dgm:presLayoutVars>
      </dgm:prSet>
      <dgm:spPr>
        <a:prstGeom prst="parallelogram">
          <a:avLst/>
        </a:prstGeom>
      </dgm:spPr>
      <dgm:t>
        <a:bodyPr/>
        <a:lstStyle/>
        <a:p>
          <a:endParaRPr lang="en-US"/>
        </a:p>
      </dgm:t>
    </dgm:pt>
    <dgm:pt modelId="{D494673B-CEE6-E743-B8D8-DA140886ABDF}" type="pres">
      <dgm:prSet presAssocID="{188521D9-AB21-FB46-9B6D-11A0BBAEFF36}" presName="Name9" presStyleLbl="parChTrans1D2" presStyleIdx="5" presStyleCnt="6"/>
      <dgm:spPr/>
      <dgm:t>
        <a:bodyPr/>
        <a:lstStyle/>
        <a:p>
          <a:endParaRPr lang="en-US"/>
        </a:p>
      </dgm:t>
    </dgm:pt>
    <dgm:pt modelId="{3362CD4B-8BC8-D749-9916-29B8F83D2253}" type="pres">
      <dgm:prSet presAssocID="{188521D9-AB21-FB46-9B6D-11A0BBAEFF36}" presName="connTx" presStyleLbl="parChTrans1D2" presStyleIdx="5" presStyleCnt="6"/>
      <dgm:spPr/>
      <dgm:t>
        <a:bodyPr/>
        <a:lstStyle/>
        <a:p>
          <a:endParaRPr lang="en-US"/>
        </a:p>
      </dgm:t>
    </dgm:pt>
    <dgm:pt modelId="{CA8039E5-6CBB-EA44-A5F4-CE5264EA039E}" type="pres">
      <dgm:prSet presAssocID="{4FCCCC64-9454-1048-A157-21AC12168C05}" presName="node" presStyleLbl="node1" presStyleIdx="5" presStyleCnt="6" custScaleY="50944" custRadScaleRad="228732" custRadScaleInc="-44273">
        <dgm:presLayoutVars>
          <dgm:bulletEnabled val="1"/>
        </dgm:presLayoutVars>
      </dgm:prSet>
      <dgm:spPr>
        <a:prstGeom prst="parallelogram">
          <a:avLst/>
        </a:prstGeom>
      </dgm:spPr>
      <dgm:t>
        <a:bodyPr/>
        <a:lstStyle/>
        <a:p>
          <a:endParaRPr lang="en-US"/>
        </a:p>
      </dgm:t>
    </dgm:pt>
  </dgm:ptLst>
  <dgm:cxnLst>
    <dgm:cxn modelId="{269B508B-B83F-1942-91C6-A2BA7284F6E7}" type="presOf" srcId="{C7B26082-B53E-46F5-8B98-B5148FC30F04}" destId="{03548E0D-8009-4B14-B5D2-B99FB87B43F6}" srcOrd="1" destOrd="0" presId="urn:microsoft.com/office/officeart/2005/8/layout/radial1"/>
    <dgm:cxn modelId="{595C029E-01B9-8740-8C54-0493437978D6}" type="presOf" srcId="{4295FBFB-FB37-41B3-BB99-C0E427CAB700}" destId="{EAE3240A-53F4-4908-BF98-B41B65F336AF}" srcOrd="0" destOrd="0" presId="urn:microsoft.com/office/officeart/2005/8/layout/radial1"/>
    <dgm:cxn modelId="{02F1560A-A1F4-4F93-B4A6-80960C12417A}" srcId="{A2FE94D2-4876-4C09-B146-CC936E91C5FF}" destId="{4295FBFB-FB37-41B3-BB99-C0E427CAB700}" srcOrd="3" destOrd="0" parTransId="{5D281B14-D682-48A4-9993-3BBE305F1C9C}" sibTransId="{19986A53-D8EF-4A15-B229-CEBBCD85E37F}"/>
    <dgm:cxn modelId="{A2182C4F-8B56-47BC-9F55-D6A3284EBCE6}" srcId="{2F1332D8-397C-4694-BF42-025D236BC631}" destId="{A2FE94D2-4876-4C09-B146-CC936E91C5FF}" srcOrd="0" destOrd="0" parTransId="{7BA7B173-13B3-442A-9A0E-4ED1C8345944}" sibTransId="{5097CA9A-74FF-41A1-B38F-46BC93A0AE89}"/>
    <dgm:cxn modelId="{293CDE2E-D0A8-FA4B-AD21-FF6FABB96A8A}" type="presOf" srcId="{4FCCCC64-9454-1048-A157-21AC12168C05}" destId="{CA8039E5-6CBB-EA44-A5F4-CE5264EA039E}" srcOrd="0" destOrd="0" presId="urn:microsoft.com/office/officeart/2005/8/layout/radial1"/>
    <dgm:cxn modelId="{2762C3D7-0AA6-8247-A9FA-1E17B3644B90}" type="presOf" srcId="{A2FE94D2-4876-4C09-B146-CC936E91C5FF}" destId="{ED79DF02-22CE-49EA-91D2-F42F591B66B8}" srcOrd="0" destOrd="0" presId="urn:microsoft.com/office/officeart/2005/8/layout/radial1"/>
    <dgm:cxn modelId="{2CC280B0-796A-D040-BBF9-A4E492E9C155}" srcId="{2F1332D8-397C-4694-BF42-025D236BC631}" destId="{48B0B301-6DC8-0A4E-B4C0-194063B0F755}" srcOrd="1" destOrd="0" parTransId="{7B4F6F19-7F79-C04B-83F7-84FB17E20195}" sibTransId="{BB01454E-D7EB-974D-B330-E3954C926851}"/>
    <dgm:cxn modelId="{AC4676E9-98AD-FC41-BCA5-023BBF0A52AE}" type="presOf" srcId="{2C45FF5E-228B-41FB-8951-7A81B10D2A62}" destId="{642AE769-EE53-4F6B-87A3-A7FCEE77377B}" srcOrd="0" destOrd="0" presId="urn:microsoft.com/office/officeart/2005/8/layout/radial1"/>
    <dgm:cxn modelId="{32237EFF-9644-6848-9F62-DA311F0C2870}" type="presOf" srcId="{C34558A0-C780-4255-B254-CCDD3B44908E}" destId="{A409217E-DC83-4E16-B810-E3006DA8C7DD}" srcOrd="1" destOrd="0" presId="urn:microsoft.com/office/officeart/2005/8/layout/radial1"/>
    <dgm:cxn modelId="{B8CB3060-AD74-D24D-B292-8EAA504EDC48}" type="presOf" srcId="{C34558A0-C780-4255-B254-CCDD3B44908E}" destId="{74766E27-CF39-4CF1-A304-7D1961F55985}" srcOrd="0" destOrd="0" presId="urn:microsoft.com/office/officeart/2005/8/layout/radial1"/>
    <dgm:cxn modelId="{841E25C8-8743-2A45-819D-F4ABCFD11C88}" type="presOf" srcId="{D0F07320-EA47-43C2-AB75-FECAA2360E25}" destId="{4D2D7DFD-E02E-4F59-89D2-87210C870465}" srcOrd="1" destOrd="0" presId="urn:microsoft.com/office/officeart/2005/8/layout/radial1"/>
    <dgm:cxn modelId="{D70D5BDB-45BB-4858-884A-1477D9C41BD6}" srcId="{A2FE94D2-4876-4C09-B146-CC936E91C5FF}" destId="{3B1B88CA-5BF9-4633-8ED3-14A35CB02642}" srcOrd="0" destOrd="0" parTransId="{D0F07320-EA47-43C2-AB75-FECAA2360E25}" sibTransId="{F2CDAD12-78DB-4716-AF7C-16465B9B96D1}"/>
    <dgm:cxn modelId="{F28CCEDB-730A-084B-956F-13F3BBC34BC0}" type="presOf" srcId="{7A782969-2EDF-49DD-9494-3978E74D3ED4}" destId="{603F685E-9280-43B3-AE75-EB390103035B}" srcOrd="0" destOrd="0" presId="urn:microsoft.com/office/officeart/2005/8/layout/radial1"/>
    <dgm:cxn modelId="{B758C313-C3E2-6041-92EE-272BA59793CD}" type="presOf" srcId="{188521D9-AB21-FB46-9B6D-11A0BBAEFF36}" destId="{3362CD4B-8BC8-D749-9916-29B8F83D2253}" srcOrd="1" destOrd="0" presId="urn:microsoft.com/office/officeart/2005/8/layout/radial1"/>
    <dgm:cxn modelId="{029FC3DF-B997-6E44-AF17-01BAB0CDDC3B}" type="presOf" srcId="{5D281B14-D682-48A4-9993-3BBE305F1C9C}" destId="{63CCE67A-7E5C-4691-B638-8C6FA1FC769F}" srcOrd="0" destOrd="0" presId="urn:microsoft.com/office/officeart/2005/8/layout/radial1"/>
    <dgm:cxn modelId="{0742E5AB-5BCA-45F1-B676-26285F110A10}" srcId="{A2FE94D2-4876-4C09-B146-CC936E91C5FF}" destId="{2DB28CB2-E247-4029-B475-1D9CB36E3331}" srcOrd="1" destOrd="0" parTransId="{2C45FF5E-228B-41FB-8951-7A81B10D2A62}" sibTransId="{37389689-E931-453A-8A1E-A44B61ED94DF}"/>
    <dgm:cxn modelId="{707BBF9F-E1F2-2849-8434-9E1EFD9C4223}" type="presOf" srcId="{D0F07320-EA47-43C2-AB75-FECAA2360E25}" destId="{3BAFF583-F491-468C-8BCD-BD492717F963}" srcOrd="0" destOrd="0" presId="urn:microsoft.com/office/officeart/2005/8/layout/radial1"/>
    <dgm:cxn modelId="{2E72272A-2814-3A45-A232-537354223FDC}" srcId="{2F1332D8-397C-4694-BF42-025D236BC631}" destId="{A92F72AA-2629-B044-A36F-D0A9A3CBEDC4}" srcOrd="2" destOrd="0" parTransId="{031B2422-4678-CD42-991B-BA2C45EBC6D9}" sibTransId="{579B3740-6051-6B49-8BFE-DD442C8F95EE}"/>
    <dgm:cxn modelId="{FE1B6A81-AC05-804C-9270-6C79A6592B3A}" type="presOf" srcId="{188521D9-AB21-FB46-9B6D-11A0BBAEFF36}" destId="{D494673B-CEE6-E743-B8D8-DA140886ABDF}" srcOrd="0" destOrd="0" presId="urn:microsoft.com/office/officeart/2005/8/layout/radial1"/>
    <dgm:cxn modelId="{C5FE2FFA-F289-4489-BA30-164F73D41D3F}" srcId="{A2FE94D2-4876-4C09-B146-CC936E91C5FF}" destId="{F55D0EA7-A196-465D-88A4-F2893929A280}" srcOrd="2" destOrd="0" parTransId="{C7B26082-B53E-46F5-8B98-B5148FC30F04}" sibTransId="{431ED343-4E61-4EE6-9A4A-40358D525005}"/>
    <dgm:cxn modelId="{07732CF4-0034-E246-886E-A7B2C537DBE3}" type="presOf" srcId="{5D281B14-D682-48A4-9993-3BBE305F1C9C}" destId="{FE0D847B-A7DD-4820-92C9-A049546B8600}" srcOrd="1" destOrd="0" presId="urn:microsoft.com/office/officeart/2005/8/layout/radial1"/>
    <dgm:cxn modelId="{CA8F760B-73E0-5D48-A950-32E94EA3DDA2}" type="presOf" srcId="{2DB28CB2-E247-4029-B475-1D9CB36E3331}" destId="{75A387D7-CCF1-4445-8025-672A26D2C241}" srcOrd="0" destOrd="0" presId="urn:microsoft.com/office/officeart/2005/8/layout/radial1"/>
    <dgm:cxn modelId="{AFE9855F-3D7B-9640-9506-07492F01A09D}" type="presOf" srcId="{2F1332D8-397C-4694-BF42-025D236BC631}" destId="{ADA35933-7D23-4AD7-92F7-BD03A77D4C85}" srcOrd="0" destOrd="0" presId="urn:microsoft.com/office/officeart/2005/8/layout/radial1"/>
    <dgm:cxn modelId="{4424816A-2C3E-0844-ABE6-4D504F8C5846}" type="presOf" srcId="{F55D0EA7-A196-465D-88A4-F2893929A280}" destId="{3C3668A2-A4ED-4CAB-8032-77B3C03EB034}" srcOrd="0" destOrd="0" presId="urn:microsoft.com/office/officeart/2005/8/layout/radial1"/>
    <dgm:cxn modelId="{C14E7164-3FF1-D643-92D8-A06D74DEF945}" srcId="{A2FE94D2-4876-4C09-B146-CC936E91C5FF}" destId="{4FCCCC64-9454-1048-A157-21AC12168C05}" srcOrd="5" destOrd="0" parTransId="{188521D9-AB21-FB46-9B6D-11A0BBAEFF36}" sibTransId="{29994EFB-5A65-3D41-B642-17C5B1D36333}"/>
    <dgm:cxn modelId="{0D622F74-924E-445F-949A-4EC4F2B2C6E4}" srcId="{A2FE94D2-4876-4C09-B146-CC936E91C5FF}" destId="{7A782969-2EDF-49DD-9494-3978E74D3ED4}" srcOrd="4" destOrd="0" parTransId="{C34558A0-C780-4255-B254-CCDD3B44908E}" sibTransId="{DC43530A-A35D-43F6-B17C-C222542B1CA8}"/>
    <dgm:cxn modelId="{96650FD3-36AB-2E48-9346-A429DC9775B7}" srcId="{2F1332D8-397C-4694-BF42-025D236BC631}" destId="{8FBBC74C-E9F1-0C4C-A249-D46ECF548FC4}" srcOrd="3" destOrd="0" parTransId="{8B3F85D7-A33B-FA47-B4B5-483BC8D00A5A}" sibTransId="{DEA637A6-E7E3-6E46-B205-10BD95EE141B}"/>
    <dgm:cxn modelId="{8F0A7846-CEC7-1748-A1D8-24AE83561AD9}" type="presOf" srcId="{3B1B88CA-5BF9-4633-8ED3-14A35CB02642}" destId="{DDD86650-E965-459E-AFD6-B93C95E73C7E}" srcOrd="0" destOrd="0" presId="urn:microsoft.com/office/officeart/2005/8/layout/radial1"/>
    <dgm:cxn modelId="{BE9B64B8-711B-5F40-9A28-DF3257B429F3}" type="presOf" srcId="{C7B26082-B53E-46F5-8B98-B5148FC30F04}" destId="{4D298D4A-89B0-409D-97D2-F6904F19A9BC}" srcOrd="0" destOrd="0" presId="urn:microsoft.com/office/officeart/2005/8/layout/radial1"/>
    <dgm:cxn modelId="{A584A90F-4754-E743-A5D3-DABCB32C4F16}" type="presOf" srcId="{2C45FF5E-228B-41FB-8951-7A81B10D2A62}" destId="{DF623E4C-B08A-40E9-8D2B-E9DA7629A31E}" srcOrd="1" destOrd="0" presId="urn:microsoft.com/office/officeart/2005/8/layout/radial1"/>
    <dgm:cxn modelId="{FB16930D-3F6D-E347-9467-A8AC9A714EC1}" type="presParOf" srcId="{ADA35933-7D23-4AD7-92F7-BD03A77D4C85}" destId="{ED79DF02-22CE-49EA-91D2-F42F591B66B8}" srcOrd="0" destOrd="0" presId="urn:microsoft.com/office/officeart/2005/8/layout/radial1"/>
    <dgm:cxn modelId="{FDFAB121-9ABD-7D4C-948F-5853ECE4CA62}" type="presParOf" srcId="{ADA35933-7D23-4AD7-92F7-BD03A77D4C85}" destId="{3BAFF583-F491-468C-8BCD-BD492717F963}" srcOrd="1" destOrd="0" presId="urn:microsoft.com/office/officeart/2005/8/layout/radial1"/>
    <dgm:cxn modelId="{09D16F52-3172-A140-81B5-40FF88A99632}" type="presParOf" srcId="{3BAFF583-F491-468C-8BCD-BD492717F963}" destId="{4D2D7DFD-E02E-4F59-89D2-87210C870465}" srcOrd="0" destOrd="0" presId="urn:microsoft.com/office/officeart/2005/8/layout/radial1"/>
    <dgm:cxn modelId="{9666CFD1-15DF-A843-9F78-F96B558E7CCE}" type="presParOf" srcId="{ADA35933-7D23-4AD7-92F7-BD03A77D4C85}" destId="{DDD86650-E965-459E-AFD6-B93C95E73C7E}" srcOrd="2" destOrd="0" presId="urn:microsoft.com/office/officeart/2005/8/layout/radial1"/>
    <dgm:cxn modelId="{6B1563A3-AF4F-5D45-AB43-E05E51768857}" type="presParOf" srcId="{ADA35933-7D23-4AD7-92F7-BD03A77D4C85}" destId="{642AE769-EE53-4F6B-87A3-A7FCEE77377B}" srcOrd="3" destOrd="0" presId="urn:microsoft.com/office/officeart/2005/8/layout/radial1"/>
    <dgm:cxn modelId="{18DF5875-6A1A-3448-8B66-AEBCC4063F60}" type="presParOf" srcId="{642AE769-EE53-4F6B-87A3-A7FCEE77377B}" destId="{DF623E4C-B08A-40E9-8D2B-E9DA7629A31E}" srcOrd="0" destOrd="0" presId="urn:microsoft.com/office/officeart/2005/8/layout/radial1"/>
    <dgm:cxn modelId="{C73740AA-6940-7845-901D-C3B67E3D1C6F}" type="presParOf" srcId="{ADA35933-7D23-4AD7-92F7-BD03A77D4C85}" destId="{75A387D7-CCF1-4445-8025-672A26D2C241}" srcOrd="4" destOrd="0" presId="urn:microsoft.com/office/officeart/2005/8/layout/radial1"/>
    <dgm:cxn modelId="{4A6064D7-B5D1-DA44-B138-40958C6056E7}" type="presParOf" srcId="{ADA35933-7D23-4AD7-92F7-BD03A77D4C85}" destId="{4D298D4A-89B0-409D-97D2-F6904F19A9BC}" srcOrd="5" destOrd="0" presId="urn:microsoft.com/office/officeart/2005/8/layout/radial1"/>
    <dgm:cxn modelId="{0DA37DF3-8014-844A-BB1F-B71603E4FC28}" type="presParOf" srcId="{4D298D4A-89B0-409D-97D2-F6904F19A9BC}" destId="{03548E0D-8009-4B14-B5D2-B99FB87B43F6}" srcOrd="0" destOrd="0" presId="urn:microsoft.com/office/officeart/2005/8/layout/radial1"/>
    <dgm:cxn modelId="{DEC43186-FD2A-E347-9836-0C8999A3BF47}" type="presParOf" srcId="{ADA35933-7D23-4AD7-92F7-BD03A77D4C85}" destId="{3C3668A2-A4ED-4CAB-8032-77B3C03EB034}" srcOrd="6" destOrd="0" presId="urn:microsoft.com/office/officeart/2005/8/layout/radial1"/>
    <dgm:cxn modelId="{F0837E40-5B9A-AD4B-8425-6C8BDD6B2A19}" type="presParOf" srcId="{ADA35933-7D23-4AD7-92F7-BD03A77D4C85}" destId="{63CCE67A-7E5C-4691-B638-8C6FA1FC769F}" srcOrd="7" destOrd="0" presId="urn:microsoft.com/office/officeart/2005/8/layout/radial1"/>
    <dgm:cxn modelId="{46BBBDD8-D127-D349-A0F0-FD17977C3C1F}" type="presParOf" srcId="{63CCE67A-7E5C-4691-B638-8C6FA1FC769F}" destId="{FE0D847B-A7DD-4820-92C9-A049546B8600}" srcOrd="0" destOrd="0" presId="urn:microsoft.com/office/officeart/2005/8/layout/radial1"/>
    <dgm:cxn modelId="{5451EF63-7277-6B46-9651-ACFA16642B9A}" type="presParOf" srcId="{ADA35933-7D23-4AD7-92F7-BD03A77D4C85}" destId="{EAE3240A-53F4-4908-BF98-B41B65F336AF}" srcOrd="8" destOrd="0" presId="urn:microsoft.com/office/officeart/2005/8/layout/radial1"/>
    <dgm:cxn modelId="{75AB4C20-8E20-7C44-81E1-C66FBA307D34}" type="presParOf" srcId="{ADA35933-7D23-4AD7-92F7-BD03A77D4C85}" destId="{74766E27-CF39-4CF1-A304-7D1961F55985}" srcOrd="9" destOrd="0" presId="urn:microsoft.com/office/officeart/2005/8/layout/radial1"/>
    <dgm:cxn modelId="{EF688B5A-D625-1F44-8DE5-CE184D431627}" type="presParOf" srcId="{74766E27-CF39-4CF1-A304-7D1961F55985}" destId="{A409217E-DC83-4E16-B810-E3006DA8C7DD}" srcOrd="0" destOrd="0" presId="urn:microsoft.com/office/officeart/2005/8/layout/radial1"/>
    <dgm:cxn modelId="{3C0790D9-284D-734B-94CD-D54C61869DE4}" type="presParOf" srcId="{ADA35933-7D23-4AD7-92F7-BD03A77D4C85}" destId="{603F685E-9280-43B3-AE75-EB390103035B}" srcOrd="10" destOrd="0" presId="urn:microsoft.com/office/officeart/2005/8/layout/radial1"/>
    <dgm:cxn modelId="{0AB7113C-F53D-6744-BF42-A0B72039BE64}" type="presParOf" srcId="{ADA35933-7D23-4AD7-92F7-BD03A77D4C85}" destId="{D494673B-CEE6-E743-B8D8-DA140886ABDF}" srcOrd="11" destOrd="0" presId="urn:microsoft.com/office/officeart/2005/8/layout/radial1"/>
    <dgm:cxn modelId="{F3CB9D17-742E-DB46-90BD-C2869090744B}" type="presParOf" srcId="{D494673B-CEE6-E743-B8D8-DA140886ABDF}" destId="{3362CD4B-8BC8-D749-9916-29B8F83D2253}" srcOrd="0" destOrd="0" presId="urn:microsoft.com/office/officeart/2005/8/layout/radial1"/>
    <dgm:cxn modelId="{E2CB3887-5E99-2545-9D51-2C174F35D791}" type="presParOf" srcId="{ADA35933-7D23-4AD7-92F7-BD03A77D4C85}" destId="{CA8039E5-6CBB-EA44-A5F4-CE5264EA039E}" srcOrd="12" destOrd="0" presId="urn:microsoft.com/office/officeart/2005/8/layout/radial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1FFEFD37-F2C0-41AB-BE52-FC618EDB0ED4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27378DC-2374-4568-A930-368706B29BAB}">
      <dgm:prSet phldrT="[Text]"/>
      <dgm:spPr/>
      <dgm:t>
        <a:bodyPr/>
        <a:lstStyle/>
        <a:p>
          <a:r>
            <a:rPr lang="en-US" dirty="0" smtClean="0"/>
            <a:t>Road Accident</a:t>
          </a:r>
          <a:endParaRPr lang="en-US" dirty="0"/>
        </a:p>
      </dgm:t>
    </dgm:pt>
    <dgm:pt modelId="{368B772B-6110-429D-A3C9-400E332668A6}" type="parTrans" cxnId="{B610A58B-32A4-4AAD-8964-415B6B9B4E97}">
      <dgm:prSet/>
      <dgm:spPr/>
      <dgm:t>
        <a:bodyPr/>
        <a:lstStyle/>
        <a:p>
          <a:endParaRPr lang="en-US"/>
        </a:p>
      </dgm:t>
    </dgm:pt>
    <dgm:pt modelId="{8F73DB3A-90E4-4B1A-B05E-20E8E2C44DDE}" type="sibTrans" cxnId="{B610A58B-32A4-4AAD-8964-415B6B9B4E97}">
      <dgm:prSet/>
      <dgm:spPr/>
      <dgm:t>
        <a:bodyPr/>
        <a:lstStyle/>
        <a:p>
          <a:endParaRPr lang="en-US"/>
        </a:p>
      </dgm:t>
    </dgm:pt>
    <dgm:pt modelId="{42A0DCF0-13E3-4668-94D6-BFBF57A77CAE}">
      <dgm:prSet phldrT="[Text]"/>
      <dgm:spPr/>
      <dgm:t>
        <a:bodyPr/>
        <a:lstStyle/>
        <a:p>
          <a:r>
            <a:rPr lang="en-US" dirty="0" smtClean="0"/>
            <a:t>Driver 1</a:t>
          </a:r>
          <a:endParaRPr lang="en-US" dirty="0"/>
        </a:p>
      </dgm:t>
    </dgm:pt>
    <dgm:pt modelId="{78363F41-C269-432E-87B2-EFC80835D766}" type="parTrans" cxnId="{58824680-755F-4C0D-8E23-57AF7EBB439E}">
      <dgm:prSet/>
      <dgm:spPr/>
      <dgm:t>
        <a:bodyPr/>
        <a:lstStyle/>
        <a:p>
          <a:endParaRPr lang="en-US"/>
        </a:p>
      </dgm:t>
    </dgm:pt>
    <dgm:pt modelId="{03E510B0-54A3-484A-8BA9-849BD4EBF589}" type="sibTrans" cxnId="{58824680-755F-4C0D-8E23-57AF7EBB439E}">
      <dgm:prSet/>
      <dgm:spPr/>
      <dgm:t>
        <a:bodyPr/>
        <a:lstStyle/>
        <a:p>
          <a:endParaRPr lang="en-US"/>
        </a:p>
      </dgm:t>
    </dgm:pt>
    <dgm:pt modelId="{5E706C6E-A95A-4F43-B605-3EFDFA5C8AF7}">
      <dgm:prSet phldrT="[Text]"/>
      <dgm:spPr/>
      <dgm:t>
        <a:bodyPr/>
        <a:lstStyle/>
        <a:p>
          <a:r>
            <a:rPr lang="en-US" dirty="0" smtClean="0"/>
            <a:t>Car 1</a:t>
          </a:r>
          <a:endParaRPr lang="en-US" dirty="0"/>
        </a:p>
      </dgm:t>
    </dgm:pt>
    <dgm:pt modelId="{13F729CE-919B-42F4-A3C2-A2906F71DE3C}" type="parTrans" cxnId="{38DEB052-3C2B-4207-B51B-08D132E0BDC6}">
      <dgm:prSet/>
      <dgm:spPr/>
      <dgm:t>
        <a:bodyPr/>
        <a:lstStyle/>
        <a:p>
          <a:endParaRPr lang="en-US"/>
        </a:p>
      </dgm:t>
    </dgm:pt>
    <dgm:pt modelId="{C6B0A1AA-BD5A-4B97-BEF5-220FECF6FF24}" type="sibTrans" cxnId="{38DEB052-3C2B-4207-B51B-08D132E0BDC6}">
      <dgm:prSet/>
      <dgm:spPr/>
      <dgm:t>
        <a:bodyPr/>
        <a:lstStyle/>
        <a:p>
          <a:endParaRPr lang="en-US"/>
        </a:p>
      </dgm:t>
    </dgm:pt>
    <dgm:pt modelId="{8328ED46-ECEA-4FFF-9FEE-4D4AF280D16E}">
      <dgm:prSet phldrT="[Text]"/>
      <dgm:spPr/>
      <dgm:t>
        <a:bodyPr/>
        <a:lstStyle/>
        <a:p>
          <a:r>
            <a:rPr lang="en-US" dirty="0" smtClean="0"/>
            <a:t>Location</a:t>
          </a:r>
          <a:endParaRPr lang="en-US" dirty="0"/>
        </a:p>
      </dgm:t>
    </dgm:pt>
    <dgm:pt modelId="{F3C15BEA-B9EF-4188-A406-E440DE614A3A}" type="parTrans" cxnId="{10B9C367-AD63-412E-8B30-3F3DBC4AC6A9}">
      <dgm:prSet/>
      <dgm:spPr/>
      <dgm:t>
        <a:bodyPr/>
        <a:lstStyle/>
        <a:p>
          <a:endParaRPr lang="en-US"/>
        </a:p>
      </dgm:t>
    </dgm:pt>
    <dgm:pt modelId="{B02031B0-4215-49DF-B08D-4F95E5F38847}" type="sibTrans" cxnId="{10B9C367-AD63-412E-8B30-3F3DBC4AC6A9}">
      <dgm:prSet/>
      <dgm:spPr/>
      <dgm:t>
        <a:bodyPr/>
        <a:lstStyle/>
        <a:p>
          <a:endParaRPr lang="en-US"/>
        </a:p>
      </dgm:t>
    </dgm:pt>
    <dgm:pt modelId="{705A0F43-E01E-44C8-B92E-C5450D4C31EC}">
      <dgm:prSet phldrT="[Text]"/>
      <dgm:spPr/>
      <dgm:t>
        <a:bodyPr/>
        <a:lstStyle/>
        <a:p>
          <a:r>
            <a:rPr lang="en-US" dirty="0" smtClean="0"/>
            <a:t>Roads affected</a:t>
          </a:r>
          <a:endParaRPr lang="en-US" dirty="0"/>
        </a:p>
      </dgm:t>
    </dgm:pt>
    <dgm:pt modelId="{1DFEB68D-A052-49E8-BAF6-403D8B836B64}" type="parTrans" cxnId="{025FB134-65F2-415D-ADB8-0B897F80A12D}">
      <dgm:prSet/>
      <dgm:spPr/>
      <dgm:t>
        <a:bodyPr/>
        <a:lstStyle/>
        <a:p>
          <a:endParaRPr lang="en-US"/>
        </a:p>
      </dgm:t>
    </dgm:pt>
    <dgm:pt modelId="{149D9A95-202D-4215-9580-E15868F13F41}" type="sibTrans" cxnId="{025FB134-65F2-415D-ADB8-0B897F80A12D}">
      <dgm:prSet/>
      <dgm:spPr/>
      <dgm:t>
        <a:bodyPr/>
        <a:lstStyle/>
        <a:p>
          <a:endParaRPr lang="en-US"/>
        </a:p>
      </dgm:t>
    </dgm:pt>
    <dgm:pt modelId="{D094950E-EE80-1C4F-ACAE-2BB1B8D1C1D9}">
      <dgm:prSet phldrT="[Text]"/>
      <dgm:spPr/>
      <dgm:t>
        <a:bodyPr/>
        <a:lstStyle/>
        <a:p>
          <a:r>
            <a:rPr lang="en-US" dirty="0" smtClean="0"/>
            <a:t>Driver2</a:t>
          </a:r>
          <a:endParaRPr lang="en-US" dirty="0"/>
        </a:p>
      </dgm:t>
    </dgm:pt>
    <dgm:pt modelId="{A3EF591F-A6F0-574F-BE6E-4B4AA590E18C}" type="parTrans" cxnId="{34E084CD-7974-764A-9460-CBD33B391217}">
      <dgm:prSet/>
      <dgm:spPr/>
      <dgm:t>
        <a:bodyPr/>
        <a:lstStyle/>
        <a:p>
          <a:endParaRPr lang="en-US"/>
        </a:p>
      </dgm:t>
    </dgm:pt>
    <dgm:pt modelId="{30A4CA40-3CC3-0F44-8CAC-E12200EEBEB0}" type="sibTrans" cxnId="{34E084CD-7974-764A-9460-CBD33B391217}">
      <dgm:prSet/>
      <dgm:spPr/>
      <dgm:t>
        <a:bodyPr/>
        <a:lstStyle/>
        <a:p>
          <a:endParaRPr lang="en-US"/>
        </a:p>
      </dgm:t>
    </dgm:pt>
    <dgm:pt modelId="{651AE763-2566-4F6C-AE59-8E550F497706}">
      <dgm:prSet phldrT="[Text]"/>
      <dgm:spPr/>
      <dgm:t>
        <a:bodyPr/>
        <a:lstStyle/>
        <a:p>
          <a:r>
            <a:rPr lang="en-US" dirty="0" smtClean="0"/>
            <a:t>Car 2</a:t>
          </a:r>
          <a:endParaRPr lang="en-US" dirty="0"/>
        </a:p>
      </dgm:t>
    </dgm:pt>
    <dgm:pt modelId="{74773EF6-C620-4AF3-BC06-552C7CCE1589}" type="sibTrans" cxnId="{366156E7-84CD-480D-B951-D6667E898930}">
      <dgm:prSet/>
      <dgm:spPr/>
      <dgm:t>
        <a:bodyPr/>
        <a:lstStyle/>
        <a:p>
          <a:endParaRPr lang="en-US"/>
        </a:p>
      </dgm:t>
    </dgm:pt>
    <dgm:pt modelId="{87BE54C0-175C-4204-AEC2-CD0F3C4BE128}" type="parTrans" cxnId="{366156E7-84CD-480D-B951-D6667E898930}">
      <dgm:prSet/>
      <dgm:spPr/>
      <dgm:t>
        <a:bodyPr/>
        <a:lstStyle/>
        <a:p>
          <a:endParaRPr lang="en-US"/>
        </a:p>
      </dgm:t>
    </dgm:pt>
    <dgm:pt modelId="{BAB93E77-FF86-4702-A477-16A848E7E68C}" type="pres">
      <dgm:prSet presAssocID="{1FFEFD37-F2C0-41AB-BE52-FC618EDB0ED4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CDBBD21-68C9-4760-B3AD-CFD10781EDE3}" type="pres">
      <dgm:prSet presAssocID="{527378DC-2374-4568-A930-368706B29BAB}" presName="centerShape" presStyleLbl="node0" presStyleIdx="0" presStyleCnt="1" custScaleX="130917" custScaleY="100149"/>
      <dgm:spPr>
        <a:prstGeom prst="diamond">
          <a:avLst/>
        </a:prstGeom>
      </dgm:spPr>
      <dgm:t>
        <a:bodyPr/>
        <a:lstStyle/>
        <a:p>
          <a:endParaRPr lang="en-US"/>
        </a:p>
      </dgm:t>
    </dgm:pt>
    <dgm:pt modelId="{273C7859-D5B5-4B25-8F25-EDD4A5ABAA35}" type="pres">
      <dgm:prSet presAssocID="{78363F41-C269-432E-87B2-EFC80835D766}" presName="Name9" presStyleLbl="parChTrans1D2" presStyleIdx="0" presStyleCnt="6"/>
      <dgm:spPr/>
      <dgm:t>
        <a:bodyPr/>
        <a:lstStyle/>
        <a:p>
          <a:endParaRPr lang="en-US"/>
        </a:p>
      </dgm:t>
    </dgm:pt>
    <dgm:pt modelId="{9A26EF50-9766-4BF5-A5F1-9B84FF267EC4}" type="pres">
      <dgm:prSet presAssocID="{78363F41-C269-432E-87B2-EFC80835D766}" presName="connTx" presStyleLbl="parChTrans1D2" presStyleIdx="0" presStyleCnt="6"/>
      <dgm:spPr/>
      <dgm:t>
        <a:bodyPr/>
        <a:lstStyle/>
        <a:p>
          <a:endParaRPr lang="en-US"/>
        </a:p>
      </dgm:t>
    </dgm:pt>
    <dgm:pt modelId="{6715D968-BD54-40D2-8515-E2F5E1FA4B5D}" type="pres">
      <dgm:prSet presAssocID="{42A0DCF0-13E3-4668-94D6-BFBF57A77CAE}" presName="node" presStyleLbl="node1" presStyleIdx="0" presStyleCnt="6" custScaleY="50895" custRadScaleRad="85375">
        <dgm:presLayoutVars>
          <dgm:bulletEnabled val="1"/>
        </dgm:presLayoutVars>
      </dgm:prSet>
      <dgm:spPr>
        <a:prstGeom prst="parallelogram">
          <a:avLst/>
        </a:prstGeom>
      </dgm:spPr>
      <dgm:t>
        <a:bodyPr/>
        <a:lstStyle/>
        <a:p>
          <a:endParaRPr lang="en-US"/>
        </a:p>
      </dgm:t>
    </dgm:pt>
    <dgm:pt modelId="{9F739C65-8B4C-4369-8D52-C30E729D8400}" type="pres">
      <dgm:prSet presAssocID="{13F729CE-919B-42F4-A3C2-A2906F71DE3C}" presName="Name9" presStyleLbl="parChTrans1D2" presStyleIdx="1" presStyleCnt="6"/>
      <dgm:spPr/>
      <dgm:t>
        <a:bodyPr/>
        <a:lstStyle/>
        <a:p>
          <a:endParaRPr lang="en-US"/>
        </a:p>
      </dgm:t>
    </dgm:pt>
    <dgm:pt modelId="{2F685C43-79AE-4D13-BBA5-1BBC43B6B88F}" type="pres">
      <dgm:prSet presAssocID="{13F729CE-919B-42F4-A3C2-A2906F71DE3C}" presName="connTx" presStyleLbl="parChTrans1D2" presStyleIdx="1" presStyleCnt="6"/>
      <dgm:spPr/>
      <dgm:t>
        <a:bodyPr/>
        <a:lstStyle/>
        <a:p>
          <a:endParaRPr lang="en-US"/>
        </a:p>
      </dgm:t>
    </dgm:pt>
    <dgm:pt modelId="{1C127093-BE40-4679-9304-A488F574ADEA}" type="pres">
      <dgm:prSet presAssocID="{5E706C6E-A95A-4F43-B605-3EFDFA5C8AF7}" presName="node" presStyleLbl="node1" presStyleIdx="1" presStyleCnt="6" custScaleX="89427" custScaleY="48856">
        <dgm:presLayoutVars>
          <dgm:bulletEnabled val="1"/>
        </dgm:presLayoutVars>
      </dgm:prSet>
      <dgm:spPr>
        <a:prstGeom prst="parallelogram">
          <a:avLst/>
        </a:prstGeom>
      </dgm:spPr>
      <dgm:t>
        <a:bodyPr/>
        <a:lstStyle/>
        <a:p>
          <a:endParaRPr lang="en-US"/>
        </a:p>
      </dgm:t>
    </dgm:pt>
    <dgm:pt modelId="{7EFDF1F9-DBE7-442D-B1C1-7F82F1338704}" type="pres">
      <dgm:prSet presAssocID="{87BE54C0-175C-4204-AEC2-CD0F3C4BE128}" presName="Name9" presStyleLbl="parChTrans1D2" presStyleIdx="2" presStyleCnt="6"/>
      <dgm:spPr/>
      <dgm:t>
        <a:bodyPr/>
        <a:lstStyle/>
        <a:p>
          <a:endParaRPr lang="en-US"/>
        </a:p>
      </dgm:t>
    </dgm:pt>
    <dgm:pt modelId="{3D5B6635-8AF3-425B-8DE4-EDD589BE2D2F}" type="pres">
      <dgm:prSet presAssocID="{87BE54C0-175C-4204-AEC2-CD0F3C4BE128}" presName="connTx" presStyleLbl="parChTrans1D2" presStyleIdx="2" presStyleCnt="6"/>
      <dgm:spPr/>
      <dgm:t>
        <a:bodyPr/>
        <a:lstStyle/>
        <a:p>
          <a:endParaRPr lang="en-US"/>
        </a:p>
      </dgm:t>
    </dgm:pt>
    <dgm:pt modelId="{44DCE54C-32EE-4456-AFC5-27CB1228F1CE}" type="pres">
      <dgm:prSet presAssocID="{651AE763-2566-4F6C-AE59-8E550F497706}" presName="node" presStyleLbl="node1" presStyleIdx="2" presStyleCnt="6" custScaleY="53087">
        <dgm:presLayoutVars>
          <dgm:bulletEnabled val="1"/>
        </dgm:presLayoutVars>
      </dgm:prSet>
      <dgm:spPr>
        <a:prstGeom prst="parallelogram">
          <a:avLst/>
        </a:prstGeom>
      </dgm:spPr>
      <dgm:t>
        <a:bodyPr/>
        <a:lstStyle/>
        <a:p>
          <a:endParaRPr lang="en-US"/>
        </a:p>
      </dgm:t>
    </dgm:pt>
    <dgm:pt modelId="{8B875C73-D3E0-8D4B-917C-66029620DA8D}" type="pres">
      <dgm:prSet presAssocID="{A3EF591F-A6F0-574F-BE6E-4B4AA590E18C}" presName="Name9" presStyleLbl="parChTrans1D2" presStyleIdx="3" presStyleCnt="6"/>
      <dgm:spPr/>
      <dgm:t>
        <a:bodyPr/>
        <a:lstStyle/>
        <a:p>
          <a:endParaRPr lang="en-US"/>
        </a:p>
      </dgm:t>
    </dgm:pt>
    <dgm:pt modelId="{2AB225B2-0234-7C4D-929C-4C0E40872210}" type="pres">
      <dgm:prSet presAssocID="{A3EF591F-A6F0-574F-BE6E-4B4AA590E18C}" presName="connTx" presStyleLbl="parChTrans1D2" presStyleIdx="3" presStyleCnt="6"/>
      <dgm:spPr/>
      <dgm:t>
        <a:bodyPr/>
        <a:lstStyle/>
        <a:p>
          <a:endParaRPr lang="en-US"/>
        </a:p>
      </dgm:t>
    </dgm:pt>
    <dgm:pt modelId="{371FFCAE-50FC-D94F-BCC5-9A5DBC3AE1C4}" type="pres">
      <dgm:prSet presAssocID="{D094950E-EE80-1C4F-ACAE-2BB1B8D1C1D9}" presName="node" presStyleLbl="node1" presStyleIdx="3" presStyleCnt="6" custScaleY="53504" custRadScaleRad="100734" custRadScaleInc="-6134">
        <dgm:presLayoutVars>
          <dgm:bulletEnabled val="1"/>
        </dgm:presLayoutVars>
      </dgm:prSet>
      <dgm:spPr>
        <a:prstGeom prst="parallelogram">
          <a:avLst/>
        </a:prstGeom>
      </dgm:spPr>
      <dgm:t>
        <a:bodyPr/>
        <a:lstStyle/>
        <a:p>
          <a:endParaRPr lang="en-US"/>
        </a:p>
      </dgm:t>
    </dgm:pt>
    <dgm:pt modelId="{678BC5AB-D95F-4375-8AC0-C70DC43C3247}" type="pres">
      <dgm:prSet presAssocID="{F3C15BEA-B9EF-4188-A406-E440DE614A3A}" presName="Name9" presStyleLbl="parChTrans1D2" presStyleIdx="4" presStyleCnt="6"/>
      <dgm:spPr/>
      <dgm:t>
        <a:bodyPr/>
        <a:lstStyle/>
        <a:p>
          <a:endParaRPr lang="en-US"/>
        </a:p>
      </dgm:t>
    </dgm:pt>
    <dgm:pt modelId="{C295DCF9-E834-4FB5-A78E-8CD8E6BBC1FA}" type="pres">
      <dgm:prSet presAssocID="{F3C15BEA-B9EF-4188-A406-E440DE614A3A}" presName="connTx" presStyleLbl="parChTrans1D2" presStyleIdx="4" presStyleCnt="6"/>
      <dgm:spPr/>
      <dgm:t>
        <a:bodyPr/>
        <a:lstStyle/>
        <a:p>
          <a:endParaRPr lang="en-US"/>
        </a:p>
      </dgm:t>
    </dgm:pt>
    <dgm:pt modelId="{39F285E7-A013-46D7-B644-C26E5DE49638}" type="pres">
      <dgm:prSet presAssocID="{8328ED46-ECEA-4FFF-9FEE-4D4AF280D16E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72F94C-B7C5-4750-BCBA-BAAD41E5D18A}" type="pres">
      <dgm:prSet presAssocID="{1DFEB68D-A052-49E8-BAF6-403D8B836B64}" presName="Name9" presStyleLbl="parChTrans1D2" presStyleIdx="5" presStyleCnt="6"/>
      <dgm:spPr/>
      <dgm:t>
        <a:bodyPr/>
        <a:lstStyle/>
        <a:p>
          <a:endParaRPr lang="en-US"/>
        </a:p>
      </dgm:t>
    </dgm:pt>
    <dgm:pt modelId="{D2F7FF62-CC59-4CD3-A6ED-711728675305}" type="pres">
      <dgm:prSet presAssocID="{1DFEB68D-A052-49E8-BAF6-403D8B836B64}" presName="connTx" presStyleLbl="parChTrans1D2" presStyleIdx="5" presStyleCnt="6"/>
      <dgm:spPr/>
      <dgm:t>
        <a:bodyPr/>
        <a:lstStyle/>
        <a:p>
          <a:endParaRPr lang="en-US"/>
        </a:p>
      </dgm:t>
    </dgm:pt>
    <dgm:pt modelId="{2ACF6BD2-D8AE-474A-A9B0-32279DB12525}" type="pres">
      <dgm:prSet presAssocID="{705A0F43-E01E-44C8-B92E-C5450D4C31EC}" presName="node" presStyleLbl="node1" presStyleIdx="5" presStyleCnt="6" custScaleY="70456">
        <dgm:presLayoutVars>
          <dgm:bulletEnabled val="1"/>
        </dgm:presLayoutVars>
      </dgm:prSet>
      <dgm:spPr>
        <a:prstGeom prst="parallelogram">
          <a:avLst/>
        </a:prstGeom>
      </dgm:spPr>
      <dgm:t>
        <a:bodyPr/>
        <a:lstStyle/>
        <a:p>
          <a:endParaRPr lang="en-US"/>
        </a:p>
      </dgm:t>
    </dgm:pt>
  </dgm:ptLst>
  <dgm:cxnLst>
    <dgm:cxn modelId="{8A7F3232-01B3-BE46-9AA0-AA1029AC50A8}" type="presOf" srcId="{8328ED46-ECEA-4FFF-9FEE-4D4AF280D16E}" destId="{39F285E7-A013-46D7-B644-C26E5DE49638}" srcOrd="0" destOrd="0" presId="urn:microsoft.com/office/officeart/2005/8/layout/radial1"/>
    <dgm:cxn modelId="{468E79BB-C62F-F84D-BDF7-F7F82DBF7ED1}" type="presOf" srcId="{42A0DCF0-13E3-4668-94D6-BFBF57A77CAE}" destId="{6715D968-BD54-40D2-8515-E2F5E1FA4B5D}" srcOrd="0" destOrd="0" presId="urn:microsoft.com/office/officeart/2005/8/layout/radial1"/>
    <dgm:cxn modelId="{54B4B8B2-BA8A-8943-B767-99F0672E0257}" type="presOf" srcId="{78363F41-C269-432E-87B2-EFC80835D766}" destId="{9A26EF50-9766-4BF5-A5F1-9B84FF267EC4}" srcOrd="1" destOrd="0" presId="urn:microsoft.com/office/officeart/2005/8/layout/radial1"/>
    <dgm:cxn modelId="{91BFCAA6-15ED-A245-A0DB-2274513EE97C}" type="presOf" srcId="{527378DC-2374-4568-A930-368706B29BAB}" destId="{ACDBBD21-68C9-4760-B3AD-CFD10781EDE3}" srcOrd="0" destOrd="0" presId="urn:microsoft.com/office/officeart/2005/8/layout/radial1"/>
    <dgm:cxn modelId="{B610A58B-32A4-4AAD-8964-415B6B9B4E97}" srcId="{1FFEFD37-F2C0-41AB-BE52-FC618EDB0ED4}" destId="{527378DC-2374-4568-A930-368706B29BAB}" srcOrd="0" destOrd="0" parTransId="{368B772B-6110-429D-A3C9-400E332668A6}" sibTransId="{8F73DB3A-90E4-4B1A-B05E-20E8E2C44DDE}"/>
    <dgm:cxn modelId="{E06BC0B2-A4CD-6C45-8421-A5EF3272DC85}" type="presOf" srcId="{D094950E-EE80-1C4F-ACAE-2BB1B8D1C1D9}" destId="{371FFCAE-50FC-D94F-BCC5-9A5DBC3AE1C4}" srcOrd="0" destOrd="0" presId="urn:microsoft.com/office/officeart/2005/8/layout/radial1"/>
    <dgm:cxn modelId="{8934CD04-6329-A642-AE92-6BB482C3E3B1}" type="presOf" srcId="{F3C15BEA-B9EF-4188-A406-E440DE614A3A}" destId="{C295DCF9-E834-4FB5-A78E-8CD8E6BBC1FA}" srcOrd="1" destOrd="0" presId="urn:microsoft.com/office/officeart/2005/8/layout/radial1"/>
    <dgm:cxn modelId="{719FCB1D-D86D-F947-A450-C475E5A685EC}" type="presOf" srcId="{705A0F43-E01E-44C8-B92E-C5450D4C31EC}" destId="{2ACF6BD2-D8AE-474A-A9B0-32279DB12525}" srcOrd="0" destOrd="0" presId="urn:microsoft.com/office/officeart/2005/8/layout/radial1"/>
    <dgm:cxn modelId="{DB64FA3E-8F68-5442-8C53-5E7DC371A572}" type="presOf" srcId="{1DFEB68D-A052-49E8-BAF6-403D8B836B64}" destId="{D2F7FF62-CC59-4CD3-A6ED-711728675305}" srcOrd="1" destOrd="0" presId="urn:microsoft.com/office/officeart/2005/8/layout/radial1"/>
    <dgm:cxn modelId="{40B65A42-4ED1-FB47-B06A-423974CAA2FE}" type="presOf" srcId="{A3EF591F-A6F0-574F-BE6E-4B4AA590E18C}" destId="{8B875C73-D3E0-8D4B-917C-66029620DA8D}" srcOrd="0" destOrd="0" presId="urn:microsoft.com/office/officeart/2005/8/layout/radial1"/>
    <dgm:cxn modelId="{16CB8E3E-2BFF-944E-A3DF-94ECA29A43D4}" type="presOf" srcId="{1FFEFD37-F2C0-41AB-BE52-FC618EDB0ED4}" destId="{BAB93E77-FF86-4702-A477-16A848E7E68C}" srcOrd="0" destOrd="0" presId="urn:microsoft.com/office/officeart/2005/8/layout/radial1"/>
    <dgm:cxn modelId="{10B9C367-AD63-412E-8B30-3F3DBC4AC6A9}" srcId="{527378DC-2374-4568-A930-368706B29BAB}" destId="{8328ED46-ECEA-4FFF-9FEE-4D4AF280D16E}" srcOrd="4" destOrd="0" parTransId="{F3C15BEA-B9EF-4188-A406-E440DE614A3A}" sibTransId="{B02031B0-4215-49DF-B08D-4F95E5F38847}"/>
    <dgm:cxn modelId="{539AC22E-072E-AA45-8343-AC3F3B38AC0E}" type="presOf" srcId="{A3EF591F-A6F0-574F-BE6E-4B4AA590E18C}" destId="{2AB225B2-0234-7C4D-929C-4C0E40872210}" srcOrd="1" destOrd="0" presId="urn:microsoft.com/office/officeart/2005/8/layout/radial1"/>
    <dgm:cxn modelId="{F127B798-00CA-CB43-9007-241F017AA557}" type="presOf" srcId="{1DFEB68D-A052-49E8-BAF6-403D8B836B64}" destId="{3972F94C-B7C5-4750-BCBA-BAAD41E5D18A}" srcOrd="0" destOrd="0" presId="urn:microsoft.com/office/officeart/2005/8/layout/radial1"/>
    <dgm:cxn modelId="{366156E7-84CD-480D-B951-D6667E898930}" srcId="{527378DC-2374-4568-A930-368706B29BAB}" destId="{651AE763-2566-4F6C-AE59-8E550F497706}" srcOrd="2" destOrd="0" parTransId="{87BE54C0-175C-4204-AEC2-CD0F3C4BE128}" sibTransId="{74773EF6-C620-4AF3-BC06-552C7CCE1589}"/>
    <dgm:cxn modelId="{B7D135DF-F063-5549-A818-3BFF9EDE1EA4}" type="presOf" srcId="{13F729CE-919B-42F4-A3C2-A2906F71DE3C}" destId="{2F685C43-79AE-4D13-BBA5-1BBC43B6B88F}" srcOrd="1" destOrd="0" presId="urn:microsoft.com/office/officeart/2005/8/layout/radial1"/>
    <dgm:cxn modelId="{58824680-755F-4C0D-8E23-57AF7EBB439E}" srcId="{527378DC-2374-4568-A930-368706B29BAB}" destId="{42A0DCF0-13E3-4668-94D6-BFBF57A77CAE}" srcOrd="0" destOrd="0" parTransId="{78363F41-C269-432E-87B2-EFC80835D766}" sibTransId="{03E510B0-54A3-484A-8BA9-849BD4EBF589}"/>
    <dgm:cxn modelId="{C2B97C9B-E3D9-9D49-84BC-6BDDC83B1720}" type="presOf" srcId="{5E706C6E-A95A-4F43-B605-3EFDFA5C8AF7}" destId="{1C127093-BE40-4679-9304-A488F574ADEA}" srcOrd="0" destOrd="0" presId="urn:microsoft.com/office/officeart/2005/8/layout/radial1"/>
    <dgm:cxn modelId="{025FB134-65F2-415D-ADB8-0B897F80A12D}" srcId="{527378DC-2374-4568-A930-368706B29BAB}" destId="{705A0F43-E01E-44C8-B92E-C5450D4C31EC}" srcOrd="5" destOrd="0" parTransId="{1DFEB68D-A052-49E8-BAF6-403D8B836B64}" sibTransId="{149D9A95-202D-4215-9580-E15868F13F41}"/>
    <dgm:cxn modelId="{165D93BF-00C2-F544-9838-61EB94B86132}" type="presOf" srcId="{13F729CE-919B-42F4-A3C2-A2906F71DE3C}" destId="{9F739C65-8B4C-4369-8D52-C30E729D8400}" srcOrd="0" destOrd="0" presId="urn:microsoft.com/office/officeart/2005/8/layout/radial1"/>
    <dgm:cxn modelId="{B6B54526-D07A-ED4B-BA6C-5737949324FF}" type="presOf" srcId="{87BE54C0-175C-4204-AEC2-CD0F3C4BE128}" destId="{7EFDF1F9-DBE7-442D-B1C1-7F82F1338704}" srcOrd="0" destOrd="0" presId="urn:microsoft.com/office/officeart/2005/8/layout/radial1"/>
    <dgm:cxn modelId="{70A412A9-5A2B-304B-9EDC-FB185EAED301}" type="presOf" srcId="{78363F41-C269-432E-87B2-EFC80835D766}" destId="{273C7859-D5B5-4B25-8F25-EDD4A5ABAA35}" srcOrd="0" destOrd="0" presId="urn:microsoft.com/office/officeart/2005/8/layout/radial1"/>
    <dgm:cxn modelId="{34E084CD-7974-764A-9460-CBD33B391217}" srcId="{527378DC-2374-4568-A930-368706B29BAB}" destId="{D094950E-EE80-1C4F-ACAE-2BB1B8D1C1D9}" srcOrd="3" destOrd="0" parTransId="{A3EF591F-A6F0-574F-BE6E-4B4AA590E18C}" sibTransId="{30A4CA40-3CC3-0F44-8CAC-E12200EEBEB0}"/>
    <dgm:cxn modelId="{38DEB052-3C2B-4207-B51B-08D132E0BDC6}" srcId="{527378DC-2374-4568-A930-368706B29BAB}" destId="{5E706C6E-A95A-4F43-B605-3EFDFA5C8AF7}" srcOrd="1" destOrd="0" parTransId="{13F729CE-919B-42F4-A3C2-A2906F71DE3C}" sibTransId="{C6B0A1AA-BD5A-4B97-BEF5-220FECF6FF24}"/>
    <dgm:cxn modelId="{317DCC4A-32E2-4845-A7AB-9C5D9C05D558}" type="presOf" srcId="{F3C15BEA-B9EF-4188-A406-E440DE614A3A}" destId="{678BC5AB-D95F-4375-8AC0-C70DC43C3247}" srcOrd="0" destOrd="0" presId="urn:microsoft.com/office/officeart/2005/8/layout/radial1"/>
    <dgm:cxn modelId="{83E1F475-6A10-A744-883D-B0DF1D1F67CC}" type="presOf" srcId="{651AE763-2566-4F6C-AE59-8E550F497706}" destId="{44DCE54C-32EE-4456-AFC5-27CB1228F1CE}" srcOrd="0" destOrd="0" presId="urn:microsoft.com/office/officeart/2005/8/layout/radial1"/>
    <dgm:cxn modelId="{108FDF7F-BA1E-1C4A-AC21-BB25199B7F41}" type="presOf" srcId="{87BE54C0-175C-4204-AEC2-CD0F3C4BE128}" destId="{3D5B6635-8AF3-425B-8DE4-EDD589BE2D2F}" srcOrd="1" destOrd="0" presId="urn:microsoft.com/office/officeart/2005/8/layout/radial1"/>
    <dgm:cxn modelId="{52FD77CD-D110-6346-ADDD-4DB9A16C85F6}" type="presParOf" srcId="{BAB93E77-FF86-4702-A477-16A848E7E68C}" destId="{ACDBBD21-68C9-4760-B3AD-CFD10781EDE3}" srcOrd="0" destOrd="0" presId="urn:microsoft.com/office/officeart/2005/8/layout/radial1"/>
    <dgm:cxn modelId="{F95149F7-22E5-9140-A416-50F564856B15}" type="presParOf" srcId="{BAB93E77-FF86-4702-A477-16A848E7E68C}" destId="{273C7859-D5B5-4B25-8F25-EDD4A5ABAA35}" srcOrd="1" destOrd="0" presId="urn:microsoft.com/office/officeart/2005/8/layout/radial1"/>
    <dgm:cxn modelId="{C7F43465-A588-4F4A-9FE4-9D1B8E3EC34B}" type="presParOf" srcId="{273C7859-D5B5-4B25-8F25-EDD4A5ABAA35}" destId="{9A26EF50-9766-4BF5-A5F1-9B84FF267EC4}" srcOrd="0" destOrd="0" presId="urn:microsoft.com/office/officeart/2005/8/layout/radial1"/>
    <dgm:cxn modelId="{F3AF761D-B7FE-6145-B23E-1DA8FFD06407}" type="presParOf" srcId="{BAB93E77-FF86-4702-A477-16A848E7E68C}" destId="{6715D968-BD54-40D2-8515-E2F5E1FA4B5D}" srcOrd="2" destOrd="0" presId="urn:microsoft.com/office/officeart/2005/8/layout/radial1"/>
    <dgm:cxn modelId="{D91E6960-E415-C242-98D5-89D1EB052307}" type="presParOf" srcId="{BAB93E77-FF86-4702-A477-16A848E7E68C}" destId="{9F739C65-8B4C-4369-8D52-C30E729D8400}" srcOrd="3" destOrd="0" presId="urn:microsoft.com/office/officeart/2005/8/layout/radial1"/>
    <dgm:cxn modelId="{5660CABD-855B-FA42-87F6-514521426CCC}" type="presParOf" srcId="{9F739C65-8B4C-4369-8D52-C30E729D8400}" destId="{2F685C43-79AE-4D13-BBA5-1BBC43B6B88F}" srcOrd="0" destOrd="0" presId="urn:microsoft.com/office/officeart/2005/8/layout/radial1"/>
    <dgm:cxn modelId="{582776F2-FE33-6A48-ACBA-9E62AEAF9743}" type="presParOf" srcId="{BAB93E77-FF86-4702-A477-16A848E7E68C}" destId="{1C127093-BE40-4679-9304-A488F574ADEA}" srcOrd="4" destOrd="0" presId="urn:microsoft.com/office/officeart/2005/8/layout/radial1"/>
    <dgm:cxn modelId="{639843DA-CEC6-424F-B178-39DA9870E7CF}" type="presParOf" srcId="{BAB93E77-FF86-4702-A477-16A848E7E68C}" destId="{7EFDF1F9-DBE7-442D-B1C1-7F82F1338704}" srcOrd="5" destOrd="0" presId="urn:microsoft.com/office/officeart/2005/8/layout/radial1"/>
    <dgm:cxn modelId="{389C6F72-664B-504F-B7D2-17C0C2676D08}" type="presParOf" srcId="{7EFDF1F9-DBE7-442D-B1C1-7F82F1338704}" destId="{3D5B6635-8AF3-425B-8DE4-EDD589BE2D2F}" srcOrd="0" destOrd="0" presId="urn:microsoft.com/office/officeart/2005/8/layout/radial1"/>
    <dgm:cxn modelId="{B02ABC1D-E3EB-A24E-9723-5C9A8B178B69}" type="presParOf" srcId="{BAB93E77-FF86-4702-A477-16A848E7E68C}" destId="{44DCE54C-32EE-4456-AFC5-27CB1228F1CE}" srcOrd="6" destOrd="0" presId="urn:microsoft.com/office/officeart/2005/8/layout/radial1"/>
    <dgm:cxn modelId="{EEFE6FDD-B081-BF4F-87C6-FCAF0EE7F8DF}" type="presParOf" srcId="{BAB93E77-FF86-4702-A477-16A848E7E68C}" destId="{8B875C73-D3E0-8D4B-917C-66029620DA8D}" srcOrd="7" destOrd="0" presId="urn:microsoft.com/office/officeart/2005/8/layout/radial1"/>
    <dgm:cxn modelId="{5B58D361-13B0-6943-8EB8-30AA86497B7B}" type="presParOf" srcId="{8B875C73-D3E0-8D4B-917C-66029620DA8D}" destId="{2AB225B2-0234-7C4D-929C-4C0E40872210}" srcOrd="0" destOrd="0" presId="urn:microsoft.com/office/officeart/2005/8/layout/radial1"/>
    <dgm:cxn modelId="{0D6AC2DC-86FB-934F-962F-E3080E4440E1}" type="presParOf" srcId="{BAB93E77-FF86-4702-A477-16A848E7E68C}" destId="{371FFCAE-50FC-D94F-BCC5-9A5DBC3AE1C4}" srcOrd="8" destOrd="0" presId="urn:microsoft.com/office/officeart/2005/8/layout/radial1"/>
    <dgm:cxn modelId="{0CC52394-BC15-5046-9703-2816E945F0DD}" type="presParOf" srcId="{BAB93E77-FF86-4702-A477-16A848E7E68C}" destId="{678BC5AB-D95F-4375-8AC0-C70DC43C3247}" srcOrd="9" destOrd="0" presId="urn:microsoft.com/office/officeart/2005/8/layout/radial1"/>
    <dgm:cxn modelId="{23E4CCBC-88C4-C64F-9296-DE111830415A}" type="presParOf" srcId="{678BC5AB-D95F-4375-8AC0-C70DC43C3247}" destId="{C295DCF9-E834-4FB5-A78E-8CD8E6BBC1FA}" srcOrd="0" destOrd="0" presId="urn:microsoft.com/office/officeart/2005/8/layout/radial1"/>
    <dgm:cxn modelId="{6B2D925A-0E50-C44C-B582-C10083B46D77}" type="presParOf" srcId="{BAB93E77-FF86-4702-A477-16A848E7E68C}" destId="{39F285E7-A013-46D7-B644-C26E5DE49638}" srcOrd="10" destOrd="0" presId="urn:microsoft.com/office/officeart/2005/8/layout/radial1"/>
    <dgm:cxn modelId="{B1AC724F-D082-B043-B143-794505CF6B80}" type="presParOf" srcId="{BAB93E77-FF86-4702-A477-16A848E7E68C}" destId="{3972F94C-B7C5-4750-BCBA-BAAD41E5D18A}" srcOrd="11" destOrd="0" presId="urn:microsoft.com/office/officeart/2005/8/layout/radial1"/>
    <dgm:cxn modelId="{66DCCB5A-43D0-1D42-957A-637412A0B42A}" type="presParOf" srcId="{3972F94C-B7C5-4750-BCBA-BAAD41E5D18A}" destId="{D2F7FF62-CC59-4CD3-A6ED-711728675305}" srcOrd="0" destOrd="0" presId="urn:microsoft.com/office/officeart/2005/8/layout/radial1"/>
    <dgm:cxn modelId="{DE140627-7DD3-5C42-9F3B-075A69F77314}" type="presParOf" srcId="{BAB93E77-FF86-4702-A477-16A848E7E68C}" destId="{2ACF6BD2-D8AE-474A-A9B0-32279DB12525}" srcOrd="12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1FFEFD37-F2C0-41AB-BE52-FC618EDB0ED4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27378DC-2374-4568-A930-368706B29BAB}">
      <dgm:prSet phldrT="[Text]"/>
      <dgm:spPr/>
      <dgm:t>
        <a:bodyPr/>
        <a:lstStyle/>
        <a:p>
          <a:r>
            <a:rPr lang="en-US" dirty="0" smtClean="0"/>
            <a:t>Road Accident</a:t>
          </a:r>
          <a:endParaRPr lang="en-US" dirty="0"/>
        </a:p>
      </dgm:t>
    </dgm:pt>
    <dgm:pt modelId="{368B772B-6110-429D-A3C9-400E332668A6}" type="parTrans" cxnId="{B610A58B-32A4-4AAD-8964-415B6B9B4E97}">
      <dgm:prSet/>
      <dgm:spPr/>
      <dgm:t>
        <a:bodyPr/>
        <a:lstStyle/>
        <a:p>
          <a:endParaRPr lang="en-US"/>
        </a:p>
      </dgm:t>
    </dgm:pt>
    <dgm:pt modelId="{8F73DB3A-90E4-4B1A-B05E-20E8E2C44DDE}" type="sibTrans" cxnId="{B610A58B-32A4-4AAD-8964-415B6B9B4E97}">
      <dgm:prSet/>
      <dgm:spPr/>
      <dgm:t>
        <a:bodyPr/>
        <a:lstStyle/>
        <a:p>
          <a:endParaRPr lang="en-US"/>
        </a:p>
      </dgm:t>
    </dgm:pt>
    <dgm:pt modelId="{42A0DCF0-13E3-4668-94D6-BFBF57A77CAE}">
      <dgm:prSet phldrT="[Text]"/>
      <dgm:spPr/>
      <dgm:t>
        <a:bodyPr/>
        <a:lstStyle/>
        <a:p>
          <a:r>
            <a:rPr lang="en-US" dirty="0" smtClean="0"/>
            <a:t>Driver 1</a:t>
          </a:r>
          <a:endParaRPr lang="en-US" dirty="0"/>
        </a:p>
      </dgm:t>
    </dgm:pt>
    <dgm:pt modelId="{78363F41-C269-432E-87B2-EFC80835D766}" type="parTrans" cxnId="{58824680-755F-4C0D-8E23-57AF7EBB439E}">
      <dgm:prSet/>
      <dgm:spPr/>
      <dgm:t>
        <a:bodyPr/>
        <a:lstStyle/>
        <a:p>
          <a:endParaRPr lang="en-US"/>
        </a:p>
      </dgm:t>
    </dgm:pt>
    <dgm:pt modelId="{03E510B0-54A3-484A-8BA9-849BD4EBF589}" type="sibTrans" cxnId="{58824680-755F-4C0D-8E23-57AF7EBB439E}">
      <dgm:prSet/>
      <dgm:spPr/>
      <dgm:t>
        <a:bodyPr/>
        <a:lstStyle/>
        <a:p>
          <a:endParaRPr lang="en-US"/>
        </a:p>
      </dgm:t>
    </dgm:pt>
    <dgm:pt modelId="{5E706C6E-A95A-4F43-B605-3EFDFA5C8AF7}">
      <dgm:prSet phldrT="[Text]"/>
      <dgm:spPr/>
      <dgm:t>
        <a:bodyPr/>
        <a:lstStyle/>
        <a:p>
          <a:r>
            <a:rPr lang="en-US" dirty="0" smtClean="0"/>
            <a:t>Car 1</a:t>
          </a:r>
          <a:endParaRPr lang="en-US" dirty="0"/>
        </a:p>
      </dgm:t>
    </dgm:pt>
    <dgm:pt modelId="{13F729CE-919B-42F4-A3C2-A2906F71DE3C}" type="parTrans" cxnId="{38DEB052-3C2B-4207-B51B-08D132E0BDC6}">
      <dgm:prSet/>
      <dgm:spPr/>
      <dgm:t>
        <a:bodyPr/>
        <a:lstStyle/>
        <a:p>
          <a:endParaRPr lang="en-US"/>
        </a:p>
      </dgm:t>
    </dgm:pt>
    <dgm:pt modelId="{C6B0A1AA-BD5A-4B97-BEF5-220FECF6FF24}" type="sibTrans" cxnId="{38DEB052-3C2B-4207-B51B-08D132E0BDC6}">
      <dgm:prSet/>
      <dgm:spPr/>
      <dgm:t>
        <a:bodyPr/>
        <a:lstStyle/>
        <a:p>
          <a:endParaRPr lang="en-US"/>
        </a:p>
      </dgm:t>
    </dgm:pt>
    <dgm:pt modelId="{8328ED46-ECEA-4FFF-9FEE-4D4AF280D16E}">
      <dgm:prSet phldrT="[Text]"/>
      <dgm:spPr/>
      <dgm:t>
        <a:bodyPr/>
        <a:lstStyle/>
        <a:p>
          <a:r>
            <a:rPr lang="en-US" dirty="0" smtClean="0"/>
            <a:t>Location</a:t>
          </a:r>
          <a:endParaRPr lang="en-US" dirty="0"/>
        </a:p>
      </dgm:t>
    </dgm:pt>
    <dgm:pt modelId="{F3C15BEA-B9EF-4188-A406-E440DE614A3A}" type="parTrans" cxnId="{10B9C367-AD63-412E-8B30-3F3DBC4AC6A9}">
      <dgm:prSet/>
      <dgm:spPr/>
      <dgm:t>
        <a:bodyPr/>
        <a:lstStyle/>
        <a:p>
          <a:endParaRPr lang="en-US"/>
        </a:p>
      </dgm:t>
    </dgm:pt>
    <dgm:pt modelId="{B02031B0-4215-49DF-B08D-4F95E5F38847}" type="sibTrans" cxnId="{10B9C367-AD63-412E-8B30-3F3DBC4AC6A9}">
      <dgm:prSet/>
      <dgm:spPr/>
      <dgm:t>
        <a:bodyPr/>
        <a:lstStyle/>
        <a:p>
          <a:endParaRPr lang="en-US"/>
        </a:p>
      </dgm:t>
    </dgm:pt>
    <dgm:pt modelId="{705A0F43-E01E-44C8-B92E-C5450D4C31EC}">
      <dgm:prSet phldrT="[Text]"/>
      <dgm:spPr/>
      <dgm:t>
        <a:bodyPr/>
        <a:lstStyle/>
        <a:p>
          <a:r>
            <a:rPr lang="en-US" dirty="0" smtClean="0"/>
            <a:t>Roads affected</a:t>
          </a:r>
          <a:endParaRPr lang="en-US" dirty="0"/>
        </a:p>
      </dgm:t>
    </dgm:pt>
    <dgm:pt modelId="{1DFEB68D-A052-49E8-BAF6-403D8B836B64}" type="parTrans" cxnId="{025FB134-65F2-415D-ADB8-0B897F80A12D}">
      <dgm:prSet/>
      <dgm:spPr/>
      <dgm:t>
        <a:bodyPr/>
        <a:lstStyle/>
        <a:p>
          <a:endParaRPr lang="en-US"/>
        </a:p>
      </dgm:t>
    </dgm:pt>
    <dgm:pt modelId="{149D9A95-202D-4215-9580-E15868F13F41}" type="sibTrans" cxnId="{025FB134-65F2-415D-ADB8-0B897F80A12D}">
      <dgm:prSet/>
      <dgm:spPr/>
      <dgm:t>
        <a:bodyPr/>
        <a:lstStyle/>
        <a:p>
          <a:endParaRPr lang="en-US"/>
        </a:p>
      </dgm:t>
    </dgm:pt>
    <dgm:pt modelId="{D094950E-EE80-1C4F-ACAE-2BB1B8D1C1D9}">
      <dgm:prSet phldrT="[Text]"/>
      <dgm:spPr>
        <a:solidFill>
          <a:srgbClr val="FF0000"/>
        </a:solidFill>
      </dgm:spPr>
      <dgm:t>
        <a:bodyPr/>
        <a:lstStyle/>
        <a:p>
          <a:r>
            <a:rPr lang="en-US" dirty="0" smtClean="0"/>
            <a:t>Driver2</a:t>
          </a:r>
          <a:endParaRPr lang="en-US" dirty="0"/>
        </a:p>
      </dgm:t>
    </dgm:pt>
    <dgm:pt modelId="{A3EF591F-A6F0-574F-BE6E-4B4AA590E18C}" type="parTrans" cxnId="{34E084CD-7974-764A-9460-CBD33B391217}">
      <dgm:prSet/>
      <dgm:spPr/>
      <dgm:t>
        <a:bodyPr/>
        <a:lstStyle/>
        <a:p>
          <a:endParaRPr lang="en-US"/>
        </a:p>
      </dgm:t>
    </dgm:pt>
    <dgm:pt modelId="{30A4CA40-3CC3-0F44-8CAC-E12200EEBEB0}" type="sibTrans" cxnId="{34E084CD-7974-764A-9460-CBD33B391217}">
      <dgm:prSet/>
      <dgm:spPr/>
      <dgm:t>
        <a:bodyPr/>
        <a:lstStyle/>
        <a:p>
          <a:endParaRPr lang="en-US"/>
        </a:p>
      </dgm:t>
    </dgm:pt>
    <dgm:pt modelId="{651AE763-2566-4F6C-AE59-8E550F497706}">
      <dgm:prSet phldrT="[Text]"/>
      <dgm:spPr>
        <a:solidFill>
          <a:srgbClr val="FF0000"/>
        </a:solidFill>
      </dgm:spPr>
      <dgm:t>
        <a:bodyPr/>
        <a:lstStyle/>
        <a:p>
          <a:r>
            <a:rPr lang="en-US" dirty="0" smtClean="0"/>
            <a:t>Car 2</a:t>
          </a:r>
          <a:endParaRPr lang="en-US" dirty="0"/>
        </a:p>
      </dgm:t>
    </dgm:pt>
    <dgm:pt modelId="{74773EF6-C620-4AF3-BC06-552C7CCE1589}" type="sibTrans" cxnId="{366156E7-84CD-480D-B951-D6667E898930}">
      <dgm:prSet/>
      <dgm:spPr/>
      <dgm:t>
        <a:bodyPr/>
        <a:lstStyle/>
        <a:p>
          <a:endParaRPr lang="en-US"/>
        </a:p>
      </dgm:t>
    </dgm:pt>
    <dgm:pt modelId="{87BE54C0-175C-4204-AEC2-CD0F3C4BE128}" type="parTrans" cxnId="{366156E7-84CD-480D-B951-D6667E898930}">
      <dgm:prSet/>
      <dgm:spPr/>
      <dgm:t>
        <a:bodyPr/>
        <a:lstStyle/>
        <a:p>
          <a:endParaRPr lang="en-US"/>
        </a:p>
      </dgm:t>
    </dgm:pt>
    <dgm:pt modelId="{BAB93E77-FF86-4702-A477-16A848E7E68C}" type="pres">
      <dgm:prSet presAssocID="{1FFEFD37-F2C0-41AB-BE52-FC618EDB0ED4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CDBBD21-68C9-4760-B3AD-CFD10781EDE3}" type="pres">
      <dgm:prSet presAssocID="{527378DC-2374-4568-A930-368706B29BAB}" presName="centerShape" presStyleLbl="node0" presStyleIdx="0" presStyleCnt="1" custScaleX="130917" custScaleY="100149"/>
      <dgm:spPr>
        <a:prstGeom prst="diamond">
          <a:avLst/>
        </a:prstGeom>
      </dgm:spPr>
      <dgm:t>
        <a:bodyPr/>
        <a:lstStyle/>
        <a:p>
          <a:endParaRPr lang="en-US"/>
        </a:p>
      </dgm:t>
    </dgm:pt>
    <dgm:pt modelId="{273C7859-D5B5-4B25-8F25-EDD4A5ABAA35}" type="pres">
      <dgm:prSet presAssocID="{78363F41-C269-432E-87B2-EFC80835D766}" presName="Name9" presStyleLbl="parChTrans1D2" presStyleIdx="0" presStyleCnt="6"/>
      <dgm:spPr/>
      <dgm:t>
        <a:bodyPr/>
        <a:lstStyle/>
        <a:p>
          <a:endParaRPr lang="en-US"/>
        </a:p>
      </dgm:t>
    </dgm:pt>
    <dgm:pt modelId="{9A26EF50-9766-4BF5-A5F1-9B84FF267EC4}" type="pres">
      <dgm:prSet presAssocID="{78363F41-C269-432E-87B2-EFC80835D766}" presName="connTx" presStyleLbl="parChTrans1D2" presStyleIdx="0" presStyleCnt="6"/>
      <dgm:spPr/>
      <dgm:t>
        <a:bodyPr/>
        <a:lstStyle/>
        <a:p>
          <a:endParaRPr lang="en-US"/>
        </a:p>
      </dgm:t>
    </dgm:pt>
    <dgm:pt modelId="{6715D968-BD54-40D2-8515-E2F5E1FA4B5D}" type="pres">
      <dgm:prSet presAssocID="{42A0DCF0-13E3-4668-94D6-BFBF57A77CAE}" presName="node" presStyleLbl="node1" presStyleIdx="0" presStyleCnt="6" custScaleY="50895" custRadScaleRad="85375">
        <dgm:presLayoutVars>
          <dgm:bulletEnabled val="1"/>
        </dgm:presLayoutVars>
      </dgm:prSet>
      <dgm:spPr>
        <a:prstGeom prst="parallelogram">
          <a:avLst/>
        </a:prstGeom>
      </dgm:spPr>
      <dgm:t>
        <a:bodyPr/>
        <a:lstStyle/>
        <a:p>
          <a:endParaRPr lang="en-US"/>
        </a:p>
      </dgm:t>
    </dgm:pt>
    <dgm:pt modelId="{9F739C65-8B4C-4369-8D52-C30E729D8400}" type="pres">
      <dgm:prSet presAssocID="{13F729CE-919B-42F4-A3C2-A2906F71DE3C}" presName="Name9" presStyleLbl="parChTrans1D2" presStyleIdx="1" presStyleCnt="6"/>
      <dgm:spPr/>
      <dgm:t>
        <a:bodyPr/>
        <a:lstStyle/>
        <a:p>
          <a:endParaRPr lang="en-US"/>
        </a:p>
      </dgm:t>
    </dgm:pt>
    <dgm:pt modelId="{2F685C43-79AE-4D13-BBA5-1BBC43B6B88F}" type="pres">
      <dgm:prSet presAssocID="{13F729CE-919B-42F4-A3C2-A2906F71DE3C}" presName="connTx" presStyleLbl="parChTrans1D2" presStyleIdx="1" presStyleCnt="6"/>
      <dgm:spPr/>
      <dgm:t>
        <a:bodyPr/>
        <a:lstStyle/>
        <a:p>
          <a:endParaRPr lang="en-US"/>
        </a:p>
      </dgm:t>
    </dgm:pt>
    <dgm:pt modelId="{1C127093-BE40-4679-9304-A488F574ADEA}" type="pres">
      <dgm:prSet presAssocID="{5E706C6E-A95A-4F43-B605-3EFDFA5C8AF7}" presName="node" presStyleLbl="node1" presStyleIdx="1" presStyleCnt="6" custScaleX="89427" custScaleY="48856">
        <dgm:presLayoutVars>
          <dgm:bulletEnabled val="1"/>
        </dgm:presLayoutVars>
      </dgm:prSet>
      <dgm:spPr>
        <a:prstGeom prst="parallelogram">
          <a:avLst/>
        </a:prstGeom>
      </dgm:spPr>
      <dgm:t>
        <a:bodyPr/>
        <a:lstStyle/>
        <a:p>
          <a:endParaRPr lang="en-US"/>
        </a:p>
      </dgm:t>
    </dgm:pt>
    <dgm:pt modelId="{7EFDF1F9-DBE7-442D-B1C1-7F82F1338704}" type="pres">
      <dgm:prSet presAssocID="{87BE54C0-175C-4204-AEC2-CD0F3C4BE128}" presName="Name9" presStyleLbl="parChTrans1D2" presStyleIdx="2" presStyleCnt="6"/>
      <dgm:spPr/>
      <dgm:t>
        <a:bodyPr/>
        <a:lstStyle/>
        <a:p>
          <a:endParaRPr lang="en-US"/>
        </a:p>
      </dgm:t>
    </dgm:pt>
    <dgm:pt modelId="{3D5B6635-8AF3-425B-8DE4-EDD589BE2D2F}" type="pres">
      <dgm:prSet presAssocID="{87BE54C0-175C-4204-AEC2-CD0F3C4BE128}" presName="connTx" presStyleLbl="parChTrans1D2" presStyleIdx="2" presStyleCnt="6"/>
      <dgm:spPr/>
      <dgm:t>
        <a:bodyPr/>
        <a:lstStyle/>
        <a:p>
          <a:endParaRPr lang="en-US"/>
        </a:p>
      </dgm:t>
    </dgm:pt>
    <dgm:pt modelId="{44DCE54C-32EE-4456-AFC5-27CB1228F1CE}" type="pres">
      <dgm:prSet presAssocID="{651AE763-2566-4F6C-AE59-8E550F497706}" presName="node" presStyleLbl="node1" presStyleIdx="2" presStyleCnt="6" custScaleY="53087" custRadScaleRad="106604" custRadScaleInc="16740">
        <dgm:presLayoutVars>
          <dgm:bulletEnabled val="1"/>
        </dgm:presLayoutVars>
      </dgm:prSet>
      <dgm:spPr>
        <a:prstGeom prst="parallelogram">
          <a:avLst/>
        </a:prstGeom>
      </dgm:spPr>
      <dgm:t>
        <a:bodyPr/>
        <a:lstStyle/>
        <a:p>
          <a:endParaRPr lang="en-US"/>
        </a:p>
      </dgm:t>
    </dgm:pt>
    <dgm:pt modelId="{8B875C73-D3E0-8D4B-917C-66029620DA8D}" type="pres">
      <dgm:prSet presAssocID="{A3EF591F-A6F0-574F-BE6E-4B4AA590E18C}" presName="Name9" presStyleLbl="parChTrans1D2" presStyleIdx="3" presStyleCnt="6"/>
      <dgm:spPr/>
      <dgm:t>
        <a:bodyPr/>
        <a:lstStyle/>
        <a:p>
          <a:endParaRPr lang="en-US"/>
        </a:p>
      </dgm:t>
    </dgm:pt>
    <dgm:pt modelId="{2AB225B2-0234-7C4D-929C-4C0E40872210}" type="pres">
      <dgm:prSet presAssocID="{A3EF591F-A6F0-574F-BE6E-4B4AA590E18C}" presName="connTx" presStyleLbl="parChTrans1D2" presStyleIdx="3" presStyleCnt="6"/>
      <dgm:spPr/>
      <dgm:t>
        <a:bodyPr/>
        <a:lstStyle/>
        <a:p>
          <a:endParaRPr lang="en-US"/>
        </a:p>
      </dgm:t>
    </dgm:pt>
    <dgm:pt modelId="{371FFCAE-50FC-D94F-BCC5-9A5DBC3AE1C4}" type="pres">
      <dgm:prSet presAssocID="{D094950E-EE80-1C4F-ACAE-2BB1B8D1C1D9}" presName="node" presStyleLbl="node1" presStyleIdx="3" presStyleCnt="6" custScaleY="53504" custRadScaleRad="100734" custRadScaleInc="-6134">
        <dgm:presLayoutVars>
          <dgm:bulletEnabled val="1"/>
        </dgm:presLayoutVars>
      </dgm:prSet>
      <dgm:spPr>
        <a:prstGeom prst="parallelogram">
          <a:avLst/>
        </a:prstGeom>
      </dgm:spPr>
      <dgm:t>
        <a:bodyPr/>
        <a:lstStyle/>
        <a:p>
          <a:endParaRPr lang="en-US"/>
        </a:p>
      </dgm:t>
    </dgm:pt>
    <dgm:pt modelId="{678BC5AB-D95F-4375-8AC0-C70DC43C3247}" type="pres">
      <dgm:prSet presAssocID="{F3C15BEA-B9EF-4188-A406-E440DE614A3A}" presName="Name9" presStyleLbl="parChTrans1D2" presStyleIdx="4" presStyleCnt="6"/>
      <dgm:spPr/>
      <dgm:t>
        <a:bodyPr/>
        <a:lstStyle/>
        <a:p>
          <a:endParaRPr lang="en-US"/>
        </a:p>
      </dgm:t>
    </dgm:pt>
    <dgm:pt modelId="{C295DCF9-E834-4FB5-A78E-8CD8E6BBC1FA}" type="pres">
      <dgm:prSet presAssocID="{F3C15BEA-B9EF-4188-A406-E440DE614A3A}" presName="connTx" presStyleLbl="parChTrans1D2" presStyleIdx="4" presStyleCnt="6"/>
      <dgm:spPr/>
      <dgm:t>
        <a:bodyPr/>
        <a:lstStyle/>
        <a:p>
          <a:endParaRPr lang="en-US"/>
        </a:p>
      </dgm:t>
    </dgm:pt>
    <dgm:pt modelId="{39F285E7-A013-46D7-B644-C26E5DE49638}" type="pres">
      <dgm:prSet presAssocID="{8328ED46-ECEA-4FFF-9FEE-4D4AF280D16E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72F94C-B7C5-4750-BCBA-BAAD41E5D18A}" type="pres">
      <dgm:prSet presAssocID="{1DFEB68D-A052-49E8-BAF6-403D8B836B64}" presName="Name9" presStyleLbl="parChTrans1D2" presStyleIdx="5" presStyleCnt="6"/>
      <dgm:spPr/>
      <dgm:t>
        <a:bodyPr/>
        <a:lstStyle/>
        <a:p>
          <a:endParaRPr lang="en-US"/>
        </a:p>
      </dgm:t>
    </dgm:pt>
    <dgm:pt modelId="{D2F7FF62-CC59-4CD3-A6ED-711728675305}" type="pres">
      <dgm:prSet presAssocID="{1DFEB68D-A052-49E8-BAF6-403D8B836B64}" presName="connTx" presStyleLbl="parChTrans1D2" presStyleIdx="5" presStyleCnt="6"/>
      <dgm:spPr/>
      <dgm:t>
        <a:bodyPr/>
        <a:lstStyle/>
        <a:p>
          <a:endParaRPr lang="en-US"/>
        </a:p>
      </dgm:t>
    </dgm:pt>
    <dgm:pt modelId="{2ACF6BD2-D8AE-474A-A9B0-32279DB12525}" type="pres">
      <dgm:prSet presAssocID="{705A0F43-E01E-44C8-B92E-C5450D4C31EC}" presName="node" presStyleLbl="node1" presStyleIdx="5" presStyleCnt="6" custScaleY="70456">
        <dgm:presLayoutVars>
          <dgm:bulletEnabled val="1"/>
        </dgm:presLayoutVars>
      </dgm:prSet>
      <dgm:spPr>
        <a:prstGeom prst="parallelogram">
          <a:avLst/>
        </a:prstGeom>
      </dgm:spPr>
      <dgm:t>
        <a:bodyPr/>
        <a:lstStyle/>
        <a:p>
          <a:endParaRPr lang="en-US"/>
        </a:p>
      </dgm:t>
    </dgm:pt>
  </dgm:ptLst>
  <dgm:cxnLst>
    <dgm:cxn modelId="{46CF2386-8D66-EA4F-964E-93E0E0C2B6B2}" type="presOf" srcId="{A3EF591F-A6F0-574F-BE6E-4B4AA590E18C}" destId="{2AB225B2-0234-7C4D-929C-4C0E40872210}" srcOrd="1" destOrd="0" presId="urn:microsoft.com/office/officeart/2005/8/layout/radial1"/>
    <dgm:cxn modelId="{90E4AB59-5ED0-FF49-A12F-49C47ED15E9B}" type="presOf" srcId="{F3C15BEA-B9EF-4188-A406-E440DE614A3A}" destId="{C295DCF9-E834-4FB5-A78E-8CD8E6BBC1FA}" srcOrd="1" destOrd="0" presId="urn:microsoft.com/office/officeart/2005/8/layout/radial1"/>
    <dgm:cxn modelId="{A075EB96-B496-E44A-AF74-E50C426D5769}" type="presOf" srcId="{78363F41-C269-432E-87B2-EFC80835D766}" destId="{273C7859-D5B5-4B25-8F25-EDD4A5ABAA35}" srcOrd="0" destOrd="0" presId="urn:microsoft.com/office/officeart/2005/8/layout/radial1"/>
    <dgm:cxn modelId="{B068AC80-5426-844B-9CE3-CCF5EAA90725}" type="presOf" srcId="{87BE54C0-175C-4204-AEC2-CD0F3C4BE128}" destId="{7EFDF1F9-DBE7-442D-B1C1-7F82F1338704}" srcOrd="0" destOrd="0" presId="urn:microsoft.com/office/officeart/2005/8/layout/radial1"/>
    <dgm:cxn modelId="{B610A58B-32A4-4AAD-8964-415B6B9B4E97}" srcId="{1FFEFD37-F2C0-41AB-BE52-FC618EDB0ED4}" destId="{527378DC-2374-4568-A930-368706B29BAB}" srcOrd="0" destOrd="0" parTransId="{368B772B-6110-429D-A3C9-400E332668A6}" sibTransId="{8F73DB3A-90E4-4B1A-B05E-20E8E2C44DDE}"/>
    <dgm:cxn modelId="{41B300FE-7AE8-5449-9F3D-25E0A423CCFA}" type="presOf" srcId="{8328ED46-ECEA-4FFF-9FEE-4D4AF280D16E}" destId="{39F285E7-A013-46D7-B644-C26E5DE49638}" srcOrd="0" destOrd="0" presId="urn:microsoft.com/office/officeart/2005/8/layout/radial1"/>
    <dgm:cxn modelId="{23EE7535-36BA-674B-B0BD-88417C00E0C9}" type="presOf" srcId="{5E706C6E-A95A-4F43-B605-3EFDFA5C8AF7}" destId="{1C127093-BE40-4679-9304-A488F574ADEA}" srcOrd="0" destOrd="0" presId="urn:microsoft.com/office/officeart/2005/8/layout/radial1"/>
    <dgm:cxn modelId="{E2ACB03A-F0B7-D444-993A-40FCDAC5F412}" type="presOf" srcId="{651AE763-2566-4F6C-AE59-8E550F497706}" destId="{44DCE54C-32EE-4456-AFC5-27CB1228F1CE}" srcOrd="0" destOrd="0" presId="urn:microsoft.com/office/officeart/2005/8/layout/radial1"/>
    <dgm:cxn modelId="{07FA3428-CAA5-6B48-A10E-A18A5449A1F8}" type="presOf" srcId="{1DFEB68D-A052-49E8-BAF6-403D8B836B64}" destId="{3972F94C-B7C5-4750-BCBA-BAAD41E5D18A}" srcOrd="0" destOrd="0" presId="urn:microsoft.com/office/officeart/2005/8/layout/radial1"/>
    <dgm:cxn modelId="{75ADB891-EB07-B444-A395-428058FFDEDB}" type="presOf" srcId="{1FFEFD37-F2C0-41AB-BE52-FC618EDB0ED4}" destId="{BAB93E77-FF86-4702-A477-16A848E7E68C}" srcOrd="0" destOrd="0" presId="urn:microsoft.com/office/officeart/2005/8/layout/radial1"/>
    <dgm:cxn modelId="{10B9C367-AD63-412E-8B30-3F3DBC4AC6A9}" srcId="{527378DC-2374-4568-A930-368706B29BAB}" destId="{8328ED46-ECEA-4FFF-9FEE-4D4AF280D16E}" srcOrd="4" destOrd="0" parTransId="{F3C15BEA-B9EF-4188-A406-E440DE614A3A}" sibTransId="{B02031B0-4215-49DF-B08D-4F95E5F38847}"/>
    <dgm:cxn modelId="{5D367753-1AB7-8546-8DFB-E5B5AB286484}" type="presOf" srcId="{13F729CE-919B-42F4-A3C2-A2906F71DE3C}" destId="{2F685C43-79AE-4D13-BBA5-1BBC43B6B88F}" srcOrd="1" destOrd="0" presId="urn:microsoft.com/office/officeart/2005/8/layout/radial1"/>
    <dgm:cxn modelId="{2CF42801-D0D1-E042-9617-EC3B631A508F}" type="presOf" srcId="{F3C15BEA-B9EF-4188-A406-E440DE614A3A}" destId="{678BC5AB-D95F-4375-8AC0-C70DC43C3247}" srcOrd="0" destOrd="0" presId="urn:microsoft.com/office/officeart/2005/8/layout/radial1"/>
    <dgm:cxn modelId="{70D089E7-CC4A-0342-8C70-E31A9462FFD9}" type="presOf" srcId="{D094950E-EE80-1C4F-ACAE-2BB1B8D1C1D9}" destId="{371FFCAE-50FC-D94F-BCC5-9A5DBC3AE1C4}" srcOrd="0" destOrd="0" presId="urn:microsoft.com/office/officeart/2005/8/layout/radial1"/>
    <dgm:cxn modelId="{954D9135-349D-6E41-856C-0C0E596F21B1}" type="presOf" srcId="{42A0DCF0-13E3-4668-94D6-BFBF57A77CAE}" destId="{6715D968-BD54-40D2-8515-E2F5E1FA4B5D}" srcOrd="0" destOrd="0" presId="urn:microsoft.com/office/officeart/2005/8/layout/radial1"/>
    <dgm:cxn modelId="{366156E7-84CD-480D-B951-D6667E898930}" srcId="{527378DC-2374-4568-A930-368706B29BAB}" destId="{651AE763-2566-4F6C-AE59-8E550F497706}" srcOrd="2" destOrd="0" parTransId="{87BE54C0-175C-4204-AEC2-CD0F3C4BE128}" sibTransId="{74773EF6-C620-4AF3-BC06-552C7CCE1589}"/>
    <dgm:cxn modelId="{4DDCD67E-F942-0B44-955E-93EFF88C8B4A}" type="presOf" srcId="{87BE54C0-175C-4204-AEC2-CD0F3C4BE128}" destId="{3D5B6635-8AF3-425B-8DE4-EDD589BE2D2F}" srcOrd="1" destOrd="0" presId="urn:microsoft.com/office/officeart/2005/8/layout/radial1"/>
    <dgm:cxn modelId="{58824680-755F-4C0D-8E23-57AF7EBB439E}" srcId="{527378DC-2374-4568-A930-368706B29BAB}" destId="{42A0DCF0-13E3-4668-94D6-BFBF57A77CAE}" srcOrd="0" destOrd="0" parTransId="{78363F41-C269-432E-87B2-EFC80835D766}" sibTransId="{03E510B0-54A3-484A-8BA9-849BD4EBF589}"/>
    <dgm:cxn modelId="{025FB134-65F2-415D-ADB8-0B897F80A12D}" srcId="{527378DC-2374-4568-A930-368706B29BAB}" destId="{705A0F43-E01E-44C8-B92E-C5450D4C31EC}" srcOrd="5" destOrd="0" parTransId="{1DFEB68D-A052-49E8-BAF6-403D8B836B64}" sibTransId="{149D9A95-202D-4215-9580-E15868F13F41}"/>
    <dgm:cxn modelId="{F59C5990-582F-4346-B899-ED558775E554}" type="presOf" srcId="{78363F41-C269-432E-87B2-EFC80835D766}" destId="{9A26EF50-9766-4BF5-A5F1-9B84FF267EC4}" srcOrd="1" destOrd="0" presId="urn:microsoft.com/office/officeart/2005/8/layout/radial1"/>
    <dgm:cxn modelId="{CE9A789F-3F48-9D4F-B441-07F7552F1FA6}" type="presOf" srcId="{705A0F43-E01E-44C8-B92E-C5450D4C31EC}" destId="{2ACF6BD2-D8AE-474A-A9B0-32279DB12525}" srcOrd="0" destOrd="0" presId="urn:microsoft.com/office/officeart/2005/8/layout/radial1"/>
    <dgm:cxn modelId="{34E084CD-7974-764A-9460-CBD33B391217}" srcId="{527378DC-2374-4568-A930-368706B29BAB}" destId="{D094950E-EE80-1C4F-ACAE-2BB1B8D1C1D9}" srcOrd="3" destOrd="0" parTransId="{A3EF591F-A6F0-574F-BE6E-4B4AA590E18C}" sibTransId="{30A4CA40-3CC3-0F44-8CAC-E12200EEBEB0}"/>
    <dgm:cxn modelId="{A5C0BE3C-6F2F-E645-9B5D-8E86FC6B3418}" type="presOf" srcId="{A3EF591F-A6F0-574F-BE6E-4B4AA590E18C}" destId="{8B875C73-D3E0-8D4B-917C-66029620DA8D}" srcOrd="0" destOrd="0" presId="urn:microsoft.com/office/officeart/2005/8/layout/radial1"/>
    <dgm:cxn modelId="{183AA277-26BE-F440-88C8-44C185BA585F}" type="presOf" srcId="{527378DC-2374-4568-A930-368706B29BAB}" destId="{ACDBBD21-68C9-4760-B3AD-CFD10781EDE3}" srcOrd="0" destOrd="0" presId="urn:microsoft.com/office/officeart/2005/8/layout/radial1"/>
    <dgm:cxn modelId="{7D92B428-C7F4-4646-81B5-D6C094A41F9E}" type="presOf" srcId="{13F729CE-919B-42F4-A3C2-A2906F71DE3C}" destId="{9F739C65-8B4C-4369-8D52-C30E729D8400}" srcOrd="0" destOrd="0" presId="urn:microsoft.com/office/officeart/2005/8/layout/radial1"/>
    <dgm:cxn modelId="{38DEB052-3C2B-4207-B51B-08D132E0BDC6}" srcId="{527378DC-2374-4568-A930-368706B29BAB}" destId="{5E706C6E-A95A-4F43-B605-3EFDFA5C8AF7}" srcOrd="1" destOrd="0" parTransId="{13F729CE-919B-42F4-A3C2-A2906F71DE3C}" sibTransId="{C6B0A1AA-BD5A-4B97-BEF5-220FECF6FF24}"/>
    <dgm:cxn modelId="{84F6177B-1D64-F04F-8652-590E4DA02A14}" type="presOf" srcId="{1DFEB68D-A052-49E8-BAF6-403D8B836B64}" destId="{D2F7FF62-CC59-4CD3-A6ED-711728675305}" srcOrd="1" destOrd="0" presId="urn:microsoft.com/office/officeart/2005/8/layout/radial1"/>
    <dgm:cxn modelId="{C715EDBE-7CF9-F04F-9614-DC102EECD3B8}" type="presParOf" srcId="{BAB93E77-FF86-4702-A477-16A848E7E68C}" destId="{ACDBBD21-68C9-4760-B3AD-CFD10781EDE3}" srcOrd="0" destOrd="0" presId="urn:microsoft.com/office/officeart/2005/8/layout/radial1"/>
    <dgm:cxn modelId="{42141C8F-309D-3A4D-BBD1-9D757D9797C9}" type="presParOf" srcId="{BAB93E77-FF86-4702-A477-16A848E7E68C}" destId="{273C7859-D5B5-4B25-8F25-EDD4A5ABAA35}" srcOrd="1" destOrd="0" presId="urn:microsoft.com/office/officeart/2005/8/layout/radial1"/>
    <dgm:cxn modelId="{435D55DC-ACB8-9148-A998-C425FAD8C7DB}" type="presParOf" srcId="{273C7859-D5B5-4B25-8F25-EDD4A5ABAA35}" destId="{9A26EF50-9766-4BF5-A5F1-9B84FF267EC4}" srcOrd="0" destOrd="0" presId="urn:microsoft.com/office/officeart/2005/8/layout/radial1"/>
    <dgm:cxn modelId="{B321A9AF-7C6D-1B4B-9708-BD31434F73CE}" type="presParOf" srcId="{BAB93E77-FF86-4702-A477-16A848E7E68C}" destId="{6715D968-BD54-40D2-8515-E2F5E1FA4B5D}" srcOrd="2" destOrd="0" presId="urn:microsoft.com/office/officeart/2005/8/layout/radial1"/>
    <dgm:cxn modelId="{6F9C12D1-7585-5F4D-BFA7-762E46EAF6F9}" type="presParOf" srcId="{BAB93E77-FF86-4702-A477-16A848E7E68C}" destId="{9F739C65-8B4C-4369-8D52-C30E729D8400}" srcOrd="3" destOrd="0" presId="urn:microsoft.com/office/officeart/2005/8/layout/radial1"/>
    <dgm:cxn modelId="{F579A97E-852C-664E-8ABB-6472744BCA8F}" type="presParOf" srcId="{9F739C65-8B4C-4369-8D52-C30E729D8400}" destId="{2F685C43-79AE-4D13-BBA5-1BBC43B6B88F}" srcOrd="0" destOrd="0" presId="urn:microsoft.com/office/officeart/2005/8/layout/radial1"/>
    <dgm:cxn modelId="{0302CA94-89B0-8C42-A44F-D4936BB676B4}" type="presParOf" srcId="{BAB93E77-FF86-4702-A477-16A848E7E68C}" destId="{1C127093-BE40-4679-9304-A488F574ADEA}" srcOrd="4" destOrd="0" presId="urn:microsoft.com/office/officeart/2005/8/layout/radial1"/>
    <dgm:cxn modelId="{A534E3BF-C7F1-224B-AD77-AB4EC6E47A71}" type="presParOf" srcId="{BAB93E77-FF86-4702-A477-16A848E7E68C}" destId="{7EFDF1F9-DBE7-442D-B1C1-7F82F1338704}" srcOrd="5" destOrd="0" presId="urn:microsoft.com/office/officeart/2005/8/layout/radial1"/>
    <dgm:cxn modelId="{43E2D821-D720-3E42-9092-A4C55F9281AF}" type="presParOf" srcId="{7EFDF1F9-DBE7-442D-B1C1-7F82F1338704}" destId="{3D5B6635-8AF3-425B-8DE4-EDD589BE2D2F}" srcOrd="0" destOrd="0" presId="urn:microsoft.com/office/officeart/2005/8/layout/radial1"/>
    <dgm:cxn modelId="{6134254F-2186-274D-98AE-F9CB1F8B2BFA}" type="presParOf" srcId="{BAB93E77-FF86-4702-A477-16A848E7E68C}" destId="{44DCE54C-32EE-4456-AFC5-27CB1228F1CE}" srcOrd="6" destOrd="0" presId="urn:microsoft.com/office/officeart/2005/8/layout/radial1"/>
    <dgm:cxn modelId="{CD524414-FED6-C145-8D5D-8B254914A455}" type="presParOf" srcId="{BAB93E77-FF86-4702-A477-16A848E7E68C}" destId="{8B875C73-D3E0-8D4B-917C-66029620DA8D}" srcOrd="7" destOrd="0" presId="urn:microsoft.com/office/officeart/2005/8/layout/radial1"/>
    <dgm:cxn modelId="{B0B2EB03-DC49-7C4B-973E-2F67924BECE4}" type="presParOf" srcId="{8B875C73-D3E0-8D4B-917C-66029620DA8D}" destId="{2AB225B2-0234-7C4D-929C-4C0E40872210}" srcOrd="0" destOrd="0" presId="urn:microsoft.com/office/officeart/2005/8/layout/radial1"/>
    <dgm:cxn modelId="{16EB6B6B-0D7E-014A-AE93-1817555B1A59}" type="presParOf" srcId="{BAB93E77-FF86-4702-A477-16A848E7E68C}" destId="{371FFCAE-50FC-D94F-BCC5-9A5DBC3AE1C4}" srcOrd="8" destOrd="0" presId="urn:microsoft.com/office/officeart/2005/8/layout/radial1"/>
    <dgm:cxn modelId="{F3AC07B2-1A91-CD46-9CE4-64D4F6DEB929}" type="presParOf" srcId="{BAB93E77-FF86-4702-A477-16A848E7E68C}" destId="{678BC5AB-D95F-4375-8AC0-C70DC43C3247}" srcOrd="9" destOrd="0" presId="urn:microsoft.com/office/officeart/2005/8/layout/radial1"/>
    <dgm:cxn modelId="{BE2A5E51-758F-3E4C-B5B0-81A7969839C9}" type="presParOf" srcId="{678BC5AB-D95F-4375-8AC0-C70DC43C3247}" destId="{C295DCF9-E834-4FB5-A78E-8CD8E6BBC1FA}" srcOrd="0" destOrd="0" presId="urn:microsoft.com/office/officeart/2005/8/layout/radial1"/>
    <dgm:cxn modelId="{F45F5D84-601D-2E4B-A64B-C8BB8D4B9ABB}" type="presParOf" srcId="{BAB93E77-FF86-4702-A477-16A848E7E68C}" destId="{39F285E7-A013-46D7-B644-C26E5DE49638}" srcOrd="10" destOrd="0" presId="urn:microsoft.com/office/officeart/2005/8/layout/radial1"/>
    <dgm:cxn modelId="{020B1DFC-EB2B-3D48-A0C2-F2589B1A0812}" type="presParOf" srcId="{BAB93E77-FF86-4702-A477-16A848E7E68C}" destId="{3972F94C-B7C5-4750-BCBA-BAAD41E5D18A}" srcOrd="11" destOrd="0" presId="urn:microsoft.com/office/officeart/2005/8/layout/radial1"/>
    <dgm:cxn modelId="{02849841-B60C-104C-835F-CD2AEEFEDAD1}" type="presParOf" srcId="{3972F94C-B7C5-4750-BCBA-BAAD41E5D18A}" destId="{D2F7FF62-CC59-4CD3-A6ED-711728675305}" srcOrd="0" destOrd="0" presId="urn:microsoft.com/office/officeart/2005/8/layout/radial1"/>
    <dgm:cxn modelId="{A29D95CA-316C-1148-851F-8C169464F155}" type="presParOf" srcId="{BAB93E77-FF86-4702-A477-16A848E7E68C}" destId="{2ACF6BD2-D8AE-474A-A9B0-32279DB12525}" srcOrd="12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1FFEFD37-F2C0-41AB-BE52-FC618EDB0ED4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27378DC-2374-4568-A930-368706B29BAB}">
      <dgm:prSet phldrT="[Text]"/>
      <dgm:spPr/>
      <dgm:t>
        <a:bodyPr/>
        <a:lstStyle/>
        <a:p>
          <a:r>
            <a:rPr lang="en-US" dirty="0" smtClean="0"/>
            <a:t>Road Accident</a:t>
          </a:r>
          <a:endParaRPr lang="en-US" dirty="0"/>
        </a:p>
      </dgm:t>
    </dgm:pt>
    <dgm:pt modelId="{368B772B-6110-429D-A3C9-400E332668A6}" type="parTrans" cxnId="{B610A58B-32A4-4AAD-8964-415B6B9B4E97}">
      <dgm:prSet/>
      <dgm:spPr/>
      <dgm:t>
        <a:bodyPr/>
        <a:lstStyle/>
        <a:p>
          <a:endParaRPr lang="en-US"/>
        </a:p>
      </dgm:t>
    </dgm:pt>
    <dgm:pt modelId="{8F73DB3A-90E4-4B1A-B05E-20E8E2C44DDE}" type="sibTrans" cxnId="{B610A58B-32A4-4AAD-8964-415B6B9B4E97}">
      <dgm:prSet/>
      <dgm:spPr/>
      <dgm:t>
        <a:bodyPr/>
        <a:lstStyle/>
        <a:p>
          <a:endParaRPr lang="en-US"/>
        </a:p>
      </dgm:t>
    </dgm:pt>
    <dgm:pt modelId="{42A0DCF0-13E3-4668-94D6-BFBF57A77CAE}">
      <dgm:prSet phldrT="[Text]"/>
      <dgm:spPr/>
      <dgm:t>
        <a:bodyPr/>
        <a:lstStyle/>
        <a:p>
          <a:r>
            <a:rPr lang="en-US" dirty="0" smtClean="0"/>
            <a:t>Driver 1</a:t>
          </a:r>
          <a:endParaRPr lang="en-US" dirty="0"/>
        </a:p>
      </dgm:t>
    </dgm:pt>
    <dgm:pt modelId="{78363F41-C269-432E-87B2-EFC80835D766}" type="parTrans" cxnId="{58824680-755F-4C0D-8E23-57AF7EBB439E}">
      <dgm:prSet/>
      <dgm:spPr/>
      <dgm:t>
        <a:bodyPr/>
        <a:lstStyle/>
        <a:p>
          <a:endParaRPr lang="en-US"/>
        </a:p>
      </dgm:t>
    </dgm:pt>
    <dgm:pt modelId="{03E510B0-54A3-484A-8BA9-849BD4EBF589}" type="sibTrans" cxnId="{58824680-755F-4C0D-8E23-57AF7EBB439E}">
      <dgm:prSet/>
      <dgm:spPr/>
      <dgm:t>
        <a:bodyPr/>
        <a:lstStyle/>
        <a:p>
          <a:endParaRPr lang="en-US"/>
        </a:p>
      </dgm:t>
    </dgm:pt>
    <dgm:pt modelId="{5E706C6E-A95A-4F43-B605-3EFDFA5C8AF7}">
      <dgm:prSet phldrT="[Text]"/>
      <dgm:spPr/>
      <dgm:t>
        <a:bodyPr/>
        <a:lstStyle/>
        <a:p>
          <a:r>
            <a:rPr lang="en-US" dirty="0" smtClean="0"/>
            <a:t>Car 1</a:t>
          </a:r>
          <a:endParaRPr lang="en-US" dirty="0"/>
        </a:p>
      </dgm:t>
    </dgm:pt>
    <dgm:pt modelId="{13F729CE-919B-42F4-A3C2-A2906F71DE3C}" type="parTrans" cxnId="{38DEB052-3C2B-4207-B51B-08D132E0BDC6}">
      <dgm:prSet/>
      <dgm:spPr/>
      <dgm:t>
        <a:bodyPr/>
        <a:lstStyle/>
        <a:p>
          <a:endParaRPr lang="en-US"/>
        </a:p>
      </dgm:t>
    </dgm:pt>
    <dgm:pt modelId="{C6B0A1AA-BD5A-4B97-BEF5-220FECF6FF24}" type="sibTrans" cxnId="{38DEB052-3C2B-4207-B51B-08D132E0BDC6}">
      <dgm:prSet/>
      <dgm:spPr/>
      <dgm:t>
        <a:bodyPr/>
        <a:lstStyle/>
        <a:p>
          <a:endParaRPr lang="en-US"/>
        </a:p>
      </dgm:t>
    </dgm:pt>
    <dgm:pt modelId="{8328ED46-ECEA-4FFF-9FEE-4D4AF280D16E}">
      <dgm:prSet phldrT="[Text]"/>
      <dgm:spPr/>
      <dgm:t>
        <a:bodyPr/>
        <a:lstStyle/>
        <a:p>
          <a:r>
            <a:rPr lang="en-US" dirty="0" smtClean="0"/>
            <a:t>Location</a:t>
          </a:r>
          <a:endParaRPr lang="en-US" dirty="0"/>
        </a:p>
      </dgm:t>
    </dgm:pt>
    <dgm:pt modelId="{F3C15BEA-B9EF-4188-A406-E440DE614A3A}" type="parTrans" cxnId="{10B9C367-AD63-412E-8B30-3F3DBC4AC6A9}">
      <dgm:prSet/>
      <dgm:spPr/>
      <dgm:t>
        <a:bodyPr/>
        <a:lstStyle/>
        <a:p>
          <a:endParaRPr lang="en-US"/>
        </a:p>
      </dgm:t>
    </dgm:pt>
    <dgm:pt modelId="{B02031B0-4215-49DF-B08D-4F95E5F38847}" type="sibTrans" cxnId="{10B9C367-AD63-412E-8B30-3F3DBC4AC6A9}">
      <dgm:prSet/>
      <dgm:spPr/>
      <dgm:t>
        <a:bodyPr/>
        <a:lstStyle/>
        <a:p>
          <a:endParaRPr lang="en-US"/>
        </a:p>
      </dgm:t>
    </dgm:pt>
    <dgm:pt modelId="{705A0F43-E01E-44C8-B92E-C5450D4C31EC}">
      <dgm:prSet phldrT="[Text]"/>
      <dgm:spPr/>
      <dgm:t>
        <a:bodyPr/>
        <a:lstStyle/>
        <a:p>
          <a:r>
            <a:rPr lang="en-US" dirty="0" smtClean="0"/>
            <a:t>Roads affected</a:t>
          </a:r>
          <a:endParaRPr lang="en-US" dirty="0"/>
        </a:p>
      </dgm:t>
    </dgm:pt>
    <dgm:pt modelId="{1DFEB68D-A052-49E8-BAF6-403D8B836B64}" type="parTrans" cxnId="{025FB134-65F2-415D-ADB8-0B897F80A12D}">
      <dgm:prSet/>
      <dgm:spPr/>
      <dgm:t>
        <a:bodyPr/>
        <a:lstStyle/>
        <a:p>
          <a:endParaRPr lang="en-US"/>
        </a:p>
      </dgm:t>
    </dgm:pt>
    <dgm:pt modelId="{149D9A95-202D-4215-9580-E15868F13F41}" type="sibTrans" cxnId="{025FB134-65F2-415D-ADB8-0B897F80A12D}">
      <dgm:prSet/>
      <dgm:spPr/>
      <dgm:t>
        <a:bodyPr/>
        <a:lstStyle/>
        <a:p>
          <a:endParaRPr lang="en-US"/>
        </a:p>
      </dgm:t>
    </dgm:pt>
    <dgm:pt modelId="{D094950E-EE80-1C4F-ACAE-2BB1B8D1C1D9}">
      <dgm:prSet phldrT="[Text]"/>
      <dgm:spPr>
        <a:solidFill>
          <a:srgbClr val="FF0000"/>
        </a:solidFill>
      </dgm:spPr>
      <dgm:t>
        <a:bodyPr/>
        <a:lstStyle/>
        <a:p>
          <a:r>
            <a:rPr lang="en-US" dirty="0" smtClean="0"/>
            <a:t>Driver2</a:t>
          </a:r>
          <a:endParaRPr lang="en-US" dirty="0"/>
        </a:p>
      </dgm:t>
    </dgm:pt>
    <dgm:pt modelId="{A3EF591F-A6F0-574F-BE6E-4B4AA590E18C}" type="parTrans" cxnId="{34E084CD-7974-764A-9460-CBD33B391217}">
      <dgm:prSet/>
      <dgm:spPr/>
      <dgm:t>
        <a:bodyPr/>
        <a:lstStyle/>
        <a:p>
          <a:endParaRPr lang="en-US"/>
        </a:p>
      </dgm:t>
    </dgm:pt>
    <dgm:pt modelId="{30A4CA40-3CC3-0F44-8CAC-E12200EEBEB0}" type="sibTrans" cxnId="{34E084CD-7974-764A-9460-CBD33B391217}">
      <dgm:prSet/>
      <dgm:spPr/>
      <dgm:t>
        <a:bodyPr/>
        <a:lstStyle/>
        <a:p>
          <a:endParaRPr lang="en-US"/>
        </a:p>
      </dgm:t>
    </dgm:pt>
    <dgm:pt modelId="{651AE763-2566-4F6C-AE59-8E550F497706}">
      <dgm:prSet phldrT="[Text]"/>
      <dgm:spPr>
        <a:solidFill>
          <a:srgbClr val="FF0000"/>
        </a:solidFill>
      </dgm:spPr>
      <dgm:t>
        <a:bodyPr/>
        <a:lstStyle/>
        <a:p>
          <a:r>
            <a:rPr lang="en-US" dirty="0" smtClean="0"/>
            <a:t>Car 2</a:t>
          </a:r>
          <a:endParaRPr lang="en-US" dirty="0"/>
        </a:p>
      </dgm:t>
    </dgm:pt>
    <dgm:pt modelId="{74773EF6-C620-4AF3-BC06-552C7CCE1589}" type="sibTrans" cxnId="{366156E7-84CD-480D-B951-D6667E898930}">
      <dgm:prSet/>
      <dgm:spPr/>
      <dgm:t>
        <a:bodyPr/>
        <a:lstStyle/>
        <a:p>
          <a:endParaRPr lang="en-US"/>
        </a:p>
      </dgm:t>
    </dgm:pt>
    <dgm:pt modelId="{87BE54C0-175C-4204-AEC2-CD0F3C4BE128}" type="parTrans" cxnId="{366156E7-84CD-480D-B951-D6667E898930}">
      <dgm:prSet/>
      <dgm:spPr/>
      <dgm:t>
        <a:bodyPr/>
        <a:lstStyle/>
        <a:p>
          <a:endParaRPr lang="en-US"/>
        </a:p>
      </dgm:t>
    </dgm:pt>
    <dgm:pt modelId="{BAB93E77-FF86-4702-A477-16A848E7E68C}" type="pres">
      <dgm:prSet presAssocID="{1FFEFD37-F2C0-41AB-BE52-FC618EDB0ED4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CDBBD21-68C9-4760-B3AD-CFD10781EDE3}" type="pres">
      <dgm:prSet presAssocID="{527378DC-2374-4568-A930-368706B29BAB}" presName="centerShape" presStyleLbl="node0" presStyleIdx="0" presStyleCnt="1" custScaleX="130917" custScaleY="100149"/>
      <dgm:spPr>
        <a:prstGeom prst="diamond">
          <a:avLst/>
        </a:prstGeom>
      </dgm:spPr>
      <dgm:t>
        <a:bodyPr/>
        <a:lstStyle/>
        <a:p>
          <a:endParaRPr lang="en-US"/>
        </a:p>
      </dgm:t>
    </dgm:pt>
    <dgm:pt modelId="{273C7859-D5B5-4B25-8F25-EDD4A5ABAA35}" type="pres">
      <dgm:prSet presAssocID="{78363F41-C269-432E-87B2-EFC80835D766}" presName="Name9" presStyleLbl="parChTrans1D2" presStyleIdx="0" presStyleCnt="6"/>
      <dgm:spPr/>
      <dgm:t>
        <a:bodyPr/>
        <a:lstStyle/>
        <a:p>
          <a:endParaRPr lang="en-US"/>
        </a:p>
      </dgm:t>
    </dgm:pt>
    <dgm:pt modelId="{9A26EF50-9766-4BF5-A5F1-9B84FF267EC4}" type="pres">
      <dgm:prSet presAssocID="{78363F41-C269-432E-87B2-EFC80835D766}" presName="connTx" presStyleLbl="parChTrans1D2" presStyleIdx="0" presStyleCnt="6"/>
      <dgm:spPr/>
      <dgm:t>
        <a:bodyPr/>
        <a:lstStyle/>
        <a:p>
          <a:endParaRPr lang="en-US"/>
        </a:p>
      </dgm:t>
    </dgm:pt>
    <dgm:pt modelId="{6715D968-BD54-40D2-8515-E2F5E1FA4B5D}" type="pres">
      <dgm:prSet presAssocID="{42A0DCF0-13E3-4668-94D6-BFBF57A77CAE}" presName="node" presStyleLbl="node1" presStyleIdx="0" presStyleCnt="6" custScaleY="50895" custRadScaleRad="85375">
        <dgm:presLayoutVars>
          <dgm:bulletEnabled val="1"/>
        </dgm:presLayoutVars>
      </dgm:prSet>
      <dgm:spPr>
        <a:prstGeom prst="parallelogram">
          <a:avLst/>
        </a:prstGeom>
      </dgm:spPr>
      <dgm:t>
        <a:bodyPr/>
        <a:lstStyle/>
        <a:p>
          <a:endParaRPr lang="en-US"/>
        </a:p>
      </dgm:t>
    </dgm:pt>
    <dgm:pt modelId="{9F739C65-8B4C-4369-8D52-C30E729D8400}" type="pres">
      <dgm:prSet presAssocID="{13F729CE-919B-42F4-A3C2-A2906F71DE3C}" presName="Name9" presStyleLbl="parChTrans1D2" presStyleIdx="1" presStyleCnt="6"/>
      <dgm:spPr/>
      <dgm:t>
        <a:bodyPr/>
        <a:lstStyle/>
        <a:p>
          <a:endParaRPr lang="en-US"/>
        </a:p>
      </dgm:t>
    </dgm:pt>
    <dgm:pt modelId="{2F685C43-79AE-4D13-BBA5-1BBC43B6B88F}" type="pres">
      <dgm:prSet presAssocID="{13F729CE-919B-42F4-A3C2-A2906F71DE3C}" presName="connTx" presStyleLbl="parChTrans1D2" presStyleIdx="1" presStyleCnt="6"/>
      <dgm:spPr/>
      <dgm:t>
        <a:bodyPr/>
        <a:lstStyle/>
        <a:p>
          <a:endParaRPr lang="en-US"/>
        </a:p>
      </dgm:t>
    </dgm:pt>
    <dgm:pt modelId="{1C127093-BE40-4679-9304-A488F574ADEA}" type="pres">
      <dgm:prSet presAssocID="{5E706C6E-A95A-4F43-B605-3EFDFA5C8AF7}" presName="node" presStyleLbl="node1" presStyleIdx="1" presStyleCnt="6" custScaleX="89427" custScaleY="48856">
        <dgm:presLayoutVars>
          <dgm:bulletEnabled val="1"/>
        </dgm:presLayoutVars>
      </dgm:prSet>
      <dgm:spPr>
        <a:prstGeom prst="parallelogram">
          <a:avLst/>
        </a:prstGeom>
      </dgm:spPr>
      <dgm:t>
        <a:bodyPr/>
        <a:lstStyle/>
        <a:p>
          <a:endParaRPr lang="en-US"/>
        </a:p>
      </dgm:t>
    </dgm:pt>
    <dgm:pt modelId="{7EFDF1F9-DBE7-442D-B1C1-7F82F1338704}" type="pres">
      <dgm:prSet presAssocID="{87BE54C0-175C-4204-AEC2-CD0F3C4BE128}" presName="Name9" presStyleLbl="parChTrans1D2" presStyleIdx="2" presStyleCnt="6"/>
      <dgm:spPr/>
      <dgm:t>
        <a:bodyPr/>
        <a:lstStyle/>
        <a:p>
          <a:endParaRPr lang="en-US"/>
        </a:p>
      </dgm:t>
    </dgm:pt>
    <dgm:pt modelId="{3D5B6635-8AF3-425B-8DE4-EDD589BE2D2F}" type="pres">
      <dgm:prSet presAssocID="{87BE54C0-175C-4204-AEC2-CD0F3C4BE128}" presName="connTx" presStyleLbl="parChTrans1D2" presStyleIdx="2" presStyleCnt="6"/>
      <dgm:spPr/>
      <dgm:t>
        <a:bodyPr/>
        <a:lstStyle/>
        <a:p>
          <a:endParaRPr lang="en-US"/>
        </a:p>
      </dgm:t>
    </dgm:pt>
    <dgm:pt modelId="{44DCE54C-32EE-4456-AFC5-27CB1228F1CE}" type="pres">
      <dgm:prSet presAssocID="{651AE763-2566-4F6C-AE59-8E550F497706}" presName="node" presStyleLbl="node1" presStyleIdx="2" presStyleCnt="6" custScaleY="53087" custRadScaleRad="106604" custRadScaleInc="16740">
        <dgm:presLayoutVars>
          <dgm:bulletEnabled val="1"/>
        </dgm:presLayoutVars>
      </dgm:prSet>
      <dgm:spPr>
        <a:prstGeom prst="parallelogram">
          <a:avLst/>
        </a:prstGeom>
      </dgm:spPr>
      <dgm:t>
        <a:bodyPr/>
        <a:lstStyle/>
        <a:p>
          <a:endParaRPr lang="en-US"/>
        </a:p>
      </dgm:t>
    </dgm:pt>
    <dgm:pt modelId="{8B875C73-D3E0-8D4B-917C-66029620DA8D}" type="pres">
      <dgm:prSet presAssocID="{A3EF591F-A6F0-574F-BE6E-4B4AA590E18C}" presName="Name9" presStyleLbl="parChTrans1D2" presStyleIdx="3" presStyleCnt="6"/>
      <dgm:spPr/>
      <dgm:t>
        <a:bodyPr/>
        <a:lstStyle/>
        <a:p>
          <a:endParaRPr lang="en-US"/>
        </a:p>
      </dgm:t>
    </dgm:pt>
    <dgm:pt modelId="{2AB225B2-0234-7C4D-929C-4C0E40872210}" type="pres">
      <dgm:prSet presAssocID="{A3EF591F-A6F0-574F-BE6E-4B4AA590E18C}" presName="connTx" presStyleLbl="parChTrans1D2" presStyleIdx="3" presStyleCnt="6"/>
      <dgm:spPr/>
      <dgm:t>
        <a:bodyPr/>
        <a:lstStyle/>
        <a:p>
          <a:endParaRPr lang="en-US"/>
        </a:p>
      </dgm:t>
    </dgm:pt>
    <dgm:pt modelId="{371FFCAE-50FC-D94F-BCC5-9A5DBC3AE1C4}" type="pres">
      <dgm:prSet presAssocID="{D094950E-EE80-1C4F-ACAE-2BB1B8D1C1D9}" presName="node" presStyleLbl="node1" presStyleIdx="3" presStyleCnt="6" custScaleY="53504" custRadScaleRad="100734" custRadScaleInc="-6134">
        <dgm:presLayoutVars>
          <dgm:bulletEnabled val="1"/>
        </dgm:presLayoutVars>
      </dgm:prSet>
      <dgm:spPr>
        <a:prstGeom prst="parallelogram">
          <a:avLst/>
        </a:prstGeom>
      </dgm:spPr>
      <dgm:t>
        <a:bodyPr/>
        <a:lstStyle/>
        <a:p>
          <a:endParaRPr lang="en-US"/>
        </a:p>
      </dgm:t>
    </dgm:pt>
    <dgm:pt modelId="{678BC5AB-D95F-4375-8AC0-C70DC43C3247}" type="pres">
      <dgm:prSet presAssocID="{F3C15BEA-B9EF-4188-A406-E440DE614A3A}" presName="Name9" presStyleLbl="parChTrans1D2" presStyleIdx="4" presStyleCnt="6"/>
      <dgm:spPr/>
      <dgm:t>
        <a:bodyPr/>
        <a:lstStyle/>
        <a:p>
          <a:endParaRPr lang="en-US"/>
        </a:p>
      </dgm:t>
    </dgm:pt>
    <dgm:pt modelId="{C295DCF9-E834-4FB5-A78E-8CD8E6BBC1FA}" type="pres">
      <dgm:prSet presAssocID="{F3C15BEA-B9EF-4188-A406-E440DE614A3A}" presName="connTx" presStyleLbl="parChTrans1D2" presStyleIdx="4" presStyleCnt="6"/>
      <dgm:spPr/>
      <dgm:t>
        <a:bodyPr/>
        <a:lstStyle/>
        <a:p>
          <a:endParaRPr lang="en-US"/>
        </a:p>
      </dgm:t>
    </dgm:pt>
    <dgm:pt modelId="{39F285E7-A013-46D7-B644-C26E5DE49638}" type="pres">
      <dgm:prSet presAssocID="{8328ED46-ECEA-4FFF-9FEE-4D4AF280D16E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72F94C-B7C5-4750-BCBA-BAAD41E5D18A}" type="pres">
      <dgm:prSet presAssocID="{1DFEB68D-A052-49E8-BAF6-403D8B836B64}" presName="Name9" presStyleLbl="parChTrans1D2" presStyleIdx="5" presStyleCnt="6"/>
      <dgm:spPr/>
      <dgm:t>
        <a:bodyPr/>
        <a:lstStyle/>
        <a:p>
          <a:endParaRPr lang="en-US"/>
        </a:p>
      </dgm:t>
    </dgm:pt>
    <dgm:pt modelId="{D2F7FF62-CC59-4CD3-A6ED-711728675305}" type="pres">
      <dgm:prSet presAssocID="{1DFEB68D-A052-49E8-BAF6-403D8B836B64}" presName="connTx" presStyleLbl="parChTrans1D2" presStyleIdx="5" presStyleCnt="6"/>
      <dgm:spPr/>
      <dgm:t>
        <a:bodyPr/>
        <a:lstStyle/>
        <a:p>
          <a:endParaRPr lang="en-US"/>
        </a:p>
      </dgm:t>
    </dgm:pt>
    <dgm:pt modelId="{2ACF6BD2-D8AE-474A-A9B0-32279DB12525}" type="pres">
      <dgm:prSet presAssocID="{705A0F43-E01E-44C8-B92E-C5450D4C31EC}" presName="node" presStyleLbl="node1" presStyleIdx="5" presStyleCnt="6" custScaleY="70456">
        <dgm:presLayoutVars>
          <dgm:bulletEnabled val="1"/>
        </dgm:presLayoutVars>
      </dgm:prSet>
      <dgm:spPr>
        <a:prstGeom prst="parallelogram">
          <a:avLst/>
        </a:prstGeom>
      </dgm:spPr>
      <dgm:t>
        <a:bodyPr/>
        <a:lstStyle/>
        <a:p>
          <a:endParaRPr lang="en-US"/>
        </a:p>
      </dgm:t>
    </dgm:pt>
  </dgm:ptLst>
  <dgm:cxnLst>
    <dgm:cxn modelId="{41BA4206-A900-D64F-BE05-52473446315A}" type="presOf" srcId="{8328ED46-ECEA-4FFF-9FEE-4D4AF280D16E}" destId="{39F285E7-A013-46D7-B644-C26E5DE49638}" srcOrd="0" destOrd="0" presId="urn:microsoft.com/office/officeart/2005/8/layout/radial1"/>
    <dgm:cxn modelId="{858F794E-8A8F-754D-8B9D-A5254666F4A3}" type="presOf" srcId="{705A0F43-E01E-44C8-B92E-C5450D4C31EC}" destId="{2ACF6BD2-D8AE-474A-A9B0-32279DB12525}" srcOrd="0" destOrd="0" presId="urn:microsoft.com/office/officeart/2005/8/layout/radial1"/>
    <dgm:cxn modelId="{4399B3FE-E87E-EF41-86A1-C21BAC693EEC}" type="presOf" srcId="{5E706C6E-A95A-4F43-B605-3EFDFA5C8AF7}" destId="{1C127093-BE40-4679-9304-A488F574ADEA}" srcOrd="0" destOrd="0" presId="urn:microsoft.com/office/officeart/2005/8/layout/radial1"/>
    <dgm:cxn modelId="{B610A58B-32A4-4AAD-8964-415B6B9B4E97}" srcId="{1FFEFD37-F2C0-41AB-BE52-FC618EDB0ED4}" destId="{527378DC-2374-4568-A930-368706B29BAB}" srcOrd="0" destOrd="0" parTransId="{368B772B-6110-429D-A3C9-400E332668A6}" sibTransId="{8F73DB3A-90E4-4B1A-B05E-20E8E2C44DDE}"/>
    <dgm:cxn modelId="{9EF707B5-6CEC-C542-BB9D-551E291C3D18}" type="presOf" srcId="{527378DC-2374-4568-A930-368706B29BAB}" destId="{ACDBBD21-68C9-4760-B3AD-CFD10781EDE3}" srcOrd="0" destOrd="0" presId="urn:microsoft.com/office/officeart/2005/8/layout/radial1"/>
    <dgm:cxn modelId="{AAB07AE1-85E7-C04E-8F16-57FA7CDA8F14}" type="presOf" srcId="{13F729CE-919B-42F4-A3C2-A2906F71DE3C}" destId="{9F739C65-8B4C-4369-8D52-C30E729D8400}" srcOrd="0" destOrd="0" presId="urn:microsoft.com/office/officeart/2005/8/layout/radial1"/>
    <dgm:cxn modelId="{10B9C367-AD63-412E-8B30-3F3DBC4AC6A9}" srcId="{527378DC-2374-4568-A930-368706B29BAB}" destId="{8328ED46-ECEA-4FFF-9FEE-4D4AF280D16E}" srcOrd="4" destOrd="0" parTransId="{F3C15BEA-B9EF-4188-A406-E440DE614A3A}" sibTransId="{B02031B0-4215-49DF-B08D-4F95E5F38847}"/>
    <dgm:cxn modelId="{59517AF7-9C74-6244-BB8F-28DC27F6ABE8}" type="presOf" srcId="{87BE54C0-175C-4204-AEC2-CD0F3C4BE128}" destId="{3D5B6635-8AF3-425B-8DE4-EDD589BE2D2F}" srcOrd="1" destOrd="0" presId="urn:microsoft.com/office/officeart/2005/8/layout/radial1"/>
    <dgm:cxn modelId="{0C71FAF9-49D8-F548-BC6D-87B745518510}" type="presOf" srcId="{42A0DCF0-13E3-4668-94D6-BFBF57A77CAE}" destId="{6715D968-BD54-40D2-8515-E2F5E1FA4B5D}" srcOrd="0" destOrd="0" presId="urn:microsoft.com/office/officeart/2005/8/layout/radial1"/>
    <dgm:cxn modelId="{366156E7-84CD-480D-B951-D6667E898930}" srcId="{527378DC-2374-4568-A930-368706B29BAB}" destId="{651AE763-2566-4F6C-AE59-8E550F497706}" srcOrd="2" destOrd="0" parTransId="{87BE54C0-175C-4204-AEC2-CD0F3C4BE128}" sibTransId="{74773EF6-C620-4AF3-BC06-552C7CCE1589}"/>
    <dgm:cxn modelId="{025FB134-65F2-415D-ADB8-0B897F80A12D}" srcId="{527378DC-2374-4568-A930-368706B29BAB}" destId="{705A0F43-E01E-44C8-B92E-C5450D4C31EC}" srcOrd="5" destOrd="0" parTransId="{1DFEB68D-A052-49E8-BAF6-403D8B836B64}" sibTransId="{149D9A95-202D-4215-9580-E15868F13F41}"/>
    <dgm:cxn modelId="{58824680-755F-4C0D-8E23-57AF7EBB439E}" srcId="{527378DC-2374-4568-A930-368706B29BAB}" destId="{42A0DCF0-13E3-4668-94D6-BFBF57A77CAE}" srcOrd="0" destOrd="0" parTransId="{78363F41-C269-432E-87B2-EFC80835D766}" sibTransId="{03E510B0-54A3-484A-8BA9-849BD4EBF589}"/>
    <dgm:cxn modelId="{598290E5-95A5-324D-A751-1A97DC27E3FC}" type="presOf" srcId="{78363F41-C269-432E-87B2-EFC80835D766}" destId="{9A26EF50-9766-4BF5-A5F1-9B84FF267EC4}" srcOrd="1" destOrd="0" presId="urn:microsoft.com/office/officeart/2005/8/layout/radial1"/>
    <dgm:cxn modelId="{B121D4ED-D9A7-4941-BCED-C135C2A47331}" type="presOf" srcId="{F3C15BEA-B9EF-4188-A406-E440DE614A3A}" destId="{C295DCF9-E834-4FB5-A78E-8CD8E6BBC1FA}" srcOrd="1" destOrd="0" presId="urn:microsoft.com/office/officeart/2005/8/layout/radial1"/>
    <dgm:cxn modelId="{4873299F-2000-FC44-9CEF-611EBE7B9583}" type="presOf" srcId="{13F729CE-919B-42F4-A3C2-A2906F71DE3C}" destId="{2F685C43-79AE-4D13-BBA5-1BBC43B6B88F}" srcOrd="1" destOrd="0" presId="urn:microsoft.com/office/officeart/2005/8/layout/radial1"/>
    <dgm:cxn modelId="{6CCAE987-4B5B-EB4D-A003-0F28D93FCD9F}" type="presOf" srcId="{78363F41-C269-432E-87B2-EFC80835D766}" destId="{273C7859-D5B5-4B25-8F25-EDD4A5ABAA35}" srcOrd="0" destOrd="0" presId="urn:microsoft.com/office/officeart/2005/8/layout/radial1"/>
    <dgm:cxn modelId="{34E084CD-7974-764A-9460-CBD33B391217}" srcId="{527378DC-2374-4568-A930-368706B29BAB}" destId="{D094950E-EE80-1C4F-ACAE-2BB1B8D1C1D9}" srcOrd="3" destOrd="0" parTransId="{A3EF591F-A6F0-574F-BE6E-4B4AA590E18C}" sibTransId="{30A4CA40-3CC3-0F44-8CAC-E12200EEBEB0}"/>
    <dgm:cxn modelId="{6151E63A-35E8-0947-858B-565B3BE50A10}" type="presOf" srcId="{1FFEFD37-F2C0-41AB-BE52-FC618EDB0ED4}" destId="{BAB93E77-FF86-4702-A477-16A848E7E68C}" srcOrd="0" destOrd="0" presId="urn:microsoft.com/office/officeart/2005/8/layout/radial1"/>
    <dgm:cxn modelId="{96A4BABE-2164-F34F-BC37-221C8419A8F2}" type="presOf" srcId="{D094950E-EE80-1C4F-ACAE-2BB1B8D1C1D9}" destId="{371FFCAE-50FC-D94F-BCC5-9A5DBC3AE1C4}" srcOrd="0" destOrd="0" presId="urn:microsoft.com/office/officeart/2005/8/layout/radial1"/>
    <dgm:cxn modelId="{B0C3F5F1-D201-C541-AF1B-F23612500B2C}" type="presOf" srcId="{1DFEB68D-A052-49E8-BAF6-403D8B836B64}" destId="{3972F94C-B7C5-4750-BCBA-BAAD41E5D18A}" srcOrd="0" destOrd="0" presId="urn:microsoft.com/office/officeart/2005/8/layout/radial1"/>
    <dgm:cxn modelId="{7361FA1A-893F-9343-AF4A-DFCCCA649C2C}" type="presOf" srcId="{A3EF591F-A6F0-574F-BE6E-4B4AA590E18C}" destId="{2AB225B2-0234-7C4D-929C-4C0E40872210}" srcOrd="1" destOrd="0" presId="urn:microsoft.com/office/officeart/2005/8/layout/radial1"/>
    <dgm:cxn modelId="{082F6626-D16A-284F-8208-6A76A38F23FB}" type="presOf" srcId="{A3EF591F-A6F0-574F-BE6E-4B4AA590E18C}" destId="{8B875C73-D3E0-8D4B-917C-66029620DA8D}" srcOrd="0" destOrd="0" presId="urn:microsoft.com/office/officeart/2005/8/layout/radial1"/>
    <dgm:cxn modelId="{63D7E5E2-2BC2-F54D-BC52-B34E3F1073E4}" type="presOf" srcId="{F3C15BEA-B9EF-4188-A406-E440DE614A3A}" destId="{678BC5AB-D95F-4375-8AC0-C70DC43C3247}" srcOrd="0" destOrd="0" presId="urn:microsoft.com/office/officeart/2005/8/layout/radial1"/>
    <dgm:cxn modelId="{8B7CC653-09E8-3243-9DCA-592BF240E95D}" type="presOf" srcId="{651AE763-2566-4F6C-AE59-8E550F497706}" destId="{44DCE54C-32EE-4456-AFC5-27CB1228F1CE}" srcOrd="0" destOrd="0" presId="urn:microsoft.com/office/officeart/2005/8/layout/radial1"/>
    <dgm:cxn modelId="{38DEB052-3C2B-4207-B51B-08D132E0BDC6}" srcId="{527378DC-2374-4568-A930-368706B29BAB}" destId="{5E706C6E-A95A-4F43-B605-3EFDFA5C8AF7}" srcOrd="1" destOrd="0" parTransId="{13F729CE-919B-42F4-A3C2-A2906F71DE3C}" sibTransId="{C6B0A1AA-BD5A-4B97-BEF5-220FECF6FF24}"/>
    <dgm:cxn modelId="{34634BC9-6E12-3949-929D-9AF64E47E9E9}" type="presOf" srcId="{87BE54C0-175C-4204-AEC2-CD0F3C4BE128}" destId="{7EFDF1F9-DBE7-442D-B1C1-7F82F1338704}" srcOrd="0" destOrd="0" presId="urn:microsoft.com/office/officeart/2005/8/layout/radial1"/>
    <dgm:cxn modelId="{EFAD1884-0DDE-7741-882C-582E41E8EBE8}" type="presOf" srcId="{1DFEB68D-A052-49E8-BAF6-403D8B836B64}" destId="{D2F7FF62-CC59-4CD3-A6ED-711728675305}" srcOrd="1" destOrd="0" presId="urn:microsoft.com/office/officeart/2005/8/layout/radial1"/>
    <dgm:cxn modelId="{28E20309-6755-B743-B4CE-D28BEBBF9D8F}" type="presParOf" srcId="{BAB93E77-FF86-4702-A477-16A848E7E68C}" destId="{ACDBBD21-68C9-4760-B3AD-CFD10781EDE3}" srcOrd="0" destOrd="0" presId="urn:microsoft.com/office/officeart/2005/8/layout/radial1"/>
    <dgm:cxn modelId="{5A706B7C-4652-7043-B2BE-C4BF87152E8C}" type="presParOf" srcId="{BAB93E77-FF86-4702-A477-16A848E7E68C}" destId="{273C7859-D5B5-4B25-8F25-EDD4A5ABAA35}" srcOrd="1" destOrd="0" presId="urn:microsoft.com/office/officeart/2005/8/layout/radial1"/>
    <dgm:cxn modelId="{5B6BEF73-7B7F-1A43-910F-1E9661257B63}" type="presParOf" srcId="{273C7859-D5B5-4B25-8F25-EDD4A5ABAA35}" destId="{9A26EF50-9766-4BF5-A5F1-9B84FF267EC4}" srcOrd="0" destOrd="0" presId="urn:microsoft.com/office/officeart/2005/8/layout/radial1"/>
    <dgm:cxn modelId="{885FA70C-AD03-104F-B686-4A665B901269}" type="presParOf" srcId="{BAB93E77-FF86-4702-A477-16A848E7E68C}" destId="{6715D968-BD54-40D2-8515-E2F5E1FA4B5D}" srcOrd="2" destOrd="0" presId="urn:microsoft.com/office/officeart/2005/8/layout/radial1"/>
    <dgm:cxn modelId="{EE800679-493A-9242-88AE-58E1E9405A20}" type="presParOf" srcId="{BAB93E77-FF86-4702-A477-16A848E7E68C}" destId="{9F739C65-8B4C-4369-8D52-C30E729D8400}" srcOrd="3" destOrd="0" presId="urn:microsoft.com/office/officeart/2005/8/layout/radial1"/>
    <dgm:cxn modelId="{3F8BE490-06A5-2443-8BCB-DDCEE265C892}" type="presParOf" srcId="{9F739C65-8B4C-4369-8D52-C30E729D8400}" destId="{2F685C43-79AE-4D13-BBA5-1BBC43B6B88F}" srcOrd="0" destOrd="0" presId="urn:microsoft.com/office/officeart/2005/8/layout/radial1"/>
    <dgm:cxn modelId="{5E5BAE91-DDE2-4D41-80F4-DB39433B71F5}" type="presParOf" srcId="{BAB93E77-FF86-4702-A477-16A848E7E68C}" destId="{1C127093-BE40-4679-9304-A488F574ADEA}" srcOrd="4" destOrd="0" presId="urn:microsoft.com/office/officeart/2005/8/layout/radial1"/>
    <dgm:cxn modelId="{7A9F41E2-6A1F-6240-BA86-01D7F778168B}" type="presParOf" srcId="{BAB93E77-FF86-4702-A477-16A848E7E68C}" destId="{7EFDF1F9-DBE7-442D-B1C1-7F82F1338704}" srcOrd="5" destOrd="0" presId="urn:microsoft.com/office/officeart/2005/8/layout/radial1"/>
    <dgm:cxn modelId="{24183B3B-FC68-1243-A750-1DB801E80861}" type="presParOf" srcId="{7EFDF1F9-DBE7-442D-B1C1-7F82F1338704}" destId="{3D5B6635-8AF3-425B-8DE4-EDD589BE2D2F}" srcOrd="0" destOrd="0" presId="urn:microsoft.com/office/officeart/2005/8/layout/radial1"/>
    <dgm:cxn modelId="{1E524415-DC47-F449-8DC2-D62D08FA5425}" type="presParOf" srcId="{BAB93E77-FF86-4702-A477-16A848E7E68C}" destId="{44DCE54C-32EE-4456-AFC5-27CB1228F1CE}" srcOrd="6" destOrd="0" presId="urn:microsoft.com/office/officeart/2005/8/layout/radial1"/>
    <dgm:cxn modelId="{C03FFCB9-E0C4-9D4E-926B-213FE431349A}" type="presParOf" srcId="{BAB93E77-FF86-4702-A477-16A848E7E68C}" destId="{8B875C73-D3E0-8D4B-917C-66029620DA8D}" srcOrd="7" destOrd="0" presId="urn:microsoft.com/office/officeart/2005/8/layout/radial1"/>
    <dgm:cxn modelId="{53059432-1C05-1949-A5AC-0B8B4E551B86}" type="presParOf" srcId="{8B875C73-D3E0-8D4B-917C-66029620DA8D}" destId="{2AB225B2-0234-7C4D-929C-4C0E40872210}" srcOrd="0" destOrd="0" presId="urn:microsoft.com/office/officeart/2005/8/layout/radial1"/>
    <dgm:cxn modelId="{58127A77-C9C8-014C-B298-A8FCA7BDF5A8}" type="presParOf" srcId="{BAB93E77-FF86-4702-A477-16A848E7E68C}" destId="{371FFCAE-50FC-D94F-BCC5-9A5DBC3AE1C4}" srcOrd="8" destOrd="0" presId="urn:microsoft.com/office/officeart/2005/8/layout/radial1"/>
    <dgm:cxn modelId="{B0D49B6C-69ED-344B-B0ED-BFD1798F3BB9}" type="presParOf" srcId="{BAB93E77-FF86-4702-A477-16A848E7E68C}" destId="{678BC5AB-D95F-4375-8AC0-C70DC43C3247}" srcOrd="9" destOrd="0" presId="urn:microsoft.com/office/officeart/2005/8/layout/radial1"/>
    <dgm:cxn modelId="{2792EAD5-92E6-8740-85C6-5111B055688E}" type="presParOf" srcId="{678BC5AB-D95F-4375-8AC0-C70DC43C3247}" destId="{C295DCF9-E834-4FB5-A78E-8CD8E6BBC1FA}" srcOrd="0" destOrd="0" presId="urn:microsoft.com/office/officeart/2005/8/layout/radial1"/>
    <dgm:cxn modelId="{C08BCA65-6187-3647-A28B-CE87B6359F3E}" type="presParOf" srcId="{BAB93E77-FF86-4702-A477-16A848E7E68C}" destId="{39F285E7-A013-46D7-B644-C26E5DE49638}" srcOrd="10" destOrd="0" presId="urn:microsoft.com/office/officeart/2005/8/layout/radial1"/>
    <dgm:cxn modelId="{F762F296-44F4-664F-9805-9ACE069B262D}" type="presParOf" srcId="{BAB93E77-FF86-4702-A477-16A848E7E68C}" destId="{3972F94C-B7C5-4750-BCBA-BAAD41E5D18A}" srcOrd="11" destOrd="0" presId="urn:microsoft.com/office/officeart/2005/8/layout/radial1"/>
    <dgm:cxn modelId="{8E0DEBB9-5FC4-1F46-A170-4581EA8AEDA3}" type="presParOf" srcId="{3972F94C-B7C5-4750-BCBA-BAAD41E5D18A}" destId="{D2F7FF62-CC59-4CD3-A6ED-711728675305}" srcOrd="0" destOrd="0" presId="urn:microsoft.com/office/officeart/2005/8/layout/radial1"/>
    <dgm:cxn modelId="{216FA2B9-6702-194C-BE21-CCBE58C07B2F}" type="presParOf" srcId="{BAB93E77-FF86-4702-A477-16A848E7E68C}" destId="{2ACF6BD2-D8AE-474A-A9B0-32279DB12525}" srcOrd="12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B4C3E80-87F1-4B88-A312-3368E1FCCA75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967BD44-EA3F-47F7-B04B-8411AF6E3C2F}">
      <dgm:prSet phldrT="[Text]"/>
      <dgm:spPr/>
      <dgm:t>
        <a:bodyPr/>
        <a:lstStyle/>
        <a:p>
          <a:r>
            <a:rPr lang="en-US" dirty="0" smtClean="0"/>
            <a:t>Car Tag No</a:t>
          </a:r>
          <a:endParaRPr lang="en-US" dirty="0"/>
        </a:p>
      </dgm:t>
    </dgm:pt>
    <dgm:pt modelId="{C34C6F91-4A69-4DD3-8E58-B22B5C87B191}" type="parTrans" cxnId="{1F5D31DD-9229-4ECD-9E3A-D1D38389AA8E}">
      <dgm:prSet/>
      <dgm:spPr/>
      <dgm:t>
        <a:bodyPr/>
        <a:lstStyle/>
        <a:p>
          <a:endParaRPr lang="en-US"/>
        </a:p>
      </dgm:t>
    </dgm:pt>
    <dgm:pt modelId="{4D938449-BFF5-4157-9DC0-D2503887B418}" type="sibTrans" cxnId="{1F5D31DD-9229-4ECD-9E3A-D1D38389AA8E}">
      <dgm:prSet/>
      <dgm:spPr/>
      <dgm:t>
        <a:bodyPr/>
        <a:lstStyle/>
        <a:p>
          <a:endParaRPr lang="en-US"/>
        </a:p>
      </dgm:t>
    </dgm:pt>
    <dgm:pt modelId="{09E6A6CE-59ED-48FF-9261-3E21F5FA21DB}">
      <dgm:prSet phldrT="[Text]"/>
      <dgm:spPr/>
      <dgm:t>
        <a:bodyPr/>
        <a:lstStyle/>
        <a:p>
          <a:r>
            <a:rPr lang="en-US" dirty="0" smtClean="0"/>
            <a:t>Make and Model</a:t>
          </a:r>
          <a:endParaRPr lang="en-US" dirty="0"/>
        </a:p>
      </dgm:t>
    </dgm:pt>
    <dgm:pt modelId="{6CD7437B-955B-4754-BFC5-FDE56F57F8EA}" type="parTrans" cxnId="{AEB10450-A9E6-401D-A58B-524CA8C345EF}">
      <dgm:prSet/>
      <dgm:spPr/>
      <dgm:t>
        <a:bodyPr/>
        <a:lstStyle/>
        <a:p>
          <a:endParaRPr lang="en-US"/>
        </a:p>
      </dgm:t>
    </dgm:pt>
    <dgm:pt modelId="{7D6AEE6E-3CA8-4C2F-97ED-24CC610C95F5}" type="sibTrans" cxnId="{AEB10450-A9E6-401D-A58B-524CA8C345EF}">
      <dgm:prSet/>
      <dgm:spPr/>
      <dgm:t>
        <a:bodyPr/>
        <a:lstStyle/>
        <a:p>
          <a:endParaRPr lang="en-US"/>
        </a:p>
      </dgm:t>
    </dgm:pt>
    <dgm:pt modelId="{7732CA03-C73D-498A-9192-787989BF35B8}">
      <dgm:prSet phldrT="[Text]"/>
      <dgm:spPr/>
      <dgm:t>
        <a:bodyPr/>
        <a:lstStyle/>
        <a:p>
          <a:r>
            <a:rPr lang="en-US" dirty="0" smtClean="0"/>
            <a:t>Color</a:t>
          </a:r>
          <a:endParaRPr lang="en-US" dirty="0"/>
        </a:p>
      </dgm:t>
    </dgm:pt>
    <dgm:pt modelId="{436A6116-FE0B-4D1D-A310-11D32B735CC5}" type="parTrans" cxnId="{1D686F84-C1A4-4DAD-901B-70C4E29C6E4F}">
      <dgm:prSet/>
      <dgm:spPr/>
      <dgm:t>
        <a:bodyPr/>
        <a:lstStyle/>
        <a:p>
          <a:endParaRPr lang="en-US"/>
        </a:p>
      </dgm:t>
    </dgm:pt>
    <dgm:pt modelId="{C507AC4D-9B72-40AC-B090-7D17B2028373}" type="sibTrans" cxnId="{1D686F84-C1A4-4DAD-901B-70C4E29C6E4F}">
      <dgm:prSet/>
      <dgm:spPr/>
      <dgm:t>
        <a:bodyPr/>
        <a:lstStyle/>
        <a:p>
          <a:endParaRPr lang="en-US"/>
        </a:p>
      </dgm:t>
    </dgm:pt>
    <dgm:pt modelId="{BA734658-E2C9-4CFD-82D7-1B991D34DD52}">
      <dgm:prSet phldrT="[Text]"/>
      <dgm:spPr/>
      <dgm:t>
        <a:bodyPr/>
        <a:lstStyle/>
        <a:p>
          <a:r>
            <a:rPr lang="en-US" dirty="0" smtClean="0"/>
            <a:t>VIN</a:t>
          </a:r>
          <a:endParaRPr lang="en-US" dirty="0"/>
        </a:p>
      </dgm:t>
    </dgm:pt>
    <dgm:pt modelId="{E7357466-B646-46C9-8A9A-1EC8C6B8B999}" type="parTrans" cxnId="{E8FF5BC3-DD20-40D5-84AF-8174350F8192}">
      <dgm:prSet/>
      <dgm:spPr/>
      <dgm:t>
        <a:bodyPr/>
        <a:lstStyle/>
        <a:p>
          <a:endParaRPr lang="en-US"/>
        </a:p>
      </dgm:t>
    </dgm:pt>
    <dgm:pt modelId="{7E0E684F-7954-42AF-86EF-6D0D74B5A370}" type="sibTrans" cxnId="{E8FF5BC3-DD20-40D5-84AF-8174350F8192}">
      <dgm:prSet/>
      <dgm:spPr/>
      <dgm:t>
        <a:bodyPr/>
        <a:lstStyle/>
        <a:p>
          <a:endParaRPr lang="en-US"/>
        </a:p>
      </dgm:t>
    </dgm:pt>
    <dgm:pt modelId="{F727F1EE-85F4-4ED1-AEA3-D15240D74215}">
      <dgm:prSet phldrT="[Text]"/>
      <dgm:spPr/>
      <dgm:t>
        <a:bodyPr/>
        <a:lstStyle/>
        <a:p>
          <a:r>
            <a:rPr lang="en-US" dirty="0" smtClean="0"/>
            <a:t>Purchase Date</a:t>
          </a:r>
          <a:endParaRPr lang="en-US" dirty="0"/>
        </a:p>
      </dgm:t>
    </dgm:pt>
    <dgm:pt modelId="{3D8F7EA4-1C6A-4390-BBD2-40293DCE8859}" type="parTrans" cxnId="{A851FB8A-1339-4B34-A9FF-155F68CE6E5A}">
      <dgm:prSet/>
      <dgm:spPr/>
      <dgm:t>
        <a:bodyPr/>
        <a:lstStyle/>
        <a:p>
          <a:endParaRPr lang="en-US"/>
        </a:p>
      </dgm:t>
    </dgm:pt>
    <dgm:pt modelId="{68A0CC2E-94EE-4577-BB7D-1EA8C7CBC94F}" type="sibTrans" cxnId="{A851FB8A-1339-4B34-A9FF-155F68CE6E5A}">
      <dgm:prSet/>
      <dgm:spPr/>
      <dgm:t>
        <a:bodyPr/>
        <a:lstStyle/>
        <a:p>
          <a:endParaRPr lang="en-US"/>
        </a:p>
      </dgm:t>
    </dgm:pt>
    <dgm:pt modelId="{50B108AB-330E-485F-9AE2-D658BE9ABE3E}">
      <dgm:prSet phldrT="[Text]"/>
      <dgm:spPr/>
      <dgm:t>
        <a:bodyPr/>
        <a:lstStyle/>
        <a:p>
          <a:r>
            <a:rPr lang="en-US" dirty="0" smtClean="0"/>
            <a:t>Owner</a:t>
          </a:r>
          <a:endParaRPr lang="en-US" dirty="0"/>
        </a:p>
      </dgm:t>
    </dgm:pt>
    <dgm:pt modelId="{3D652D2A-B644-48AA-B4E8-413AE08C5AE8}" type="parTrans" cxnId="{CA9E4508-0FCE-4E79-81FF-16993BEA1182}">
      <dgm:prSet/>
      <dgm:spPr/>
      <dgm:t>
        <a:bodyPr/>
        <a:lstStyle/>
        <a:p>
          <a:endParaRPr lang="en-US"/>
        </a:p>
      </dgm:t>
    </dgm:pt>
    <dgm:pt modelId="{A0ACF26A-32BD-464A-BF47-7B9172E264BF}" type="sibTrans" cxnId="{CA9E4508-0FCE-4E79-81FF-16993BEA1182}">
      <dgm:prSet/>
      <dgm:spPr/>
      <dgm:t>
        <a:bodyPr/>
        <a:lstStyle/>
        <a:p>
          <a:endParaRPr lang="en-US"/>
        </a:p>
      </dgm:t>
    </dgm:pt>
    <dgm:pt modelId="{DCB702C5-7A6C-41CF-BF22-D27A2B76613E}">
      <dgm:prSet phldrT="[Text]"/>
      <dgm:spPr/>
      <dgm:t>
        <a:bodyPr/>
        <a:lstStyle/>
        <a:p>
          <a:r>
            <a:rPr lang="en-US" dirty="0" smtClean="0"/>
            <a:t>Insurance</a:t>
          </a:r>
          <a:endParaRPr lang="en-US" dirty="0"/>
        </a:p>
      </dgm:t>
    </dgm:pt>
    <dgm:pt modelId="{AF415762-FB83-43D8-900D-A340ABC9538E}" type="parTrans" cxnId="{471BE72B-350E-4A7C-B9A3-CDA77E4BEAE7}">
      <dgm:prSet/>
      <dgm:spPr/>
      <dgm:t>
        <a:bodyPr/>
        <a:lstStyle/>
        <a:p>
          <a:endParaRPr lang="en-US"/>
        </a:p>
      </dgm:t>
    </dgm:pt>
    <dgm:pt modelId="{64A0B828-BC18-4541-9E9C-53FCFDAEF2D7}" type="sibTrans" cxnId="{471BE72B-350E-4A7C-B9A3-CDA77E4BEAE7}">
      <dgm:prSet/>
      <dgm:spPr/>
      <dgm:t>
        <a:bodyPr/>
        <a:lstStyle/>
        <a:p>
          <a:endParaRPr lang="en-US"/>
        </a:p>
      </dgm:t>
    </dgm:pt>
    <dgm:pt modelId="{34210147-B147-4FB3-A431-81625CED7046}">
      <dgm:prSet phldrT="[Text]"/>
      <dgm:spPr/>
      <dgm:t>
        <a:bodyPr/>
        <a:lstStyle/>
        <a:p>
          <a:r>
            <a:rPr lang="en-US" dirty="0" smtClean="0"/>
            <a:t>….</a:t>
          </a:r>
          <a:endParaRPr lang="en-US" dirty="0"/>
        </a:p>
      </dgm:t>
    </dgm:pt>
    <dgm:pt modelId="{04C7CB4B-9F31-41C9-BECD-89DD464EDA5F}" type="parTrans" cxnId="{31E249E9-095B-433F-8D08-34502C25E14B}">
      <dgm:prSet/>
      <dgm:spPr/>
      <dgm:t>
        <a:bodyPr/>
        <a:lstStyle/>
        <a:p>
          <a:endParaRPr lang="en-US"/>
        </a:p>
      </dgm:t>
    </dgm:pt>
    <dgm:pt modelId="{A8A43EBB-ABFB-466D-932B-4EDABD5CB95E}" type="sibTrans" cxnId="{31E249E9-095B-433F-8D08-34502C25E14B}">
      <dgm:prSet/>
      <dgm:spPr/>
      <dgm:t>
        <a:bodyPr/>
        <a:lstStyle/>
        <a:p>
          <a:endParaRPr lang="en-US"/>
        </a:p>
      </dgm:t>
    </dgm:pt>
    <dgm:pt modelId="{15A927F0-65E6-4EFD-8592-C2252418DF9B}">
      <dgm:prSet phldrT="[Text]"/>
      <dgm:spPr/>
      <dgm:t>
        <a:bodyPr/>
        <a:lstStyle/>
        <a:p>
          <a:r>
            <a:rPr lang="en-US" dirty="0" smtClean="0"/>
            <a:t>Tag No</a:t>
          </a:r>
          <a:endParaRPr lang="en-US" dirty="0"/>
        </a:p>
      </dgm:t>
    </dgm:pt>
    <dgm:pt modelId="{04EB86E9-8D97-4FF4-93E2-66BA3EB2519A}" type="parTrans" cxnId="{387D32FA-4CE9-4EA6-9175-53C85D0881E6}">
      <dgm:prSet/>
      <dgm:spPr/>
      <dgm:t>
        <a:bodyPr/>
        <a:lstStyle/>
        <a:p>
          <a:endParaRPr lang="en-US"/>
        </a:p>
      </dgm:t>
    </dgm:pt>
    <dgm:pt modelId="{CBBF8DFE-8485-4138-96C0-420D411B7937}" type="sibTrans" cxnId="{387D32FA-4CE9-4EA6-9175-53C85D0881E6}">
      <dgm:prSet/>
      <dgm:spPr/>
      <dgm:t>
        <a:bodyPr/>
        <a:lstStyle/>
        <a:p>
          <a:endParaRPr lang="en-US"/>
        </a:p>
      </dgm:t>
    </dgm:pt>
    <dgm:pt modelId="{37651418-8F57-4285-A886-EB411069E41B}">
      <dgm:prSet phldrT="[Text]"/>
      <dgm:spPr/>
      <dgm:t>
        <a:bodyPr/>
        <a:lstStyle/>
        <a:p>
          <a:endParaRPr lang="en-US" dirty="0"/>
        </a:p>
      </dgm:t>
    </dgm:pt>
    <dgm:pt modelId="{ECF7B6E4-6D01-42D3-9D74-80E5ABAADF0C}" type="parTrans" cxnId="{94D4E524-1F31-45C7-9969-5601E2F668FC}">
      <dgm:prSet/>
      <dgm:spPr/>
      <dgm:t>
        <a:bodyPr/>
        <a:lstStyle/>
        <a:p>
          <a:endParaRPr lang="en-US"/>
        </a:p>
      </dgm:t>
    </dgm:pt>
    <dgm:pt modelId="{E81D5A76-8944-404A-9317-DBFFEB54899C}" type="sibTrans" cxnId="{94D4E524-1F31-45C7-9969-5601E2F668FC}">
      <dgm:prSet/>
      <dgm:spPr/>
      <dgm:t>
        <a:bodyPr/>
        <a:lstStyle/>
        <a:p>
          <a:endParaRPr lang="en-US"/>
        </a:p>
      </dgm:t>
    </dgm:pt>
    <dgm:pt modelId="{2D92765A-5E02-4856-A20E-F06405AAFDE2}" type="pres">
      <dgm:prSet presAssocID="{DB4C3E80-87F1-4B88-A312-3368E1FCCA75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4681F40-BC53-4F05-A022-1F60C412B761}" type="pres">
      <dgm:prSet presAssocID="{4967BD44-EA3F-47F7-B04B-8411AF6E3C2F}" presName="centerShape" presStyleLbl="node0" presStyleIdx="0" presStyleCnt="1"/>
      <dgm:spPr/>
      <dgm:t>
        <a:bodyPr/>
        <a:lstStyle/>
        <a:p>
          <a:endParaRPr lang="en-US"/>
        </a:p>
      </dgm:t>
    </dgm:pt>
    <dgm:pt modelId="{DC0A62D1-4C3E-417B-B7F0-7422EB64F57D}" type="pres">
      <dgm:prSet presAssocID="{6CD7437B-955B-4754-BFC5-FDE56F57F8EA}" presName="parTrans" presStyleLbl="sibTrans2D1" presStyleIdx="0" presStyleCnt="8"/>
      <dgm:spPr/>
      <dgm:t>
        <a:bodyPr/>
        <a:lstStyle/>
        <a:p>
          <a:endParaRPr lang="en-US"/>
        </a:p>
      </dgm:t>
    </dgm:pt>
    <dgm:pt modelId="{E6ED3AD0-9E29-4A46-888B-9006B874FD7C}" type="pres">
      <dgm:prSet presAssocID="{6CD7437B-955B-4754-BFC5-FDE56F57F8EA}" presName="connectorText" presStyleLbl="sibTrans2D1" presStyleIdx="0" presStyleCnt="8"/>
      <dgm:spPr/>
      <dgm:t>
        <a:bodyPr/>
        <a:lstStyle/>
        <a:p>
          <a:endParaRPr lang="en-US"/>
        </a:p>
      </dgm:t>
    </dgm:pt>
    <dgm:pt modelId="{1BDE022B-6169-49E7-BF3E-A30EC051B6D3}" type="pres">
      <dgm:prSet presAssocID="{09E6A6CE-59ED-48FF-9261-3E21F5FA21DB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58942B-E6CA-449D-A0FE-151CAA3AF7BF}" type="pres">
      <dgm:prSet presAssocID="{436A6116-FE0B-4D1D-A310-11D32B735CC5}" presName="parTrans" presStyleLbl="sibTrans2D1" presStyleIdx="1" presStyleCnt="8"/>
      <dgm:spPr/>
      <dgm:t>
        <a:bodyPr/>
        <a:lstStyle/>
        <a:p>
          <a:endParaRPr lang="en-US"/>
        </a:p>
      </dgm:t>
    </dgm:pt>
    <dgm:pt modelId="{4B28EF13-26BC-49FB-869E-F0F4358B5CB2}" type="pres">
      <dgm:prSet presAssocID="{436A6116-FE0B-4D1D-A310-11D32B735CC5}" presName="connectorText" presStyleLbl="sibTrans2D1" presStyleIdx="1" presStyleCnt="8"/>
      <dgm:spPr/>
      <dgm:t>
        <a:bodyPr/>
        <a:lstStyle/>
        <a:p>
          <a:endParaRPr lang="en-US"/>
        </a:p>
      </dgm:t>
    </dgm:pt>
    <dgm:pt modelId="{6CFACD4F-F02F-4618-8B10-E6A398A6CF5C}" type="pres">
      <dgm:prSet presAssocID="{7732CA03-C73D-498A-9192-787989BF35B8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514F0A-9F7D-4C4F-952B-001B32AE8DC6}" type="pres">
      <dgm:prSet presAssocID="{E7357466-B646-46C9-8A9A-1EC8C6B8B999}" presName="parTrans" presStyleLbl="sibTrans2D1" presStyleIdx="2" presStyleCnt="8"/>
      <dgm:spPr/>
      <dgm:t>
        <a:bodyPr/>
        <a:lstStyle/>
        <a:p>
          <a:endParaRPr lang="en-US"/>
        </a:p>
      </dgm:t>
    </dgm:pt>
    <dgm:pt modelId="{630DD57F-B875-49AE-9EA4-E66B2114434F}" type="pres">
      <dgm:prSet presAssocID="{E7357466-B646-46C9-8A9A-1EC8C6B8B999}" presName="connectorText" presStyleLbl="sibTrans2D1" presStyleIdx="2" presStyleCnt="8"/>
      <dgm:spPr/>
      <dgm:t>
        <a:bodyPr/>
        <a:lstStyle/>
        <a:p>
          <a:endParaRPr lang="en-US"/>
        </a:p>
      </dgm:t>
    </dgm:pt>
    <dgm:pt modelId="{71CFD817-0531-4791-BEF9-B4BD8F32DF93}" type="pres">
      <dgm:prSet presAssocID="{BA734658-E2C9-4CFD-82D7-1B991D34DD52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49867E-8909-4CBB-ADF9-A641EBD2788E}" type="pres">
      <dgm:prSet presAssocID="{04EB86E9-8D97-4FF4-93E2-66BA3EB2519A}" presName="parTrans" presStyleLbl="sibTrans2D1" presStyleIdx="3" presStyleCnt="8"/>
      <dgm:spPr/>
      <dgm:t>
        <a:bodyPr/>
        <a:lstStyle/>
        <a:p>
          <a:endParaRPr lang="en-US"/>
        </a:p>
      </dgm:t>
    </dgm:pt>
    <dgm:pt modelId="{40964B29-925A-479C-9CAD-5B102EBF90C4}" type="pres">
      <dgm:prSet presAssocID="{04EB86E9-8D97-4FF4-93E2-66BA3EB2519A}" presName="connectorText" presStyleLbl="sibTrans2D1" presStyleIdx="3" presStyleCnt="8"/>
      <dgm:spPr/>
      <dgm:t>
        <a:bodyPr/>
        <a:lstStyle/>
        <a:p>
          <a:endParaRPr lang="en-US"/>
        </a:p>
      </dgm:t>
    </dgm:pt>
    <dgm:pt modelId="{BBE7993F-9FAC-4B01-983A-6CD2E95CAAFC}" type="pres">
      <dgm:prSet presAssocID="{15A927F0-65E6-4EFD-8592-C2252418DF9B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2A4C12-10E0-4D82-B75E-988625017B26}" type="pres">
      <dgm:prSet presAssocID="{3D8F7EA4-1C6A-4390-BBD2-40293DCE8859}" presName="parTrans" presStyleLbl="sibTrans2D1" presStyleIdx="4" presStyleCnt="8"/>
      <dgm:spPr/>
      <dgm:t>
        <a:bodyPr/>
        <a:lstStyle/>
        <a:p>
          <a:endParaRPr lang="en-US"/>
        </a:p>
      </dgm:t>
    </dgm:pt>
    <dgm:pt modelId="{50D51950-EEEF-48E2-AA53-3787D36FC585}" type="pres">
      <dgm:prSet presAssocID="{3D8F7EA4-1C6A-4390-BBD2-40293DCE8859}" presName="connectorText" presStyleLbl="sibTrans2D1" presStyleIdx="4" presStyleCnt="8"/>
      <dgm:spPr/>
      <dgm:t>
        <a:bodyPr/>
        <a:lstStyle/>
        <a:p>
          <a:endParaRPr lang="en-US"/>
        </a:p>
      </dgm:t>
    </dgm:pt>
    <dgm:pt modelId="{4BAD4D94-732B-412F-9EE2-F3E147C44826}" type="pres">
      <dgm:prSet presAssocID="{F727F1EE-85F4-4ED1-AEA3-D15240D74215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2A1D27-CBA6-44D2-88AA-54F78B36DA0D}" type="pres">
      <dgm:prSet presAssocID="{3D652D2A-B644-48AA-B4E8-413AE08C5AE8}" presName="parTrans" presStyleLbl="sibTrans2D1" presStyleIdx="5" presStyleCnt="8"/>
      <dgm:spPr/>
      <dgm:t>
        <a:bodyPr/>
        <a:lstStyle/>
        <a:p>
          <a:endParaRPr lang="en-US"/>
        </a:p>
      </dgm:t>
    </dgm:pt>
    <dgm:pt modelId="{DA9EE3C7-34FA-4719-9C72-59A291C815FD}" type="pres">
      <dgm:prSet presAssocID="{3D652D2A-B644-48AA-B4E8-413AE08C5AE8}" presName="connectorText" presStyleLbl="sibTrans2D1" presStyleIdx="5" presStyleCnt="8"/>
      <dgm:spPr/>
      <dgm:t>
        <a:bodyPr/>
        <a:lstStyle/>
        <a:p>
          <a:endParaRPr lang="en-US"/>
        </a:p>
      </dgm:t>
    </dgm:pt>
    <dgm:pt modelId="{F568FB59-E979-4CE6-899D-A7663C87FDA9}" type="pres">
      <dgm:prSet presAssocID="{50B108AB-330E-485F-9AE2-D658BE9ABE3E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3FFBD3-A87C-4820-9E0E-FB0A615C4384}" type="pres">
      <dgm:prSet presAssocID="{AF415762-FB83-43D8-900D-A340ABC9538E}" presName="parTrans" presStyleLbl="sibTrans2D1" presStyleIdx="6" presStyleCnt="8"/>
      <dgm:spPr/>
      <dgm:t>
        <a:bodyPr/>
        <a:lstStyle/>
        <a:p>
          <a:endParaRPr lang="en-US"/>
        </a:p>
      </dgm:t>
    </dgm:pt>
    <dgm:pt modelId="{F0A90CFC-81AF-429E-8EF8-0C90B5F017E4}" type="pres">
      <dgm:prSet presAssocID="{AF415762-FB83-43D8-900D-A340ABC9538E}" presName="connectorText" presStyleLbl="sibTrans2D1" presStyleIdx="6" presStyleCnt="8"/>
      <dgm:spPr/>
      <dgm:t>
        <a:bodyPr/>
        <a:lstStyle/>
        <a:p>
          <a:endParaRPr lang="en-US"/>
        </a:p>
      </dgm:t>
    </dgm:pt>
    <dgm:pt modelId="{E7CF5A42-1823-4393-8FD3-1B07AC4AF662}" type="pres">
      <dgm:prSet presAssocID="{DCB702C5-7A6C-41CF-BF22-D27A2B76613E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A0E7C5-880C-46F1-9A81-BB4C7AA58923}" type="pres">
      <dgm:prSet presAssocID="{04C7CB4B-9F31-41C9-BECD-89DD464EDA5F}" presName="parTrans" presStyleLbl="sibTrans2D1" presStyleIdx="7" presStyleCnt="8"/>
      <dgm:spPr/>
      <dgm:t>
        <a:bodyPr/>
        <a:lstStyle/>
        <a:p>
          <a:endParaRPr lang="en-US"/>
        </a:p>
      </dgm:t>
    </dgm:pt>
    <dgm:pt modelId="{84CEF197-A914-4FD3-A939-CC26DFA680E3}" type="pres">
      <dgm:prSet presAssocID="{04C7CB4B-9F31-41C9-BECD-89DD464EDA5F}" presName="connectorText" presStyleLbl="sibTrans2D1" presStyleIdx="7" presStyleCnt="8"/>
      <dgm:spPr/>
      <dgm:t>
        <a:bodyPr/>
        <a:lstStyle/>
        <a:p>
          <a:endParaRPr lang="en-US"/>
        </a:p>
      </dgm:t>
    </dgm:pt>
    <dgm:pt modelId="{EEBD557D-E7E9-4EAF-971F-C428AD99BF39}" type="pres">
      <dgm:prSet presAssocID="{34210147-B147-4FB3-A431-81625CED7046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0593399-4F18-48F8-BB58-D44BE4447347}" type="presOf" srcId="{4967BD44-EA3F-47F7-B04B-8411AF6E3C2F}" destId="{F4681F40-BC53-4F05-A022-1F60C412B761}" srcOrd="0" destOrd="0" presId="urn:microsoft.com/office/officeart/2005/8/layout/radial5"/>
    <dgm:cxn modelId="{1F5D31DD-9229-4ECD-9E3A-D1D38389AA8E}" srcId="{DB4C3E80-87F1-4B88-A312-3368E1FCCA75}" destId="{4967BD44-EA3F-47F7-B04B-8411AF6E3C2F}" srcOrd="0" destOrd="0" parTransId="{C34C6F91-4A69-4DD3-8E58-B22B5C87B191}" sibTransId="{4D938449-BFF5-4157-9DC0-D2503887B418}"/>
    <dgm:cxn modelId="{94D4E524-1F31-45C7-9969-5601E2F668FC}" srcId="{DB4C3E80-87F1-4B88-A312-3368E1FCCA75}" destId="{37651418-8F57-4285-A886-EB411069E41B}" srcOrd="1" destOrd="0" parTransId="{ECF7B6E4-6D01-42D3-9D74-80E5ABAADF0C}" sibTransId="{E81D5A76-8944-404A-9317-DBFFEB54899C}"/>
    <dgm:cxn modelId="{D141A6D9-C453-4E80-8F2C-7DB3D79E72E4}" type="presOf" srcId="{DCB702C5-7A6C-41CF-BF22-D27A2B76613E}" destId="{E7CF5A42-1823-4393-8FD3-1B07AC4AF662}" srcOrd="0" destOrd="0" presId="urn:microsoft.com/office/officeart/2005/8/layout/radial5"/>
    <dgm:cxn modelId="{31E249E9-095B-433F-8D08-34502C25E14B}" srcId="{4967BD44-EA3F-47F7-B04B-8411AF6E3C2F}" destId="{34210147-B147-4FB3-A431-81625CED7046}" srcOrd="7" destOrd="0" parTransId="{04C7CB4B-9F31-41C9-BECD-89DD464EDA5F}" sibTransId="{A8A43EBB-ABFB-466D-932B-4EDABD5CB95E}"/>
    <dgm:cxn modelId="{8531FAD2-48CB-4C85-9AFD-9B66EE7508B7}" type="presOf" srcId="{6CD7437B-955B-4754-BFC5-FDE56F57F8EA}" destId="{E6ED3AD0-9E29-4A46-888B-9006B874FD7C}" srcOrd="1" destOrd="0" presId="urn:microsoft.com/office/officeart/2005/8/layout/radial5"/>
    <dgm:cxn modelId="{9D5D6917-3C62-4422-9946-1115D8049160}" type="presOf" srcId="{E7357466-B646-46C9-8A9A-1EC8C6B8B999}" destId="{630DD57F-B875-49AE-9EA4-E66B2114434F}" srcOrd="1" destOrd="0" presId="urn:microsoft.com/office/officeart/2005/8/layout/radial5"/>
    <dgm:cxn modelId="{A80577FE-C6FB-45A4-9CDB-CE8EF0DF78C5}" type="presOf" srcId="{04C7CB4B-9F31-41C9-BECD-89DD464EDA5F}" destId="{C3A0E7C5-880C-46F1-9A81-BB4C7AA58923}" srcOrd="0" destOrd="0" presId="urn:microsoft.com/office/officeart/2005/8/layout/radial5"/>
    <dgm:cxn modelId="{F6B11735-3779-42F4-9E9C-33A2DB4BE8B8}" type="presOf" srcId="{3D8F7EA4-1C6A-4390-BBD2-40293DCE8859}" destId="{50D51950-EEEF-48E2-AA53-3787D36FC585}" srcOrd="1" destOrd="0" presId="urn:microsoft.com/office/officeart/2005/8/layout/radial5"/>
    <dgm:cxn modelId="{A541B000-5B4D-47AE-B450-272638DD31EA}" type="presOf" srcId="{09E6A6CE-59ED-48FF-9261-3E21F5FA21DB}" destId="{1BDE022B-6169-49E7-BF3E-A30EC051B6D3}" srcOrd="0" destOrd="0" presId="urn:microsoft.com/office/officeart/2005/8/layout/radial5"/>
    <dgm:cxn modelId="{C43A4300-EBBF-42AC-82B7-299F717A7CD9}" type="presOf" srcId="{BA734658-E2C9-4CFD-82D7-1B991D34DD52}" destId="{71CFD817-0531-4791-BEF9-B4BD8F32DF93}" srcOrd="0" destOrd="0" presId="urn:microsoft.com/office/officeart/2005/8/layout/radial5"/>
    <dgm:cxn modelId="{E8FF5BC3-DD20-40D5-84AF-8174350F8192}" srcId="{4967BD44-EA3F-47F7-B04B-8411AF6E3C2F}" destId="{BA734658-E2C9-4CFD-82D7-1B991D34DD52}" srcOrd="2" destOrd="0" parTransId="{E7357466-B646-46C9-8A9A-1EC8C6B8B999}" sibTransId="{7E0E684F-7954-42AF-86EF-6D0D74B5A370}"/>
    <dgm:cxn modelId="{1D686F84-C1A4-4DAD-901B-70C4E29C6E4F}" srcId="{4967BD44-EA3F-47F7-B04B-8411AF6E3C2F}" destId="{7732CA03-C73D-498A-9192-787989BF35B8}" srcOrd="1" destOrd="0" parTransId="{436A6116-FE0B-4D1D-A310-11D32B735CC5}" sibTransId="{C507AC4D-9B72-40AC-B090-7D17B2028373}"/>
    <dgm:cxn modelId="{AEB10450-A9E6-401D-A58B-524CA8C345EF}" srcId="{4967BD44-EA3F-47F7-B04B-8411AF6E3C2F}" destId="{09E6A6CE-59ED-48FF-9261-3E21F5FA21DB}" srcOrd="0" destOrd="0" parTransId="{6CD7437B-955B-4754-BFC5-FDE56F57F8EA}" sibTransId="{7D6AEE6E-3CA8-4C2F-97ED-24CC610C95F5}"/>
    <dgm:cxn modelId="{96E01DBA-EF31-4F2B-85D8-C86D0B80D7A6}" type="presOf" srcId="{04C7CB4B-9F31-41C9-BECD-89DD464EDA5F}" destId="{84CEF197-A914-4FD3-A939-CC26DFA680E3}" srcOrd="1" destOrd="0" presId="urn:microsoft.com/office/officeart/2005/8/layout/radial5"/>
    <dgm:cxn modelId="{D7E3D472-625D-4C7A-83FF-8E79439E5AC9}" type="presOf" srcId="{436A6116-FE0B-4D1D-A310-11D32B735CC5}" destId="{4B28EF13-26BC-49FB-869E-F0F4358B5CB2}" srcOrd="1" destOrd="0" presId="urn:microsoft.com/office/officeart/2005/8/layout/radial5"/>
    <dgm:cxn modelId="{BC3E5E96-1492-4CD7-B6FD-8A967F0BBEF8}" type="presOf" srcId="{6CD7437B-955B-4754-BFC5-FDE56F57F8EA}" destId="{DC0A62D1-4C3E-417B-B7F0-7422EB64F57D}" srcOrd="0" destOrd="0" presId="urn:microsoft.com/office/officeart/2005/8/layout/radial5"/>
    <dgm:cxn modelId="{62F21DF2-2141-40BC-8D6A-849F2CB34D69}" type="presOf" srcId="{3D652D2A-B644-48AA-B4E8-413AE08C5AE8}" destId="{DA9EE3C7-34FA-4719-9C72-59A291C815FD}" srcOrd="1" destOrd="0" presId="urn:microsoft.com/office/officeart/2005/8/layout/radial5"/>
    <dgm:cxn modelId="{9505CDE4-9A1A-4D20-AEBB-71FB11376F50}" type="presOf" srcId="{34210147-B147-4FB3-A431-81625CED7046}" destId="{EEBD557D-E7E9-4EAF-971F-C428AD99BF39}" srcOrd="0" destOrd="0" presId="urn:microsoft.com/office/officeart/2005/8/layout/radial5"/>
    <dgm:cxn modelId="{C87BF638-7D1E-4316-9317-7115A2572A7F}" type="presOf" srcId="{3D652D2A-B644-48AA-B4E8-413AE08C5AE8}" destId="{B02A1D27-CBA6-44D2-88AA-54F78B36DA0D}" srcOrd="0" destOrd="0" presId="urn:microsoft.com/office/officeart/2005/8/layout/radial5"/>
    <dgm:cxn modelId="{00891DD8-1D6F-4DDB-B847-DEC104583CFB}" type="presOf" srcId="{50B108AB-330E-485F-9AE2-D658BE9ABE3E}" destId="{F568FB59-E979-4CE6-899D-A7663C87FDA9}" srcOrd="0" destOrd="0" presId="urn:microsoft.com/office/officeart/2005/8/layout/radial5"/>
    <dgm:cxn modelId="{8880EA53-1DC0-448A-A221-C542E6A44B82}" type="presOf" srcId="{DB4C3E80-87F1-4B88-A312-3368E1FCCA75}" destId="{2D92765A-5E02-4856-A20E-F06405AAFDE2}" srcOrd="0" destOrd="0" presId="urn:microsoft.com/office/officeart/2005/8/layout/radial5"/>
    <dgm:cxn modelId="{959425DA-208C-4094-ADD4-A3DDE45B013A}" type="presOf" srcId="{3D8F7EA4-1C6A-4390-BBD2-40293DCE8859}" destId="{662A4C12-10E0-4D82-B75E-988625017B26}" srcOrd="0" destOrd="0" presId="urn:microsoft.com/office/officeart/2005/8/layout/radial5"/>
    <dgm:cxn modelId="{2315B139-2BD8-4FC5-B295-38C2D9F79A82}" type="presOf" srcId="{7732CA03-C73D-498A-9192-787989BF35B8}" destId="{6CFACD4F-F02F-4618-8B10-E6A398A6CF5C}" srcOrd="0" destOrd="0" presId="urn:microsoft.com/office/officeart/2005/8/layout/radial5"/>
    <dgm:cxn modelId="{DA3ECC57-C3BD-4326-81F0-F25A494EFF75}" type="presOf" srcId="{04EB86E9-8D97-4FF4-93E2-66BA3EB2519A}" destId="{40964B29-925A-479C-9CAD-5B102EBF90C4}" srcOrd="1" destOrd="0" presId="urn:microsoft.com/office/officeart/2005/8/layout/radial5"/>
    <dgm:cxn modelId="{D572B42E-D85A-4FE4-B51A-AF3A26FBDEAC}" type="presOf" srcId="{04EB86E9-8D97-4FF4-93E2-66BA3EB2519A}" destId="{D549867E-8909-4CBB-ADF9-A641EBD2788E}" srcOrd="0" destOrd="0" presId="urn:microsoft.com/office/officeart/2005/8/layout/radial5"/>
    <dgm:cxn modelId="{CA9E4508-0FCE-4E79-81FF-16993BEA1182}" srcId="{4967BD44-EA3F-47F7-B04B-8411AF6E3C2F}" destId="{50B108AB-330E-485F-9AE2-D658BE9ABE3E}" srcOrd="5" destOrd="0" parTransId="{3D652D2A-B644-48AA-B4E8-413AE08C5AE8}" sibTransId="{A0ACF26A-32BD-464A-BF47-7B9172E264BF}"/>
    <dgm:cxn modelId="{A851FB8A-1339-4B34-A9FF-155F68CE6E5A}" srcId="{4967BD44-EA3F-47F7-B04B-8411AF6E3C2F}" destId="{F727F1EE-85F4-4ED1-AEA3-D15240D74215}" srcOrd="4" destOrd="0" parTransId="{3D8F7EA4-1C6A-4390-BBD2-40293DCE8859}" sibTransId="{68A0CC2E-94EE-4577-BB7D-1EA8C7CBC94F}"/>
    <dgm:cxn modelId="{471BE72B-350E-4A7C-B9A3-CDA77E4BEAE7}" srcId="{4967BD44-EA3F-47F7-B04B-8411AF6E3C2F}" destId="{DCB702C5-7A6C-41CF-BF22-D27A2B76613E}" srcOrd="6" destOrd="0" parTransId="{AF415762-FB83-43D8-900D-A340ABC9538E}" sibTransId="{64A0B828-BC18-4541-9E9C-53FCFDAEF2D7}"/>
    <dgm:cxn modelId="{C54F89F2-218D-4F78-AB58-F992231000F4}" type="presOf" srcId="{436A6116-FE0B-4D1D-A310-11D32B735CC5}" destId="{D558942B-E6CA-449D-A0FE-151CAA3AF7BF}" srcOrd="0" destOrd="0" presId="urn:microsoft.com/office/officeart/2005/8/layout/radial5"/>
    <dgm:cxn modelId="{707FDCFF-1251-4E15-A61B-652B435B5E5E}" type="presOf" srcId="{F727F1EE-85F4-4ED1-AEA3-D15240D74215}" destId="{4BAD4D94-732B-412F-9EE2-F3E147C44826}" srcOrd="0" destOrd="0" presId="urn:microsoft.com/office/officeart/2005/8/layout/radial5"/>
    <dgm:cxn modelId="{D458A236-AB04-48C2-B7D2-A92E3D8837F7}" type="presOf" srcId="{15A927F0-65E6-4EFD-8592-C2252418DF9B}" destId="{BBE7993F-9FAC-4B01-983A-6CD2E95CAAFC}" srcOrd="0" destOrd="0" presId="urn:microsoft.com/office/officeart/2005/8/layout/radial5"/>
    <dgm:cxn modelId="{387D32FA-4CE9-4EA6-9175-53C85D0881E6}" srcId="{4967BD44-EA3F-47F7-B04B-8411AF6E3C2F}" destId="{15A927F0-65E6-4EFD-8592-C2252418DF9B}" srcOrd="3" destOrd="0" parTransId="{04EB86E9-8D97-4FF4-93E2-66BA3EB2519A}" sibTransId="{CBBF8DFE-8485-4138-96C0-420D411B7937}"/>
    <dgm:cxn modelId="{00E904BD-0F00-44E2-87EF-58F7A5408607}" type="presOf" srcId="{AF415762-FB83-43D8-900D-A340ABC9538E}" destId="{F0A90CFC-81AF-429E-8EF8-0C90B5F017E4}" srcOrd="1" destOrd="0" presId="urn:microsoft.com/office/officeart/2005/8/layout/radial5"/>
    <dgm:cxn modelId="{0156B3DC-CF5B-4DBB-9271-F03077202FEA}" type="presOf" srcId="{E7357466-B646-46C9-8A9A-1EC8C6B8B999}" destId="{45514F0A-9F7D-4C4F-952B-001B32AE8DC6}" srcOrd="0" destOrd="0" presId="urn:microsoft.com/office/officeart/2005/8/layout/radial5"/>
    <dgm:cxn modelId="{4BB55A6E-57F0-4437-80A8-24E9A96D1396}" type="presOf" srcId="{AF415762-FB83-43D8-900D-A340ABC9538E}" destId="{803FFBD3-A87C-4820-9E0E-FB0A615C4384}" srcOrd="0" destOrd="0" presId="urn:microsoft.com/office/officeart/2005/8/layout/radial5"/>
    <dgm:cxn modelId="{C0E64309-4F57-4B70-B411-203F18F1D187}" type="presParOf" srcId="{2D92765A-5E02-4856-A20E-F06405AAFDE2}" destId="{F4681F40-BC53-4F05-A022-1F60C412B761}" srcOrd="0" destOrd="0" presId="urn:microsoft.com/office/officeart/2005/8/layout/radial5"/>
    <dgm:cxn modelId="{7CB92330-450E-4D4B-8FEC-05C360A1799B}" type="presParOf" srcId="{2D92765A-5E02-4856-A20E-F06405AAFDE2}" destId="{DC0A62D1-4C3E-417B-B7F0-7422EB64F57D}" srcOrd="1" destOrd="0" presId="urn:microsoft.com/office/officeart/2005/8/layout/radial5"/>
    <dgm:cxn modelId="{7BEA33A3-7DC2-473E-9A1A-B2F55F5DD05D}" type="presParOf" srcId="{DC0A62D1-4C3E-417B-B7F0-7422EB64F57D}" destId="{E6ED3AD0-9E29-4A46-888B-9006B874FD7C}" srcOrd="0" destOrd="0" presId="urn:microsoft.com/office/officeart/2005/8/layout/radial5"/>
    <dgm:cxn modelId="{0E386E30-0AC7-4D96-B2EB-E9B6045756E5}" type="presParOf" srcId="{2D92765A-5E02-4856-A20E-F06405AAFDE2}" destId="{1BDE022B-6169-49E7-BF3E-A30EC051B6D3}" srcOrd="2" destOrd="0" presId="urn:microsoft.com/office/officeart/2005/8/layout/radial5"/>
    <dgm:cxn modelId="{ADA5653E-D477-48D4-BF52-E3871CC97EC5}" type="presParOf" srcId="{2D92765A-5E02-4856-A20E-F06405AAFDE2}" destId="{D558942B-E6CA-449D-A0FE-151CAA3AF7BF}" srcOrd="3" destOrd="0" presId="urn:microsoft.com/office/officeart/2005/8/layout/radial5"/>
    <dgm:cxn modelId="{502F5680-A0D7-4E1B-90AA-0A6B3138D91C}" type="presParOf" srcId="{D558942B-E6CA-449D-A0FE-151CAA3AF7BF}" destId="{4B28EF13-26BC-49FB-869E-F0F4358B5CB2}" srcOrd="0" destOrd="0" presId="urn:microsoft.com/office/officeart/2005/8/layout/radial5"/>
    <dgm:cxn modelId="{DCFA8F45-F847-4776-9FDE-4BC3B8C28AA0}" type="presParOf" srcId="{2D92765A-5E02-4856-A20E-F06405AAFDE2}" destId="{6CFACD4F-F02F-4618-8B10-E6A398A6CF5C}" srcOrd="4" destOrd="0" presId="urn:microsoft.com/office/officeart/2005/8/layout/radial5"/>
    <dgm:cxn modelId="{EC93A57E-8C80-4C94-B7FB-CDD6D90BFE32}" type="presParOf" srcId="{2D92765A-5E02-4856-A20E-F06405AAFDE2}" destId="{45514F0A-9F7D-4C4F-952B-001B32AE8DC6}" srcOrd="5" destOrd="0" presId="urn:microsoft.com/office/officeart/2005/8/layout/radial5"/>
    <dgm:cxn modelId="{34E5FB27-F07C-4AF3-BC10-8D9B485C19D5}" type="presParOf" srcId="{45514F0A-9F7D-4C4F-952B-001B32AE8DC6}" destId="{630DD57F-B875-49AE-9EA4-E66B2114434F}" srcOrd="0" destOrd="0" presId="urn:microsoft.com/office/officeart/2005/8/layout/radial5"/>
    <dgm:cxn modelId="{3676A711-B4EE-46CA-A7FB-B859540A87E4}" type="presParOf" srcId="{2D92765A-5E02-4856-A20E-F06405AAFDE2}" destId="{71CFD817-0531-4791-BEF9-B4BD8F32DF93}" srcOrd="6" destOrd="0" presId="urn:microsoft.com/office/officeart/2005/8/layout/radial5"/>
    <dgm:cxn modelId="{4720969C-DD1A-432F-BF81-1D29B1162B49}" type="presParOf" srcId="{2D92765A-5E02-4856-A20E-F06405AAFDE2}" destId="{D549867E-8909-4CBB-ADF9-A641EBD2788E}" srcOrd="7" destOrd="0" presId="urn:microsoft.com/office/officeart/2005/8/layout/radial5"/>
    <dgm:cxn modelId="{1FAE6A71-2DF9-4C5A-AA0C-3F4DB1C862C3}" type="presParOf" srcId="{D549867E-8909-4CBB-ADF9-A641EBD2788E}" destId="{40964B29-925A-479C-9CAD-5B102EBF90C4}" srcOrd="0" destOrd="0" presId="urn:microsoft.com/office/officeart/2005/8/layout/radial5"/>
    <dgm:cxn modelId="{2841E873-C312-4BE8-A5E0-26F977B87316}" type="presParOf" srcId="{2D92765A-5E02-4856-A20E-F06405AAFDE2}" destId="{BBE7993F-9FAC-4B01-983A-6CD2E95CAAFC}" srcOrd="8" destOrd="0" presId="urn:microsoft.com/office/officeart/2005/8/layout/radial5"/>
    <dgm:cxn modelId="{A7FA01B7-028D-46FF-BDCD-31E3A099C9CD}" type="presParOf" srcId="{2D92765A-5E02-4856-A20E-F06405AAFDE2}" destId="{662A4C12-10E0-4D82-B75E-988625017B26}" srcOrd="9" destOrd="0" presId="urn:microsoft.com/office/officeart/2005/8/layout/radial5"/>
    <dgm:cxn modelId="{CAF1766E-D297-4E53-9CEE-588E186EA260}" type="presParOf" srcId="{662A4C12-10E0-4D82-B75E-988625017B26}" destId="{50D51950-EEEF-48E2-AA53-3787D36FC585}" srcOrd="0" destOrd="0" presId="urn:microsoft.com/office/officeart/2005/8/layout/radial5"/>
    <dgm:cxn modelId="{4409B321-65CD-4920-BAD4-514813F87149}" type="presParOf" srcId="{2D92765A-5E02-4856-A20E-F06405AAFDE2}" destId="{4BAD4D94-732B-412F-9EE2-F3E147C44826}" srcOrd="10" destOrd="0" presId="urn:microsoft.com/office/officeart/2005/8/layout/radial5"/>
    <dgm:cxn modelId="{38F6CF7B-CCFE-493B-B4DE-4B31226C0F03}" type="presParOf" srcId="{2D92765A-5E02-4856-A20E-F06405AAFDE2}" destId="{B02A1D27-CBA6-44D2-88AA-54F78B36DA0D}" srcOrd="11" destOrd="0" presId="urn:microsoft.com/office/officeart/2005/8/layout/radial5"/>
    <dgm:cxn modelId="{AE188639-CF27-427E-BCE4-41FB9C29E4DC}" type="presParOf" srcId="{B02A1D27-CBA6-44D2-88AA-54F78B36DA0D}" destId="{DA9EE3C7-34FA-4719-9C72-59A291C815FD}" srcOrd="0" destOrd="0" presId="urn:microsoft.com/office/officeart/2005/8/layout/radial5"/>
    <dgm:cxn modelId="{1DA56D6A-9AB3-4D0B-9BA3-7E217EBBA523}" type="presParOf" srcId="{2D92765A-5E02-4856-A20E-F06405AAFDE2}" destId="{F568FB59-E979-4CE6-899D-A7663C87FDA9}" srcOrd="12" destOrd="0" presId="urn:microsoft.com/office/officeart/2005/8/layout/radial5"/>
    <dgm:cxn modelId="{71C38B1D-AD80-4884-B21D-D60A25F8C02F}" type="presParOf" srcId="{2D92765A-5E02-4856-A20E-F06405AAFDE2}" destId="{803FFBD3-A87C-4820-9E0E-FB0A615C4384}" srcOrd="13" destOrd="0" presId="urn:microsoft.com/office/officeart/2005/8/layout/radial5"/>
    <dgm:cxn modelId="{2B34DBA2-70CD-4EA2-BBE6-87B2B436F433}" type="presParOf" srcId="{803FFBD3-A87C-4820-9E0E-FB0A615C4384}" destId="{F0A90CFC-81AF-429E-8EF8-0C90B5F017E4}" srcOrd="0" destOrd="0" presId="urn:microsoft.com/office/officeart/2005/8/layout/radial5"/>
    <dgm:cxn modelId="{377B495A-B166-4686-AB39-0CDB6526D5C3}" type="presParOf" srcId="{2D92765A-5E02-4856-A20E-F06405AAFDE2}" destId="{E7CF5A42-1823-4393-8FD3-1B07AC4AF662}" srcOrd="14" destOrd="0" presId="urn:microsoft.com/office/officeart/2005/8/layout/radial5"/>
    <dgm:cxn modelId="{94CF5F4B-7695-4012-9307-E45C789E927D}" type="presParOf" srcId="{2D92765A-5E02-4856-A20E-F06405AAFDE2}" destId="{C3A0E7C5-880C-46F1-9A81-BB4C7AA58923}" srcOrd="15" destOrd="0" presId="urn:microsoft.com/office/officeart/2005/8/layout/radial5"/>
    <dgm:cxn modelId="{76AFC828-7A9A-47E4-9CBD-015F6475CAFD}" type="presParOf" srcId="{C3A0E7C5-880C-46F1-9A81-BB4C7AA58923}" destId="{84CEF197-A914-4FD3-A939-CC26DFA680E3}" srcOrd="0" destOrd="0" presId="urn:microsoft.com/office/officeart/2005/8/layout/radial5"/>
    <dgm:cxn modelId="{FC6100E2-7839-4566-A60B-1AE981441EA8}" type="presParOf" srcId="{2D92765A-5E02-4856-A20E-F06405AAFDE2}" destId="{EEBD557D-E7E9-4EAF-971F-C428AD99BF39}" srcOrd="16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1FFEFD37-F2C0-41AB-BE52-FC618EDB0ED4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27378DC-2374-4568-A930-368706B29BAB}">
      <dgm:prSet phldrT="[Text]"/>
      <dgm:spPr/>
      <dgm:t>
        <a:bodyPr/>
        <a:lstStyle/>
        <a:p>
          <a:r>
            <a:rPr lang="en-US" dirty="0" smtClean="0"/>
            <a:t>Road Accident</a:t>
          </a:r>
          <a:endParaRPr lang="en-US" dirty="0"/>
        </a:p>
      </dgm:t>
    </dgm:pt>
    <dgm:pt modelId="{368B772B-6110-429D-A3C9-400E332668A6}" type="parTrans" cxnId="{B610A58B-32A4-4AAD-8964-415B6B9B4E97}">
      <dgm:prSet/>
      <dgm:spPr/>
      <dgm:t>
        <a:bodyPr/>
        <a:lstStyle/>
        <a:p>
          <a:endParaRPr lang="en-US"/>
        </a:p>
      </dgm:t>
    </dgm:pt>
    <dgm:pt modelId="{8F73DB3A-90E4-4B1A-B05E-20E8E2C44DDE}" type="sibTrans" cxnId="{B610A58B-32A4-4AAD-8964-415B6B9B4E97}">
      <dgm:prSet/>
      <dgm:spPr/>
      <dgm:t>
        <a:bodyPr/>
        <a:lstStyle/>
        <a:p>
          <a:endParaRPr lang="en-US"/>
        </a:p>
      </dgm:t>
    </dgm:pt>
    <dgm:pt modelId="{42A0DCF0-13E3-4668-94D6-BFBF57A77CAE}">
      <dgm:prSet phldrT="[Text]"/>
      <dgm:spPr/>
      <dgm:t>
        <a:bodyPr/>
        <a:lstStyle/>
        <a:p>
          <a:r>
            <a:rPr lang="en-US" dirty="0" smtClean="0"/>
            <a:t>Driver 1</a:t>
          </a:r>
          <a:endParaRPr lang="en-US" dirty="0"/>
        </a:p>
      </dgm:t>
    </dgm:pt>
    <dgm:pt modelId="{78363F41-C269-432E-87B2-EFC80835D766}" type="parTrans" cxnId="{58824680-755F-4C0D-8E23-57AF7EBB439E}">
      <dgm:prSet/>
      <dgm:spPr/>
      <dgm:t>
        <a:bodyPr/>
        <a:lstStyle/>
        <a:p>
          <a:endParaRPr lang="en-US"/>
        </a:p>
      </dgm:t>
    </dgm:pt>
    <dgm:pt modelId="{03E510B0-54A3-484A-8BA9-849BD4EBF589}" type="sibTrans" cxnId="{58824680-755F-4C0D-8E23-57AF7EBB439E}">
      <dgm:prSet/>
      <dgm:spPr/>
      <dgm:t>
        <a:bodyPr/>
        <a:lstStyle/>
        <a:p>
          <a:endParaRPr lang="en-US"/>
        </a:p>
      </dgm:t>
    </dgm:pt>
    <dgm:pt modelId="{5E706C6E-A95A-4F43-B605-3EFDFA5C8AF7}">
      <dgm:prSet phldrT="[Text]"/>
      <dgm:spPr/>
      <dgm:t>
        <a:bodyPr/>
        <a:lstStyle/>
        <a:p>
          <a:r>
            <a:rPr lang="en-US" dirty="0" smtClean="0"/>
            <a:t>Car 1</a:t>
          </a:r>
          <a:endParaRPr lang="en-US" dirty="0"/>
        </a:p>
      </dgm:t>
    </dgm:pt>
    <dgm:pt modelId="{13F729CE-919B-42F4-A3C2-A2906F71DE3C}" type="parTrans" cxnId="{38DEB052-3C2B-4207-B51B-08D132E0BDC6}">
      <dgm:prSet/>
      <dgm:spPr/>
      <dgm:t>
        <a:bodyPr/>
        <a:lstStyle/>
        <a:p>
          <a:endParaRPr lang="en-US"/>
        </a:p>
      </dgm:t>
    </dgm:pt>
    <dgm:pt modelId="{C6B0A1AA-BD5A-4B97-BEF5-220FECF6FF24}" type="sibTrans" cxnId="{38DEB052-3C2B-4207-B51B-08D132E0BDC6}">
      <dgm:prSet/>
      <dgm:spPr/>
      <dgm:t>
        <a:bodyPr/>
        <a:lstStyle/>
        <a:p>
          <a:endParaRPr lang="en-US"/>
        </a:p>
      </dgm:t>
    </dgm:pt>
    <dgm:pt modelId="{8328ED46-ECEA-4FFF-9FEE-4D4AF280D16E}">
      <dgm:prSet phldrT="[Text]"/>
      <dgm:spPr/>
      <dgm:t>
        <a:bodyPr/>
        <a:lstStyle/>
        <a:p>
          <a:r>
            <a:rPr lang="en-US" dirty="0" smtClean="0"/>
            <a:t>Location</a:t>
          </a:r>
          <a:endParaRPr lang="en-US" dirty="0"/>
        </a:p>
      </dgm:t>
    </dgm:pt>
    <dgm:pt modelId="{F3C15BEA-B9EF-4188-A406-E440DE614A3A}" type="parTrans" cxnId="{10B9C367-AD63-412E-8B30-3F3DBC4AC6A9}">
      <dgm:prSet/>
      <dgm:spPr/>
      <dgm:t>
        <a:bodyPr/>
        <a:lstStyle/>
        <a:p>
          <a:endParaRPr lang="en-US"/>
        </a:p>
      </dgm:t>
    </dgm:pt>
    <dgm:pt modelId="{B02031B0-4215-49DF-B08D-4F95E5F38847}" type="sibTrans" cxnId="{10B9C367-AD63-412E-8B30-3F3DBC4AC6A9}">
      <dgm:prSet/>
      <dgm:spPr/>
      <dgm:t>
        <a:bodyPr/>
        <a:lstStyle/>
        <a:p>
          <a:endParaRPr lang="en-US"/>
        </a:p>
      </dgm:t>
    </dgm:pt>
    <dgm:pt modelId="{705A0F43-E01E-44C8-B92E-C5450D4C31EC}">
      <dgm:prSet phldrT="[Text]"/>
      <dgm:spPr/>
      <dgm:t>
        <a:bodyPr/>
        <a:lstStyle/>
        <a:p>
          <a:r>
            <a:rPr lang="en-US" dirty="0" smtClean="0"/>
            <a:t>Roads affected</a:t>
          </a:r>
          <a:endParaRPr lang="en-US" dirty="0"/>
        </a:p>
      </dgm:t>
    </dgm:pt>
    <dgm:pt modelId="{1DFEB68D-A052-49E8-BAF6-403D8B836B64}" type="parTrans" cxnId="{025FB134-65F2-415D-ADB8-0B897F80A12D}">
      <dgm:prSet/>
      <dgm:spPr/>
      <dgm:t>
        <a:bodyPr/>
        <a:lstStyle/>
        <a:p>
          <a:endParaRPr lang="en-US"/>
        </a:p>
      </dgm:t>
    </dgm:pt>
    <dgm:pt modelId="{149D9A95-202D-4215-9580-E15868F13F41}" type="sibTrans" cxnId="{025FB134-65F2-415D-ADB8-0B897F80A12D}">
      <dgm:prSet/>
      <dgm:spPr/>
      <dgm:t>
        <a:bodyPr/>
        <a:lstStyle/>
        <a:p>
          <a:endParaRPr lang="en-US"/>
        </a:p>
      </dgm:t>
    </dgm:pt>
    <dgm:pt modelId="{D094950E-EE80-1C4F-ACAE-2BB1B8D1C1D9}">
      <dgm:prSet phldrT="[Text]"/>
      <dgm:spPr>
        <a:solidFill>
          <a:srgbClr val="FF0000"/>
        </a:solidFill>
      </dgm:spPr>
      <dgm:t>
        <a:bodyPr/>
        <a:lstStyle/>
        <a:p>
          <a:r>
            <a:rPr lang="en-US" dirty="0" smtClean="0"/>
            <a:t>Driver2</a:t>
          </a:r>
          <a:endParaRPr lang="en-US" dirty="0"/>
        </a:p>
      </dgm:t>
    </dgm:pt>
    <dgm:pt modelId="{A3EF591F-A6F0-574F-BE6E-4B4AA590E18C}" type="parTrans" cxnId="{34E084CD-7974-764A-9460-CBD33B391217}">
      <dgm:prSet/>
      <dgm:spPr/>
      <dgm:t>
        <a:bodyPr/>
        <a:lstStyle/>
        <a:p>
          <a:endParaRPr lang="en-US"/>
        </a:p>
      </dgm:t>
    </dgm:pt>
    <dgm:pt modelId="{30A4CA40-3CC3-0F44-8CAC-E12200EEBEB0}" type="sibTrans" cxnId="{34E084CD-7974-764A-9460-CBD33B391217}">
      <dgm:prSet/>
      <dgm:spPr/>
      <dgm:t>
        <a:bodyPr/>
        <a:lstStyle/>
        <a:p>
          <a:endParaRPr lang="en-US"/>
        </a:p>
      </dgm:t>
    </dgm:pt>
    <dgm:pt modelId="{651AE763-2566-4F6C-AE59-8E550F497706}">
      <dgm:prSet phldrT="[Text]"/>
      <dgm:spPr>
        <a:solidFill>
          <a:srgbClr val="FF0000"/>
        </a:solidFill>
      </dgm:spPr>
      <dgm:t>
        <a:bodyPr/>
        <a:lstStyle/>
        <a:p>
          <a:r>
            <a:rPr lang="en-US" dirty="0" smtClean="0"/>
            <a:t>Car 2</a:t>
          </a:r>
          <a:endParaRPr lang="en-US" dirty="0"/>
        </a:p>
      </dgm:t>
    </dgm:pt>
    <dgm:pt modelId="{74773EF6-C620-4AF3-BC06-552C7CCE1589}" type="sibTrans" cxnId="{366156E7-84CD-480D-B951-D6667E898930}">
      <dgm:prSet/>
      <dgm:spPr/>
      <dgm:t>
        <a:bodyPr/>
        <a:lstStyle/>
        <a:p>
          <a:endParaRPr lang="en-US"/>
        </a:p>
      </dgm:t>
    </dgm:pt>
    <dgm:pt modelId="{87BE54C0-175C-4204-AEC2-CD0F3C4BE128}" type="parTrans" cxnId="{366156E7-84CD-480D-B951-D6667E898930}">
      <dgm:prSet/>
      <dgm:spPr/>
      <dgm:t>
        <a:bodyPr/>
        <a:lstStyle/>
        <a:p>
          <a:endParaRPr lang="en-US"/>
        </a:p>
      </dgm:t>
    </dgm:pt>
    <dgm:pt modelId="{BAB93E77-FF86-4702-A477-16A848E7E68C}" type="pres">
      <dgm:prSet presAssocID="{1FFEFD37-F2C0-41AB-BE52-FC618EDB0ED4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CDBBD21-68C9-4760-B3AD-CFD10781EDE3}" type="pres">
      <dgm:prSet presAssocID="{527378DC-2374-4568-A930-368706B29BAB}" presName="centerShape" presStyleLbl="node0" presStyleIdx="0" presStyleCnt="1" custScaleX="130917" custScaleY="100149"/>
      <dgm:spPr>
        <a:prstGeom prst="diamond">
          <a:avLst/>
        </a:prstGeom>
      </dgm:spPr>
      <dgm:t>
        <a:bodyPr/>
        <a:lstStyle/>
        <a:p>
          <a:endParaRPr lang="en-US"/>
        </a:p>
      </dgm:t>
    </dgm:pt>
    <dgm:pt modelId="{273C7859-D5B5-4B25-8F25-EDD4A5ABAA35}" type="pres">
      <dgm:prSet presAssocID="{78363F41-C269-432E-87B2-EFC80835D766}" presName="Name9" presStyleLbl="parChTrans1D2" presStyleIdx="0" presStyleCnt="6"/>
      <dgm:spPr/>
      <dgm:t>
        <a:bodyPr/>
        <a:lstStyle/>
        <a:p>
          <a:endParaRPr lang="en-US"/>
        </a:p>
      </dgm:t>
    </dgm:pt>
    <dgm:pt modelId="{9A26EF50-9766-4BF5-A5F1-9B84FF267EC4}" type="pres">
      <dgm:prSet presAssocID="{78363F41-C269-432E-87B2-EFC80835D766}" presName="connTx" presStyleLbl="parChTrans1D2" presStyleIdx="0" presStyleCnt="6"/>
      <dgm:spPr/>
      <dgm:t>
        <a:bodyPr/>
        <a:lstStyle/>
        <a:p>
          <a:endParaRPr lang="en-US"/>
        </a:p>
      </dgm:t>
    </dgm:pt>
    <dgm:pt modelId="{6715D968-BD54-40D2-8515-E2F5E1FA4B5D}" type="pres">
      <dgm:prSet presAssocID="{42A0DCF0-13E3-4668-94D6-BFBF57A77CAE}" presName="node" presStyleLbl="node1" presStyleIdx="0" presStyleCnt="6" custScaleY="50895" custRadScaleRad="85375">
        <dgm:presLayoutVars>
          <dgm:bulletEnabled val="1"/>
        </dgm:presLayoutVars>
      </dgm:prSet>
      <dgm:spPr>
        <a:prstGeom prst="parallelogram">
          <a:avLst/>
        </a:prstGeom>
      </dgm:spPr>
      <dgm:t>
        <a:bodyPr/>
        <a:lstStyle/>
        <a:p>
          <a:endParaRPr lang="en-US"/>
        </a:p>
      </dgm:t>
    </dgm:pt>
    <dgm:pt modelId="{9F739C65-8B4C-4369-8D52-C30E729D8400}" type="pres">
      <dgm:prSet presAssocID="{13F729CE-919B-42F4-A3C2-A2906F71DE3C}" presName="Name9" presStyleLbl="parChTrans1D2" presStyleIdx="1" presStyleCnt="6"/>
      <dgm:spPr/>
      <dgm:t>
        <a:bodyPr/>
        <a:lstStyle/>
        <a:p>
          <a:endParaRPr lang="en-US"/>
        </a:p>
      </dgm:t>
    </dgm:pt>
    <dgm:pt modelId="{2F685C43-79AE-4D13-BBA5-1BBC43B6B88F}" type="pres">
      <dgm:prSet presAssocID="{13F729CE-919B-42F4-A3C2-A2906F71DE3C}" presName="connTx" presStyleLbl="parChTrans1D2" presStyleIdx="1" presStyleCnt="6"/>
      <dgm:spPr/>
      <dgm:t>
        <a:bodyPr/>
        <a:lstStyle/>
        <a:p>
          <a:endParaRPr lang="en-US"/>
        </a:p>
      </dgm:t>
    </dgm:pt>
    <dgm:pt modelId="{1C127093-BE40-4679-9304-A488F574ADEA}" type="pres">
      <dgm:prSet presAssocID="{5E706C6E-A95A-4F43-B605-3EFDFA5C8AF7}" presName="node" presStyleLbl="node1" presStyleIdx="1" presStyleCnt="6" custScaleX="89427" custScaleY="48856">
        <dgm:presLayoutVars>
          <dgm:bulletEnabled val="1"/>
        </dgm:presLayoutVars>
      </dgm:prSet>
      <dgm:spPr>
        <a:prstGeom prst="parallelogram">
          <a:avLst/>
        </a:prstGeom>
      </dgm:spPr>
      <dgm:t>
        <a:bodyPr/>
        <a:lstStyle/>
        <a:p>
          <a:endParaRPr lang="en-US"/>
        </a:p>
      </dgm:t>
    </dgm:pt>
    <dgm:pt modelId="{7EFDF1F9-DBE7-442D-B1C1-7F82F1338704}" type="pres">
      <dgm:prSet presAssocID="{87BE54C0-175C-4204-AEC2-CD0F3C4BE128}" presName="Name9" presStyleLbl="parChTrans1D2" presStyleIdx="2" presStyleCnt="6"/>
      <dgm:spPr/>
      <dgm:t>
        <a:bodyPr/>
        <a:lstStyle/>
        <a:p>
          <a:endParaRPr lang="en-US"/>
        </a:p>
      </dgm:t>
    </dgm:pt>
    <dgm:pt modelId="{3D5B6635-8AF3-425B-8DE4-EDD589BE2D2F}" type="pres">
      <dgm:prSet presAssocID="{87BE54C0-175C-4204-AEC2-CD0F3C4BE128}" presName="connTx" presStyleLbl="parChTrans1D2" presStyleIdx="2" presStyleCnt="6"/>
      <dgm:spPr/>
      <dgm:t>
        <a:bodyPr/>
        <a:lstStyle/>
        <a:p>
          <a:endParaRPr lang="en-US"/>
        </a:p>
      </dgm:t>
    </dgm:pt>
    <dgm:pt modelId="{44DCE54C-32EE-4456-AFC5-27CB1228F1CE}" type="pres">
      <dgm:prSet presAssocID="{651AE763-2566-4F6C-AE59-8E550F497706}" presName="node" presStyleLbl="node1" presStyleIdx="2" presStyleCnt="6" custScaleY="53087" custRadScaleRad="106604" custRadScaleInc="16740">
        <dgm:presLayoutVars>
          <dgm:bulletEnabled val="1"/>
        </dgm:presLayoutVars>
      </dgm:prSet>
      <dgm:spPr>
        <a:prstGeom prst="parallelogram">
          <a:avLst/>
        </a:prstGeom>
      </dgm:spPr>
      <dgm:t>
        <a:bodyPr/>
        <a:lstStyle/>
        <a:p>
          <a:endParaRPr lang="en-US"/>
        </a:p>
      </dgm:t>
    </dgm:pt>
    <dgm:pt modelId="{8B875C73-D3E0-8D4B-917C-66029620DA8D}" type="pres">
      <dgm:prSet presAssocID="{A3EF591F-A6F0-574F-BE6E-4B4AA590E18C}" presName="Name9" presStyleLbl="parChTrans1D2" presStyleIdx="3" presStyleCnt="6"/>
      <dgm:spPr/>
      <dgm:t>
        <a:bodyPr/>
        <a:lstStyle/>
        <a:p>
          <a:endParaRPr lang="en-US"/>
        </a:p>
      </dgm:t>
    </dgm:pt>
    <dgm:pt modelId="{2AB225B2-0234-7C4D-929C-4C0E40872210}" type="pres">
      <dgm:prSet presAssocID="{A3EF591F-A6F0-574F-BE6E-4B4AA590E18C}" presName="connTx" presStyleLbl="parChTrans1D2" presStyleIdx="3" presStyleCnt="6"/>
      <dgm:spPr/>
      <dgm:t>
        <a:bodyPr/>
        <a:lstStyle/>
        <a:p>
          <a:endParaRPr lang="en-US"/>
        </a:p>
      </dgm:t>
    </dgm:pt>
    <dgm:pt modelId="{371FFCAE-50FC-D94F-BCC5-9A5DBC3AE1C4}" type="pres">
      <dgm:prSet presAssocID="{D094950E-EE80-1C4F-ACAE-2BB1B8D1C1D9}" presName="node" presStyleLbl="node1" presStyleIdx="3" presStyleCnt="6" custScaleY="53504" custRadScaleRad="100734" custRadScaleInc="-6134">
        <dgm:presLayoutVars>
          <dgm:bulletEnabled val="1"/>
        </dgm:presLayoutVars>
      </dgm:prSet>
      <dgm:spPr>
        <a:prstGeom prst="parallelogram">
          <a:avLst/>
        </a:prstGeom>
      </dgm:spPr>
      <dgm:t>
        <a:bodyPr/>
        <a:lstStyle/>
        <a:p>
          <a:endParaRPr lang="en-US"/>
        </a:p>
      </dgm:t>
    </dgm:pt>
    <dgm:pt modelId="{678BC5AB-D95F-4375-8AC0-C70DC43C3247}" type="pres">
      <dgm:prSet presAssocID="{F3C15BEA-B9EF-4188-A406-E440DE614A3A}" presName="Name9" presStyleLbl="parChTrans1D2" presStyleIdx="4" presStyleCnt="6"/>
      <dgm:spPr/>
      <dgm:t>
        <a:bodyPr/>
        <a:lstStyle/>
        <a:p>
          <a:endParaRPr lang="en-US"/>
        </a:p>
      </dgm:t>
    </dgm:pt>
    <dgm:pt modelId="{C295DCF9-E834-4FB5-A78E-8CD8E6BBC1FA}" type="pres">
      <dgm:prSet presAssocID="{F3C15BEA-B9EF-4188-A406-E440DE614A3A}" presName="connTx" presStyleLbl="parChTrans1D2" presStyleIdx="4" presStyleCnt="6"/>
      <dgm:spPr/>
      <dgm:t>
        <a:bodyPr/>
        <a:lstStyle/>
        <a:p>
          <a:endParaRPr lang="en-US"/>
        </a:p>
      </dgm:t>
    </dgm:pt>
    <dgm:pt modelId="{39F285E7-A013-46D7-B644-C26E5DE49638}" type="pres">
      <dgm:prSet presAssocID="{8328ED46-ECEA-4FFF-9FEE-4D4AF280D16E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72F94C-B7C5-4750-BCBA-BAAD41E5D18A}" type="pres">
      <dgm:prSet presAssocID="{1DFEB68D-A052-49E8-BAF6-403D8B836B64}" presName="Name9" presStyleLbl="parChTrans1D2" presStyleIdx="5" presStyleCnt="6"/>
      <dgm:spPr/>
      <dgm:t>
        <a:bodyPr/>
        <a:lstStyle/>
        <a:p>
          <a:endParaRPr lang="en-US"/>
        </a:p>
      </dgm:t>
    </dgm:pt>
    <dgm:pt modelId="{D2F7FF62-CC59-4CD3-A6ED-711728675305}" type="pres">
      <dgm:prSet presAssocID="{1DFEB68D-A052-49E8-BAF6-403D8B836B64}" presName="connTx" presStyleLbl="parChTrans1D2" presStyleIdx="5" presStyleCnt="6"/>
      <dgm:spPr/>
      <dgm:t>
        <a:bodyPr/>
        <a:lstStyle/>
        <a:p>
          <a:endParaRPr lang="en-US"/>
        </a:p>
      </dgm:t>
    </dgm:pt>
    <dgm:pt modelId="{2ACF6BD2-D8AE-474A-A9B0-32279DB12525}" type="pres">
      <dgm:prSet presAssocID="{705A0F43-E01E-44C8-B92E-C5450D4C31EC}" presName="node" presStyleLbl="node1" presStyleIdx="5" presStyleCnt="6" custScaleY="70456">
        <dgm:presLayoutVars>
          <dgm:bulletEnabled val="1"/>
        </dgm:presLayoutVars>
      </dgm:prSet>
      <dgm:spPr>
        <a:prstGeom prst="parallelogram">
          <a:avLst/>
        </a:prstGeom>
      </dgm:spPr>
      <dgm:t>
        <a:bodyPr/>
        <a:lstStyle/>
        <a:p>
          <a:endParaRPr lang="en-US"/>
        </a:p>
      </dgm:t>
    </dgm:pt>
  </dgm:ptLst>
  <dgm:cxnLst>
    <dgm:cxn modelId="{6F5E3884-22A7-8B45-8909-FDDA8F503511}" type="presOf" srcId="{87BE54C0-175C-4204-AEC2-CD0F3C4BE128}" destId="{3D5B6635-8AF3-425B-8DE4-EDD589BE2D2F}" srcOrd="1" destOrd="0" presId="urn:microsoft.com/office/officeart/2005/8/layout/radial1"/>
    <dgm:cxn modelId="{0EAA9DE5-56D6-B741-B359-99820CEDCE55}" type="presOf" srcId="{651AE763-2566-4F6C-AE59-8E550F497706}" destId="{44DCE54C-32EE-4456-AFC5-27CB1228F1CE}" srcOrd="0" destOrd="0" presId="urn:microsoft.com/office/officeart/2005/8/layout/radial1"/>
    <dgm:cxn modelId="{01CD8D79-8C59-8945-8775-7F519CA3A792}" type="presOf" srcId="{F3C15BEA-B9EF-4188-A406-E440DE614A3A}" destId="{C295DCF9-E834-4FB5-A78E-8CD8E6BBC1FA}" srcOrd="1" destOrd="0" presId="urn:microsoft.com/office/officeart/2005/8/layout/radial1"/>
    <dgm:cxn modelId="{01EFC62D-2B37-7D4A-819F-7CA40BDBE5BE}" type="presOf" srcId="{78363F41-C269-432E-87B2-EFC80835D766}" destId="{273C7859-D5B5-4B25-8F25-EDD4A5ABAA35}" srcOrd="0" destOrd="0" presId="urn:microsoft.com/office/officeart/2005/8/layout/radial1"/>
    <dgm:cxn modelId="{D46CF741-CB5D-EC43-9679-316127A6C791}" type="presOf" srcId="{705A0F43-E01E-44C8-B92E-C5450D4C31EC}" destId="{2ACF6BD2-D8AE-474A-A9B0-32279DB12525}" srcOrd="0" destOrd="0" presId="urn:microsoft.com/office/officeart/2005/8/layout/radial1"/>
    <dgm:cxn modelId="{A97A4016-013A-BD40-91EE-9A2B3C73A4C1}" type="presOf" srcId="{5E706C6E-A95A-4F43-B605-3EFDFA5C8AF7}" destId="{1C127093-BE40-4679-9304-A488F574ADEA}" srcOrd="0" destOrd="0" presId="urn:microsoft.com/office/officeart/2005/8/layout/radial1"/>
    <dgm:cxn modelId="{E74B9269-53EA-3E4B-A183-3BCEE96F9650}" type="presOf" srcId="{1FFEFD37-F2C0-41AB-BE52-FC618EDB0ED4}" destId="{BAB93E77-FF86-4702-A477-16A848E7E68C}" srcOrd="0" destOrd="0" presId="urn:microsoft.com/office/officeart/2005/8/layout/radial1"/>
    <dgm:cxn modelId="{E0A748C4-E2D2-0B42-AC90-874CF54C6456}" type="presOf" srcId="{13F729CE-919B-42F4-A3C2-A2906F71DE3C}" destId="{2F685C43-79AE-4D13-BBA5-1BBC43B6B88F}" srcOrd="1" destOrd="0" presId="urn:microsoft.com/office/officeart/2005/8/layout/radial1"/>
    <dgm:cxn modelId="{E9F33796-414B-8A41-A7E3-AFDF29B3CB8E}" type="presOf" srcId="{D094950E-EE80-1C4F-ACAE-2BB1B8D1C1D9}" destId="{371FFCAE-50FC-D94F-BCC5-9A5DBC3AE1C4}" srcOrd="0" destOrd="0" presId="urn:microsoft.com/office/officeart/2005/8/layout/radial1"/>
    <dgm:cxn modelId="{3A6CF77F-AFA4-7345-AC56-3FB23E2AAC01}" type="presOf" srcId="{13F729CE-919B-42F4-A3C2-A2906F71DE3C}" destId="{9F739C65-8B4C-4369-8D52-C30E729D8400}" srcOrd="0" destOrd="0" presId="urn:microsoft.com/office/officeart/2005/8/layout/radial1"/>
    <dgm:cxn modelId="{366156E7-84CD-480D-B951-D6667E898930}" srcId="{527378DC-2374-4568-A930-368706B29BAB}" destId="{651AE763-2566-4F6C-AE59-8E550F497706}" srcOrd="2" destOrd="0" parTransId="{87BE54C0-175C-4204-AEC2-CD0F3C4BE128}" sibTransId="{74773EF6-C620-4AF3-BC06-552C7CCE1589}"/>
    <dgm:cxn modelId="{B610A58B-32A4-4AAD-8964-415B6B9B4E97}" srcId="{1FFEFD37-F2C0-41AB-BE52-FC618EDB0ED4}" destId="{527378DC-2374-4568-A930-368706B29BAB}" srcOrd="0" destOrd="0" parTransId="{368B772B-6110-429D-A3C9-400E332668A6}" sibTransId="{8F73DB3A-90E4-4B1A-B05E-20E8E2C44DDE}"/>
    <dgm:cxn modelId="{9A7DCC23-6CB8-C748-B4F2-5B19CBE89336}" type="presOf" srcId="{A3EF591F-A6F0-574F-BE6E-4B4AA590E18C}" destId="{2AB225B2-0234-7C4D-929C-4C0E40872210}" srcOrd="1" destOrd="0" presId="urn:microsoft.com/office/officeart/2005/8/layout/radial1"/>
    <dgm:cxn modelId="{F124D397-27F8-B843-9D43-B50C0DA37453}" type="presOf" srcId="{1DFEB68D-A052-49E8-BAF6-403D8B836B64}" destId="{D2F7FF62-CC59-4CD3-A6ED-711728675305}" srcOrd="1" destOrd="0" presId="urn:microsoft.com/office/officeart/2005/8/layout/radial1"/>
    <dgm:cxn modelId="{7B67A8B4-E7AA-C64A-9A38-689FC183764D}" type="presOf" srcId="{A3EF591F-A6F0-574F-BE6E-4B4AA590E18C}" destId="{8B875C73-D3E0-8D4B-917C-66029620DA8D}" srcOrd="0" destOrd="0" presId="urn:microsoft.com/office/officeart/2005/8/layout/radial1"/>
    <dgm:cxn modelId="{79F8482C-55E5-6341-B915-75A433C7B2AE}" type="presOf" srcId="{87BE54C0-175C-4204-AEC2-CD0F3C4BE128}" destId="{7EFDF1F9-DBE7-442D-B1C1-7F82F1338704}" srcOrd="0" destOrd="0" presId="urn:microsoft.com/office/officeart/2005/8/layout/radial1"/>
    <dgm:cxn modelId="{34E084CD-7974-764A-9460-CBD33B391217}" srcId="{527378DC-2374-4568-A930-368706B29BAB}" destId="{D094950E-EE80-1C4F-ACAE-2BB1B8D1C1D9}" srcOrd="3" destOrd="0" parTransId="{A3EF591F-A6F0-574F-BE6E-4B4AA590E18C}" sibTransId="{30A4CA40-3CC3-0F44-8CAC-E12200EEBEB0}"/>
    <dgm:cxn modelId="{F1AE4E7D-72C6-D245-A8BC-EC0462410A9E}" type="presOf" srcId="{78363F41-C269-432E-87B2-EFC80835D766}" destId="{9A26EF50-9766-4BF5-A5F1-9B84FF267EC4}" srcOrd="1" destOrd="0" presId="urn:microsoft.com/office/officeart/2005/8/layout/radial1"/>
    <dgm:cxn modelId="{10B9C367-AD63-412E-8B30-3F3DBC4AC6A9}" srcId="{527378DC-2374-4568-A930-368706B29BAB}" destId="{8328ED46-ECEA-4FFF-9FEE-4D4AF280D16E}" srcOrd="4" destOrd="0" parTransId="{F3C15BEA-B9EF-4188-A406-E440DE614A3A}" sibTransId="{B02031B0-4215-49DF-B08D-4F95E5F38847}"/>
    <dgm:cxn modelId="{88A2AE3A-3FBE-2949-8635-65F8680305D5}" type="presOf" srcId="{42A0DCF0-13E3-4668-94D6-BFBF57A77CAE}" destId="{6715D968-BD54-40D2-8515-E2F5E1FA4B5D}" srcOrd="0" destOrd="0" presId="urn:microsoft.com/office/officeart/2005/8/layout/radial1"/>
    <dgm:cxn modelId="{A61DF001-4A7F-2640-9F74-9620A81EAB67}" type="presOf" srcId="{1DFEB68D-A052-49E8-BAF6-403D8B836B64}" destId="{3972F94C-B7C5-4750-BCBA-BAAD41E5D18A}" srcOrd="0" destOrd="0" presId="urn:microsoft.com/office/officeart/2005/8/layout/radial1"/>
    <dgm:cxn modelId="{AD90F842-5B25-424C-9EFF-2FE15BD7CEA7}" type="presOf" srcId="{F3C15BEA-B9EF-4188-A406-E440DE614A3A}" destId="{678BC5AB-D95F-4375-8AC0-C70DC43C3247}" srcOrd="0" destOrd="0" presId="urn:microsoft.com/office/officeart/2005/8/layout/radial1"/>
    <dgm:cxn modelId="{E63EA0DF-5C20-F242-828A-A48C5C4AA769}" type="presOf" srcId="{8328ED46-ECEA-4FFF-9FEE-4D4AF280D16E}" destId="{39F285E7-A013-46D7-B644-C26E5DE49638}" srcOrd="0" destOrd="0" presId="urn:microsoft.com/office/officeart/2005/8/layout/radial1"/>
    <dgm:cxn modelId="{38DEB052-3C2B-4207-B51B-08D132E0BDC6}" srcId="{527378DC-2374-4568-A930-368706B29BAB}" destId="{5E706C6E-A95A-4F43-B605-3EFDFA5C8AF7}" srcOrd="1" destOrd="0" parTransId="{13F729CE-919B-42F4-A3C2-A2906F71DE3C}" sibTransId="{C6B0A1AA-BD5A-4B97-BEF5-220FECF6FF24}"/>
    <dgm:cxn modelId="{58824680-755F-4C0D-8E23-57AF7EBB439E}" srcId="{527378DC-2374-4568-A930-368706B29BAB}" destId="{42A0DCF0-13E3-4668-94D6-BFBF57A77CAE}" srcOrd="0" destOrd="0" parTransId="{78363F41-C269-432E-87B2-EFC80835D766}" sibTransId="{03E510B0-54A3-484A-8BA9-849BD4EBF589}"/>
    <dgm:cxn modelId="{0301D49B-8ED2-D34C-B48A-B7032A2CD5CB}" type="presOf" srcId="{527378DC-2374-4568-A930-368706B29BAB}" destId="{ACDBBD21-68C9-4760-B3AD-CFD10781EDE3}" srcOrd="0" destOrd="0" presId="urn:microsoft.com/office/officeart/2005/8/layout/radial1"/>
    <dgm:cxn modelId="{025FB134-65F2-415D-ADB8-0B897F80A12D}" srcId="{527378DC-2374-4568-A930-368706B29BAB}" destId="{705A0F43-E01E-44C8-B92E-C5450D4C31EC}" srcOrd="5" destOrd="0" parTransId="{1DFEB68D-A052-49E8-BAF6-403D8B836B64}" sibTransId="{149D9A95-202D-4215-9580-E15868F13F41}"/>
    <dgm:cxn modelId="{778BB338-15EC-0645-B854-1B5E2808B4EA}" type="presParOf" srcId="{BAB93E77-FF86-4702-A477-16A848E7E68C}" destId="{ACDBBD21-68C9-4760-B3AD-CFD10781EDE3}" srcOrd="0" destOrd="0" presId="urn:microsoft.com/office/officeart/2005/8/layout/radial1"/>
    <dgm:cxn modelId="{370B996D-0D7A-8441-AB52-5F36B627A775}" type="presParOf" srcId="{BAB93E77-FF86-4702-A477-16A848E7E68C}" destId="{273C7859-D5B5-4B25-8F25-EDD4A5ABAA35}" srcOrd="1" destOrd="0" presId="urn:microsoft.com/office/officeart/2005/8/layout/radial1"/>
    <dgm:cxn modelId="{D0E9CE46-BD71-B743-A779-BBE20E153E26}" type="presParOf" srcId="{273C7859-D5B5-4B25-8F25-EDD4A5ABAA35}" destId="{9A26EF50-9766-4BF5-A5F1-9B84FF267EC4}" srcOrd="0" destOrd="0" presId="urn:microsoft.com/office/officeart/2005/8/layout/radial1"/>
    <dgm:cxn modelId="{2553D285-39F1-294D-80FB-6E57CE3C7991}" type="presParOf" srcId="{BAB93E77-FF86-4702-A477-16A848E7E68C}" destId="{6715D968-BD54-40D2-8515-E2F5E1FA4B5D}" srcOrd="2" destOrd="0" presId="urn:microsoft.com/office/officeart/2005/8/layout/radial1"/>
    <dgm:cxn modelId="{4A0F56B7-672B-7345-AA68-EB1D5CF748B3}" type="presParOf" srcId="{BAB93E77-FF86-4702-A477-16A848E7E68C}" destId="{9F739C65-8B4C-4369-8D52-C30E729D8400}" srcOrd="3" destOrd="0" presId="urn:microsoft.com/office/officeart/2005/8/layout/radial1"/>
    <dgm:cxn modelId="{7CE7F483-8C45-DF46-A2A6-C4D80B67B98C}" type="presParOf" srcId="{9F739C65-8B4C-4369-8D52-C30E729D8400}" destId="{2F685C43-79AE-4D13-BBA5-1BBC43B6B88F}" srcOrd="0" destOrd="0" presId="urn:microsoft.com/office/officeart/2005/8/layout/radial1"/>
    <dgm:cxn modelId="{5A19041F-F6A9-214D-9006-0FB73018194F}" type="presParOf" srcId="{BAB93E77-FF86-4702-A477-16A848E7E68C}" destId="{1C127093-BE40-4679-9304-A488F574ADEA}" srcOrd="4" destOrd="0" presId="urn:microsoft.com/office/officeart/2005/8/layout/radial1"/>
    <dgm:cxn modelId="{12539798-EF5B-F64B-82F1-C1E9EC6D25FC}" type="presParOf" srcId="{BAB93E77-FF86-4702-A477-16A848E7E68C}" destId="{7EFDF1F9-DBE7-442D-B1C1-7F82F1338704}" srcOrd="5" destOrd="0" presId="urn:microsoft.com/office/officeart/2005/8/layout/radial1"/>
    <dgm:cxn modelId="{F0F536DF-FC65-FE4D-9DB2-29D2BCF911D1}" type="presParOf" srcId="{7EFDF1F9-DBE7-442D-B1C1-7F82F1338704}" destId="{3D5B6635-8AF3-425B-8DE4-EDD589BE2D2F}" srcOrd="0" destOrd="0" presId="urn:microsoft.com/office/officeart/2005/8/layout/radial1"/>
    <dgm:cxn modelId="{7BBB79D4-29BC-724F-A62D-0AE4234CD22D}" type="presParOf" srcId="{BAB93E77-FF86-4702-A477-16A848E7E68C}" destId="{44DCE54C-32EE-4456-AFC5-27CB1228F1CE}" srcOrd="6" destOrd="0" presId="urn:microsoft.com/office/officeart/2005/8/layout/radial1"/>
    <dgm:cxn modelId="{0F78E586-39A6-BA40-945F-9091FDA966D9}" type="presParOf" srcId="{BAB93E77-FF86-4702-A477-16A848E7E68C}" destId="{8B875C73-D3E0-8D4B-917C-66029620DA8D}" srcOrd="7" destOrd="0" presId="urn:microsoft.com/office/officeart/2005/8/layout/radial1"/>
    <dgm:cxn modelId="{1F7B6876-1798-B042-B91C-6C7A8D5E03ED}" type="presParOf" srcId="{8B875C73-D3E0-8D4B-917C-66029620DA8D}" destId="{2AB225B2-0234-7C4D-929C-4C0E40872210}" srcOrd="0" destOrd="0" presId="urn:microsoft.com/office/officeart/2005/8/layout/radial1"/>
    <dgm:cxn modelId="{34C3E9E5-EB60-E448-92A8-5D4339CE9F48}" type="presParOf" srcId="{BAB93E77-FF86-4702-A477-16A848E7E68C}" destId="{371FFCAE-50FC-D94F-BCC5-9A5DBC3AE1C4}" srcOrd="8" destOrd="0" presId="urn:microsoft.com/office/officeart/2005/8/layout/radial1"/>
    <dgm:cxn modelId="{45764814-D774-554E-8A1E-6699337EA25C}" type="presParOf" srcId="{BAB93E77-FF86-4702-A477-16A848E7E68C}" destId="{678BC5AB-D95F-4375-8AC0-C70DC43C3247}" srcOrd="9" destOrd="0" presId="urn:microsoft.com/office/officeart/2005/8/layout/radial1"/>
    <dgm:cxn modelId="{E01DEE69-43BB-DC47-A9A9-5184E7F7B081}" type="presParOf" srcId="{678BC5AB-D95F-4375-8AC0-C70DC43C3247}" destId="{C295DCF9-E834-4FB5-A78E-8CD8E6BBC1FA}" srcOrd="0" destOrd="0" presId="urn:microsoft.com/office/officeart/2005/8/layout/radial1"/>
    <dgm:cxn modelId="{53358983-57F9-8B49-A3E6-3B0F349FBE6B}" type="presParOf" srcId="{BAB93E77-FF86-4702-A477-16A848E7E68C}" destId="{39F285E7-A013-46D7-B644-C26E5DE49638}" srcOrd="10" destOrd="0" presId="urn:microsoft.com/office/officeart/2005/8/layout/radial1"/>
    <dgm:cxn modelId="{F6EEF07F-32F4-4841-9A3C-C816920C3290}" type="presParOf" srcId="{BAB93E77-FF86-4702-A477-16A848E7E68C}" destId="{3972F94C-B7C5-4750-BCBA-BAAD41E5D18A}" srcOrd="11" destOrd="0" presId="urn:microsoft.com/office/officeart/2005/8/layout/radial1"/>
    <dgm:cxn modelId="{7C0F4A1F-BC03-EB41-B71A-81A72768E3EB}" type="presParOf" srcId="{3972F94C-B7C5-4750-BCBA-BAAD41E5D18A}" destId="{D2F7FF62-CC59-4CD3-A6ED-711728675305}" srcOrd="0" destOrd="0" presId="urn:microsoft.com/office/officeart/2005/8/layout/radial1"/>
    <dgm:cxn modelId="{136A538A-A5B2-3C45-B097-369DDBE4FE5F}" type="presParOf" srcId="{BAB93E77-FF86-4702-A477-16A848E7E68C}" destId="{2ACF6BD2-D8AE-474A-A9B0-32279DB12525}" srcOrd="12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06AA51D9-9632-43F4-A3CF-7CE7D026C0B1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458110A-49BD-4B34-BB54-493167F19E44}">
      <dgm:prSet phldrT="[Text]"/>
      <dgm:spPr>
        <a:solidFill>
          <a:srgbClr val="00B050"/>
        </a:solidFill>
      </dgm:spPr>
      <dgm:t>
        <a:bodyPr/>
        <a:lstStyle/>
        <a:p>
          <a:r>
            <a:rPr lang="en-US" dirty="0" smtClean="0"/>
            <a:t>Locate Towing Service</a:t>
          </a:r>
          <a:endParaRPr lang="en-US" dirty="0"/>
        </a:p>
      </dgm:t>
    </dgm:pt>
    <dgm:pt modelId="{78E54EFA-C9BB-4D0B-87FE-7A093B88AF31}" type="parTrans" cxnId="{760973EF-398F-4CB4-99BC-F3FF501D25FF}">
      <dgm:prSet/>
      <dgm:spPr/>
      <dgm:t>
        <a:bodyPr/>
        <a:lstStyle/>
        <a:p>
          <a:endParaRPr lang="en-US"/>
        </a:p>
      </dgm:t>
    </dgm:pt>
    <dgm:pt modelId="{A94386ED-0BFE-48E2-8E49-4BAB55C58157}" type="sibTrans" cxnId="{760973EF-398F-4CB4-99BC-F3FF501D25FF}">
      <dgm:prSet/>
      <dgm:spPr/>
      <dgm:t>
        <a:bodyPr/>
        <a:lstStyle/>
        <a:p>
          <a:endParaRPr lang="en-US"/>
        </a:p>
      </dgm:t>
    </dgm:pt>
    <dgm:pt modelId="{0C5815CB-8D2F-4C28-A6C5-36637FECB624}">
      <dgm:prSet phldrT="[Text]"/>
      <dgm:spPr>
        <a:solidFill>
          <a:srgbClr val="00B050"/>
        </a:solidFill>
      </dgm:spPr>
      <dgm:t>
        <a:bodyPr/>
        <a:lstStyle/>
        <a:p>
          <a:r>
            <a:rPr lang="en-US" dirty="0" smtClean="0"/>
            <a:t>Place order</a:t>
          </a:r>
          <a:endParaRPr lang="en-US" dirty="0"/>
        </a:p>
      </dgm:t>
    </dgm:pt>
    <dgm:pt modelId="{22A40C9D-8081-47E4-B2D4-82B0C3076762}" type="parTrans" cxnId="{BD08AACD-ABEA-4F47-8296-44602E3F4069}">
      <dgm:prSet/>
      <dgm:spPr/>
      <dgm:t>
        <a:bodyPr/>
        <a:lstStyle/>
        <a:p>
          <a:endParaRPr lang="en-US"/>
        </a:p>
      </dgm:t>
    </dgm:pt>
    <dgm:pt modelId="{F927A044-4CD2-4581-A448-1E2B1DDCB72D}" type="sibTrans" cxnId="{BD08AACD-ABEA-4F47-8296-44602E3F4069}">
      <dgm:prSet/>
      <dgm:spPr/>
      <dgm:t>
        <a:bodyPr/>
        <a:lstStyle/>
        <a:p>
          <a:endParaRPr lang="en-US"/>
        </a:p>
      </dgm:t>
    </dgm:pt>
    <dgm:pt modelId="{F779588E-D3C4-4966-A120-24F4B944DEFA}">
      <dgm:prSet phldrT="[Text]"/>
      <dgm:spPr>
        <a:solidFill>
          <a:srgbClr val="00B050"/>
        </a:solidFill>
      </dgm:spPr>
      <dgm:t>
        <a:bodyPr/>
        <a:lstStyle/>
        <a:p>
          <a:r>
            <a:rPr lang="en-US" dirty="0" smtClean="0"/>
            <a:t>Hookup Car</a:t>
          </a:r>
          <a:endParaRPr lang="en-US" dirty="0"/>
        </a:p>
      </dgm:t>
    </dgm:pt>
    <dgm:pt modelId="{ED54B780-A4A6-4E18-8FA1-FB39D5FFAF22}" type="parTrans" cxnId="{803C251D-35F5-444A-BDED-453DA3E66D8A}">
      <dgm:prSet/>
      <dgm:spPr/>
      <dgm:t>
        <a:bodyPr/>
        <a:lstStyle/>
        <a:p>
          <a:endParaRPr lang="en-US"/>
        </a:p>
      </dgm:t>
    </dgm:pt>
    <dgm:pt modelId="{C979CE80-9133-40F2-B117-36C7FAB70A1C}" type="sibTrans" cxnId="{803C251D-35F5-444A-BDED-453DA3E66D8A}">
      <dgm:prSet/>
      <dgm:spPr/>
      <dgm:t>
        <a:bodyPr/>
        <a:lstStyle/>
        <a:p>
          <a:endParaRPr lang="en-US"/>
        </a:p>
      </dgm:t>
    </dgm:pt>
    <dgm:pt modelId="{F818F4E9-D52D-4099-B64F-C379B4AAE524}">
      <dgm:prSet phldrT="[Text]"/>
      <dgm:spPr>
        <a:solidFill>
          <a:srgbClr val="00B050"/>
        </a:solidFill>
      </dgm:spPr>
      <dgm:t>
        <a:bodyPr/>
        <a:lstStyle/>
        <a:p>
          <a:r>
            <a:rPr lang="en-US" dirty="0" smtClean="0"/>
            <a:t>Remove from Scene</a:t>
          </a:r>
          <a:endParaRPr lang="en-US" dirty="0"/>
        </a:p>
      </dgm:t>
    </dgm:pt>
    <dgm:pt modelId="{8A722C9C-96D8-4BD6-B134-66FE35DFAF2E}" type="parTrans" cxnId="{4CC7D9A7-8121-42FB-BA4F-7D7339236F8E}">
      <dgm:prSet/>
      <dgm:spPr/>
      <dgm:t>
        <a:bodyPr/>
        <a:lstStyle/>
        <a:p>
          <a:endParaRPr lang="en-US"/>
        </a:p>
      </dgm:t>
    </dgm:pt>
    <dgm:pt modelId="{7924936E-6BC3-494F-B7C6-A57BCB08EA5F}" type="sibTrans" cxnId="{4CC7D9A7-8121-42FB-BA4F-7D7339236F8E}">
      <dgm:prSet/>
      <dgm:spPr>
        <a:noFill/>
      </dgm:spPr>
      <dgm:t>
        <a:bodyPr/>
        <a:lstStyle/>
        <a:p>
          <a:endParaRPr lang="en-US" dirty="0"/>
        </a:p>
      </dgm:t>
    </dgm:pt>
    <dgm:pt modelId="{E6DA3BFE-2C69-4495-BD42-C1EA5A5960E3}" type="pres">
      <dgm:prSet presAssocID="{06AA51D9-9632-43F4-A3CF-7CE7D026C0B1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54EBFFA-6BEA-46DA-9F47-9A9F0F08E2E3}" type="pres">
      <dgm:prSet presAssocID="{D458110A-49BD-4B34-BB54-493167F19E44}" presName="node" presStyleLbl="node1" presStyleIdx="0" presStyleCnt="4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9C2AFD6C-738D-47F2-BB15-E9E42A6B3E5C}" type="pres">
      <dgm:prSet presAssocID="{A94386ED-0BFE-48E2-8E49-4BAB55C58157}" presName="sibTrans" presStyleLbl="sibTrans2D1" presStyleIdx="0" presStyleCnt="4" custLinFactNeighborX="42935" custLinFactNeighborY="6758"/>
      <dgm:spPr/>
      <dgm:t>
        <a:bodyPr/>
        <a:lstStyle/>
        <a:p>
          <a:endParaRPr lang="en-US"/>
        </a:p>
      </dgm:t>
    </dgm:pt>
    <dgm:pt modelId="{1C90BDEE-1F4A-433B-8DEA-6036F021B4E4}" type="pres">
      <dgm:prSet presAssocID="{A94386ED-0BFE-48E2-8E49-4BAB55C58157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318796C8-275F-4F39-B341-CC3F35FDBF71}" type="pres">
      <dgm:prSet presAssocID="{0C5815CB-8D2F-4C28-A6C5-36637FECB624}" presName="node" presStyleLbl="node1" presStyleIdx="1" presStyleCnt="4" custScaleY="57063" custRadScaleRad="100434" custRadScaleInc="7607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DED7C0C4-4944-465D-A8FC-0D3A847DDE34}" type="pres">
      <dgm:prSet presAssocID="{F927A044-4CD2-4581-A448-1E2B1DDCB72D}" presName="sibTrans" presStyleLbl="sibTrans2D1" presStyleIdx="1" presStyleCnt="4"/>
      <dgm:spPr/>
      <dgm:t>
        <a:bodyPr/>
        <a:lstStyle/>
        <a:p>
          <a:endParaRPr lang="en-US"/>
        </a:p>
      </dgm:t>
    </dgm:pt>
    <dgm:pt modelId="{C7F5CC36-197E-4324-B752-D280C7A68F7F}" type="pres">
      <dgm:prSet presAssocID="{F927A044-4CD2-4581-A448-1E2B1DDCB72D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7DE4C131-22C6-4687-97B3-D3246C345125}" type="pres">
      <dgm:prSet presAssocID="{F779588E-D3C4-4966-A120-24F4B944DEFA}" presName="node" presStyleLbl="node1" presStyleIdx="2" presStyleCnt="4" custScaleY="57496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D2A2D0C3-3176-4F40-9CF5-3F5F16C75E15}" type="pres">
      <dgm:prSet presAssocID="{C979CE80-9133-40F2-B117-36C7FAB70A1C}" presName="sibTrans" presStyleLbl="sibTrans2D1" presStyleIdx="2" presStyleCnt="4"/>
      <dgm:spPr/>
      <dgm:t>
        <a:bodyPr/>
        <a:lstStyle/>
        <a:p>
          <a:endParaRPr lang="en-US"/>
        </a:p>
      </dgm:t>
    </dgm:pt>
    <dgm:pt modelId="{081F519B-11CF-4753-9591-06C61E0236F3}" type="pres">
      <dgm:prSet presAssocID="{C979CE80-9133-40F2-B117-36C7FAB70A1C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1F7B71DF-E02E-4EF1-93EE-C3F9D47BEF81}" type="pres">
      <dgm:prSet presAssocID="{F818F4E9-D52D-4099-B64F-C379B4AAE524}" presName="node" presStyleLbl="node1" presStyleIdx="3" presStyleCnt="4" custRadScaleRad="127085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34A8402F-BBEE-4C02-ABD5-C9688697CC6E}" type="pres">
      <dgm:prSet presAssocID="{7924936E-6BC3-494F-B7C6-A57BCB08EA5F}" presName="sibTrans" presStyleLbl="sibTrans2D1" presStyleIdx="3" presStyleCnt="4"/>
      <dgm:spPr/>
      <dgm:t>
        <a:bodyPr/>
        <a:lstStyle/>
        <a:p>
          <a:endParaRPr lang="en-US"/>
        </a:p>
      </dgm:t>
    </dgm:pt>
    <dgm:pt modelId="{FF27C16B-5DF7-47EB-B938-FCDFA8E3C217}" type="pres">
      <dgm:prSet presAssocID="{7924936E-6BC3-494F-B7C6-A57BCB08EA5F}" presName="connectorText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760973EF-398F-4CB4-99BC-F3FF501D25FF}" srcId="{06AA51D9-9632-43F4-A3CF-7CE7D026C0B1}" destId="{D458110A-49BD-4B34-BB54-493167F19E44}" srcOrd="0" destOrd="0" parTransId="{78E54EFA-C9BB-4D0B-87FE-7A093B88AF31}" sibTransId="{A94386ED-0BFE-48E2-8E49-4BAB55C58157}"/>
    <dgm:cxn modelId="{83E660C4-B6B9-AA42-AEC6-A58E7D3CB4F1}" type="presOf" srcId="{7924936E-6BC3-494F-B7C6-A57BCB08EA5F}" destId="{34A8402F-BBEE-4C02-ABD5-C9688697CC6E}" srcOrd="0" destOrd="0" presId="urn:microsoft.com/office/officeart/2005/8/layout/cycle2"/>
    <dgm:cxn modelId="{4CC7D9A7-8121-42FB-BA4F-7D7339236F8E}" srcId="{06AA51D9-9632-43F4-A3CF-7CE7D026C0B1}" destId="{F818F4E9-D52D-4099-B64F-C379B4AAE524}" srcOrd="3" destOrd="0" parTransId="{8A722C9C-96D8-4BD6-B134-66FE35DFAF2E}" sibTransId="{7924936E-6BC3-494F-B7C6-A57BCB08EA5F}"/>
    <dgm:cxn modelId="{6AC34D10-AC78-7340-A708-1B0802521105}" type="presOf" srcId="{F927A044-4CD2-4581-A448-1E2B1DDCB72D}" destId="{DED7C0C4-4944-465D-A8FC-0D3A847DDE34}" srcOrd="0" destOrd="0" presId="urn:microsoft.com/office/officeart/2005/8/layout/cycle2"/>
    <dgm:cxn modelId="{B2CBDD24-B63C-9849-9239-DDB4BF683EB0}" type="presOf" srcId="{D458110A-49BD-4B34-BB54-493167F19E44}" destId="{254EBFFA-6BEA-46DA-9F47-9A9F0F08E2E3}" srcOrd="0" destOrd="0" presId="urn:microsoft.com/office/officeart/2005/8/layout/cycle2"/>
    <dgm:cxn modelId="{455C5B25-4BB8-D841-A92C-82985F55E9A9}" type="presOf" srcId="{A94386ED-0BFE-48E2-8E49-4BAB55C58157}" destId="{1C90BDEE-1F4A-433B-8DEA-6036F021B4E4}" srcOrd="1" destOrd="0" presId="urn:microsoft.com/office/officeart/2005/8/layout/cycle2"/>
    <dgm:cxn modelId="{6D8F731D-07D4-4243-B910-816343DEDFEC}" type="presOf" srcId="{A94386ED-0BFE-48E2-8E49-4BAB55C58157}" destId="{9C2AFD6C-738D-47F2-BB15-E9E42A6B3E5C}" srcOrd="0" destOrd="0" presId="urn:microsoft.com/office/officeart/2005/8/layout/cycle2"/>
    <dgm:cxn modelId="{BD08AACD-ABEA-4F47-8296-44602E3F4069}" srcId="{06AA51D9-9632-43F4-A3CF-7CE7D026C0B1}" destId="{0C5815CB-8D2F-4C28-A6C5-36637FECB624}" srcOrd="1" destOrd="0" parTransId="{22A40C9D-8081-47E4-B2D4-82B0C3076762}" sibTransId="{F927A044-4CD2-4581-A448-1E2B1DDCB72D}"/>
    <dgm:cxn modelId="{68A82226-B142-114C-8E02-BBFC95A099CD}" type="presOf" srcId="{F818F4E9-D52D-4099-B64F-C379B4AAE524}" destId="{1F7B71DF-E02E-4EF1-93EE-C3F9D47BEF81}" srcOrd="0" destOrd="0" presId="urn:microsoft.com/office/officeart/2005/8/layout/cycle2"/>
    <dgm:cxn modelId="{BF5283F2-9835-1748-9010-3C262B02E54A}" type="presOf" srcId="{C979CE80-9133-40F2-B117-36C7FAB70A1C}" destId="{D2A2D0C3-3176-4F40-9CF5-3F5F16C75E15}" srcOrd="0" destOrd="0" presId="urn:microsoft.com/office/officeart/2005/8/layout/cycle2"/>
    <dgm:cxn modelId="{422CBD49-4F36-094A-8573-635B7B31F53E}" type="presOf" srcId="{7924936E-6BC3-494F-B7C6-A57BCB08EA5F}" destId="{FF27C16B-5DF7-47EB-B938-FCDFA8E3C217}" srcOrd="1" destOrd="0" presId="urn:microsoft.com/office/officeart/2005/8/layout/cycle2"/>
    <dgm:cxn modelId="{803C251D-35F5-444A-BDED-453DA3E66D8A}" srcId="{06AA51D9-9632-43F4-A3CF-7CE7D026C0B1}" destId="{F779588E-D3C4-4966-A120-24F4B944DEFA}" srcOrd="2" destOrd="0" parTransId="{ED54B780-A4A6-4E18-8FA1-FB39D5FFAF22}" sibTransId="{C979CE80-9133-40F2-B117-36C7FAB70A1C}"/>
    <dgm:cxn modelId="{0B99B805-7287-BF4E-8734-EE24F05C4E38}" type="presOf" srcId="{F927A044-4CD2-4581-A448-1E2B1DDCB72D}" destId="{C7F5CC36-197E-4324-B752-D280C7A68F7F}" srcOrd="1" destOrd="0" presId="urn:microsoft.com/office/officeart/2005/8/layout/cycle2"/>
    <dgm:cxn modelId="{88468B00-51A9-6649-8BE9-95B2B72010CF}" type="presOf" srcId="{0C5815CB-8D2F-4C28-A6C5-36637FECB624}" destId="{318796C8-275F-4F39-B341-CC3F35FDBF71}" srcOrd="0" destOrd="0" presId="urn:microsoft.com/office/officeart/2005/8/layout/cycle2"/>
    <dgm:cxn modelId="{B402D153-EEFD-3142-9BF4-912A65640E94}" type="presOf" srcId="{F779588E-D3C4-4966-A120-24F4B944DEFA}" destId="{7DE4C131-22C6-4687-97B3-D3246C345125}" srcOrd="0" destOrd="0" presId="urn:microsoft.com/office/officeart/2005/8/layout/cycle2"/>
    <dgm:cxn modelId="{CE68AA6D-2026-3148-B1EB-2118301FC470}" type="presOf" srcId="{06AA51D9-9632-43F4-A3CF-7CE7D026C0B1}" destId="{E6DA3BFE-2C69-4495-BD42-C1EA5A5960E3}" srcOrd="0" destOrd="0" presId="urn:microsoft.com/office/officeart/2005/8/layout/cycle2"/>
    <dgm:cxn modelId="{87A58DB9-6BD4-6749-BBF6-33DD3C964E3D}" type="presOf" srcId="{C979CE80-9133-40F2-B117-36C7FAB70A1C}" destId="{081F519B-11CF-4753-9591-06C61E0236F3}" srcOrd="1" destOrd="0" presId="urn:microsoft.com/office/officeart/2005/8/layout/cycle2"/>
    <dgm:cxn modelId="{21EC1E9A-63C0-7B47-BAB8-C6D13843A478}" type="presParOf" srcId="{E6DA3BFE-2C69-4495-BD42-C1EA5A5960E3}" destId="{254EBFFA-6BEA-46DA-9F47-9A9F0F08E2E3}" srcOrd="0" destOrd="0" presId="urn:microsoft.com/office/officeart/2005/8/layout/cycle2"/>
    <dgm:cxn modelId="{AFB0BA86-0AE2-8D47-91C5-36C13730F765}" type="presParOf" srcId="{E6DA3BFE-2C69-4495-BD42-C1EA5A5960E3}" destId="{9C2AFD6C-738D-47F2-BB15-E9E42A6B3E5C}" srcOrd="1" destOrd="0" presId="urn:microsoft.com/office/officeart/2005/8/layout/cycle2"/>
    <dgm:cxn modelId="{0488668F-D087-194C-AB9E-79DBDC72CFC3}" type="presParOf" srcId="{9C2AFD6C-738D-47F2-BB15-E9E42A6B3E5C}" destId="{1C90BDEE-1F4A-433B-8DEA-6036F021B4E4}" srcOrd="0" destOrd="0" presId="urn:microsoft.com/office/officeart/2005/8/layout/cycle2"/>
    <dgm:cxn modelId="{3C42AE9E-9C53-C149-84F8-6BD6FECC8B24}" type="presParOf" srcId="{E6DA3BFE-2C69-4495-BD42-C1EA5A5960E3}" destId="{318796C8-275F-4F39-B341-CC3F35FDBF71}" srcOrd="2" destOrd="0" presId="urn:microsoft.com/office/officeart/2005/8/layout/cycle2"/>
    <dgm:cxn modelId="{1226BC6C-A009-6F4E-A630-EB67D9BEF59C}" type="presParOf" srcId="{E6DA3BFE-2C69-4495-BD42-C1EA5A5960E3}" destId="{DED7C0C4-4944-465D-A8FC-0D3A847DDE34}" srcOrd="3" destOrd="0" presId="urn:microsoft.com/office/officeart/2005/8/layout/cycle2"/>
    <dgm:cxn modelId="{176A73B8-2E78-4E46-A31C-F357A4EBE755}" type="presParOf" srcId="{DED7C0C4-4944-465D-A8FC-0D3A847DDE34}" destId="{C7F5CC36-197E-4324-B752-D280C7A68F7F}" srcOrd="0" destOrd="0" presId="urn:microsoft.com/office/officeart/2005/8/layout/cycle2"/>
    <dgm:cxn modelId="{65C62993-83E9-214B-9F34-122DEE3F1EAD}" type="presParOf" srcId="{E6DA3BFE-2C69-4495-BD42-C1EA5A5960E3}" destId="{7DE4C131-22C6-4687-97B3-D3246C345125}" srcOrd="4" destOrd="0" presId="urn:microsoft.com/office/officeart/2005/8/layout/cycle2"/>
    <dgm:cxn modelId="{1D98B0D6-9EF8-F442-81ED-DE80C5BCABAF}" type="presParOf" srcId="{E6DA3BFE-2C69-4495-BD42-C1EA5A5960E3}" destId="{D2A2D0C3-3176-4F40-9CF5-3F5F16C75E15}" srcOrd="5" destOrd="0" presId="urn:microsoft.com/office/officeart/2005/8/layout/cycle2"/>
    <dgm:cxn modelId="{3FAA68EF-FD13-8E4D-885F-275BECB15091}" type="presParOf" srcId="{D2A2D0C3-3176-4F40-9CF5-3F5F16C75E15}" destId="{081F519B-11CF-4753-9591-06C61E0236F3}" srcOrd="0" destOrd="0" presId="urn:microsoft.com/office/officeart/2005/8/layout/cycle2"/>
    <dgm:cxn modelId="{AFAF6D37-552A-1F45-AEBD-7C4E07191AC0}" type="presParOf" srcId="{E6DA3BFE-2C69-4495-BD42-C1EA5A5960E3}" destId="{1F7B71DF-E02E-4EF1-93EE-C3F9D47BEF81}" srcOrd="6" destOrd="0" presId="urn:microsoft.com/office/officeart/2005/8/layout/cycle2"/>
    <dgm:cxn modelId="{861BBCAF-350D-9D4A-BC7C-1BB838B51AC6}" type="presParOf" srcId="{E6DA3BFE-2C69-4495-BD42-C1EA5A5960E3}" destId="{34A8402F-BBEE-4C02-ABD5-C9688697CC6E}" srcOrd="7" destOrd="0" presId="urn:microsoft.com/office/officeart/2005/8/layout/cycle2"/>
    <dgm:cxn modelId="{4FAA5090-D4E2-5844-BFF6-EA5ADDD42135}" type="presParOf" srcId="{34A8402F-BBEE-4C02-ABD5-C9688697CC6E}" destId="{FF27C16B-5DF7-47EB-B938-FCDFA8E3C217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1FFEFD37-F2C0-41AB-BE52-FC618EDB0ED4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27378DC-2374-4568-A930-368706B29BAB}">
      <dgm:prSet phldrT="[Text]"/>
      <dgm:spPr/>
      <dgm:t>
        <a:bodyPr/>
        <a:lstStyle/>
        <a:p>
          <a:r>
            <a:rPr lang="en-US" dirty="0" smtClean="0"/>
            <a:t>Road Accident</a:t>
          </a:r>
          <a:endParaRPr lang="en-US" dirty="0"/>
        </a:p>
      </dgm:t>
    </dgm:pt>
    <dgm:pt modelId="{368B772B-6110-429D-A3C9-400E332668A6}" type="parTrans" cxnId="{B610A58B-32A4-4AAD-8964-415B6B9B4E97}">
      <dgm:prSet/>
      <dgm:spPr/>
      <dgm:t>
        <a:bodyPr/>
        <a:lstStyle/>
        <a:p>
          <a:endParaRPr lang="en-US"/>
        </a:p>
      </dgm:t>
    </dgm:pt>
    <dgm:pt modelId="{8F73DB3A-90E4-4B1A-B05E-20E8E2C44DDE}" type="sibTrans" cxnId="{B610A58B-32A4-4AAD-8964-415B6B9B4E97}">
      <dgm:prSet/>
      <dgm:spPr/>
      <dgm:t>
        <a:bodyPr/>
        <a:lstStyle/>
        <a:p>
          <a:endParaRPr lang="en-US"/>
        </a:p>
      </dgm:t>
    </dgm:pt>
    <dgm:pt modelId="{42A0DCF0-13E3-4668-94D6-BFBF57A77CAE}">
      <dgm:prSet phldrT="[Text]"/>
      <dgm:spPr/>
      <dgm:t>
        <a:bodyPr/>
        <a:lstStyle/>
        <a:p>
          <a:r>
            <a:rPr lang="en-US" dirty="0" smtClean="0"/>
            <a:t>Driver 1</a:t>
          </a:r>
          <a:endParaRPr lang="en-US" dirty="0"/>
        </a:p>
      </dgm:t>
    </dgm:pt>
    <dgm:pt modelId="{78363F41-C269-432E-87B2-EFC80835D766}" type="parTrans" cxnId="{58824680-755F-4C0D-8E23-57AF7EBB439E}">
      <dgm:prSet/>
      <dgm:spPr/>
      <dgm:t>
        <a:bodyPr/>
        <a:lstStyle/>
        <a:p>
          <a:endParaRPr lang="en-US"/>
        </a:p>
      </dgm:t>
    </dgm:pt>
    <dgm:pt modelId="{03E510B0-54A3-484A-8BA9-849BD4EBF589}" type="sibTrans" cxnId="{58824680-755F-4C0D-8E23-57AF7EBB439E}">
      <dgm:prSet/>
      <dgm:spPr/>
      <dgm:t>
        <a:bodyPr/>
        <a:lstStyle/>
        <a:p>
          <a:endParaRPr lang="en-US"/>
        </a:p>
      </dgm:t>
    </dgm:pt>
    <dgm:pt modelId="{5E706C6E-A95A-4F43-B605-3EFDFA5C8AF7}">
      <dgm:prSet phldrT="[Text]"/>
      <dgm:spPr/>
      <dgm:t>
        <a:bodyPr/>
        <a:lstStyle/>
        <a:p>
          <a:r>
            <a:rPr lang="en-US" dirty="0" smtClean="0"/>
            <a:t>Car 1</a:t>
          </a:r>
          <a:endParaRPr lang="en-US" dirty="0"/>
        </a:p>
      </dgm:t>
    </dgm:pt>
    <dgm:pt modelId="{13F729CE-919B-42F4-A3C2-A2906F71DE3C}" type="parTrans" cxnId="{38DEB052-3C2B-4207-B51B-08D132E0BDC6}">
      <dgm:prSet/>
      <dgm:spPr/>
      <dgm:t>
        <a:bodyPr/>
        <a:lstStyle/>
        <a:p>
          <a:endParaRPr lang="en-US"/>
        </a:p>
      </dgm:t>
    </dgm:pt>
    <dgm:pt modelId="{C6B0A1AA-BD5A-4B97-BEF5-220FECF6FF24}" type="sibTrans" cxnId="{38DEB052-3C2B-4207-B51B-08D132E0BDC6}">
      <dgm:prSet/>
      <dgm:spPr/>
      <dgm:t>
        <a:bodyPr/>
        <a:lstStyle/>
        <a:p>
          <a:endParaRPr lang="en-US"/>
        </a:p>
      </dgm:t>
    </dgm:pt>
    <dgm:pt modelId="{8328ED46-ECEA-4FFF-9FEE-4D4AF280D16E}">
      <dgm:prSet phldrT="[Text]"/>
      <dgm:spPr/>
      <dgm:t>
        <a:bodyPr/>
        <a:lstStyle/>
        <a:p>
          <a:r>
            <a:rPr lang="en-US" dirty="0" smtClean="0"/>
            <a:t>Location</a:t>
          </a:r>
          <a:endParaRPr lang="en-US" dirty="0"/>
        </a:p>
      </dgm:t>
    </dgm:pt>
    <dgm:pt modelId="{F3C15BEA-B9EF-4188-A406-E440DE614A3A}" type="parTrans" cxnId="{10B9C367-AD63-412E-8B30-3F3DBC4AC6A9}">
      <dgm:prSet/>
      <dgm:spPr/>
      <dgm:t>
        <a:bodyPr/>
        <a:lstStyle/>
        <a:p>
          <a:endParaRPr lang="en-US"/>
        </a:p>
      </dgm:t>
    </dgm:pt>
    <dgm:pt modelId="{B02031B0-4215-49DF-B08D-4F95E5F38847}" type="sibTrans" cxnId="{10B9C367-AD63-412E-8B30-3F3DBC4AC6A9}">
      <dgm:prSet/>
      <dgm:spPr/>
      <dgm:t>
        <a:bodyPr/>
        <a:lstStyle/>
        <a:p>
          <a:endParaRPr lang="en-US"/>
        </a:p>
      </dgm:t>
    </dgm:pt>
    <dgm:pt modelId="{705A0F43-E01E-44C8-B92E-C5450D4C31EC}">
      <dgm:prSet phldrT="[Text]"/>
      <dgm:spPr/>
      <dgm:t>
        <a:bodyPr/>
        <a:lstStyle/>
        <a:p>
          <a:r>
            <a:rPr lang="en-US" dirty="0" smtClean="0"/>
            <a:t>Roads affected</a:t>
          </a:r>
          <a:endParaRPr lang="en-US" dirty="0"/>
        </a:p>
      </dgm:t>
    </dgm:pt>
    <dgm:pt modelId="{1DFEB68D-A052-49E8-BAF6-403D8B836B64}" type="parTrans" cxnId="{025FB134-65F2-415D-ADB8-0B897F80A12D}">
      <dgm:prSet/>
      <dgm:spPr/>
      <dgm:t>
        <a:bodyPr/>
        <a:lstStyle/>
        <a:p>
          <a:endParaRPr lang="en-US"/>
        </a:p>
      </dgm:t>
    </dgm:pt>
    <dgm:pt modelId="{149D9A95-202D-4215-9580-E15868F13F41}" type="sibTrans" cxnId="{025FB134-65F2-415D-ADB8-0B897F80A12D}">
      <dgm:prSet/>
      <dgm:spPr/>
      <dgm:t>
        <a:bodyPr/>
        <a:lstStyle/>
        <a:p>
          <a:endParaRPr lang="en-US"/>
        </a:p>
      </dgm:t>
    </dgm:pt>
    <dgm:pt modelId="{D094950E-EE80-1C4F-ACAE-2BB1B8D1C1D9}">
      <dgm:prSet phldrT="[Text]"/>
      <dgm:spPr>
        <a:solidFill>
          <a:srgbClr val="FF0000"/>
        </a:solidFill>
      </dgm:spPr>
      <dgm:t>
        <a:bodyPr/>
        <a:lstStyle/>
        <a:p>
          <a:r>
            <a:rPr lang="en-US" dirty="0" smtClean="0"/>
            <a:t>Driver2</a:t>
          </a:r>
          <a:endParaRPr lang="en-US" dirty="0"/>
        </a:p>
      </dgm:t>
    </dgm:pt>
    <dgm:pt modelId="{A3EF591F-A6F0-574F-BE6E-4B4AA590E18C}" type="parTrans" cxnId="{34E084CD-7974-764A-9460-CBD33B391217}">
      <dgm:prSet/>
      <dgm:spPr/>
      <dgm:t>
        <a:bodyPr/>
        <a:lstStyle/>
        <a:p>
          <a:endParaRPr lang="en-US"/>
        </a:p>
      </dgm:t>
    </dgm:pt>
    <dgm:pt modelId="{30A4CA40-3CC3-0F44-8CAC-E12200EEBEB0}" type="sibTrans" cxnId="{34E084CD-7974-764A-9460-CBD33B391217}">
      <dgm:prSet/>
      <dgm:spPr/>
      <dgm:t>
        <a:bodyPr/>
        <a:lstStyle/>
        <a:p>
          <a:endParaRPr lang="en-US"/>
        </a:p>
      </dgm:t>
    </dgm:pt>
    <dgm:pt modelId="{651AE763-2566-4F6C-AE59-8E550F497706}">
      <dgm:prSet phldrT="[Text]"/>
      <dgm:spPr>
        <a:solidFill>
          <a:srgbClr val="FF0000"/>
        </a:solidFill>
      </dgm:spPr>
      <dgm:t>
        <a:bodyPr/>
        <a:lstStyle/>
        <a:p>
          <a:r>
            <a:rPr lang="en-US" dirty="0" smtClean="0"/>
            <a:t>Car 2</a:t>
          </a:r>
          <a:endParaRPr lang="en-US" dirty="0"/>
        </a:p>
      </dgm:t>
    </dgm:pt>
    <dgm:pt modelId="{74773EF6-C620-4AF3-BC06-552C7CCE1589}" type="sibTrans" cxnId="{366156E7-84CD-480D-B951-D6667E898930}">
      <dgm:prSet/>
      <dgm:spPr/>
      <dgm:t>
        <a:bodyPr/>
        <a:lstStyle/>
        <a:p>
          <a:endParaRPr lang="en-US"/>
        </a:p>
      </dgm:t>
    </dgm:pt>
    <dgm:pt modelId="{87BE54C0-175C-4204-AEC2-CD0F3C4BE128}" type="parTrans" cxnId="{366156E7-84CD-480D-B951-D6667E898930}">
      <dgm:prSet/>
      <dgm:spPr/>
      <dgm:t>
        <a:bodyPr/>
        <a:lstStyle/>
        <a:p>
          <a:endParaRPr lang="en-US"/>
        </a:p>
      </dgm:t>
    </dgm:pt>
    <dgm:pt modelId="{BAB93E77-FF86-4702-A477-16A848E7E68C}" type="pres">
      <dgm:prSet presAssocID="{1FFEFD37-F2C0-41AB-BE52-FC618EDB0ED4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CDBBD21-68C9-4760-B3AD-CFD10781EDE3}" type="pres">
      <dgm:prSet presAssocID="{527378DC-2374-4568-A930-368706B29BAB}" presName="centerShape" presStyleLbl="node0" presStyleIdx="0" presStyleCnt="1" custScaleX="130917" custScaleY="100149"/>
      <dgm:spPr>
        <a:prstGeom prst="diamond">
          <a:avLst/>
        </a:prstGeom>
      </dgm:spPr>
      <dgm:t>
        <a:bodyPr/>
        <a:lstStyle/>
        <a:p>
          <a:endParaRPr lang="en-US"/>
        </a:p>
      </dgm:t>
    </dgm:pt>
    <dgm:pt modelId="{273C7859-D5B5-4B25-8F25-EDD4A5ABAA35}" type="pres">
      <dgm:prSet presAssocID="{78363F41-C269-432E-87B2-EFC80835D766}" presName="Name9" presStyleLbl="parChTrans1D2" presStyleIdx="0" presStyleCnt="6"/>
      <dgm:spPr/>
      <dgm:t>
        <a:bodyPr/>
        <a:lstStyle/>
        <a:p>
          <a:endParaRPr lang="en-US"/>
        </a:p>
      </dgm:t>
    </dgm:pt>
    <dgm:pt modelId="{9A26EF50-9766-4BF5-A5F1-9B84FF267EC4}" type="pres">
      <dgm:prSet presAssocID="{78363F41-C269-432E-87B2-EFC80835D766}" presName="connTx" presStyleLbl="parChTrans1D2" presStyleIdx="0" presStyleCnt="6"/>
      <dgm:spPr/>
      <dgm:t>
        <a:bodyPr/>
        <a:lstStyle/>
        <a:p>
          <a:endParaRPr lang="en-US"/>
        </a:p>
      </dgm:t>
    </dgm:pt>
    <dgm:pt modelId="{6715D968-BD54-40D2-8515-E2F5E1FA4B5D}" type="pres">
      <dgm:prSet presAssocID="{42A0DCF0-13E3-4668-94D6-BFBF57A77CAE}" presName="node" presStyleLbl="node1" presStyleIdx="0" presStyleCnt="6" custScaleY="50895" custRadScaleRad="85375">
        <dgm:presLayoutVars>
          <dgm:bulletEnabled val="1"/>
        </dgm:presLayoutVars>
      </dgm:prSet>
      <dgm:spPr>
        <a:prstGeom prst="parallelogram">
          <a:avLst/>
        </a:prstGeom>
      </dgm:spPr>
      <dgm:t>
        <a:bodyPr/>
        <a:lstStyle/>
        <a:p>
          <a:endParaRPr lang="en-US"/>
        </a:p>
      </dgm:t>
    </dgm:pt>
    <dgm:pt modelId="{9F739C65-8B4C-4369-8D52-C30E729D8400}" type="pres">
      <dgm:prSet presAssocID="{13F729CE-919B-42F4-A3C2-A2906F71DE3C}" presName="Name9" presStyleLbl="parChTrans1D2" presStyleIdx="1" presStyleCnt="6"/>
      <dgm:spPr/>
      <dgm:t>
        <a:bodyPr/>
        <a:lstStyle/>
        <a:p>
          <a:endParaRPr lang="en-US"/>
        </a:p>
      </dgm:t>
    </dgm:pt>
    <dgm:pt modelId="{2F685C43-79AE-4D13-BBA5-1BBC43B6B88F}" type="pres">
      <dgm:prSet presAssocID="{13F729CE-919B-42F4-A3C2-A2906F71DE3C}" presName="connTx" presStyleLbl="parChTrans1D2" presStyleIdx="1" presStyleCnt="6"/>
      <dgm:spPr/>
      <dgm:t>
        <a:bodyPr/>
        <a:lstStyle/>
        <a:p>
          <a:endParaRPr lang="en-US"/>
        </a:p>
      </dgm:t>
    </dgm:pt>
    <dgm:pt modelId="{1C127093-BE40-4679-9304-A488F574ADEA}" type="pres">
      <dgm:prSet presAssocID="{5E706C6E-A95A-4F43-B605-3EFDFA5C8AF7}" presName="node" presStyleLbl="node1" presStyleIdx="1" presStyleCnt="6" custScaleX="89427" custScaleY="48856">
        <dgm:presLayoutVars>
          <dgm:bulletEnabled val="1"/>
        </dgm:presLayoutVars>
      </dgm:prSet>
      <dgm:spPr>
        <a:prstGeom prst="parallelogram">
          <a:avLst/>
        </a:prstGeom>
      </dgm:spPr>
      <dgm:t>
        <a:bodyPr/>
        <a:lstStyle/>
        <a:p>
          <a:endParaRPr lang="en-US"/>
        </a:p>
      </dgm:t>
    </dgm:pt>
    <dgm:pt modelId="{7EFDF1F9-DBE7-442D-B1C1-7F82F1338704}" type="pres">
      <dgm:prSet presAssocID="{87BE54C0-175C-4204-AEC2-CD0F3C4BE128}" presName="Name9" presStyleLbl="parChTrans1D2" presStyleIdx="2" presStyleCnt="6"/>
      <dgm:spPr/>
      <dgm:t>
        <a:bodyPr/>
        <a:lstStyle/>
        <a:p>
          <a:endParaRPr lang="en-US"/>
        </a:p>
      </dgm:t>
    </dgm:pt>
    <dgm:pt modelId="{3D5B6635-8AF3-425B-8DE4-EDD589BE2D2F}" type="pres">
      <dgm:prSet presAssocID="{87BE54C0-175C-4204-AEC2-CD0F3C4BE128}" presName="connTx" presStyleLbl="parChTrans1D2" presStyleIdx="2" presStyleCnt="6"/>
      <dgm:spPr/>
      <dgm:t>
        <a:bodyPr/>
        <a:lstStyle/>
        <a:p>
          <a:endParaRPr lang="en-US"/>
        </a:p>
      </dgm:t>
    </dgm:pt>
    <dgm:pt modelId="{44DCE54C-32EE-4456-AFC5-27CB1228F1CE}" type="pres">
      <dgm:prSet presAssocID="{651AE763-2566-4F6C-AE59-8E550F497706}" presName="node" presStyleLbl="node1" presStyleIdx="2" presStyleCnt="6" custScaleY="53087" custRadScaleRad="106604" custRadScaleInc="16740">
        <dgm:presLayoutVars>
          <dgm:bulletEnabled val="1"/>
        </dgm:presLayoutVars>
      </dgm:prSet>
      <dgm:spPr>
        <a:prstGeom prst="parallelogram">
          <a:avLst/>
        </a:prstGeom>
      </dgm:spPr>
      <dgm:t>
        <a:bodyPr/>
        <a:lstStyle/>
        <a:p>
          <a:endParaRPr lang="en-US"/>
        </a:p>
      </dgm:t>
    </dgm:pt>
    <dgm:pt modelId="{8B875C73-D3E0-8D4B-917C-66029620DA8D}" type="pres">
      <dgm:prSet presAssocID="{A3EF591F-A6F0-574F-BE6E-4B4AA590E18C}" presName="Name9" presStyleLbl="parChTrans1D2" presStyleIdx="3" presStyleCnt="6"/>
      <dgm:spPr/>
      <dgm:t>
        <a:bodyPr/>
        <a:lstStyle/>
        <a:p>
          <a:endParaRPr lang="en-US"/>
        </a:p>
      </dgm:t>
    </dgm:pt>
    <dgm:pt modelId="{2AB225B2-0234-7C4D-929C-4C0E40872210}" type="pres">
      <dgm:prSet presAssocID="{A3EF591F-A6F0-574F-BE6E-4B4AA590E18C}" presName="connTx" presStyleLbl="parChTrans1D2" presStyleIdx="3" presStyleCnt="6"/>
      <dgm:spPr/>
      <dgm:t>
        <a:bodyPr/>
        <a:lstStyle/>
        <a:p>
          <a:endParaRPr lang="en-US"/>
        </a:p>
      </dgm:t>
    </dgm:pt>
    <dgm:pt modelId="{371FFCAE-50FC-D94F-BCC5-9A5DBC3AE1C4}" type="pres">
      <dgm:prSet presAssocID="{D094950E-EE80-1C4F-ACAE-2BB1B8D1C1D9}" presName="node" presStyleLbl="node1" presStyleIdx="3" presStyleCnt="6" custScaleY="53504" custRadScaleRad="100734" custRadScaleInc="-6134">
        <dgm:presLayoutVars>
          <dgm:bulletEnabled val="1"/>
        </dgm:presLayoutVars>
      </dgm:prSet>
      <dgm:spPr>
        <a:prstGeom prst="parallelogram">
          <a:avLst/>
        </a:prstGeom>
      </dgm:spPr>
      <dgm:t>
        <a:bodyPr/>
        <a:lstStyle/>
        <a:p>
          <a:endParaRPr lang="en-US"/>
        </a:p>
      </dgm:t>
    </dgm:pt>
    <dgm:pt modelId="{678BC5AB-D95F-4375-8AC0-C70DC43C3247}" type="pres">
      <dgm:prSet presAssocID="{F3C15BEA-B9EF-4188-A406-E440DE614A3A}" presName="Name9" presStyleLbl="parChTrans1D2" presStyleIdx="4" presStyleCnt="6"/>
      <dgm:spPr/>
      <dgm:t>
        <a:bodyPr/>
        <a:lstStyle/>
        <a:p>
          <a:endParaRPr lang="en-US"/>
        </a:p>
      </dgm:t>
    </dgm:pt>
    <dgm:pt modelId="{C295DCF9-E834-4FB5-A78E-8CD8E6BBC1FA}" type="pres">
      <dgm:prSet presAssocID="{F3C15BEA-B9EF-4188-A406-E440DE614A3A}" presName="connTx" presStyleLbl="parChTrans1D2" presStyleIdx="4" presStyleCnt="6"/>
      <dgm:spPr/>
      <dgm:t>
        <a:bodyPr/>
        <a:lstStyle/>
        <a:p>
          <a:endParaRPr lang="en-US"/>
        </a:p>
      </dgm:t>
    </dgm:pt>
    <dgm:pt modelId="{39F285E7-A013-46D7-B644-C26E5DE49638}" type="pres">
      <dgm:prSet presAssocID="{8328ED46-ECEA-4FFF-9FEE-4D4AF280D16E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72F94C-B7C5-4750-BCBA-BAAD41E5D18A}" type="pres">
      <dgm:prSet presAssocID="{1DFEB68D-A052-49E8-BAF6-403D8B836B64}" presName="Name9" presStyleLbl="parChTrans1D2" presStyleIdx="5" presStyleCnt="6"/>
      <dgm:spPr/>
      <dgm:t>
        <a:bodyPr/>
        <a:lstStyle/>
        <a:p>
          <a:endParaRPr lang="en-US"/>
        </a:p>
      </dgm:t>
    </dgm:pt>
    <dgm:pt modelId="{D2F7FF62-CC59-4CD3-A6ED-711728675305}" type="pres">
      <dgm:prSet presAssocID="{1DFEB68D-A052-49E8-BAF6-403D8B836B64}" presName="connTx" presStyleLbl="parChTrans1D2" presStyleIdx="5" presStyleCnt="6"/>
      <dgm:spPr/>
      <dgm:t>
        <a:bodyPr/>
        <a:lstStyle/>
        <a:p>
          <a:endParaRPr lang="en-US"/>
        </a:p>
      </dgm:t>
    </dgm:pt>
    <dgm:pt modelId="{2ACF6BD2-D8AE-474A-A9B0-32279DB12525}" type="pres">
      <dgm:prSet presAssocID="{705A0F43-E01E-44C8-B92E-C5450D4C31EC}" presName="node" presStyleLbl="node1" presStyleIdx="5" presStyleCnt="6" custScaleY="70456">
        <dgm:presLayoutVars>
          <dgm:bulletEnabled val="1"/>
        </dgm:presLayoutVars>
      </dgm:prSet>
      <dgm:spPr>
        <a:prstGeom prst="parallelogram">
          <a:avLst/>
        </a:prstGeom>
      </dgm:spPr>
      <dgm:t>
        <a:bodyPr/>
        <a:lstStyle/>
        <a:p>
          <a:endParaRPr lang="en-US"/>
        </a:p>
      </dgm:t>
    </dgm:pt>
  </dgm:ptLst>
  <dgm:cxnLst>
    <dgm:cxn modelId="{FAD02326-AFBC-B840-97AD-865BF095FA3B}" type="presOf" srcId="{F3C15BEA-B9EF-4188-A406-E440DE614A3A}" destId="{678BC5AB-D95F-4375-8AC0-C70DC43C3247}" srcOrd="0" destOrd="0" presId="urn:microsoft.com/office/officeart/2005/8/layout/radial1"/>
    <dgm:cxn modelId="{A0A6D40F-D415-5B45-BAA3-6F113B0E8724}" type="presOf" srcId="{1DFEB68D-A052-49E8-BAF6-403D8B836B64}" destId="{D2F7FF62-CC59-4CD3-A6ED-711728675305}" srcOrd="1" destOrd="0" presId="urn:microsoft.com/office/officeart/2005/8/layout/radial1"/>
    <dgm:cxn modelId="{B610A58B-32A4-4AAD-8964-415B6B9B4E97}" srcId="{1FFEFD37-F2C0-41AB-BE52-FC618EDB0ED4}" destId="{527378DC-2374-4568-A930-368706B29BAB}" srcOrd="0" destOrd="0" parTransId="{368B772B-6110-429D-A3C9-400E332668A6}" sibTransId="{8F73DB3A-90E4-4B1A-B05E-20E8E2C44DDE}"/>
    <dgm:cxn modelId="{E9C505C0-41A7-1C45-89EC-4FDCA95372AA}" type="presOf" srcId="{8328ED46-ECEA-4FFF-9FEE-4D4AF280D16E}" destId="{39F285E7-A013-46D7-B644-C26E5DE49638}" srcOrd="0" destOrd="0" presId="urn:microsoft.com/office/officeart/2005/8/layout/radial1"/>
    <dgm:cxn modelId="{BAC28B61-E9C3-AF45-B21D-2C915E666C46}" type="presOf" srcId="{A3EF591F-A6F0-574F-BE6E-4B4AA590E18C}" destId="{2AB225B2-0234-7C4D-929C-4C0E40872210}" srcOrd="1" destOrd="0" presId="urn:microsoft.com/office/officeart/2005/8/layout/radial1"/>
    <dgm:cxn modelId="{366156E7-84CD-480D-B951-D6667E898930}" srcId="{527378DC-2374-4568-A930-368706B29BAB}" destId="{651AE763-2566-4F6C-AE59-8E550F497706}" srcOrd="2" destOrd="0" parTransId="{87BE54C0-175C-4204-AEC2-CD0F3C4BE128}" sibTransId="{74773EF6-C620-4AF3-BC06-552C7CCE1589}"/>
    <dgm:cxn modelId="{155ACD15-FBA9-5E4D-B1D8-116E7D59C125}" type="presOf" srcId="{13F729CE-919B-42F4-A3C2-A2906F71DE3C}" destId="{2F685C43-79AE-4D13-BBA5-1BBC43B6B88F}" srcOrd="1" destOrd="0" presId="urn:microsoft.com/office/officeart/2005/8/layout/radial1"/>
    <dgm:cxn modelId="{58824680-755F-4C0D-8E23-57AF7EBB439E}" srcId="{527378DC-2374-4568-A930-368706B29BAB}" destId="{42A0DCF0-13E3-4668-94D6-BFBF57A77CAE}" srcOrd="0" destOrd="0" parTransId="{78363F41-C269-432E-87B2-EFC80835D766}" sibTransId="{03E510B0-54A3-484A-8BA9-849BD4EBF589}"/>
    <dgm:cxn modelId="{025FB134-65F2-415D-ADB8-0B897F80A12D}" srcId="{527378DC-2374-4568-A930-368706B29BAB}" destId="{705A0F43-E01E-44C8-B92E-C5450D4C31EC}" srcOrd="5" destOrd="0" parTransId="{1DFEB68D-A052-49E8-BAF6-403D8B836B64}" sibTransId="{149D9A95-202D-4215-9580-E15868F13F41}"/>
    <dgm:cxn modelId="{00B43D6E-7A6C-834D-811A-23BFFF403C52}" type="presOf" srcId="{D094950E-EE80-1C4F-ACAE-2BB1B8D1C1D9}" destId="{371FFCAE-50FC-D94F-BCC5-9A5DBC3AE1C4}" srcOrd="0" destOrd="0" presId="urn:microsoft.com/office/officeart/2005/8/layout/radial1"/>
    <dgm:cxn modelId="{1D145703-921C-724E-BCD1-099693ACFE41}" type="presOf" srcId="{705A0F43-E01E-44C8-B92E-C5450D4C31EC}" destId="{2ACF6BD2-D8AE-474A-A9B0-32279DB12525}" srcOrd="0" destOrd="0" presId="urn:microsoft.com/office/officeart/2005/8/layout/radial1"/>
    <dgm:cxn modelId="{F22F5708-6792-DD48-8AE0-4ECEF8BB0BC9}" type="presOf" srcId="{527378DC-2374-4568-A930-368706B29BAB}" destId="{ACDBBD21-68C9-4760-B3AD-CFD10781EDE3}" srcOrd="0" destOrd="0" presId="urn:microsoft.com/office/officeart/2005/8/layout/radial1"/>
    <dgm:cxn modelId="{E5E0F8D0-5B5D-5D45-9BE1-1BEDEDFBCDB9}" type="presOf" srcId="{42A0DCF0-13E3-4668-94D6-BFBF57A77CAE}" destId="{6715D968-BD54-40D2-8515-E2F5E1FA4B5D}" srcOrd="0" destOrd="0" presId="urn:microsoft.com/office/officeart/2005/8/layout/radial1"/>
    <dgm:cxn modelId="{10B9C367-AD63-412E-8B30-3F3DBC4AC6A9}" srcId="{527378DC-2374-4568-A930-368706B29BAB}" destId="{8328ED46-ECEA-4FFF-9FEE-4D4AF280D16E}" srcOrd="4" destOrd="0" parTransId="{F3C15BEA-B9EF-4188-A406-E440DE614A3A}" sibTransId="{B02031B0-4215-49DF-B08D-4F95E5F38847}"/>
    <dgm:cxn modelId="{F55DB14C-272D-B24B-8266-FD4B1D366B19}" type="presOf" srcId="{1FFEFD37-F2C0-41AB-BE52-FC618EDB0ED4}" destId="{BAB93E77-FF86-4702-A477-16A848E7E68C}" srcOrd="0" destOrd="0" presId="urn:microsoft.com/office/officeart/2005/8/layout/radial1"/>
    <dgm:cxn modelId="{03B0E56A-3154-C348-B9F4-FDED6C82F239}" type="presOf" srcId="{A3EF591F-A6F0-574F-BE6E-4B4AA590E18C}" destId="{8B875C73-D3E0-8D4B-917C-66029620DA8D}" srcOrd="0" destOrd="0" presId="urn:microsoft.com/office/officeart/2005/8/layout/radial1"/>
    <dgm:cxn modelId="{E371BEE0-6748-0D49-B498-129F48BE376C}" type="presOf" srcId="{78363F41-C269-432E-87B2-EFC80835D766}" destId="{273C7859-D5B5-4B25-8F25-EDD4A5ABAA35}" srcOrd="0" destOrd="0" presId="urn:microsoft.com/office/officeart/2005/8/layout/radial1"/>
    <dgm:cxn modelId="{D8FFD5AE-1CD1-4549-9A8C-DC9663986759}" type="presOf" srcId="{13F729CE-919B-42F4-A3C2-A2906F71DE3C}" destId="{9F739C65-8B4C-4369-8D52-C30E729D8400}" srcOrd="0" destOrd="0" presId="urn:microsoft.com/office/officeart/2005/8/layout/radial1"/>
    <dgm:cxn modelId="{491C7FF0-16AD-AA40-BD7B-CBEF5F15F754}" type="presOf" srcId="{87BE54C0-175C-4204-AEC2-CD0F3C4BE128}" destId="{3D5B6635-8AF3-425B-8DE4-EDD589BE2D2F}" srcOrd="1" destOrd="0" presId="urn:microsoft.com/office/officeart/2005/8/layout/radial1"/>
    <dgm:cxn modelId="{04BD2113-CFCD-8B46-8087-503B09C23A5A}" type="presOf" srcId="{651AE763-2566-4F6C-AE59-8E550F497706}" destId="{44DCE54C-32EE-4456-AFC5-27CB1228F1CE}" srcOrd="0" destOrd="0" presId="urn:microsoft.com/office/officeart/2005/8/layout/radial1"/>
    <dgm:cxn modelId="{A22E2FFA-689E-A149-BDC9-32913E2ADE13}" type="presOf" srcId="{87BE54C0-175C-4204-AEC2-CD0F3C4BE128}" destId="{7EFDF1F9-DBE7-442D-B1C1-7F82F1338704}" srcOrd="0" destOrd="0" presId="urn:microsoft.com/office/officeart/2005/8/layout/radial1"/>
    <dgm:cxn modelId="{34E084CD-7974-764A-9460-CBD33B391217}" srcId="{527378DC-2374-4568-A930-368706B29BAB}" destId="{D094950E-EE80-1C4F-ACAE-2BB1B8D1C1D9}" srcOrd="3" destOrd="0" parTransId="{A3EF591F-A6F0-574F-BE6E-4B4AA590E18C}" sibTransId="{30A4CA40-3CC3-0F44-8CAC-E12200EEBEB0}"/>
    <dgm:cxn modelId="{24376E16-CE72-8A43-AADE-CF1131CB089D}" type="presOf" srcId="{F3C15BEA-B9EF-4188-A406-E440DE614A3A}" destId="{C295DCF9-E834-4FB5-A78E-8CD8E6BBC1FA}" srcOrd="1" destOrd="0" presId="urn:microsoft.com/office/officeart/2005/8/layout/radial1"/>
    <dgm:cxn modelId="{A1B042C4-5F58-1148-AB24-8F1652FB03A9}" type="presOf" srcId="{1DFEB68D-A052-49E8-BAF6-403D8B836B64}" destId="{3972F94C-B7C5-4750-BCBA-BAAD41E5D18A}" srcOrd="0" destOrd="0" presId="urn:microsoft.com/office/officeart/2005/8/layout/radial1"/>
    <dgm:cxn modelId="{645E5678-DC15-A240-A97A-21D2ECA5360B}" type="presOf" srcId="{5E706C6E-A95A-4F43-B605-3EFDFA5C8AF7}" destId="{1C127093-BE40-4679-9304-A488F574ADEA}" srcOrd="0" destOrd="0" presId="urn:microsoft.com/office/officeart/2005/8/layout/radial1"/>
    <dgm:cxn modelId="{C3E0FFB6-5AD0-6244-B50C-F1BF066A56E2}" type="presOf" srcId="{78363F41-C269-432E-87B2-EFC80835D766}" destId="{9A26EF50-9766-4BF5-A5F1-9B84FF267EC4}" srcOrd="1" destOrd="0" presId="urn:microsoft.com/office/officeart/2005/8/layout/radial1"/>
    <dgm:cxn modelId="{38DEB052-3C2B-4207-B51B-08D132E0BDC6}" srcId="{527378DC-2374-4568-A930-368706B29BAB}" destId="{5E706C6E-A95A-4F43-B605-3EFDFA5C8AF7}" srcOrd="1" destOrd="0" parTransId="{13F729CE-919B-42F4-A3C2-A2906F71DE3C}" sibTransId="{C6B0A1AA-BD5A-4B97-BEF5-220FECF6FF24}"/>
    <dgm:cxn modelId="{F13C590D-4DAE-E344-81FA-B8D209BC57B4}" type="presParOf" srcId="{BAB93E77-FF86-4702-A477-16A848E7E68C}" destId="{ACDBBD21-68C9-4760-B3AD-CFD10781EDE3}" srcOrd="0" destOrd="0" presId="urn:microsoft.com/office/officeart/2005/8/layout/radial1"/>
    <dgm:cxn modelId="{511533D6-B3D0-F34E-AEA3-EDD2C4655865}" type="presParOf" srcId="{BAB93E77-FF86-4702-A477-16A848E7E68C}" destId="{273C7859-D5B5-4B25-8F25-EDD4A5ABAA35}" srcOrd="1" destOrd="0" presId="urn:microsoft.com/office/officeart/2005/8/layout/radial1"/>
    <dgm:cxn modelId="{55B39B1C-9AA8-AB46-9AD4-04DF912CC583}" type="presParOf" srcId="{273C7859-D5B5-4B25-8F25-EDD4A5ABAA35}" destId="{9A26EF50-9766-4BF5-A5F1-9B84FF267EC4}" srcOrd="0" destOrd="0" presId="urn:microsoft.com/office/officeart/2005/8/layout/radial1"/>
    <dgm:cxn modelId="{48DF688A-7254-B44F-B8A2-84D164FB8158}" type="presParOf" srcId="{BAB93E77-FF86-4702-A477-16A848E7E68C}" destId="{6715D968-BD54-40D2-8515-E2F5E1FA4B5D}" srcOrd="2" destOrd="0" presId="urn:microsoft.com/office/officeart/2005/8/layout/radial1"/>
    <dgm:cxn modelId="{A942BBB5-6A24-794A-B321-A38D16D49E39}" type="presParOf" srcId="{BAB93E77-FF86-4702-A477-16A848E7E68C}" destId="{9F739C65-8B4C-4369-8D52-C30E729D8400}" srcOrd="3" destOrd="0" presId="urn:microsoft.com/office/officeart/2005/8/layout/radial1"/>
    <dgm:cxn modelId="{EBFE25B5-2714-5E49-86E2-26C3A2BF7F65}" type="presParOf" srcId="{9F739C65-8B4C-4369-8D52-C30E729D8400}" destId="{2F685C43-79AE-4D13-BBA5-1BBC43B6B88F}" srcOrd="0" destOrd="0" presId="urn:microsoft.com/office/officeart/2005/8/layout/radial1"/>
    <dgm:cxn modelId="{1866570C-1F74-B04A-B482-F16F772C63F8}" type="presParOf" srcId="{BAB93E77-FF86-4702-A477-16A848E7E68C}" destId="{1C127093-BE40-4679-9304-A488F574ADEA}" srcOrd="4" destOrd="0" presId="urn:microsoft.com/office/officeart/2005/8/layout/radial1"/>
    <dgm:cxn modelId="{2A69B82C-43CD-BD47-B638-47E3C475F177}" type="presParOf" srcId="{BAB93E77-FF86-4702-A477-16A848E7E68C}" destId="{7EFDF1F9-DBE7-442D-B1C1-7F82F1338704}" srcOrd="5" destOrd="0" presId="urn:microsoft.com/office/officeart/2005/8/layout/radial1"/>
    <dgm:cxn modelId="{7F95B2D0-9C3A-DE43-83E0-06F8ACDE4A04}" type="presParOf" srcId="{7EFDF1F9-DBE7-442D-B1C1-7F82F1338704}" destId="{3D5B6635-8AF3-425B-8DE4-EDD589BE2D2F}" srcOrd="0" destOrd="0" presId="urn:microsoft.com/office/officeart/2005/8/layout/radial1"/>
    <dgm:cxn modelId="{1D5E40A6-5090-984C-AB39-27FE60E54E8E}" type="presParOf" srcId="{BAB93E77-FF86-4702-A477-16A848E7E68C}" destId="{44DCE54C-32EE-4456-AFC5-27CB1228F1CE}" srcOrd="6" destOrd="0" presId="urn:microsoft.com/office/officeart/2005/8/layout/radial1"/>
    <dgm:cxn modelId="{467F7C9F-73D6-5447-BE5F-0EC6CF79DDC4}" type="presParOf" srcId="{BAB93E77-FF86-4702-A477-16A848E7E68C}" destId="{8B875C73-D3E0-8D4B-917C-66029620DA8D}" srcOrd="7" destOrd="0" presId="urn:microsoft.com/office/officeart/2005/8/layout/radial1"/>
    <dgm:cxn modelId="{608F1D47-EA9D-B247-881E-D60F7006CC99}" type="presParOf" srcId="{8B875C73-D3E0-8D4B-917C-66029620DA8D}" destId="{2AB225B2-0234-7C4D-929C-4C0E40872210}" srcOrd="0" destOrd="0" presId="urn:microsoft.com/office/officeart/2005/8/layout/radial1"/>
    <dgm:cxn modelId="{C29FD335-82AD-8A48-8963-316B7B00FF3F}" type="presParOf" srcId="{BAB93E77-FF86-4702-A477-16A848E7E68C}" destId="{371FFCAE-50FC-D94F-BCC5-9A5DBC3AE1C4}" srcOrd="8" destOrd="0" presId="urn:microsoft.com/office/officeart/2005/8/layout/radial1"/>
    <dgm:cxn modelId="{7DFD4176-B164-0B4F-8DAB-35CA30C6FD21}" type="presParOf" srcId="{BAB93E77-FF86-4702-A477-16A848E7E68C}" destId="{678BC5AB-D95F-4375-8AC0-C70DC43C3247}" srcOrd="9" destOrd="0" presId="urn:microsoft.com/office/officeart/2005/8/layout/radial1"/>
    <dgm:cxn modelId="{AD9AA84D-2493-1540-9BA1-D163D2EF419D}" type="presParOf" srcId="{678BC5AB-D95F-4375-8AC0-C70DC43C3247}" destId="{C295DCF9-E834-4FB5-A78E-8CD8E6BBC1FA}" srcOrd="0" destOrd="0" presId="urn:microsoft.com/office/officeart/2005/8/layout/radial1"/>
    <dgm:cxn modelId="{38623A91-0B23-0047-B48E-3954B75D1A4E}" type="presParOf" srcId="{BAB93E77-FF86-4702-A477-16A848E7E68C}" destId="{39F285E7-A013-46D7-B644-C26E5DE49638}" srcOrd="10" destOrd="0" presId="urn:microsoft.com/office/officeart/2005/8/layout/radial1"/>
    <dgm:cxn modelId="{543096AB-A27A-5347-A6EE-5E3979C9B421}" type="presParOf" srcId="{BAB93E77-FF86-4702-A477-16A848E7E68C}" destId="{3972F94C-B7C5-4750-BCBA-BAAD41E5D18A}" srcOrd="11" destOrd="0" presId="urn:microsoft.com/office/officeart/2005/8/layout/radial1"/>
    <dgm:cxn modelId="{5766206C-AFD5-2640-850E-246DAD84B46B}" type="presParOf" srcId="{3972F94C-B7C5-4750-BCBA-BAAD41E5D18A}" destId="{D2F7FF62-CC59-4CD3-A6ED-711728675305}" srcOrd="0" destOrd="0" presId="urn:microsoft.com/office/officeart/2005/8/layout/radial1"/>
    <dgm:cxn modelId="{D5DEE826-8376-E142-9D51-84FB1801E688}" type="presParOf" srcId="{BAB93E77-FF86-4702-A477-16A848E7E68C}" destId="{2ACF6BD2-D8AE-474A-A9B0-32279DB12525}" srcOrd="12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1FFEFD37-F2C0-41AB-BE52-FC618EDB0ED4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27378DC-2374-4568-A930-368706B29BAB}">
      <dgm:prSet phldrT="[Text]"/>
      <dgm:spPr/>
      <dgm:t>
        <a:bodyPr/>
        <a:lstStyle/>
        <a:p>
          <a:r>
            <a:rPr lang="en-US" dirty="0" smtClean="0"/>
            <a:t>Road Accident</a:t>
          </a:r>
          <a:endParaRPr lang="en-US" dirty="0"/>
        </a:p>
      </dgm:t>
    </dgm:pt>
    <dgm:pt modelId="{368B772B-6110-429D-A3C9-400E332668A6}" type="parTrans" cxnId="{B610A58B-32A4-4AAD-8964-415B6B9B4E97}">
      <dgm:prSet/>
      <dgm:spPr/>
      <dgm:t>
        <a:bodyPr/>
        <a:lstStyle/>
        <a:p>
          <a:endParaRPr lang="en-US"/>
        </a:p>
      </dgm:t>
    </dgm:pt>
    <dgm:pt modelId="{8F73DB3A-90E4-4B1A-B05E-20E8E2C44DDE}" type="sibTrans" cxnId="{B610A58B-32A4-4AAD-8964-415B6B9B4E97}">
      <dgm:prSet/>
      <dgm:spPr/>
      <dgm:t>
        <a:bodyPr/>
        <a:lstStyle/>
        <a:p>
          <a:endParaRPr lang="en-US"/>
        </a:p>
      </dgm:t>
    </dgm:pt>
    <dgm:pt modelId="{42A0DCF0-13E3-4668-94D6-BFBF57A77CAE}">
      <dgm:prSet phldrT="[Text]"/>
      <dgm:spPr/>
      <dgm:t>
        <a:bodyPr/>
        <a:lstStyle/>
        <a:p>
          <a:r>
            <a:rPr lang="en-US" dirty="0" smtClean="0"/>
            <a:t>Driver 1</a:t>
          </a:r>
          <a:endParaRPr lang="en-US" dirty="0"/>
        </a:p>
      </dgm:t>
    </dgm:pt>
    <dgm:pt modelId="{78363F41-C269-432E-87B2-EFC80835D766}" type="parTrans" cxnId="{58824680-755F-4C0D-8E23-57AF7EBB439E}">
      <dgm:prSet/>
      <dgm:spPr/>
      <dgm:t>
        <a:bodyPr/>
        <a:lstStyle/>
        <a:p>
          <a:endParaRPr lang="en-US"/>
        </a:p>
      </dgm:t>
    </dgm:pt>
    <dgm:pt modelId="{03E510B0-54A3-484A-8BA9-849BD4EBF589}" type="sibTrans" cxnId="{58824680-755F-4C0D-8E23-57AF7EBB439E}">
      <dgm:prSet/>
      <dgm:spPr/>
      <dgm:t>
        <a:bodyPr/>
        <a:lstStyle/>
        <a:p>
          <a:endParaRPr lang="en-US"/>
        </a:p>
      </dgm:t>
    </dgm:pt>
    <dgm:pt modelId="{5E706C6E-A95A-4F43-B605-3EFDFA5C8AF7}">
      <dgm:prSet phldrT="[Text]"/>
      <dgm:spPr/>
      <dgm:t>
        <a:bodyPr/>
        <a:lstStyle/>
        <a:p>
          <a:r>
            <a:rPr lang="en-US" dirty="0" smtClean="0"/>
            <a:t>Car 1</a:t>
          </a:r>
          <a:endParaRPr lang="en-US" dirty="0"/>
        </a:p>
      </dgm:t>
    </dgm:pt>
    <dgm:pt modelId="{13F729CE-919B-42F4-A3C2-A2906F71DE3C}" type="parTrans" cxnId="{38DEB052-3C2B-4207-B51B-08D132E0BDC6}">
      <dgm:prSet/>
      <dgm:spPr/>
      <dgm:t>
        <a:bodyPr/>
        <a:lstStyle/>
        <a:p>
          <a:endParaRPr lang="en-US"/>
        </a:p>
      </dgm:t>
    </dgm:pt>
    <dgm:pt modelId="{C6B0A1AA-BD5A-4B97-BEF5-220FECF6FF24}" type="sibTrans" cxnId="{38DEB052-3C2B-4207-B51B-08D132E0BDC6}">
      <dgm:prSet/>
      <dgm:spPr/>
      <dgm:t>
        <a:bodyPr/>
        <a:lstStyle/>
        <a:p>
          <a:endParaRPr lang="en-US"/>
        </a:p>
      </dgm:t>
    </dgm:pt>
    <dgm:pt modelId="{8328ED46-ECEA-4FFF-9FEE-4D4AF280D16E}">
      <dgm:prSet phldrT="[Text]"/>
      <dgm:spPr/>
      <dgm:t>
        <a:bodyPr/>
        <a:lstStyle/>
        <a:p>
          <a:r>
            <a:rPr lang="en-US" dirty="0" smtClean="0"/>
            <a:t>Location</a:t>
          </a:r>
          <a:endParaRPr lang="en-US" dirty="0"/>
        </a:p>
      </dgm:t>
    </dgm:pt>
    <dgm:pt modelId="{F3C15BEA-B9EF-4188-A406-E440DE614A3A}" type="parTrans" cxnId="{10B9C367-AD63-412E-8B30-3F3DBC4AC6A9}">
      <dgm:prSet/>
      <dgm:spPr/>
      <dgm:t>
        <a:bodyPr/>
        <a:lstStyle/>
        <a:p>
          <a:endParaRPr lang="en-US"/>
        </a:p>
      </dgm:t>
    </dgm:pt>
    <dgm:pt modelId="{B02031B0-4215-49DF-B08D-4F95E5F38847}" type="sibTrans" cxnId="{10B9C367-AD63-412E-8B30-3F3DBC4AC6A9}">
      <dgm:prSet/>
      <dgm:spPr/>
      <dgm:t>
        <a:bodyPr/>
        <a:lstStyle/>
        <a:p>
          <a:endParaRPr lang="en-US"/>
        </a:p>
      </dgm:t>
    </dgm:pt>
    <dgm:pt modelId="{705A0F43-E01E-44C8-B92E-C5450D4C31EC}">
      <dgm:prSet phldrT="[Text]"/>
      <dgm:spPr/>
      <dgm:t>
        <a:bodyPr/>
        <a:lstStyle/>
        <a:p>
          <a:r>
            <a:rPr lang="en-US" dirty="0" smtClean="0"/>
            <a:t>Roads affected</a:t>
          </a:r>
          <a:endParaRPr lang="en-US" dirty="0"/>
        </a:p>
      </dgm:t>
    </dgm:pt>
    <dgm:pt modelId="{1DFEB68D-A052-49E8-BAF6-403D8B836B64}" type="parTrans" cxnId="{025FB134-65F2-415D-ADB8-0B897F80A12D}">
      <dgm:prSet/>
      <dgm:spPr/>
      <dgm:t>
        <a:bodyPr/>
        <a:lstStyle/>
        <a:p>
          <a:endParaRPr lang="en-US"/>
        </a:p>
      </dgm:t>
    </dgm:pt>
    <dgm:pt modelId="{149D9A95-202D-4215-9580-E15868F13F41}" type="sibTrans" cxnId="{025FB134-65F2-415D-ADB8-0B897F80A12D}">
      <dgm:prSet/>
      <dgm:spPr/>
      <dgm:t>
        <a:bodyPr/>
        <a:lstStyle/>
        <a:p>
          <a:endParaRPr lang="en-US"/>
        </a:p>
      </dgm:t>
    </dgm:pt>
    <dgm:pt modelId="{D094950E-EE80-1C4F-ACAE-2BB1B8D1C1D9}">
      <dgm:prSet phldrT="[Text]"/>
      <dgm:spPr>
        <a:solidFill>
          <a:srgbClr val="FF0000"/>
        </a:solidFill>
      </dgm:spPr>
      <dgm:t>
        <a:bodyPr/>
        <a:lstStyle/>
        <a:p>
          <a:r>
            <a:rPr lang="en-US" dirty="0" smtClean="0"/>
            <a:t>Driver2</a:t>
          </a:r>
          <a:endParaRPr lang="en-US" dirty="0"/>
        </a:p>
      </dgm:t>
    </dgm:pt>
    <dgm:pt modelId="{A3EF591F-A6F0-574F-BE6E-4B4AA590E18C}" type="parTrans" cxnId="{34E084CD-7974-764A-9460-CBD33B391217}">
      <dgm:prSet/>
      <dgm:spPr/>
      <dgm:t>
        <a:bodyPr/>
        <a:lstStyle/>
        <a:p>
          <a:endParaRPr lang="en-US"/>
        </a:p>
      </dgm:t>
    </dgm:pt>
    <dgm:pt modelId="{30A4CA40-3CC3-0F44-8CAC-E12200EEBEB0}" type="sibTrans" cxnId="{34E084CD-7974-764A-9460-CBD33B391217}">
      <dgm:prSet/>
      <dgm:spPr/>
      <dgm:t>
        <a:bodyPr/>
        <a:lstStyle/>
        <a:p>
          <a:endParaRPr lang="en-US"/>
        </a:p>
      </dgm:t>
    </dgm:pt>
    <dgm:pt modelId="{651AE763-2566-4F6C-AE59-8E550F497706}">
      <dgm:prSet phldrT="[Text]"/>
      <dgm:spPr>
        <a:solidFill>
          <a:srgbClr val="FF0000"/>
        </a:solidFill>
      </dgm:spPr>
      <dgm:t>
        <a:bodyPr/>
        <a:lstStyle/>
        <a:p>
          <a:r>
            <a:rPr lang="en-US" dirty="0" smtClean="0"/>
            <a:t>Car 2</a:t>
          </a:r>
          <a:endParaRPr lang="en-US" dirty="0"/>
        </a:p>
      </dgm:t>
    </dgm:pt>
    <dgm:pt modelId="{74773EF6-C620-4AF3-BC06-552C7CCE1589}" type="sibTrans" cxnId="{366156E7-84CD-480D-B951-D6667E898930}">
      <dgm:prSet/>
      <dgm:spPr/>
      <dgm:t>
        <a:bodyPr/>
        <a:lstStyle/>
        <a:p>
          <a:endParaRPr lang="en-US"/>
        </a:p>
      </dgm:t>
    </dgm:pt>
    <dgm:pt modelId="{87BE54C0-175C-4204-AEC2-CD0F3C4BE128}" type="parTrans" cxnId="{366156E7-84CD-480D-B951-D6667E898930}">
      <dgm:prSet/>
      <dgm:spPr/>
      <dgm:t>
        <a:bodyPr/>
        <a:lstStyle/>
        <a:p>
          <a:endParaRPr lang="en-US"/>
        </a:p>
      </dgm:t>
    </dgm:pt>
    <dgm:pt modelId="{BAB93E77-FF86-4702-A477-16A848E7E68C}" type="pres">
      <dgm:prSet presAssocID="{1FFEFD37-F2C0-41AB-BE52-FC618EDB0ED4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CDBBD21-68C9-4760-B3AD-CFD10781EDE3}" type="pres">
      <dgm:prSet presAssocID="{527378DC-2374-4568-A930-368706B29BAB}" presName="centerShape" presStyleLbl="node0" presStyleIdx="0" presStyleCnt="1" custScaleX="130917" custScaleY="100149"/>
      <dgm:spPr>
        <a:prstGeom prst="diamond">
          <a:avLst/>
        </a:prstGeom>
      </dgm:spPr>
      <dgm:t>
        <a:bodyPr/>
        <a:lstStyle/>
        <a:p>
          <a:endParaRPr lang="en-US"/>
        </a:p>
      </dgm:t>
    </dgm:pt>
    <dgm:pt modelId="{273C7859-D5B5-4B25-8F25-EDD4A5ABAA35}" type="pres">
      <dgm:prSet presAssocID="{78363F41-C269-432E-87B2-EFC80835D766}" presName="Name9" presStyleLbl="parChTrans1D2" presStyleIdx="0" presStyleCnt="6"/>
      <dgm:spPr/>
      <dgm:t>
        <a:bodyPr/>
        <a:lstStyle/>
        <a:p>
          <a:endParaRPr lang="en-US"/>
        </a:p>
      </dgm:t>
    </dgm:pt>
    <dgm:pt modelId="{9A26EF50-9766-4BF5-A5F1-9B84FF267EC4}" type="pres">
      <dgm:prSet presAssocID="{78363F41-C269-432E-87B2-EFC80835D766}" presName="connTx" presStyleLbl="parChTrans1D2" presStyleIdx="0" presStyleCnt="6"/>
      <dgm:spPr/>
      <dgm:t>
        <a:bodyPr/>
        <a:lstStyle/>
        <a:p>
          <a:endParaRPr lang="en-US"/>
        </a:p>
      </dgm:t>
    </dgm:pt>
    <dgm:pt modelId="{6715D968-BD54-40D2-8515-E2F5E1FA4B5D}" type="pres">
      <dgm:prSet presAssocID="{42A0DCF0-13E3-4668-94D6-BFBF57A77CAE}" presName="node" presStyleLbl="node1" presStyleIdx="0" presStyleCnt="6" custScaleY="50895" custRadScaleRad="85375">
        <dgm:presLayoutVars>
          <dgm:bulletEnabled val="1"/>
        </dgm:presLayoutVars>
      </dgm:prSet>
      <dgm:spPr>
        <a:prstGeom prst="parallelogram">
          <a:avLst/>
        </a:prstGeom>
      </dgm:spPr>
      <dgm:t>
        <a:bodyPr/>
        <a:lstStyle/>
        <a:p>
          <a:endParaRPr lang="en-US"/>
        </a:p>
      </dgm:t>
    </dgm:pt>
    <dgm:pt modelId="{9F739C65-8B4C-4369-8D52-C30E729D8400}" type="pres">
      <dgm:prSet presAssocID="{13F729CE-919B-42F4-A3C2-A2906F71DE3C}" presName="Name9" presStyleLbl="parChTrans1D2" presStyleIdx="1" presStyleCnt="6"/>
      <dgm:spPr/>
      <dgm:t>
        <a:bodyPr/>
        <a:lstStyle/>
        <a:p>
          <a:endParaRPr lang="en-US"/>
        </a:p>
      </dgm:t>
    </dgm:pt>
    <dgm:pt modelId="{2F685C43-79AE-4D13-BBA5-1BBC43B6B88F}" type="pres">
      <dgm:prSet presAssocID="{13F729CE-919B-42F4-A3C2-A2906F71DE3C}" presName="connTx" presStyleLbl="parChTrans1D2" presStyleIdx="1" presStyleCnt="6"/>
      <dgm:spPr/>
      <dgm:t>
        <a:bodyPr/>
        <a:lstStyle/>
        <a:p>
          <a:endParaRPr lang="en-US"/>
        </a:p>
      </dgm:t>
    </dgm:pt>
    <dgm:pt modelId="{1C127093-BE40-4679-9304-A488F574ADEA}" type="pres">
      <dgm:prSet presAssocID="{5E706C6E-A95A-4F43-B605-3EFDFA5C8AF7}" presName="node" presStyleLbl="node1" presStyleIdx="1" presStyleCnt="6" custScaleX="89427" custScaleY="48856">
        <dgm:presLayoutVars>
          <dgm:bulletEnabled val="1"/>
        </dgm:presLayoutVars>
      </dgm:prSet>
      <dgm:spPr>
        <a:prstGeom prst="parallelogram">
          <a:avLst/>
        </a:prstGeom>
      </dgm:spPr>
      <dgm:t>
        <a:bodyPr/>
        <a:lstStyle/>
        <a:p>
          <a:endParaRPr lang="en-US"/>
        </a:p>
      </dgm:t>
    </dgm:pt>
    <dgm:pt modelId="{7EFDF1F9-DBE7-442D-B1C1-7F82F1338704}" type="pres">
      <dgm:prSet presAssocID="{87BE54C0-175C-4204-AEC2-CD0F3C4BE128}" presName="Name9" presStyleLbl="parChTrans1D2" presStyleIdx="2" presStyleCnt="6"/>
      <dgm:spPr/>
      <dgm:t>
        <a:bodyPr/>
        <a:lstStyle/>
        <a:p>
          <a:endParaRPr lang="en-US"/>
        </a:p>
      </dgm:t>
    </dgm:pt>
    <dgm:pt modelId="{3D5B6635-8AF3-425B-8DE4-EDD589BE2D2F}" type="pres">
      <dgm:prSet presAssocID="{87BE54C0-175C-4204-AEC2-CD0F3C4BE128}" presName="connTx" presStyleLbl="parChTrans1D2" presStyleIdx="2" presStyleCnt="6"/>
      <dgm:spPr/>
      <dgm:t>
        <a:bodyPr/>
        <a:lstStyle/>
        <a:p>
          <a:endParaRPr lang="en-US"/>
        </a:p>
      </dgm:t>
    </dgm:pt>
    <dgm:pt modelId="{44DCE54C-32EE-4456-AFC5-27CB1228F1CE}" type="pres">
      <dgm:prSet presAssocID="{651AE763-2566-4F6C-AE59-8E550F497706}" presName="node" presStyleLbl="node1" presStyleIdx="2" presStyleCnt="6" custScaleY="53087" custRadScaleRad="106604" custRadScaleInc="16740">
        <dgm:presLayoutVars>
          <dgm:bulletEnabled val="1"/>
        </dgm:presLayoutVars>
      </dgm:prSet>
      <dgm:spPr>
        <a:prstGeom prst="parallelogram">
          <a:avLst/>
        </a:prstGeom>
      </dgm:spPr>
      <dgm:t>
        <a:bodyPr/>
        <a:lstStyle/>
        <a:p>
          <a:endParaRPr lang="en-US"/>
        </a:p>
      </dgm:t>
    </dgm:pt>
    <dgm:pt modelId="{8B875C73-D3E0-8D4B-917C-66029620DA8D}" type="pres">
      <dgm:prSet presAssocID="{A3EF591F-A6F0-574F-BE6E-4B4AA590E18C}" presName="Name9" presStyleLbl="parChTrans1D2" presStyleIdx="3" presStyleCnt="6"/>
      <dgm:spPr/>
      <dgm:t>
        <a:bodyPr/>
        <a:lstStyle/>
        <a:p>
          <a:endParaRPr lang="en-US"/>
        </a:p>
      </dgm:t>
    </dgm:pt>
    <dgm:pt modelId="{2AB225B2-0234-7C4D-929C-4C0E40872210}" type="pres">
      <dgm:prSet presAssocID="{A3EF591F-A6F0-574F-BE6E-4B4AA590E18C}" presName="connTx" presStyleLbl="parChTrans1D2" presStyleIdx="3" presStyleCnt="6"/>
      <dgm:spPr/>
      <dgm:t>
        <a:bodyPr/>
        <a:lstStyle/>
        <a:p>
          <a:endParaRPr lang="en-US"/>
        </a:p>
      </dgm:t>
    </dgm:pt>
    <dgm:pt modelId="{371FFCAE-50FC-D94F-BCC5-9A5DBC3AE1C4}" type="pres">
      <dgm:prSet presAssocID="{D094950E-EE80-1C4F-ACAE-2BB1B8D1C1D9}" presName="node" presStyleLbl="node1" presStyleIdx="3" presStyleCnt="6" custScaleY="53504" custRadScaleRad="100734" custRadScaleInc="-6134">
        <dgm:presLayoutVars>
          <dgm:bulletEnabled val="1"/>
        </dgm:presLayoutVars>
      </dgm:prSet>
      <dgm:spPr>
        <a:prstGeom prst="parallelogram">
          <a:avLst/>
        </a:prstGeom>
      </dgm:spPr>
      <dgm:t>
        <a:bodyPr/>
        <a:lstStyle/>
        <a:p>
          <a:endParaRPr lang="en-US"/>
        </a:p>
      </dgm:t>
    </dgm:pt>
    <dgm:pt modelId="{678BC5AB-D95F-4375-8AC0-C70DC43C3247}" type="pres">
      <dgm:prSet presAssocID="{F3C15BEA-B9EF-4188-A406-E440DE614A3A}" presName="Name9" presStyleLbl="parChTrans1D2" presStyleIdx="4" presStyleCnt="6"/>
      <dgm:spPr/>
      <dgm:t>
        <a:bodyPr/>
        <a:lstStyle/>
        <a:p>
          <a:endParaRPr lang="en-US"/>
        </a:p>
      </dgm:t>
    </dgm:pt>
    <dgm:pt modelId="{C295DCF9-E834-4FB5-A78E-8CD8E6BBC1FA}" type="pres">
      <dgm:prSet presAssocID="{F3C15BEA-B9EF-4188-A406-E440DE614A3A}" presName="connTx" presStyleLbl="parChTrans1D2" presStyleIdx="4" presStyleCnt="6"/>
      <dgm:spPr/>
      <dgm:t>
        <a:bodyPr/>
        <a:lstStyle/>
        <a:p>
          <a:endParaRPr lang="en-US"/>
        </a:p>
      </dgm:t>
    </dgm:pt>
    <dgm:pt modelId="{39F285E7-A013-46D7-B644-C26E5DE49638}" type="pres">
      <dgm:prSet presAssocID="{8328ED46-ECEA-4FFF-9FEE-4D4AF280D16E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72F94C-B7C5-4750-BCBA-BAAD41E5D18A}" type="pres">
      <dgm:prSet presAssocID="{1DFEB68D-A052-49E8-BAF6-403D8B836B64}" presName="Name9" presStyleLbl="parChTrans1D2" presStyleIdx="5" presStyleCnt="6"/>
      <dgm:spPr/>
      <dgm:t>
        <a:bodyPr/>
        <a:lstStyle/>
        <a:p>
          <a:endParaRPr lang="en-US"/>
        </a:p>
      </dgm:t>
    </dgm:pt>
    <dgm:pt modelId="{D2F7FF62-CC59-4CD3-A6ED-711728675305}" type="pres">
      <dgm:prSet presAssocID="{1DFEB68D-A052-49E8-BAF6-403D8B836B64}" presName="connTx" presStyleLbl="parChTrans1D2" presStyleIdx="5" presStyleCnt="6"/>
      <dgm:spPr/>
      <dgm:t>
        <a:bodyPr/>
        <a:lstStyle/>
        <a:p>
          <a:endParaRPr lang="en-US"/>
        </a:p>
      </dgm:t>
    </dgm:pt>
    <dgm:pt modelId="{2ACF6BD2-D8AE-474A-A9B0-32279DB12525}" type="pres">
      <dgm:prSet presAssocID="{705A0F43-E01E-44C8-B92E-C5450D4C31EC}" presName="node" presStyleLbl="node1" presStyleIdx="5" presStyleCnt="6" custScaleY="70456">
        <dgm:presLayoutVars>
          <dgm:bulletEnabled val="1"/>
        </dgm:presLayoutVars>
      </dgm:prSet>
      <dgm:spPr>
        <a:prstGeom prst="parallelogram">
          <a:avLst/>
        </a:prstGeom>
      </dgm:spPr>
      <dgm:t>
        <a:bodyPr/>
        <a:lstStyle/>
        <a:p>
          <a:endParaRPr lang="en-US"/>
        </a:p>
      </dgm:t>
    </dgm:pt>
  </dgm:ptLst>
  <dgm:cxnLst>
    <dgm:cxn modelId="{DB06B1BD-C17E-1546-ADB3-1BD8D176E157}" type="presOf" srcId="{705A0F43-E01E-44C8-B92E-C5450D4C31EC}" destId="{2ACF6BD2-D8AE-474A-A9B0-32279DB12525}" srcOrd="0" destOrd="0" presId="urn:microsoft.com/office/officeart/2005/8/layout/radial1"/>
    <dgm:cxn modelId="{846CB739-2E4B-584C-A45C-185070E7C9C0}" type="presOf" srcId="{1FFEFD37-F2C0-41AB-BE52-FC618EDB0ED4}" destId="{BAB93E77-FF86-4702-A477-16A848E7E68C}" srcOrd="0" destOrd="0" presId="urn:microsoft.com/office/officeart/2005/8/layout/radial1"/>
    <dgm:cxn modelId="{64BF6815-6A44-3D4B-90BA-AF17E7B48DC6}" type="presOf" srcId="{13F729CE-919B-42F4-A3C2-A2906F71DE3C}" destId="{2F685C43-79AE-4D13-BBA5-1BBC43B6B88F}" srcOrd="1" destOrd="0" presId="urn:microsoft.com/office/officeart/2005/8/layout/radial1"/>
    <dgm:cxn modelId="{B7E27130-B4AE-BE49-B440-BC2F98EE66E2}" type="presOf" srcId="{A3EF591F-A6F0-574F-BE6E-4B4AA590E18C}" destId="{8B875C73-D3E0-8D4B-917C-66029620DA8D}" srcOrd="0" destOrd="0" presId="urn:microsoft.com/office/officeart/2005/8/layout/radial1"/>
    <dgm:cxn modelId="{27A116E1-C1A2-6B48-8460-0597BDB668D8}" type="presOf" srcId="{1DFEB68D-A052-49E8-BAF6-403D8B836B64}" destId="{D2F7FF62-CC59-4CD3-A6ED-711728675305}" srcOrd="1" destOrd="0" presId="urn:microsoft.com/office/officeart/2005/8/layout/radial1"/>
    <dgm:cxn modelId="{B610A58B-32A4-4AAD-8964-415B6B9B4E97}" srcId="{1FFEFD37-F2C0-41AB-BE52-FC618EDB0ED4}" destId="{527378DC-2374-4568-A930-368706B29BAB}" srcOrd="0" destOrd="0" parTransId="{368B772B-6110-429D-A3C9-400E332668A6}" sibTransId="{8F73DB3A-90E4-4B1A-B05E-20E8E2C44DDE}"/>
    <dgm:cxn modelId="{89DCC080-F89A-C24A-9AD7-ACB25DCA3E06}" type="presOf" srcId="{527378DC-2374-4568-A930-368706B29BAB}" destId="{ACDBBD21-68C9-4760-B3AD-CFD10781EDE3}" srcOrd="0" destOrd="0" presId="urn:microsoft.com/office/officeart/2005/8/layout/radial1"/>
    <dgm:cxn modelId="{C9A8C7F7-1BE6-3941-BA9B-329E237823BF}" type="presOf" srcId="{1DFEB68D-A052-49E8-BAF6-403D8B836B64}" destId="{3972F94C-B7C5-4750-BCBA-BAAD41E5D18A}" srcOrd="0" destOrd="0" presId="urn:microsoft.com/office/officeart/2005/8/layout/radial1"/>
    <dgm:cxn modelId="{426A2499-847A-0246-9C59-738083E91A36}" type="presOf" srcId="{5E706C6E-A95A-4F43-B605-3EFDFA5C8AF7}" destId="{1C127093-BE40-4679-9304-A488F574ADEA}" srcOrd="0" destOrd="0" presId="urn:microsoft.com/office/officeart/2005/8/layout/radial1"/>
    <dgm:cxn modelId="{30479BA2-9134-3645-9DCD-B03BE45F482F}" type="presOf" srcId="{78363F41-C269-432E-87B2-EFC80835D766}" destId="{9A26EF50-9766-4BF5-A5F1-9B84FF267EC4}" srcOrd="1" destOrd="0" presId="urn:microsoft.com/office/officeart/2005/8/layout/radial1"/>
    <dgm:cxn modelId="{E211A817-0595-F545-B822-68A0713D1C04}" type="presOf" srcId="{F3C15BEA-B9EF-4188-A406-E440DE614A3A}" destId="{678BC5AB-D95F-4375-8AC0-C70DC43C3247}" srcOrd="0" destOrd="0" presId="urn:microsoft.com/office/officeart/2005/8/layout/radial1"/>
    <dgm:cxn modelId="{B6E469F9-9C05-CB46-AD6C-B4AE796D269B}" type="presOf" srcId="{78363F41-C269-432E-87B2-EFC80835D766}" destId="{273C7859-D5B5-4B25-8F25-EDD4A5ABAA35}" srcOrd="0" destOrd="0" presId="urn:microsoft.com/office/officeart/2005/8/layout/radial1"/>
    <dgm:cxn modelId="{10B9C367-AD63-412E-8B30-3F3DBC4AC6A9}" srcId="{527378DC-2374-4568-A930-368706B29BAB}" destId="{8328ED46-ECEA-4FFF-9FEE-4D4AF280D16E}" srcOrd="4" destOrd="0" parTransId="{F3C15BEA-B9EF-4188-A406-E440DE614A3A}" sibTransId="{B02031B0-4215-49DF-B08D-4F95E5F38847}"/>
    <dgm:cxn modelId="{366156E7-84CD-480D-B951-D6667E898930}" srcId="{527378DC-2374-4568-A930-368706B29BAB}" destId="{651AE763-2566-4F6C-AE59-8E550F497706}" srcOrd="2" destOrd="0" parTransId="{87BE54C0-175C-4204-AEC2-CD0F3C4BE128}" sibTransId="{74773EF6-C620-4AF3-BC06-552C7CCE1589}"/>
    <dgm:cxn modelId="{D0399165-D1DF-6B41-BCFC-FD2E017CAD69}" type="presOf" srcId="{87BE54C0-175C-4204-AEC2-CD0F3C4BE128}" destId="{7EFDF1F9-DBE7-442D-B1C1-7F82F1338704}" srcOrd="0" destOrd="0" presId="urn:microsoft.com/office/officeart/2005/8/layout/radial1"/>
    <dgm:cxn modelId="{025FB134-65F2-415D-ADB8-0B897F80A12D}" srcId="{527378DC-2374-4568-A930-368706B29BAB}" destId="{705A0F43-E01E-44C8-B92E-C5450D4C31EC}" srcOrd="5" destOrd="0" parTransId="{1DFEB68D-A052-49E8-BAF6-403D8B836B64}" sibTransId="{149D9A95-202D-4215-9580-E15868F13F41}"/>
    <dgm:cxn modelId="{58824680-755F-4C0D-8E23-57AF7EBB439E}" srcId="{527378DC-2374-4568-A930-368706B29BAB}" destId="{42A0DCF0-13E3-4668-94D6-BFBF57A77CAE}" srcOrd="0" destOrd="0" parTransId="{78363F41-C269-432E-87B2-EFC80835D766}" sibTransId="{03E510B0-54A3-484A-8BA9-849BD4EBF589}"/>
    <dgm:cxn modelId="{EC895E99-ABC4-7A4A-9FC3-9F37CA4CA292}" type="presOf" srcId="{A3EF591F-A6F0-574F-BE6E-4B4AA590E18C}" destId="{2AB225B2-0234-7C4D-929C-4C0E40872210}" srcOrd="1" destOrd="0" presId="urn:microsoft.com/office/officeart/2005/8/layout/radial1"/>
    <dgm:cxn modelId="{2AE2BA0C-33FA-9949-B859-62BA14335070}" type="presOf" srcId="{13F729CE-919B-42F4-A3C2-A2906F71DE3C}" destId="{9F739C65-8B4C-4369-8D52-C30E729D8400}" srcOrd="0" destOrd="0" presId="urn:microsoft.com/office/officeart/2005/8/layout/radial1"/>
    <dgm:cxn modelId="{D82BD9D9-6085-B743-A75C-7B84C150691C}" type="presOf" srcId="{F3C15BEA-B9EF-4188-A406-E440DE614A3A}" destId="{C295DCF9-E834-4FB5-A78E-8CD8E6BBC1FA}" srcOrd="1" destOrd="0" presId="urn:microsoft.com/office/officeart/2005/8/layout/radial1"/>
    <dgm:cxn modelId="{34E084CD-7974-764A-9460-CBD33B391217}" srcId="{527378DC-2374-4568-A930-368706B29BAB}" destId="{D094950E-EE80-1C4F-ACAE-2BB1B8D1C1D9}" srcOrd="3" destOrd="0" parTransId="{A3EF591F-A6F0-574F-BE6E-4B4AA590E18C}" sibTransId="{30A4CA40-3CC3-0F44-8CAC-E12200EEBEB0}"/>
    <dgm:cxn modelId="{0B4C53EC-4EBE-6A4F-9F6C-90F2F37B8EFD}" type="presOf" srcId="{651AE763-2566-4F6C-AE59-8E550F497706}" destId="{44DCE54C-32EE-4456-AFC5-27CB1228F1CE}" srcOrd="0" destOrd="0" presId="urn:microsoft.com/office/officeart/2005/8/layout/radial1"/>
    <dgm:cxn modelId="{08F56D8A-5F1F-7E43-BA49-362292A3D7FA}" type="presOf" srcId="{D094950E-EE80-1C4F-ACAE-2BB1B8D1C1D9}" destId="{371FFCAE-50FC-D94F-BCC5-9A5DBC3AE1C4}" srcOrd="0" destOrd="0" presId="urn:microsoft.com/office/officeart/2005/8/layout/radial1"/>
    <dgm:cxn modelId="{FA42BF52-7A43-DD41-BCD8-E2BA0C538E3C}" type="presOf" srcId="{87BE54C0-175C-4204-AEC2-CD0F3C4BE128}" destId="{3D5B6635-8AF3-425B-8DE4-EDD589BE2D2F}" srcOrd="1" destOrd="0" presId="urn:microsoft.com/office/officeart/2005/8/layout/radial1"/>
    <dgm:cxn modelId="{38DEB052-3C2B-4207-B51B-08D132E0BDC6}" srcId="{527378DC-2374-4568-A930-368706B29BAB}" destId="{5E706C6E-A95A-4F43-B605-3EFDFA5C8AF7}" srcOrd="1" destOrd="0" parTransId="{13F729CE-919B-42F4-A3C2-A2906F71DE3C}" sibTransId="{C6B0A1AA-BD5A-4B97-BEF5-220FECF6FF24}"/>
    <dgm:cxn modelId="{C9FA8B43-6D88-7D43-A1E3-1E3F0610EC82}" type="presOf" srcId="{8328ED46-ECEA-4FFF-9FEE-4D4AF280D16E}" destId="{39F285E7-A013-46D7-B644-C26E5DE49638}" srcOrd="0" destOrd="0" presId="urn:microsoft.com/office/officeart/2005/8/layout/radial1"/>
    <dgm:cxn modelId="{BCA4530D-B8F4-8E4E-9F98-E42E7CBAD61E}" type="presOf" srcId="{42A0DCF0-13E3-4668-94D6-BFBF57A77CAE}" destId="{6715D968-BD54-40D2-8515-E2F5E1FA4B5D}" srcOrd="0" destOrd="0" presId="urn:microsoft.com/office/officeart/2005/8/layout/radial1"/>
    <dgm:cxn modelId="{5F18A676-1979-E04D-ACD3-3EC1BF125145}" type="presParOf" srcId="{BAB93E77-FF86-4702-A477-16A848E7E68C}" destId="{ACDBBD21-68C9-4760-B3AD-CFD10781EDE3}" srcOrd="0" destOrd="0" presId="urn:microsoft.com/office/officeart/2005/8/layout/radial1"/>
    <dgm:cxn modelId="{421B89F6-11C7-0D46-B6EA-34610A812691}" type="presParOf" srcId="{BAB93E77-FF86-4702-A477-16A848E7E68C}" destId="{273C7859-D5B5-4B25-8F25-EDD4A5ABAA35}" srcOrd="1" destOrd="0" presId="urn:microsoft.com/office/officeart/2005/8/layout/radial1"/>
    <dgm:cxn modelId="{221D5AC0-3505-2C4B-8DB2-E2AD66D2791E}" type="presParOf" srcId="{273C7859-D5B5-4B25-8F25-EDD4A5ABAA35}" destId="{9A26EF50-9766-4BF5-A5F1-9B84FF267EC4}" srcOrd="0" destOrd="0" presId="urn:microsoft.com/office/officeart/2005/8/layout/radial1"/>
    <dgm:cxn modelId="{40F992FF-5303-3942-9E67-56FD23723C73}" type="presParOf" srcId="{BAB93E77-FF86-4702-A477-16A848E7E68C}" destId="{6715D968-BD54-40D2-8515-E2F5E1FA4B5D}" srcOrd="2" destOrd="0" presId="urn:microsoft.com/office/officeart/2005/8/layout/radial1"/>
    <dgm:cxn modelId="{7F32020A-4A4A-E94D-B453-BAF66DED2B43}" type="presParOf" srcId="{BAB93E77-FF86-4702-A477-16A848E7E68C}" destId="{9F739C65-8B4C-4369-8D52-C30E729D8400}" srcOrd="3" destOrd="0" presId="urn:microsoft.com/office/officeart/2005/8/layout/radial1"/>
    <dgm:cxn modelId="{37E46C58-8E39-7648-9C8A-DDABD9AF9C75}" type="presParOf" srcId="{9F739C65-8B4C-4369-8D52-C30E729D8400}" destId="{2F685C43-79AE-4D13-BBA5-1BBC43B6B88F}" srcOrd="0" destOrd="0" presId="urn:microsoft.com/office/officeart/2005/8/layout/radial1"/>
    <dgm:cxn modelId="{DFE6850E-9713-0147-816C-6C4C3CD1746B}" type="presParOf" srcId="{BAB93E77-FF86-4702-A477-16A848E7E68C}" destId="{1C127093-BE40-4679-9304-A488F574ADEA}" srcOrd="4" destOrd="0" presId="urn:microsoft.com/office/officeart/2005/8/layout/radial1"/>
    <dgm:cxn modelId="{43F0C838-8C7B-1944-AE25-542D046EC895}" type="presParOf" srcId="{BAB93E77-FF86-4702-A477-16A848E7E68C}" destId="{7EFDF1F9-DBE7-442D-B1C1-7F82F1338704}" srcOrd="5" destOrd="0" presId="urn:microsoft.com/office/officeart/2005/8/layout/radial1"/>
    <dgm:cxn modelId="{5F462939-7CE9-7A4A-82B8-8D5DA2DA112B}" type="presParOf" srcId="{7EFDF1F9-DBE7-442D-B1C1-7F82F1338704}" destId="{3D5B6635-8AF3-425B-8DE4-EDD589BE2D2F}" srcOrd="0" destOrd="0" presId="urn:microsoft.com/office/officeart/2005/8/layout/radial1"/>
    <dgm:cxn modelId="{486D09AC-67E4-8D48-8D62-3DF9F8F733EC}" type="presParOf" srcId="{BAB93E77-FF86-4702-A477-16A848E7E68C}" destId="{44DCE54C-32EE-4456-AFC5-27CB1228F1CE}" srcOrd="6" destOrd="0" presId="urn:microsoft.com/office/officeart/2005/8/layout/radial1"/>
    <dgm:cxn modelId="{0EF3A72A-2035-1143-A7DF-4D8F6C636E39}" type="presParOf" srcId="{BAB93E77-FF86-4702-A477-16A848E7E68C}" destId="{8B875C73-D3E0-8D4B-917C-66029620DA8D}" srcOrd="7" destOrd="0" presId="urn:microsoft.com/office/officeart/2005/8/layout/radial1"/>
    <dgm:cxn modelId="{F5C301AA-7F7E-934F-ABEE-87A35FF41395}" type="presParOf" srcId="{8B875C73-D3E0-8D4B-917C-66029620DA8D}" destId="{2AB225B2-0234-7C4D-929C-4C0E40872210}" srcOrd="0" destOrd="0" presId="urn:microsoft.com/office/officeart/2005/8/layout/radial1"/>
    <dgm:cxn modelId="{A113C0B9-178B-1F4E-BF0A-83159D6448AD}" type="presParOf" srcId="{BAB93E77-FF86-4702-A477-16A848E7E68C}" destId="{371FFCAE-50FC-D94F-BCC5-9A5DBC3AE1C4}" srcOrd="8" destOrd="0" presId="urn:microsoft.com/office/officeart/2005/8/layout/radial1"/>
    <dgm:cxn modelId="{6E7DFF48-A1B0-2340-AB6F-906654F5136C}" type="presParOf" srcId="{BAB93E77-FF86-4702-A477-16A848E7E68C}" destId="{678BC5AB-D95F-4375-8AC0-C70DC43C3247}" srcOrd="9" destOrd="0" presId="urn:microsoft.com/office/officeart/2005/8/layout/radial1"/>
    <dgm:cxn modelId="{0CE94CAC-0934-FA4A-8A57-5B58331B3989}" type="presParOf" srcId="{678BC5AB-D95F-4375-8AC0-C70DC43C3247}" destId="{C295DCF9-E834-4FB5-A78E-8CD8E6BBC1FA}" srcOrd="0" destOrd="0" presId="urn:microsoft.com/office/officeart/2005/8/layout/radial1"/>
    <dgm:cxn modelId="{74FE2E45-EFBB-7E45-95CD-EABB0D4F93AF}" type="presParOf" srcId="{BAB93E77-FF86-4702-A477-16A848E7E68C}" destId="{39F285E7-A013-46D7-B644-C26E5DE49638}" srcOrd="10" destOrd="0" presId="urn:microsoft.com/office/officeart/2005/8/layout/radial1"/>
    <dgm:cxn modelId="{24B3C224-6616-E949-9B24-451C4EFFE00D}" type="presParOf" srcId="{BAB93E77-FF86-4702-A477-16A848E7E68C}" destId="{3972F94C-B7C5-4750-BCBA-BAAD41E5D18A}" srcOrd="11" destOrd="0" presId="urn:microsoft.com/office/officeart/2005/8/layout/radial1"/>
    <dgm:cxn modelId="{127E8F13-FE74-3744-AF23-9371D004C631}" type="presParOf" srcId="{3972F94C-B7C5-4750-BCBA-BAAD41E5D18A}" destId="{D2F7FF62-CC59-4CD3-A6ED-711728675305}" srcOrd="0" destOrd="0" presId="urn:microsoft.com/office/officeart/2005/8/layout/radial1"/>
    <dgm:cxn modelId="{1DDBB6A2-9FAB-4945-9C56-F1B8A066F708}" type="presParOf" srcId="{BAB93E77-FF86-4702-A477-16A848E7E68C}" destId="{2ACF6BD2-D8AE-474A-A9B0-32279DB12525}" srcOrd="12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1FFEFD37-F2C0-41AB-BE52-FC618EDB0ED4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27378DC-2374-4568-A930-368706B29BAB}">
      <dgm:prSet phldrT="[Text]"/>
      <dgm:spPr/>
      <dgm:t>
        <a:bodyPr/>
        <a:lstStyle/>
        <a:p>
          <a:r>
            <a:rPr lang="en-US" dirty="0" smtClean="0"/>
            <a:t>Road Accident</a:t>
          </a:r>
          <a:endParaRPr lang="en-US" dirty="0"/>
        </a:p>
      </dgm:t>
    </dgm:pt>
    <dgm:pt modelId="{368B772B-6110-429D-A3C9-400E332668A6}" type="parTrans" cxnId="{B610A58B-32A4-4AAD-8964-415B6B9B4E97}">
      <dgm:prSet/>
      <dgm:spPr/>
      <dgm:t>
        <a:bodyPr/>
        <a:lstStyle/>
        <a:p>
          <a:endParaRPr lang="en-US"/>
        </a:p>
      </dgm:t>
    </dgm:pt>
    <dgm:pt modelId="{8F73DB3A-90E4-4B1A-B05E-20E8E2C44DDE}" type="sibTrans" cxnId="{B610A58B-32A4-4AAD-8964-415B6B9B4E97}">
      <dgm:prSet/>
      <dgm:spPr/>
      <dgm:t>
        <a:bodyPr/>
        <a:lstStyle/>
        <a:p>
          <a:endParaRPr lang="en-US"/>
        </a:p>
      </dgm:t>
    </dgm:pt>
    <dgm:pt modelId="{42A0DCF0-13E3-4668-94D6-BFBF57A77CAE}">
      <dgm:prSet phldrT="[Text]"/>
      <dgm:spPr/>
      <dgm:t>
        <a:bodyPr/>
        <a:lstStyle/>
        <a:p>
          <a:r>
            <a:rPr lang="en-US" dirty="0" smtClean="0"/>
            <a:t>Driver 1</a:t>
          </a:r>
          <a:endParaRPr lang="en-US" dirty="0"/>
        </a:p>
      </dgm:t>
    </dgm:pt>
    <dgm:pt modelId="{78363F41-C269-432E-87B2-EFC80835D766}" type="parTrans" cxnId="{58824680-755F-4C0D-8E23-57AF7EBB439E}">
      <dgm:prSet/>
      <dgm:spPr/>
      <dgm:t>
        <a:bodyPr/>
        <a:lstStyle/>
        <a:p>
          <a:endParaRPr lang="en-US"/>
        </a:p>
      </dgm:t>
    </dgm:pt>
    <dgm:pt modelId="{03E510B0-54A3-484A-8BA9-849BD4EBF589}" type="sibTrans" cxnId="{58824680-755F-4C0D-8E23-57AF7EBB439E}">
      <dgm:prSet/>
      <dgm:spPr/>
      <dgm:t>
        <a:bodyPr/>
        <a:lstStyle/>
        <a:p>
          <a:endParaRPr lang="en-US"/>
        </a:p>
      </dgm:t>
    </dgm:pt>
    <dgm:pt modelId="{5E706C6E-A95A-4F43-B605-3EFDFA5C8AF7}">
      <dgm:prSet phldrT="[Text]"/>
      <dgm:spPr/>
      <dgm:t>
        <a:bodyPr/>
        <a:lstStyle/>
        <a:p>
          <a:r>
            <a:rPr lang="en-US" dirty="0" smtClean="0"/>
            <a:t>Car 1</a:t>
          </a:r>
          <a:endParaRPr lang="en-US" dirty="0"/>
        </a:p>
      </dgm:t>
    </dgm:pt>
    <dgm:pt modelId="{13F729CE-919B-42F4-A3C2-A2906F71DE3C}" type="parTrans" cxnId="{38DEB052-3C2B-4207-B51B-08D132E0BDC6}">
      <dgm:prSet/>
      <dgm:spPr/>
      <dgm:t>
        <a:bodyPr/>
        <a:lstStyle/>
        <a:p>
          <a:endParaRPr lang="en-US"/>
        </a:p>
      </dgm:t>
    </dgm:pt>
    <dgm:pt modelId="{C6B0A1AA-BD5A-4B97-BEF5-220FECF6FF24}" type="sibTrans" cxnId="{38DEB052-3C2B-4207-B51B-08D132E0BDC6}">
      <dgm:prSet/>
      <dgm:spPr/>
      <dgm:t>
        <a:bodyPr/>
        <a:lstStyle/>
        <a:p>
          <a:endParaRPr lang="en-US"/>
        </a:p>
      </dgm:t>
    </dgm:pt>
    <dgm:pt modelId="{8328ED46-ECEA-4FFF-9FEE-4D4AF280D16E}">
      <dgm:prSet phldrT="[Text]"/>
      <dgm:spPr/>
      <dgm:t>
        <a:bodyPr/>
        <a:lstStyle/>
        <a:p>
          <a:r>
            <a:rPr lang="en-US" dirty="0" smtClean="0"/>
            <a:t>Location</a:t>
          </a:r>
          <a:endParaRPr lang="en-US" dirty="0"/>
        </a:p>
      </dgm:t>
    </dgm:pt>
    <dgm:pt modelId="{F3C15BEA-B9EF-4188-A406-E440DE614A3A}" type="parTrans" cxnId="{10B9C367-AD63-412E-8B30-3F3DBC4AC6A9}">
      <dgm:prSet/>
      <dgm:spPr/>
      <dgm:t>
        <a:bodyPr/>
        <a:lstStyle/>
        <a:p>
          <a:endParaRPr lang="en-US"/>
        </a:p>
      </dgm:t>
    </dgm:pt>
    <dgm:pt modelId="{B02031B0-4215-49DF-B08D-4F95E5F38847}" type="sibTrans" cxnId="{10B9C367-AD63-412E-8B30-3F3DBC4AC6A9}">
      <dgm:prSet/>
      <dgm:spPr/>
      <dgm:t>
        <a:bodyPr/>
        <a:lstStyle/>
        <a:p>
          <a:endParaRPr lang="en-US"/>
        </a:p>
      </dgm:t>
    </dgm:pt>
    <dgm:pt modelId="{705A0F43-E01E-44C8-B92E-C5450D4C31EC}">
      <dgm:prSet phldrT="[Text]"/>
      <dgm:spPr/>
      <dgm:t>
        <a:bodyPr/>
        <a:lstStyle/>
        <a:p>
          <a:r>
            <a:rPr lang="en-US" dirty="0" smtClean="0"/>
            <a:t>Roads affected</a:t>
          </a:r>
          <a:endParaRPr lang="en-US" dirty="0"/>
        </a:p>
      </dgm:t>
    </dgm:pt>
    <dgm:pt modelId="{1DFEB68D-A052-49E8-BAF6-403D8B836B64}" type="parTrans" cxnId="{025FB134-65F2-415D-ADB8-0B897F80A12D}">
      <dgm:prSet/>
      <dgm:spPr/>
      <dgm:t>
        <a:bodyPr/>
        <a:lstStyle/>
        <a:p>
          <a:endParaRPr lang="en-US"/>
        </a:p>
      </dgm:t>
    </dgm:pt>
    <dgm:pt modelId="{149D9A95-202D-4215-9580-E15868F13F41}" type="sibTrans" cxnId="{025FB134-65F2-415D-ADB8-0B897F80A12D}">
      <dgm:prSet/>
      <dgm:spPr/>
      <dgm:t>
        <a:bodyPr/>
        <a:lstStyle/>
        <a:p>
          <a:endParaRPr lang="en-US"/>
        </a:p>
      </dgm:t>
    </dgm:pt>
    <dgm:pt modelId="{D094950E-EE80-1C4F-ACAE-2BB1B8D1C1D9}">
      <dgm:prSet phldrT="[Text]"/>
      <dgm:spPr>
        <a:solidFill>
          <a:srgbClr val="FF0000"/>
        </a:solidFill>
      </dgm:spPr>
      <dgm:t>
        <a:bodyPr/>
        <a:lstStyle/>
        <a:p>
          <a:r>
            <a:rPr lang="en-US" dirty="0" smtClean="0"/>
            <a:t>Driver2</a:t>
          </a:r>
          <a:endParaRPr lang="en-US" dirty="0"/>
        </a:p>
      </dgm:t>
    </dgm:pt>
    <dgm:pt modelId="{A3EF591F-A6F0-574F-BE6E-4B4AA590E18C}" type="parTrans" cxnId="{34E084CD-7974-764A-9460-CBD33B391217}">
      <dgm:prSet/>
      <dgm:spPr/>
      <dgm:t>
        <a:bodyPr/>
        <a:lstStyle/>
        <a:p>
          <a:endParaRPr lang="en-US"/>
        </a:p>
      </dgm:t>
    </dgm:pt>
    <dgm:pt modelId="{30A4CA40-3CC3-0F44-8CAC-E12200EEBEB0}" type="sibTrans" cxnId="{34E084CD-7974-764A-9460-CBD33B391217}">
      <dgm:prSet/>
      <dgm:spPr/>
      <dgm:t>
        <a:bodyPr/>
        <a:lstStyle/>
        <a:p>
          <a:endParaRPr lang="en-US"/>
        </a:p>
      </dgm:t>
    </dgm:pt>
    <dgm:pt modelId="{651AE763-2566-4F6C-AE59-8E550F497706}">
      <dgm:prSet phldrT="[Text]"/>
      <dgm:spPr>
        <a:solidFill>
          <a:srgbClr val="FF0000"/>
        </a:solidFill>
      </dgm:spPr>
      <dgm:t>
        <a:bodyPr/>
        <a:lstStyle/>
        <a:p>
          <a:r>
            <a:rPr lang="en-US" dirty="0" smtClean="0"/>
            <a:t>Car 2</a:t>
          </a:r>
          <a:endParaRPr lang="en-US" dirty="0"/>
        </a:p>
      </dgm:t>
    </dgm:pt>
    <dgm:pt modelId="{74773EF6-C620-4AF3-BC06-552C7CCE1589}" type="sibTrans" cxnId="{366156E7-84CD-480D-B951-D6667E898930}">
      <dgm:prSet/>
      <dgm:spPr/>
      <dgm:t>
        <a:bodyPr/>
        <a:lstStyle/>
        <a:p>
          <a:endParaRPr lang="en-US"/>
        </a:p>
      </dgm:t>
    </dgm:pt>
    <dgm:pt modelId="{87BE54C0-175C-4204-AEC2-CD0F3C4BE128}" type="parTrans" cxnId="{366156E7-84CD-480D-B951-D6667E898930}">
      <dgm:prSet/>
      <dgm:spPr/>
      <dgm:t>
        <a:bodyPr/>
        <a:lstStyle/>
        <a:p>
          <a:endParaRPr lang="en-US"/>
        </a:p>
      </dgm:t>
    </dgm:pt>
    <dgm:pt modelId="{BAB93E77-FF86-4702-A477-16A848E7E68C}" type="pres">
      <dgm:prSet presAssocID="{1FFEFD37-F2C0-41AB-BE52-FC618EDB0ED4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CDBBD21-68C9-4760-B3AD-CFD10781EDE3}" type="pres">
      <dgm:prSet presAssocID="{527378DC-2374-4568-A930-368706B29BAB}" presName="centerShape" presStyleLbl="node0" presStyleIdx="0" presStyleCnt="1" custScaleX="130917" custScaleY="100149"/>
      <dgm:spPr>
        <a:prstGeom prst="diamond">
          <a:avLst/>
        </a:prstGeom>
      </dgm:spPr>
      <dgm:t>
        <a:bodyPr/>
        <a:lstStyle/>
        <a:p>
          <a:endParaRPr lang="en-US"/>
        </a:p>
      </dgm:t>
    </dgm:pt>
    <dgm:pt modelId="{273C7859-D5B5-4B25-8F25-EDD4A5ABAA35}" type="pres">
      <dgm:prSet presAssocID="{78363F41-C269-432E-87B2-EFC80835D766}" presName="Name9" presStyleLbl="parChTrans1D2" presStyleIdx="0" presStyleCnt="6"/>
      <dgm:spPr/>
      <dgm:t>
        <a:bodyPr/>
        <a:lstStyle/>
        <a:p>
          <a:endParaRPr lang="en-US"/>
        </a:p>
      </dgm:t>
    </dgm:pt>
    <dgm:pt modelId="{9A26EF50-9766-4BF5-A5F1-9B84FF267EC4}" type="pres">
      <dgm:prSet presAssocID="{78363F41-C269-432E-87B2-EFC80835D766}" presName="connTx" presStyleLbl="parChTrans1D2" presStyleIdx="0" presStyleCnt="6"/>
      <dgm:spPr/>
      <dgm:t>
        <a:bodyPr/>
        <a:lstStyle/>
        <a:p>
          <a:endParaRPr lang="en-US"/>
        </a:p>
      </dgm:t>
    </dgm:pt>
    <dgm:pt modelId="{6715D968-BD54-40D2-8515-E2F5E1FA4B5D}" type="pres">
      <dgm:prSet presAssocID="{42A0DCF0-13E3-4668-94D6-BFBF57A77CAE}" presName="node" presStyleLbl="node1" presStyleIdx="0" presStyleCnt="6" custScaleY="50895" custRadScaleRad="85375">
        <dgm:presLayoutVars>
          <dgm:bulletEnabled val="1"/>
        </dgm:presLayoutVars>
      </dgm:prSet>
      <dgm:spPr>
        <a:prstGeom prst="parallelogram">
          <a:avLst/>
        </a:prstGeom>
      </dgm:spPr>
      <dgm:t>
        <a:bodyPr/>
        <a:lstStyle/>
        <a:p>
          <a:endParaRPr lang="en-US"/>
        </a:p>
      </dgm:t>
    </dgm:pt>
    <dgm:pt modelId="{9F739C65-8B4C-4369-8D52-C30E729D8400}" type="pres">
      <dgm:prSet presAssocID="{13F729CE-919B-42F4-A3C2-A2906F71DE3C}" presName="Name9" presStyleLbl="parChTrans1D2" presStyleIdx="1" presStyleCnt="6"/>
      <dgm:spPr/>
      <dgm:t>
        <a:bodyPr/>
        <a:lstStyle/>
        <a:p>
          <a:endParaRPr lang="en-US"/>
        </a:p>
      </dgm:t>
    </dgm:pt>
    <dgm:pt modelId="{2F685C43-79AE-4D13-BBA5-1BBC43B6B88F}" type="pres">
      <dgm:prSet presAssocID="{13F729CE-919B-42F4-A3C2-A2906F71DE3C}" presName="connTx" presStyleLbl="parChTrans1D2" presStyleIdx="1" presStyleCnt="6"/>
      <dgm:spPr/>
      <dgm:t>
        <a:bodyPr/>
        <a:lstStyle/>
        <a:p>
          <a:endParaRPr lang="en-US"/>
        </a:p>
      </dgm:t>
    </dgm:pt>
    <dgm:pt modelId="{1C127093-BE40-4679-9304-A488F574ADEA}" type="pres">
      <dgm:prSet presAssocID="{5E706C6E-A95A-4F43-B605-3EFDFA5C8AF7}" presName="node" presStyleLbl="node1" presStyleIdx="1" presStyleCnt="6" custScaleX="89427" custScaleY="48856">
        <dgm:presLayoutVars>
          <dgm:bulletEnabled val="1"/>
        </dgm:presLayoutVars>
      </dgm:prSet>
      <dgm:spPr>
        <a:prstGeom prst="parallelogram">
          <a:avLst/>
        </a:prstGeom>
      </dgm:spPr>
      <dgm:t>
        <a:bodyPr/>
        <a:lstStyle/>
        <a:p>
          <a:endParaRPr lang="en-US"/>
        </a:p>
      </dgm:t>
    </dgm:pt>
    <dgm:pt modelId="{7EFDF1F9-DBE7-442D-B1C1-7F82F1338704}" type="pres">
      <dgm:prSet presAssocID="{87BE54C0-175C-4204-AEC2-CD0F3C4BE128}" presName="Name9" presStyleLbl="parChTrans1D2" presStyleIdx="2" presStyleCnt="6"/>
      <dgm:spPr/>
      <dgm:t>
        <a:bodyPr/>
        <a:lstStyle/>
        <a:p>
          <a:endParaRPr lang="en-US"/>
        </a:p>
      </dgm:t>
    </dgm:pt>
    <dgm:pt modelId="{3D5B6635-8AF3-425B-8DE4-EDD589BE2D2F}" type="pres">
      <dgm:prSet presAssocID="{87BE54C0-175C-4204-AEC2-CD0F3C4BE128}" presName="connTx" presStyleLbl="parChTrans1D2" presStyleIdx="2" presStyleCnt="6"/>
      <dgm:spPr/>
      <dgm:t>
        <a:bodyPr/>
        <a:lstStyle/>
        <a:p>
          <a:endParaRPr lang="en-US"/>
        </a:p>
      </dgm:t>
    </dgm:pt>
    <dgm:pt modelId="{44DCE54C-32EE-4456-AFC5-27CB1228F1CE}" type="pres">
      <dgm:prSet presAssocID="{651AE763-2566-4F6C-AE59-8E550F497706}" presName="node" presStyleLbl="node1" presStyleIdx="2" presStyleCnt="6" custScaleY="53087" custRadScaleRad="106604" custRadScaleInc="16740">
        <dgm:presLayoutVars>
          <dgm:bulletEnabled val="1"/>
        </dgm:presLayoutVars>
      </dgm:prSet>
      <dgm:spPr>
        <a:prstGeom prst="parallelogram">
          <a:avLst/>
        </a:prstGeom>
      </dgm:spPr>
      <dgm:t>
        <a:bodyPr/>
        <a:lstStyle/>
        <a:p>
          <a:endParaRPr lang="en-US"/>
        </a:p>
      </dgm:t>
    </dgm:pt>
    <dgm:pt modelId="{8B875C73-D3E0-8D4B-917C-66029620DA8D}" type="pres">
      <dgm:prSet presAssocID="{A3EF591F-A6F0-574F-BE6E-4B4AA590E18C}" presName="Name9" presStyleLbl="parChTrans1D2" presStyleIdx="3" presStyleCnt="6"/>
      <dgm:spPr/>
      <dgm:t>
        <a:bodyPr/>
        <a:lstStyle/>
        <a:p>
          <a:endParaRPr lang="en-US"/>
        </a:p>
      </dgm:t>
    </dgm:pt>
    <dgm:pt modelId="{2AB225B2-0234-7C4D-929C-4C0E40872210}" type="pres">
      <dgm:prSet presAssocID="{A3EF591F-A6F0-574F-BE6E-4B4AA590E18C}" presName="connTx" presStyleLbl="parChTrans1D2" presStyleIdx="3" presStyleCnt="6"/>
      <dgm:spPr/>
      <dgm:t>
        <a:bodyPr/>
        <a:lstStyle/>
        <a:p>
          <a:endParaRPr lang="en-US"/>
        </a:p>
      </dgm:t>
    </dgm:pt>
    <dgm:pt modelId="{371FFCAE-50FC-D94F-BCC5-9A5DBC3AE1C4}" type="pres">
      <dgm:prSet presAssocID="{D094950E-EE80-1C4F-ACAE-2BB1B8D1C1D9}" presName="node" presStyleLbl="node1" presStyleIdx="3" presStyleCnt="6" custScaleY="53504" custRadScaleRad="100734" custRadScaleInc="-6134">
        <dgm:presLayoutVars>
          <dgm:bulletEnabled val="1"/>
        </dgm:presLayoutVars>
      </dgm:prSet>
      <dgm:spPr>
        <a:prstGeom prst="parallelogram">
          <a:avLst/>
        </a:prstGeom>
      </dgm:spPr>
      <dgm:t>
        <a:bodyPr/>
        <a:lstStyle/>
        <a:p>
          <a:endParaRPr lang="en-US"/>
        </a:p>
      </dgm:t>
    </dgm:pt>
    <dgm:pt modelId="{678BC5AB-D95F-4375-8AC0-C70DC43C3247}" type="pres">
      <dgm:prSet presAssocID="{F3C15BEA-B9EF-4188-A406-E440DE614A3A}" presName="Name9" presStyleLbl="parChTrans1D2" presStyleIdx="4" presStyleCnt="6"/>
      <dgm:spPr/>
      <dgm:t>
        <a:bodyPr/>
        <a:lstStyle/>
        <a:p>
          <a:endParaRPr lang="en-US"/>
        </a:p>
      </dgm:t>
    </dgm:pt>
    <dgm:pt modelId="{C295DCF9-E834-4FB5-A78E-8CD8E6BBC1FA}" type="pres">
      <dgm:prSet presAssocID="{F3C15BEA-B9EF-4188-A406-E440DE614A3A}" presName="connTx" presStyleLbl="parChTrans1D2" presStyleIdx="4" presStyleCnt="6"/>
      <dgm:spPr/>
      <dgm:t>
        <a:bodyPr/>
        <a:lstStyle/>
        <a:p>
          <a:endParaRPr lang="en-US"/>
        </a:p>
      </dgm:t>
    </dgm:pt>
    <dgm:pt modelId="{39F285E7-A013-46D7-B644-C26E5DE49638}" type="pres">
      <dgm:prSet presAssocID="{8328ED46-ECEA-4FFF-9FEE-4D4AF280D16E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72F94C-B7C5-4750-BCBA-BAAD41E5D18A}" type="pres">
      <dgm:prSet presAssocID="{1DFEB68D-A052-49E8-BAF6-403D8B836B64}" presName="Name9" presStyleLbl="parChTrans1D2" presStyleIdx="5" presStyleCnt="6"/>
      <dgm:spPr/>
      <dgm:t>
        <a:bodyPr/>
        <a:lstStyle/>
        <a:p>
          <a:endParaRPr lang="en-US"/>
        </a:p>
      </dgm:t>
    </dgm:pt>
    <dgm:pt modelId="{D2F7FF62-CC59-4CD3-A6ED-711728675305}" type="pres">
      <dgm:prSet presAssocID="{1DFEB68D-A052-49E8-BAF6-403D8B836B64}" presName="connTx" presStyleLbl="parChTrans1D2" presStyleIdx="5" presStyleCnt="6"/>
      <dgm:spPr/>
      <dgm:t>
        <a:bodyPr/>
        <a:lstStyle/>
        <a:p>
          <a:endParaRPr lang="en-US"/>
        </a:p>
      </dgm:t>
    </dgm:pt>
    <dgm:pt modelId="{2ACF6BD2-D8AE-474A-A9B0-32279DB12525}" type="pres">
      <dgm:prSet presAssocID="{705A0F43-E01E-44C8-B92E-C5450D4C31EC}" presName="node" presStyleLbl="node1" presStyleIdx="5" presStyleCnt="6" custScaleY="70456">
        <dgm:presLayoutVars>
          <dgm:bulletEnabled val="1"/>
        </dgm:presLayoutVars>
      </dgm:prSet>
      <dgm:spPr>
        <a:prstGeom prst="parallelogram">
          <a:avLst/>
        </a:prstGeom>
      </dgm:spPr>
      <dgm:t>
        <a:bodyPr/>
        <a:lstStyle/>
        <a:p>
          <a:endParaRPr lang="en-US"/>
        </a:p>
      </dgm:t>
    </dgm:pt>
  </dgm:ptLst>
  <dgm:cxnLst>
    <dgm:cxn modelId="{13E2E3AF-0282-B946-B0BE-353AD66BEBB4}" type="presOf" srcId="{A3EF591F-A6F0-574F-BE6E-4B4AA590E18C}" destId="{8B875C73-D3E0-8D4B-917C-66029620DA8D}" srcOrd="0" destOrd="0" presId="urn:microsoft.com/office/officeart/2005/8/layout/radial1"/>
    <dgm:cxn modelId="{CB26FC48-21C3-7842-8AD7-3F7B3E898E00}" type="presOf" srcId="{527378DC-2374-4568-A930-368706B29BAB}" destId="{ACDBBD21-68C9-4760-B3AD-CFD10781EDE3}" srcOrd="0" destOrd="0" presId="urn:microsoft.com/office/officeart/2005/8/layout/radial1"/>
    <dgm:cxn modelId="{4C1401B8-827F-2E4F-93EE-F0DD65272A33}" type="presOf" srcId="{1DFEB68D-A052-49E8-BAF6-403D8B836B64}" destId="{D2F7FF62-CC59-4CD3-A6ED-711728675305}" srcOrd="1" destOrd="0" presId="urn:microsoft.com/office/officeart/2005/8/layout/radial1"/>
    <dgm:cxn modelId="{FA173B58-DD5E-C54C-AA46-94F6814E5C48}" type="presOf" srcId="{F3C15BEA-B9EF-4188-A406-E440DE614A3A}" destId="{C295DCF9-E834-4FB5-A78E-8CD8E6BBC1FA}" srcOrd="1" destOrd="0" presId="urn:microsoft.com/office/officeart/2005/8/layout/radial1"/>
    <dgm:cxn modelId="{53BCB112-1530-8C4E-BD1B-0E5B4719CE4E}" type="presOf" srcId="{13F729CE-919B-42F4-A3C2-A2906F71DE3C}" destId="{2F685C43-79AE-4D13-BBA5-1BBC43B6B88F}" srcOrd="1" destOrd="0" presId="urn:microsoft.com/office/officeart/2005/8/layout/radial1"/>
    <dgm:cxn modelId="{CDF26A5D-0E83-344B-ABBC-CC8D4CDDB424}" type="presOf" srcId="{8328ED46-ECEA-4FFF-9FEE-4D4AF280D16E}" destId="{39F285E7-A013-46D7-B644-C26E5DE49638}" srcOrd="0" destOrd="0" presId="urn:microsoft.com/office/officeart/2005/8/layout/radial1"/>
    <dgm:cxn modelId="{B65366A1-A59C-A841-8C4C-7BF1CDEB4909}" type="presOf" srcId="{87BE54C0-175C-4204-AEC2-CD0F3C4BE128}" destId="{7EFDF1F9-DBE7-442D-B1C1-7F82F1338704}" srcOrd="0" destOrd="0" presId="urn:microsoft.com/office/officeart/2005/8/layout/radial1"/>
    <dgm:cxn modelId="{B610A58B-32A4-4AAD-8964-415B6B9B4E97}" srcId="{1FFEFD37-F2C0-41AB-BE52-FC618EDB0ED4}" destId="{527378DC-2374-4568-A930-368706B29BAB}" srcOrd="0" destOrd="0" parTransId="{368B772B-6110-429D-A3C9-400E332668A6}" sibTransId="{8F73DB3A-90E4-4B1A-B05E-20E8E2C44DDE}"/>
    <dgm:cxn modelId="{D89EFF77-A64F-4047-95C9-C085254208D4}" type="presOf" srcId="{1FFEFD37-F2C0-41AB-BE52-FC618EDB0ED4}" destId="{BAB93E77-FF86-4702-A477-16A848E7E68C}" srcOrd="0" destOrd="0" presId="urn:microsoft.com/office/officeart/2005/8/layout/radial1"/>
    <dgm:cxn modelId="{080482CB-1DE8-B14B-A328-02CAC5C0F799}" type="presOf" srcId="{78363F41-C269-432E-87B2-EFC80835D766}" destId="{9A26EF50-9766-4BF5-A5F1-9B84FF267EC4}" srcOrd="1" destOrd="0" presId="urn:microsoft.com/office/officeart/2005/8/layout/radial1"/>
    <dgm:cxn modelId="{43063D62-9BE5-2F44-B7C7-0F53E614A52F}" type="presOf" srcId="{1DFEB68D-A052-49E8-BAF6-403D8B836B64}" destId="{3972F94C-B7C5-4750-BCBA-BAAD41E5D18A}" srcOrd="0" destOrd="0" presId="urn:microsoft.com/office/officeart/2005/8/layout/radial1"/>
    <dgm:cxn modelId="{37E2D7C0-36D6-5643-AF9A-A860504BD3CE}" type="presOf" srcId="{78363F41-C269-432E-87B2-EFC80835D766}" destId="{273C7859-D5B5-4B25-8F25-EDD4A5ABAA35}" srcOrd="0" destOrd="0" presId="urn:microsoft.com/office/officeart/2005/8/layout/radial1"/>
    <dgm:cxn modelId="{10B9C367-AD63-412E-8B30-3F3DBC4AC6A9}" srcId="{527378DC-2374-4568-A930-368706B29BAB}" destId="{8328ED46-ECEA-4FFF-9FEE-4D4AF280D16E}" srcOrd="4" destOrd="0" parTransId="{F3C15BEA-B9EF-4188-A406-E440DE614A3A}" sibTransId="{B02031B0-4215-49DF-B08D-4F95E5F38847}"/>
    <dgm:cxn modelId="{366156E7-84CD-480D-B951-D6667E898930}" srcId="{527378DC-2374-4568-A930-368706B29BAB}" destId="{651AE763-2566-4F6C-AE59-8E550F497706}" srcOrd="2" destOrd="0" parTransId="{87BE54C0-175C-4204-AEC2-CD0F3C4BE128}" sibTransId="{74773EF6-C620-4AF3-BC06-552C7CCE1589}"/>
    <dgm:cxn modelId="{D8FDAB3C-53F4-3F49-A9E4-FCFABDDF5D55}" type="presOf" srcId="{5E706C6E-A95A-4F43-B605-3EFDFA5C8AF7}" destId="{1C127093-BE40-4679-9304-A488F574ADEA}" srcOrd="0" destOrd="0" presId="urn:microsoft.com/office/officeart/2005/8/layout/radial1"/>
    <dgm:cxn modelId="{58824680-755F-4C0D-8E23-57AF7EBB439E}" srcId="{527378DC-2374-4568-A930-368706B29BAB}" destId="{42A0DCF0-13E3-4668-94D6-BFBF57A77CAE}" srcOrd="0" destOrd="0" parTransId="{78363F41-C269-432E-87B2-EFC80835D766}" sibTransId="{03E510B0-54A3-484A-8BA9-849BD4EBF589}"/>
    <dgm:cxn modelId="{025FB134-65F2-415D-ADB8-0B897F80A12D}" srcId="{527378DC-2374-4568-A930-368706B29BAB}" destId="{705A0F43-E01E-44C8-B92E-C5450D4C31EC}" srcOrd="5" destOrd="0" parTransId="{1DFEB68D-A052-49E8-BAF6-403D8B836B64}" sibTransId="{149D9A95-202D-4215-9580-E15868F13F41}"/>
    <dgm:cxn modelId="{DE62F2FB-721A-D34F-B8FC-F66E5D8A998C}" type="presOf" srcId="{705A0F43-E01E-44C8-B92E-C5450D4C31EC}" destId="{2ACF6BD2-D8AE-474A-A9B0-32279DB12525}" srcOrd="0" destOrd="0" presId="urn:microsoft.com/office/officeart/2005/8/layout/radial1"/>
    <dgm:cxn modelId="{154901C4-7B9E-D246-8006-DBBF2C3F6010}" type="presOf" srcId="{651AE763-2566-4F6C-AE59-8E550F497706}" destId="{44DCE54C-32EE-4456-AFC5-27CB1228F1CE}" srcOrd="0" destOrd="0" presId="urn:microsoft.com/office/officeart/2005/8/layout/radial1"/>
    <dgm:cxn modelId="{71B6F4D4-30EE-F447-AF15-67ABDF334DA4}" type="presOf" srcId="{A3EF591F-A6F0-574F-BE6E-4B4AA590E18C}" destId="{2AB225B2-0234-7C4D-929C-4C0E40872210}" srcOrd="1" destOrd="0" presId="urn:microsoft.com/office/officeart/2005/8/layout/radial1"/>
    <dgm:cxn modelId="{1DC6FDB1-A777-6D41-BBF1-97730EF7726F}" type="presOf" srcId="{87BE54C0-175C-4204-AEC2-CD0F3C4BE128}" destId="{3D5B6635-8AF3-425B-8DE4-EDD589BE2D2F}" srcOrd="1" destOrd="0" presId="urn:microsoft.com/office/officeart/2005/8/layout/radial1"/>
    <dgm:cxn modelId="{34E084CD-7974-764A-9460-CBD33B391217}" srcId="{527378DC-2374-4568-A930-368706B29BAB}" destId="{D094950E-EE80-1C4F-ACAE-2BB1B8D1C1D9}" srcOrd="3" destOrd="0" parTransId="{A3EF591F-A6F0-574F-BE6E-4B4AA590E18C}" sibTransId="{30A4CA40-3CC3-0F44-8CAC-E12200EEBEB0}"/>
    <dgm:cxn modelId="{D76353C1-9801-6A49-838A-7346C7428891}" type="presOf" srcId="{D094950E-EE80-1C4F-ACAE-2BB1B8D1C1D9}" destId="{371FFCAE-50FC-D94F-BCC5-9A5DBC3AE1C4}" srcOrd="0" destOrd="0" presId="urn:microsoft.com/office/officeart/2005/8/layout/radial1"/>
    <dgm:cxn modelId="{F5FF820E-3089-4E46-906D-96B09BBE08AD}" type="presOf" srcId="{13F729CE-919B-42F4-A3C2-A2906F71DE3C}" destId="{9F739C65-8B4C-4369-8D52-C30E729D8400}" srcOrd="0" destOrd="0" presId="urn:microsoft.com/office/officeart/2005/8/layout/radial1"/>
    <dgm:cxn modelId="{8EA7B9C4-2996-5342-AC46-CD918899165A}" type="presOf" srcId="{42A0DCF0-13E3-4668-94D6-BFBF57A77CAE}" destId="{6715D968-BD54-40D2-8515-E2F5E1FA4B5D}" srcOrd="0" destOrd="0" presId="urn:microsoft.com/office/officeart/2005/8/layout/radial1"/>
    <dgm:cxn modelId="{38DEB052-3C2B-4207-B51B-08D132E0BDC6}" srcId="{527378DC-2374-4568-A930-368706B29BAB}" destId="{5E706C6E-A95A-4F43-B605-3EFDFA5C8AF7}" srcOrd="1" destOrd="0" parTransId="{13F729CE-919B-42F4-A3C2-A2906F71DE3C}" sibTransId="{C6B0A1AA-BD5A-4B97-BEF5-220FECF6FF24}"/>
    <dgm:cxn modelId="{5A806ACA-9F30-404E-807E-F51A9B0C94FA}" type="presOf" srcId="{F3C15BEA-B9EF-4188-A406-E440DE614A3A}" destId="{678BC5AB-D95F-4375-8AC0-C70DC43C3247}" srcOrd="0" destOrd="0" presId="urn:microsoft.com/office/officeart/2005/8/layout/radial1"/>
    <dgm:cxn modelId="{D3F1EE19-D830-4B4D-8BF0-EE90D95E2056}" type="presParOf" srcId="{BAB93E77-FF86-4702-A477-16A848E7E68C}" destId="{ACDBBD21-68C9-4760-B3AD-CFD10781EDE3}" srcOrd="0" destOrd="0" presId="urn:microsoft.com/office/officeart/2005/8/layout/radial1"/>
    <dgm:cxn modelId="{BD99C21F-56E8-BF4A-A924-1DAF1B1E698E}" type="presParOf" srcId="{BAB93E77-FF86-4702-A477-16A848E7E68C}" destId="{273C7859-D5B5-4B25-8F25-EDD4A5ABAA35}" srcOrd="1" destOrd="0" presId="urn:microsoft.com/office/officeart/2005/8/layout/radial1"/>
    <dgm:cxn modelId="{1B70ED2F-D326-2F4E-BCFB-E8131AFFFB07}" type="presParOf" srcId="{273C7859-D5B5-4B25-8F25-EDD4A5ABAA35}" destId="{9A26EF50-9766-4BF5-A5F1-9B84FF267EC4}" srcOrd="0" destOrd="0" presId="urn:microsoft.com/office/officeart/2005/8/layout/radial1"/>
    <dgm:cxn modelId="{11410D03-2625-EA4D-9E55-E2968A6EFAF4}" type="presParOf" srcId="{BAB93E77-FF86-4702-A477-16A848E7E68C}" destId="{6715D968-BD54-40D2-8515-E2F5E1FA4B5D}" srcOrd="2" destOrd="0" presId="urn:microsoft.com/office/officeart/2005/8/layout/radial1"/>
    <dgm:cxn modelId="{4DA060DD-DC7F-FC4F-87CB-8247FE03D145}" type="presParOf" srcId="{BAB93E77-FF86-4702-A477-16A848E7E68C}" destId="{9F739C65-8B4C-4369-8D52-C30E729D8400}" srcOrd="3" destOrd="0" presId="urn:microsoft.com/office/officeart/2005/8/layout/radial1"/>
    <dgm:cxn modelId="{66DD2ADA-71B3-EC45-AEAD-3194684334FA}" type="presParOf" srcId="{9F739C65-8B4C-4369-8D52-C30E729D8400}" destId="{2F685C43-79AE-4D13-BBA5-1BBC43B6B88F}" srcOrd="0" destOrd="0" presId="urn:microsoft.com/office/officeart/2005/8/layout/radial1"/>
    <dgm:cxn modelId="{B6A38F4A-92C7-4042-8D8E-698F8B6BD327}" type="presParOf" srcId="{BAB93E77-FF86-4702-A477-16A848E7E68C}" destId="{1C127093-BE40-4679-9304-A488F574ADEA}" srcOrd="4" destOrd="0" presId="urn:microsoft.com/office/officeart/2005/8/layout/radial1"/>
    <dgm:cxn modelId="{A797E830-E67D-7646-9AAA-A58ED23B671A}" type="presParOf" srcId="{BAB93E77-FF86-4702-A477-16A848E7E68C}" destId="{7EFDF1F9-DBE7-442D-B1C1-7F82F1338704}" srcOrd="5" destOrd="0" presId="urn:microsoft.com/office/officeart/2005/8/layout/radial1"/>
    <dgm:cxn modelId="{88AC0319-8925-8E48-9957-979A0550BCA4}" type="presParOf" srcId="{7EFDF1F9-DBE7-442D-B1C1-7F82F1338704}" destId="{3D5B6635-8AF3-425B-8DE4-EDD589BE2D2F}" srcOrd="0" destOrd="0" presId="urn:microsoft.com/office/officeart/2005/8/layout/radial1"/>
    <dgm:cxn modelId="{F9E87D47-96EC-FE44-89A0-7CB61F42D41A}" type="presParOf" srcId="{BAB93E77-FF86-4702-A477-16A848E7E68C}" destId="{44DCE54C-32EE-4456-AFC5-27CB1228F1CE}" srcOrd="6" destOrd="0" presId="urn:microsoft.com/office/officeart/2005/8/layout/radial1"/>
    <dgm:cxn modelId="{5512785B-3850-B045-A6C7-441CDD4FB105}" type="presParOf" srcId="{BAB93E77-FF86-4702-A477-16A848E7E68C}" destId="{8B875C73-D3E0-8D4B-917C-66029620DA8D}" srcOrd="7" destOrd="0" presId="urn:microsoft.com/office/officeart/2005/8/layout/radial1"/>
    <dgm:cxn modelId="{BA50C597-ED86-3F46-9E4E-E1933CF9ADDA}" type="presParOf" srcId="{8B875C73-D3E0-8D4B-917C-66029620DA8D}" destId="{2AB225B2-0234-7C4D-929C-4C0E40872210}" srcOrd="0" destOrd="0" presId="urn:microsoft.com/office/officeart/2005/8/layout/radial1"/>
    <dgm:cxn modelId="{69B72618-2DD0-8140-9DFD-005C5CDBEAAB}" type="presParOf" srcId="{BAB93E77-FF86-4702-A477-16A848E7E68C}" destId="{371FFCAE-50FC-D94F-BCC5-9A5DBC3AE1C4}" srcOrd="8" destOrd="0" presId="urn:microsoft.com/office/officeart/2005/8/layout/radial1"/>
    <dgm:cxn modelId="{416E8A5F-C436-FA45-B281-83C1CBE9B673}" type="presParOf" srcId="{BAB93E77-FF86-4702-A477-16A848E7E68C}" destId="{678BC5AB-D95F-4375-8AC0-C70DC43C3247}" srcOrd="9" destOrd="0" presId="urn:microsoft.com/office/officeart/2005/8/layout/radial1"/>
    <dgm:cxn modelId="{464F8619-D56C-B04F-8C00-601713ADE99D}" type="presParOf" srcId="{678BC5AB-D95F-4375-8AC0-C70DC43C3247}" destId="{C295DCF9-E834-4FB5-A78E-8CD8E6BBC1FA}" srcOrd="0" destOrd="0" presId="urn:microsoft.com/office/officeart/2005/8/layout/radial1"/>
    <dgm:cxn modelId="{CDE9B1BC-2A4C-B74D-AAE2-6E0BB9A931CB}" type="presParOf" srcId="{BAB93E77-FF86-4702-A477-16A848E7E68C}" destId="{39F285E7-A013-46D7-B644-C26E5DE49638}" srcOrd="10" destOrd="0" presId="urn:microsoft.com/office/officeart/2005/8/layout/radial1"/>
    <dgm:cxn modelId="{D43FEA22-710E-554E-845D-2AD415822EEB}" type="presParOf" srcId="{BAB93E77-FF86-4702-A477-16A848E7E68C}" destId="{3972F94C-B7C5-4750-BCBA-BAAD41E5D18A}" srcOrd="11" destOrd="0" presId="urn:microsoft.com/office/officeart/2005/8/layout/radial1"/>
    <dgm:cxn modelId="{C6F5F7D6-0512-2B4B-9970-4AC341A853AD}" type="presParOf" srcId="{3972F94C-B7C5-4750-BCBA-BAAD41E5D18A}" destId="{D2F7FF62-CC59-4CD3-A6ED-711728675305}" srcOrd="0" destOrd="0" presId="urn:microsoft.com/office/officeart/2005/8/layout/radial1"/>
    <dgm:cxn modelId="{A59E7D71-80D7-C946-9D7F-A826FE6CBA7D}" type="presParOf" srcId="{BAB93E77-FF86-4702-A477-16A848E7E68C}" destId="{2ACF6BD2-D8AE-474A-A9B0-32279DB12525}" srcOrd="12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87EBBD65-BC13-442C-8C13-9947CD57EAAF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C102211-4905-48A0-B601-6C7DFB1C500C}">
      <dgm:prSet phldrT="[Text]"/>
      <dgm:spPr>
        <a:solidFill>
          <a:srgbClr val="00B050"/>
        </a:solidFill>
      </dgm:spPr>
      <dgm:t>
        <a:bodyPr/>
        <a:lstStyle/>
        <a:p>
          <a:r>
            <a:rPr lang="en-US" dirty="0" smtClean="0"/>
            <a:t>Locate ambulance(s)</a:t>
          </a:r>
          <a:endParaRPr lang="en-US" dirty="0"/>
        </a:p>
      </dgm:t>
    </dgm:pt>
    <dgm:pt modelId="{D84ADD44-F5D5-4D81-9E42-29BAC40C7BDB}" type="parTrans" cxnId="{4C544397-3E05-4CC1-A981-336E71B60BEB}">
      <dgm:prSet/>
      <dgm:spPr/>
      <dgm:t>
        <a:bodyPr/>
        <a:lstStyle/>
        <a:p>
          <a:endParaRPr lang="en-US"/>
        </a:p>
      </dgm:t>
    </dgm:pt>
    <dgm:pt modelId="{B0E56F7F-F065-4459-8A5F-B391BB6DD06B}" type="sibTrans" cxnId="{4C544397-3E05-4CC1-A981-336E71B60BEB}">
      <dgm:prSet/>
      <dgm:spPr/>
      <dgm:t>
        <a:bodyPr/>
        <a:lstStyle/>
        <a:p>
          <a:endParaRPr lang="en-US"/>
        </a:p>
      </dgm:t>
    </dgm:pt>
    <dgm:pt modelId="{6CAAAF3B-10B0-4F4B-B2E7-501ECFBAC482}">
      <dgm:prSet phldrT="[Text]"/>
      <dgm:spPr>
        <a:solidFill>
          <a:srgbClr val="00B050"/>
        </a:solidFill>
      </dgm:spPr>
      <dgm:t>
        <a:bodyPr/>
        <a:lstStyle/>
        <a:p>
          <a:r>
            <a:rPr lang="en-US" dirty="0" smtClean="0"/>
            <a:t>Select and Call</a:t>
          </a:r>
          <a:endParaRPr lang="en-US" dirty="0"/>
        </a:p>
      </dgm:t>
    </dgm:pt>
    <dgm:pt modelId="{6C1D9A7F-45DB-4133-9DC1-76A0EEF80F7D}" type="parTrans" cxnId="{645A0A5F-C831-4D44-8E9B-DAD6AC596E97}">
      <dgm:prSet/>
      <dgm:spPr/>
      <dgm:t>
        <a:bodyPr/>
        <a:lstStyle/>
        <a:p>
          <a:endParaRPr lang="en-US"/>
        </a:p>
      </dgm:t>
    </dgm:pt>
    <dgm:pt modelId="{E831203F-FB21-43D4-8A88-36F6E78B795F}" type="sibTrans" cxnId="{645A0A5F-C831-4D44-8E9B-DAD6AC596E97}">
      <dgm:prSet/>
      <dgm:spPr/>
      <dgm:t>
        <a:bodyPr/>
        <a:lstStyle/>
        <a:p>
          <a:endParaRPr lang="en-US"/>
        </a:p>
      </dgm:t>
    </dgm:pt>
    <dgm:pt modelId="{409CA28C-CD5A-47B8-ACD3-AFA1E0C749C3}">
      <dgm:prSet phldrT="[Text]"/>
      <dgm:spPr>
        <a:solidFill>
          <a:srgbClr val="00B050"/>
        </a:solidFill>
      </dgm:spPr>
      <dgm:t>
        <a:bodyPr/>
        <a:lstStyle/>
        <a:p>
          <a:r>
            <a:rPr lang="en-US" dirty="0" smtClean="0"/>
            <a:t>Get stretcher</a:t>
          </a:r>
          <a:endParaRPr lang="en-US" dirty="0"/>
        </a:p>
      </dgm:t>
    </dgm:pt>
    <dgm:pt modelId="{34AFDC23-6957-42FA-B042-F8067C3A9A87}" type="parTrans" cxnId="{A26360BC-436C-4073-8FF7-C2CC2D4543DF}">
      <dgm:prSet/>
      <dgm:spPr/>
      <dgm:t>
        <a:bodyPr/>
        <a:lstStyle/>
        <a:p>
          <a:endParaRPr lang="en-US"/>
        </a:p>
      </dgm:t>
    </dgm:pt>
    <dgm:pt modelId="{CA809051-767A-432F-8460-CD3EEBCC348D}" type="sibTrans" cxnId="{A26360BC-436C-4073-8FF7-C2CC2D4543DF}">
      <dgm:prSet/>
      <dgm:spPr/>
      <dgm:t>
        <a:bodyPr/>
        <a:lstStyle/>
        <a:p>
          <a:endParaRPr lang="en-US"/>
        </a:p>
      </dgm:t>
    </dgm:pt>
    <dgm:pt modelId="{901F7AE4-7C4F-4507-8478-92D6288A5A55}">
      <dgm:prSet phldrT="[Text]"/>
      <dgm:spPr>
        <a:solidFill>
          <a:srgbClr val="00B050"/>
        </a:solidFill>
      </dgm:spPr>
      <dgm:t>
        <a:bodyPr/>
        <a:lstStyle/>
        <a:p>
          <a:r>
            <a:rPr lang="en-US" dirty="0" smtClean="0"/>
            <a:t>Get injured</a:t>
          </a:r>
          <a:endParaRPr lang="en-US" dirty="0"/>
        </a:p>
      </dgm:t>
    </dgm:pt>
    <dgm:pt modelId="{2846C3CE-0722-4280-B0B3-F8B484042FCA}" type="parTrans" cxnId="{015FEF56-A37E-41DD-99C6-0884CFA26E55}">
      <dgm:prSet/>
      <dgm:spPr/>
      <dgm:t>
        <a:bodyPr/>
        <a:lstStyle/>
        <a:p>
          <a:endParaRPr lang="en-US"/>
        </a:p>
      </dgm:t>
    </dgm:pt>
    <dgm:pt modelId="{9F1F818E-D212-400E-B3FF-ED1BEC189E3C}" type="sibTrans" cxnId="{015FEF56-A37E-41DD-99C6-0884CFA26E55}">
      <dgm:prSet/>
      <dgm:spPr/>
      <dgm:t>
        <a:bodyPr/>
        <a:lstStyle/>
        <a:p>
          <a:endParaRPr lang="en-US"/>
        </a:p>
      </dgm:t>
    </dgm:pt>
    <dgm:pt modelId="{C084F720-AAE8-EA4B-9561-525CFBD8A929}">
      <dgm:prSet phldrT="[Text]"/>
      <dgm:spPr>
        <a:solidFill>
          <a:srgbClr val="00B050"/>
        </a:solidFill>
      </dgm:spPr>
      <dgm:t>
        <a:bodyPr/>
        <a:lstStyle/>
        <a:p>
          <a:r>
            <a:rPr lang="en-US" dirty="0" smtClean="0"/>
            <a:t>Transport to Location</a:t>
          </a:r>
          <a:endParaRPr lang="en-US" dirty="0"/>
        </a:p>
      </dgm:t>
    </dgm:pt>
    <dgm:pt modelId="{C2397395-0310-4B40-9DB3-BC1C349AB423}" type="parTrans" cxnId="{9C505142-03C2-1A42-863D-3DCD535FB932}">
      <dgm:prSet/>
      <dgm:spPr/>
      <dgm:t>
        <a:bodyPr/>
        <a:lstStyle/>
        <a:p>
          <a:endParaRPr lang="en-US"/>
        </a:p>
      </dgm:t>
    </dgm:pt>
    <dgm:pt modelId="{129BE40E-1174-024C-B4CB-5235697BEC7A}" type="sibTrans" cxnId="{9C505142-03C2-1A42-863D-3DCD535FB932}">
      <dgm:prSet/>
      <dgm:spPr>
        <a:noFill/>
      </dgm:spPr>
      <dgm:t>
        <a:bodyPr/>
        <a:lstStyle/>
        <a:p>
          <a:endParaRPr lang="en-US"/>
        </a:p>
      </dgm:t>
    </dgm:pt>
    <dgm:pt modelId="{A4CC6295-3B01-3F4B-BDE6-E4337262E0F0}">
      <dgm:prSet phldrT="[Text]"/>
      <dgm:spPr>
        <a:solidFill>
          <a:srgbClr val="00B050"/>
        </a:solidFill>
      </dgm:spPr>
      <dgm:t>
        <a:bodyPr/>
        <a:lstStyle/>
        <a:p>
          <a:r>
            <a:rPr lang="en-US" dirty="0" smtClean="0"/>
            <a:t>Determine Location to Transport</a:t>
          </a:r>
          <a:endParaRPr lang="en-US" dirty="0"/>
        </a:p>
      </dgm:t>
    </dgm:pt>
    <dgm:pt modelId="{4D37076C-ECB5-3847-9520-3C74EEAF22FD}" type="parTrans" cxnId="{A4DDC56C-A4A6-DB4B-91A5-8EE4329AC5DE}">
      <dgm:prSet/>
      <dgm:spPr/>
      <dgm:t>
        <a:bodyPr/>
        <a:lstStyle/>
        <a:p>
          <a:endParaRPr lang="en-US"/>
        </a:p>
      </dgm:t>
    </dgm:pt>
    <dgm:pt modelId="{60E83141-291D-A240-83E4-20811258FFC9}" type="sibTrans" cxnId="{A4DDC56C-A4A6-DB4B-91A5-8EE4329AC5DE}">
      <dgm:prSet/>
      <dgm:spPr/>
      <dgm:t>
        <a:bodyPr/>
        <a:lstStyle/>
        <a:p>
          <a:endParaRPr lang="en-US"/>
        </a:p>
      </dgm:t>
    </dgm:pt>
    <dgm:pt modelId="{DA048EC9-47BF-4722-A88C-CAE51D76FFC1}" type="pres">
      <dgm:prSet presAssocID="{87EBBD65-BC13-442C-8C13-9947CD57EAAF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C011DA8-13F6-4F8A-8F08-6856FFF34301}" type="pres">
      <dgm:prSet presAssocID="{8C102211-4905-48A0-B601-6C7DFB1C500C}" presName="node" presStyleLbl="node1" presStyleIdx="0" presStyleCnt="6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FE3EFEF7-AC6A-4879-BEAB-E3A68DB3A117}" type="pres">
      <dgm:prSet presAssocID="{B0E56F7F-F065-4459-8A5F-B391BB6DD06B}" presName="sibTrans" presStyleLbl="sibTrans2D1" presStyleIdx="0" presStyleCnt="6"/>
      <dgm:spPr/>
      <dgm:t>
        <a:bodyPr/>
        <a:lstStyle/>
        <a:p>
          <a:endParaRPr lang="en-US"/>
        </a:p>
      </dgm:t>
    </dgm:pt>
    <dgm:pt modelId="{8A59EE81-966D-4DF4-8A5B-341B93FD3DEF}" type="pres">
      <dgm:prSet presAssocID="{B0E56F7F-F065-4459-8A5F-B391BB6DD06B}" presName="connectorText" presStyleLbl="sibTrans2D1" presStyleIdx="0" presStyleCnt="6"/>
      <dgm:spPr/>
      <dgm:t>
        <a:bodyPr/>
        <a:lstStyle/>
        <a:p>
          <a:endParaRPr lang="en-US"/>
        </a:p>
      </dgm:t>
    </dgm:pt>
    <dgm:pt modelId="{E9BB4978-9536-41A2-B8D5-DA5F22647974}" type="pres">
      <dgm:prSet presAssocID="{6CAAAF3B-10B0-4F4B-B2E7-501ECFBAC482}" presName="node" presStyleLbl="node1" presStyleIdx="1" presStyleCnt="6" custScaleY="57063" custRadScaleRad="115196" custRadScaleInc="730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796162DF-43B3-4488-B0F1-1BB99897B18F}" type="pres">
      <dgm:prSet presAssocID="{E831203F-FB21-43D4-8A88-36F6E78B795F}" presName="sibTrans" presStyleLbl="sibTrans2D1" presStyleIdx="1" presStyleCnt="6"/>
      <dgm:spPr/>
      <dgm:t>
        <a:bodyPr/>
        <a:lstStyle/>
        <a:p>
          <a:endParaRPr lang="en-US"/>
        </a:p>
      </dgm:t>
    </dgm:pt>
    <dgm:pt modelId="{B67BD99A-0B2A-4406-A7B7-9E1D21790041}" type="pres">
      <dgm:prSet presAssocID="{E831203F-FB21-43D4-8A88-36F6E78B795F}" presName="connectorText" presStyleLbl="sibTrans2D1" presStyleIdx="1" presStyleCnt="6"/>
      <dgm:spPr/>
      <dgm:t>
        <a:bodyPr/>
        <a:lstStyle/>
        <a:p>
          <a:endParaRPr lang="en-US"/>
        </a:p>
      </dgm:t>
    </dgm:pt>
    <dgm:pt modelId="{2C16FE67-F79A-4978-8C04-A4E34804FDDD}" type="pres">
      <dgm:prSet presAssocID="{409CA28C-CD5A-47B8-ACD3-AFA1E0C749C3}" presName="node" presStyleLbl="node1" presStyleIdx="2" presStyleCnt="6" custScaleY="68900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B2F0A2FF-729E-4AA3-A85C-E238358F802E}" type="pres">
      <dgm:prSet presAssocID="{CA809051-767A-432F-8460-CD3EEBCC348D}" presName="sibTrans" presStyleLbl="sibTrans2D1" presStyleIdx="2" presStyleCnt="6"/>
      <dgm:spPr/>
      <dgm:t>
        <a:bodyPr/>
        <a:lstStyle/>
        <a:p>
          <a:endParaRPr lang="en-US"/>
        </a:p>
      </dgm:t>
    </dgm:pt>
    <dgm:pt modelId="{5286B5D6-595A-4D48-99C4-E4799C696D18}" type="pres">
      <dgm:prSet presAssocID="{CA809051-767A-432F-8460-CD3EEBCC348D}" presName="connectorText" presStyleLbl="sibTrans2D1" presStyleIdx="2" presStyleCnt="6"/>
      <dgm:spPr/>
      <dgm:t>
        <a:bodyPr/>
        <a:lstStyle/>
        <a:p>
          <a:endParaRPr lang="en-US"/>
        </a:p>
      </dgm:t>
    </dgm:pt>
    <dgm:pt modelId="{5BFC8D6F-9FA7-4012-B54E-050C5C738F56}" type="pres">
      <dgm:prSet presAssocID="{901F7AE4-7C4F-4507-8478-92D6288A5A55}" presName="node" presStyleLbl="node1" presStyleIdx="3" presStyleCnt="6" custRadScaleRad="119247" custRadScaleInc="-4939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C5F95E83-89BE-47AA-8146-982A2CD9AE8D}" type="pres">
      <dgm:prSet presAssocID="{9F1F818E-D212-400E-B3FF-ED1BEC189E3C}" presName="sibTrans" presStyleLbl="sibTrans2D1" presStyleIdx="3" presStyleCnt="6"/>
      <dgm:spPr/>
      <dgm:t>
        <a:bodyPr/>
        <a:lstStyle/>
        <a:p>
          <a:endParaRPr lang="en-US"/>
        </a:p>
      </dgm:t>
    </dgm:pt>
    <dgm:pt modelId="{AB812746-6C17-47B3-97A6-2AA9CC4CFBE7}" type="pres">
      <dgm:prSet presAssocID="{9F1F818E-D212-400E-B3FF-ED1BEC189E3C}" presName="connectorText" presStyleLbl="sibTrans2D1" presStyleIdx="3" presStyleCnt="6"/>
      <dgm:spPr/>
      <dgm:t>
        <a:bodyPr/>
        <a:lstStyle/>
        <a:p>
          <a:endParaRPr lang="en-US"/>
        </a:p>
      </dgm:t>
    </dgm:pt>
    <dgm:pt modelId="{810B0A8F-1A4B-6A48-B367-C6F09BA7B3A2}" type="pres">
      <dgm:prSet presAssocID="{A4CC6295-3B01-3F4B-BDE6-E4337262E0F0}" presName="node" presStyleLbl="node1" presStyleIdx="4" presStyleCnt="6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BB965EA6-DE93-9845-8FD0-0C147E2488B2}" type="pres">
      <dgm:prSet presAssocID="{60E83141-291D-A240-83E4-20811258FFC9}" presName="sibTrans" presStyleLbl="sibTrans2D1" presStyleIdx="4" presStyleCnt="6"/>
      <dgm:spPr/>
      <dgm:t>
        <a:bodyPr/>
        <a:lstStyle/>
        <a:p>
          <a:endParaRPr lang="en-US"/>
        </a:p>
      </dgm:t>
    </dgm:pt>
    <dgm:pt modelId="{3E0A930F-AF18-7B4D-AC63-E4C57613CC8B}" type="pres">
      <dgm:prSet presAssocID="{60E83141-291D-A240-83E4-20811258FFC9}" presName="connectorText" presStyleLbl="sibTrans2D1" presStyleIdx="4" presStyleCnt="6"/>
      <dgm:spPr/>
      <dgm:t>
        <a:bodyPr/>
        <a:lstStyle/>
        <a:p>
          <a:endParaRPr lang="en-US"/>
        </a:p>
      </dgm:t>
    </dgm:pt>
    <dgm:pt modelId="{10A05C7C-F5D3-1A49-B035-A6C91453498C}" type="pres">
      <dgm:prSet presAssocID="{C084F720-AAE8-EA4B-9561-525CFBD8A929}" presName="node" presStyleLbl="node1" presStyleIdx="5" presStyleCnt="6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82C4EA41-3295-0645-92F2-432CB66D9430}" type="pres">
      <dgm:prSet presAssocID="{129BE40E-1174-024C-B4CB-5235697BEC7A}" presName="sibTrans" presStyleLbl="sibTrans2D1" presStyleIdx="5" presStyleCnt="6"/>
      <dgm:spPr/>
      <dgm:t>
        <a:bodyPr/>
        <a:lstStyle/>
        <a:p>
          <a:endParaRPr lang="en-US"/>
        </a:p>
      </dgm:t>
    </dgm:pt>
    <dgm:pt modelId="{8A3F219F-528F-9B42-A2C0-3F3FFD26F997}" type="pres">
      <dgm:prSet presAssocID="{129BE40E-1174-024C-B4CB-5235697BEC7A}" presName="connectorText" presStyleLbl="sibTrans2D1" presStyleIdx="5" presStyleCnt="6"/>
      <dgm:spPr/>
      <dgm:t>
        <a:bodyPr/>
        <a:lstStyle/>
        <a:p>
          <a:endParaRPr lang="en-US"/>
        </a:p>
      </dgm:t>
    </dgm:pt>
  </dgm:ptLst>
  <dgm:cxnLst>
    <dgm:cxn modelId="{3088E82E-70F8-1744-9868-447B9431AFF1}" type="presOf" srcId="{CA809051-767A-432F-8460-CD3EEBCC348D}" destId="{5286B5D6-595A-4D48-99C4-E4799C696D18}" srcOrd="1" destOrd="0" presId="urn:microsoft.com/office/officeart/2005/8/layout/cycle2"/>
    <dgm:cxn modelId="{499CEE7C-9047-1B48-A586-3B4B2AB00F62}" type="presOf" srcId="{C084F720-AAE8-EA4B-9561-525CFBD8A929}" destId="{10A05C7C-F5D3-1A49-B035-A6C91453498C}" srcOrd="0" destOrd="0" presId="urn:microsoft.com/office/officeart/2005/8/layout/cycle2"/>
    <dgm:cxn modelId="{D5A5EDB9-CFA3-EF43-BE31-AF3CD326F444}" type="presOf" srcId="{B0E56F7F-F065-4459-8A5F-B391BB6DD06B}" destId="{8A59EE81-966D-4DF4-8A5B-341B93FD3DEF}" srcOrd="1" destOrd="0" presId="urn:microsoft.com/office/officeart/2005/8/layout/cycle2"/>
    <dgm:cxn modelId="{A4DDC56C-A4A6-DB4B-91A5-8EE4329AC5DE}" srcId="{87EBBD65-BC13-442C-8C13-9947CD57EAAF}" destId="{A4CC6295-3B01-3F4B-BDE6-E4337262E0F0}" srcOrd="4" destOrd="0" parTransId="{4D37076C-ECB5-3847-9520-3C74EEAF22FD}" sibTransId="{60E83141-291D-A240-83E4-20811258FFC9}"/>
    <dgm:cxn modelId="{DC0A9270-F310-9445-B3B9-C024532B5EC1}" type="presOf" srcId="{87EBBD65-BC13-442C-8C13-9947CD57EAAF}" destId="{DA048EC9-47BF-4722-A88C-CAE51D76FFC1}" srcOrd="0" destOrd="0" presId="urn:microsoft.com/office/officeart/2005/8/layout/cycle2"/>
    <dgm:cxn modelId="{00980B0C-C561-5B4D-9E35-354748062E55}" type="presOf" srcId="{409CA28C-CD5A-47B8-ACD3-AFA1E0C749C3}" destId="{2C16FE67-F79A-4978-8C04-A4E34804FDDD}" srcOrd="0" destOrd="0" presId="urn:microsoft.com/office/officeart/2005/8/layout/cycle2"/>
    <dgm:cxn modelId="{70C7ABC8-81CA-B84F-A49F-F8DF2FAB4A16}" type="presOf" srcId="{129BE40E-1174-024C-B4CB-5235697BEC7A}" destId="{82C4EA41-3295-0645-92F2-432CB66D9430}" srcOrd="0" destOrd="0" presId="urn:microsoft.com/office/officeart/2005/8/layout/cycle2"/>
    <dgm:cxn modelId="{0A7CEBB7-ED80-8D44-A264-FF89A413E93B}" type="presOf" srcId="{E831203F-FB21-43D4-8A88-36F6E78B795F}" destId="{B67BD99A-0B2A-4406-A7B7-9E1D21790041}" srcOrd="1" destOrd="0" presId="urn:microsoft.com/office/officeart/2005/8/layout/cycle2"/>
    <dgm:cxn modelId="{A26360BC-436C-4073-8FF7-C2CC2D4543DF}" srcId="{87EBBD65-BC13-442C-8C13-9947CD57EAAF}" destId="{409CA28C-CD5A-47B8-ACD3-AFA1E0C749C3}" srcOrd="2" destOrd="0" parTransId="{34AFDC23-6957-42FA-B042-F8067C3A9A87}" sibTransId="{CA809051-767A-432F-8460-CD3EEBCC348D}"/>
    <dgm:cxn modelId="{4C544397-3E05-4CC1-A981-336E71B60BEB}" srcId="{87EBBD65-BC13-442C-8C13-9947CD57EAAF}" destId="{8C102211-4905-48A0-B601-6C7DFB1C500C}" srcOrd="0" destOrd="0" parTransId="{D84ADD44-F5D5-4D81-9E42-29BAC40C7BDB}" sibTransId="{B0E56F7F-F065-4459-8A5F-B391BB6DD06B}"/>
    <dgm:cxn modelId="{8F755FD9-99C6-9E42-821B-809ED13EFAD7}" type="presOf" srcId="{9F1F818E-D212-400E-B3FF-ED1BEC189E3C}" destId="{C5F95E83-89BE-47AA-8146-982A2CD9AE8D}" srcOrd="0" destOrd="0" presId="urn:microsoft.com/office/officeart/2005/8/layout/cycle2"/>
    <dgm:cxn modelId="{6AA297B0-5B5A-E842-ADDD-8001C972136B}" type="presOf" srcId="{60E83141-291D-A240-83E4-20811258FFC9}" destId="{BB965EA6-DE93-9845-8FD0-0C147E2488B2}" srcOrd="0" destOrd="0" presId="urn:microsoft.com/office/officeart/2005/8/layout/cycle2"/>
    <dgm:cxn modelId="{9275B269-3CC6-5C4E-868A-18CC6451C4F7}" type="presOf" srcId="{B0E56F7F-F065-4459-8A5F-B391BB6DD06B}" destId="{FE3EFEF7-AC6A-4879-BEAB-E3A68DB3A117}" srcOrd="0" destOrd="0" presId="urn:microsoft.com/office/officeart/2005/8/layout/cycle2"/>
    <dgm:cxn modelId="{479654EA-E53F-D347-B2FB-8F48981B71B2}" type="presOf" srcId="{129BE40E-1174-024C-B4CB-5235697BEC7A}" destId="{8A3F219F-528F-9B42-A2C0-3F3FFD26F997}" srcOrd="1" destOrd="0" presId="urn:microsoft.com/office/officeart/2005/8/layout/cycle2"/>
    <dgm:cxn modelId="{35E04000-2D12-3F41-8A18-5A68E18DBF67}" type="presOf" srcId="{901F7AE4-7C4F-4507-8478-92D6288A5A55}" destId="{5BFC8D6F-9FA7-4012-B54E-050C5C738F56}" srcOrd="0" destOrd="0" presId="urn:microsoft.com/office/officeart/2005/8/layout/cycle2"/>
    <dgm:cxn modelId="{D272C392-F727-F04D-9F22-17954BF949C7}" type="presOf" srcId="{A4CC6295-3B01-3F4B-BDE6-E4337262E0F0}" destId="{810B0A8F-1A4B-6A48-B367-C6F09BA7B3A2}" srcOrd="0" destOrd="0" presId="urn:microsoft.com/office/officeart/2005/8/layout/cycle2"/>
    <dgm:cxn modelId="{50BA5278-8C2F-DE41-B832-7B941F7BBC75}" type="presOf" srcId="{CA809051-767A-432F-8460-CD3EEBCC348D}" destId="{B2F0A2FF-729E-4AA3-A85C-E238358F802E}" srcOrd="0" destOrd="0" presId="urn:microsoft.com/office/officeart/2005/8/layout/cycle2"/>
    <dgm:cxn modelId="{4054DE69-1152-AF49-AC68-B5AB9D44A385}" type="presOf" srcId="{60E83141-291D-A240-83E4-20811258FFC9}" destId="{3E0A930F-AF18-7B4D-AC63-E4C57613CC8B}" srcOrd="1" destOrd="0" presId="urn:microsoft.com/office/officeart/2005/8/layout/cycle2"/>
    <dgm:cxn modelId="{29E467A1-58B7-844E-9742-7FE96BF240D4}" type="presOf" srcId="{E831203F-FB21-43D4-8A88-36F6E78B795F}" destId="{796162DF-43B3-4488-B0F1-1BB99897B18F}" srcOrd="0" destOrd="0" presId="urn:microsoft.com/office/officeart/2005/8/layout/cycle2"/>
    <dgm:cxn modelId="{F4CDBA0B-CC55-1C4E-878C-B81D0E76ACD0}" type="presOf" srcId="{8C102211-4905-48A0-B601-6C7DFB1C500C}" destId="{AC011DA8-13F6-4F8A-8F08-6856FFF34301}" srcOrd="0" destOrd="0" presId="urn:microsoft.com/office/officeart/2005/8/layout/cycle2"/>
    <dgm:cxn modelId="{015FEF56-A37E-41DD-99C6-0884CFA26E55}" srcId="{87EBBD65-BC13-442C-8C13-9947CD57EAAF}" destId="{901F7AE4-7C4F-4507-8478-92D6288A5A55}" srcOrd="3" destOrd="0" parTransId="{2846C3CE-0722-4280-B0B3-F8B484042FCA}" sibTransId="{9F1F818E-D212-400E-B3FF-ED1BEC189E3C}"/>
    <dgm:cxn modelId="{9C505142-03C2-1A42-863D-3DCD535FB932}" srcId="{87EBBD65-BC13-442C-8C13-9947CD57EAAF}" destId="{C084F720-AAE8-EA4B-9561-525CFBD8A929}" srcOrd="5" destOrd="0" parTransId="{C2397395-0310-4B40-9DB3-BC1C349AB423}" sibTransId="{129BE40E-1174-024C-B4CB-5235697BEC7A}"/>
    <dgm:cxn modelId="{645A0A5F-C831-4D44-8E9B-DAD6AC596E97}" srcId="{87EBBD65-BC13-442C-8C13-9947CD57EAAF}" destId="{6CAAAF3B-10B0-4F4B-B2E7-501ECFBAC482}" srcOrd="1" destOrd="0" parTransId="{6C1D9A7F-45DB-4133-9DC1-76A0EEF80F7D}" sibTransId="{E831203F-FB21-43D4-8A88-36F6E78B795F}"/>
    <dgm:cxn modelId="{320307C4-7C5E-2E46-B2C1-8CB5A3565BAE}" type="presOf" srcId="{6CAAAF3B-10B0-4F4B-B2E7-501ECFBAC482}" destId="{E9BB4978-9536-41A2-B8D5-DA5F22647974}" srcOrd="0" destOrd="0" presId="urn:microsoft.com/office/officeart/2005/8/layout/cycle2"/>
    <dgm:cxn modelId="{FC852A92-534A-BA4F-A7CF-27F5649EA4D2}" type="presOf" srcId="{9F1F818E-D212-400E-B3FF-ED1BEC189E3C}" destId="{AB812746-6C17-47B3-97A6-2AA9CC4CFBE7}" srcOrd="1" destOrd="0" presId="urn:microsoft.com/office/officeart/2005/8/layout/cycle2"/>
    <dgm:cxn modelId="{20F9DE87-C0EC-1343-B8F7-84DAD279314F}" type="presParOf" srcId="{DA048EC9-47BF-4722-A88C-CAE51D76FFC1}" destId="{AC011DA8-13F6-4F8A-8F08-6856FFF34301}" srcOrd="0" destOrd="0" presId="urn:microsoft.com/office/officeart/2005/8/layout/cycle2"/>
    <dgm:cxn modelId="{592D77D7-4165-8840-BBE6-00EABB291631}" type="presParOf" srcId="{DA048EC9-47BF-4722-A88C-CAE51D76FFC1}" destId="{FE3EFEF7-AC6A-4879-BEAB-E3A68DB3A117}" srcOrd="1" destOrd="0" presId="urn:microsoft.com/office/officeart/2005/8/layout/cycle2"/>
    <dgm:cxn modelId="{F0D1A39F-C937-1D4C-BF65-73C602E1013F}" type="presParOf" srcId="{FE3EFEF7-AC6A-4879-BEAB-E3A68DB3A117}" destId="{8A59EE81-966D-4DF4-8A5B-341B93FD3DEF}" srcOrd="0" destOrd="0" presId="urn:microsoft.com/office/officeart/2005/8/layout/cycle2"/>
    <dgm:cxn modelId="{8DE84391-A8C7-0046-8F4A-A10EEC69A3B3}" type="presParOf" srcId="{DA048EC9-47BF-4722-A88C-CAE51D76FFC1}" destId="{E9BB4978-9536-41A2-B8D5-DA5F22647974}" srcOrd="2" destOrd="0" presId="urn:microsoft.com/office/officeart/2005/8/layout/cycle2"/>
    <dgm:cxn modelId="{FDAB738A-9E8C-5B4D-A975-282588C5406A}" type="presParOf" srcId="{DA048EC9-47BF-4722-A88C-CAE51D76FFC1}" destId="{796162DF-43B3-4488-B0F1-1BB99897B18F}" srcOrd="3" destOrd="0" presId="urn:microsoft.com/office/officeart/2005/8/layout/cycle2"/>
    <dgm:cxn modelId="{C9EABAAD-DAC7-104C-A823-1D3358FF68C7}" type="presParOf" srcId="{796162DF-43B3-4488-B0F1-1BB99897B18F}" destId="{B67BD99A-0B2A-4406-A7B7-9E1D21790041}" srcOrd="0" destOrd="0" presId="urn:microsoft.com/office/officeart/2005/8/layout/cycle2"/>
    <dgm:cxn modelId="{13CEEFA3-778C-1C4E-88D1-4C09E60CC874}" type="presParOf" srcId="{DA048EC9-47BF-4722-A88C-CAE51D76FFC1}" destId="{2C16FE67-F79A-4978-8C04-A4E34804FDDD}" srcOrd="4" destOrd="0" presId="urn:microsoft.com/office/officeart/2005/8/layout/cycle2"/>
    <dgm:cxn modelId="{5C341EEF-7147-4049-A350-29D1514DCB2F}" type="presParOf" srcId="{DA048EC9-47BF-4722-A88C-CAE51D76FFC1}" destId="{B2F0A2FF-729E-4AA3-A85C-E238358F802E}" srcOrd="5" destOrd="0" presId="urn:microsoft.com/office/officeart/2005/8/layout/cycle2"/>
    <dgm:cxn modelId="{9C935E06-66C3-3B42-AC2D-6D7203083DAA}" type="presParOf" srcId="{B2F0A2FF-729E-4AA3-A85C-E238358F802E}" destId="{5286B5D6-595A-4D48-99C4-E4799C696D18}" srcOrd="0" destOrd="0" presId="urn:microsoft.com/office/officeart/2005/8/layout/cycle2"/>
    <dgm:cxn modelId="{443494E7-82AE-FA49-BF67-2D15E9127014}" type="presParOf" srcId="{DA048EC9-47BF-4722-A88C-CAE51D76FFC1}" destId="{5BFC8D6F-9FA7-4012-B54E-050C5C738F56}" srcOrd="6" destOrd="0" presId="urn:microsoft.com/office/officeart/2005/8/layout/cycle2"/>
    <dgm:cxn modelId="{FE52025A-CB42-2F4E-AE48-66C5E48FF9D5}" type="presParOf" srcId="{DA048EC9-47BF-4722-A88C-CAE51D76FFC1}" destId="{C5F95E83-89BE-47AA-8146-982A2CD9AE8D}" srcOrd="7" destOrd="0" presId="urn:microsoft.com/office/officeart/2005/8/layout/cycle2"/>
    <dgm:cxn modelId="{6D5F9EF4-49FE-1D44-821D-842547720A9C}" type="presParOf" srcId="{C5F95E83-89BE-47AA-8146-982A2CD9AE8D}" destId="{AB812746-6C17-47B3-97A6-2AA9CC4CFBE7}" srcOrd="0" destOrd="0" presId="urn:microsoft.com/office/officeart/2005/8/layout/cycle2"/>
    <dgm:cxn modelId="{3346D7B9-32D8-F047-827E-7600295C759D}" type="presParOf" srcId="{DA048EC9-47BF-4722-A88C-CAE51D76FFC1}" destId="{810B0A8F-1A4B-6A48-B367-C6F09BA7B3A2}" srcOrd="8" destOrd="0" presId="urn:microsoft.com/office/officeart/2005/8/layout/cycle2"/>
    <dgm:cxn modelId="{45DDDCD7-700C-2D4C-849C-AEB7ACB7ECF0}" type="presParOf" srcId="{DA048EC9-47BF-4722-A88C-CAE51D76FFC1}" destId="{BB965EA6-DE93-9845-8FD0-0C147E2488B2}" srcOrd="9" destOrd="0" presId="urn:microsoft.com/office/officeart/2005/8/layout/cycle2"/>
    <dgm:cxn modelId="{BBFACBD4-61A4-4A48-8E0B-9268036316DC}" type="presParOf" srcId="{BB965EA6-DE93-9845-8FD0-0C147E2488B2}" destId="{3E0A930F-AF18-7B4D-AC63-E4C57613CC8B}" srcOrd="0" destOrd="0" presId="urn:microsoft.com/office/officeart/2005/8/layout/cycle2"/>
    <dgm:cxn modelId="{DB7DFA4D-39B5-D847-97B1-8138428444AE}" type="presParOf" srcId="{DA048EC9-47BF-4722-A88C-CAE51D76FFC1}" destId="{10A05C7C-F5D3-1A49-B035-A6C91453498C}" srcOrd="10" destOrd="0" presId="urn:microsoft.com/office/officeart/2005/8/layout/cycle2"/>
    <dgm:cxn modelId="{87305BFF-3589-7540-A14D-FCD3D357C279}" type="presParOf" srcId="{DA048EC9-47BF-4722-A88C-CAE51D76FFC1}" destId="{82C4EA41-3295-0645-92F2-432CB66D9430}" srcOrd="11" destOrd="0" presId="urn:microsoft.com/office/officeart/2005/8/layout/cycle2"/>
    <dgm:cxn modelId="{A16E9A49-5EDD-0045-BE31-64BA08E21E89}" type="presParOf" srcId="{82C4EA41-3295-0645-92F2-432CB66D9430}" destId="{8A3F219F-528F-9B42-A2C0-3F3FFD26F997}" srcOrd="0" destOrd="0" presId="urn:microsoft.com/office/officeart/2005/8/layout/cycle2"/>
  </dgm:cxnLst>
  <dgm:bg>
    <a:noFill/>
  </dgm:bg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B4C3E80-87F1-4B88-A312-3368E1FCCA75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967BD44-EA3F-47F7-B04B-8411AF6E3C2F}">
      <dgm:prSet phldrT="[Text]"/>
      <dgm:spPr>
        <a:solidFill>
          <a:srgbClr val="00B0F0"/>
        </a:solidFill>
      </dgm:spPr>
      <dgm:t>
        <a:bodyPr/>
        <a:lstStyle/>
        <a:p>
          <a:r>
            <a:rPr lang="en-US" dirty="0" smtClean="0"/>
            <a:t>4AB1575 - MD</a:t>
          </a:r>
          <a:endParaRPr lang="en-US" dirty="0"/>
        </a:p>
      </dgm:t>
    </dgm:pt>
    <dgm:pt modelId="{C34C6F91-4A69-4DD3-8E58-B22B5C87B191}" type="parTrans" cxnId="{1F5D31DD-9229-4ECD-9E3A-D1D38389AA8E}">
      <dgm:prSet/>
      <dgm:spPr/>
      <dgm:t>
        <a:bodyPr/>
        <a:lstStyle/>
        <a:p>
          <a:endParaRPr lang="en-US"/>
        </a:p>
      </dgm:t>
    </dgm:pt>
    <dgm:pt modelId="{4D938449-BFF5-4157-9DC0-D2503887B418}" type="sibTrans" cxnId="{1F5D31DD-9229-4ECD-9E3A-D1D38389AA8E}">
      <dgm:prSet/>
      <dgm:spPr/>
      <dgm:t>
        <a:bodyPr/>
        <a:lstStyle/>
        <a:p>
          <a:endParaRPr lang="en-US"/>
        </a:p>
      </dgm:t>
    </dgm:pt>
    <dgm:pt modelId="{09E6A6CE-59ED-48FF-9261-3E21F5FA21DB}">
      <dgm:prSet phldrT="[Text]"/>
      <dgm:spPr>
        <a:solidFill>
          <a:srgbClr val="00B0F0"/>
        </a:solidFill>
      </dgm:spPr>
      <dgm:t>
        <a:bodyPr/>
        <a:lstStyle/>
        <a:p>
          <a:r>
            <a:rPr lang="en-US" dirty="0" smtClean="0"/>
            <a:t>Toyota Prius</a:t>
          </a:r>
          <a:endParaRPr lang="en-US" dirty="0"/>
        </a:p>
      </dgm:t>
    </dgm:pt>
    <dgm:pt modelId="{6CD7437B-955B-4754-BFC5-FDE56F57F8EA}" type="parTrans" cxnId="{AEB10450-A9E6-401D-A58B-524CA8C345EF}">
      <dgm:prSet/>
      <dgm:spPr/>
      <dgm:t>
        <a:bodyPr/>
        <a:lstStyle/>
        <a:p>
          <a:endParaRPr lang="en-US"/>
        </a:p>
      </dgm:t>
    </dgm:pt>
    <dgm:pt modelId="{7D6AEE6E-3CA8-4C2F-97ED-24CC610C95F5}" type="sibTrans" cxnId="{AEB10450-A9E6-401D-A58B-524CA8C345EF}">
      <dgm:prSet/>
      <dgm:spPr/>
      <dgm:t>
        <a:bodyPr/>
        <a:lstStyle/>
        <a:p>
          <a:endParaRPr lang="en-US"/>
        </a:p>
      </dgm:t>
    </dgm:pt>
    <dgm:pt modelId="{7732CA03-C73D-498A-9192-787989BF35B8}">
      <dgm:prSet phldrT="[Text]"/>
      <dgm:spPr>
        <a:solidFill>
          <a:srgbClr val="00B0F0"/>
        </a:solidFill>
      </dgm:spPr>
      <dgm:t>
        <a:bodyPr/>
        <a:lstStyle/>
        <a:p>
          <a:r>
            <a:rPr lang="en-US" dirty="0" smtClean="0"/>
            <a:t>Red</a:t>
          </a:r>
          <a:endParaRPr lang="en-US" dirty="0"/>
        </a:p>
      </dgm:t>
    </dgm:pt>
    <dgm:pt modelId="{436A6116-FE0B-4D1D-A310-11D32B735CC5}" type="parTrans" cxnId="{1D686F84-C1A4-4DAD-901B-70C4E29C6E4F}">
      <dgm:prSet/>
      <dgm:spPr/>
      <dgm:t>
        <a:bodyPr/>
        <a:lstStyle/>
        <a:p>
          <a:endParaRPr lang="en-US"/>
        </a:p>
      </dgm:t>
    </dgm:pt>
    <dgm:pt modelId="{C507AC4D-9B72-40AC-B090-7D17B2028373}" type="sibTrans" cxnId="{1D686F84-C1A4-4DAD-901B-70C4E29C6E4F}">
      <dgm:prSet/>
      <dgm:spPr/>
      <dgm:t>
        <a:bodyPr/>
        <a:lstStyle/>
        <a:p>
          <a:endParaRPr lang="en-US"/>
        </a:p>
      </dgm:t>
    </dgm:pt>
    <dgm:pt modelId="{BA734658-E2C9-4CFD-82D7-1B991D34DD52}">
      <dgm:prSet phldrT="[Text]"/>
      <dgm:spPr>
        <a:solidFill>
          <a:srgbClr val="00B0F0"/>
        </a:solidFill>
      </dgm:spPr>
      <dgm:t>
        <a:bodyPr/>
        <a:lstStyle/>
        <a:p>
          <a:r>
            <a:rPr lang="en-US" dirty="0" smtClean="0"/>
            <a:t>30904958509</a:t>
          </a:r>
          <a:endParaRPr lang="en-US" dirty="0"/>
        </a:p>
      </dgm:t>
    </dgm:pt>
    <dgm:pt modelId="{E7357466-B646-46C9-8A9A-1EC8C6B8B999}" type="parTrans" cxnId="{E8FF5BC3-DD20-40D5-84AF-8174350F8192}">
      <dgm:prSet/>
      <dgm:spPr/>
      <dgm:t>
        <a:bodyPr/>
        <a:lstStyle/>
        <a:p>
          <a:endParaRPr lang="en-US"/>
        </a:p>
      </dgm:t>
    </dgm:pt>
    <dgm:pt modelId="{7E0E684F-7954-42AF-86EF-6D0D74B5A370}" type="sibTrans" cxnId="{E8FF5BC3-DD20-40D5-84AF-8174350F8192}">
      <dgm:prSet/>
      <dgm:spPr/>
      <dgm:t>
        <a:bodyPr/>
        <a:lstStyle/>
        <a:p>
          <a:endParaRPr lang="en-US"/>
        </a:p>
      </dgm:t>
    </dgm:pt>
    <dgm:pt modelId="{F727F1EE-85F4-4ED1-AEA3-D15240D74215}">
      <dgm:prSet phldrT="[Text]"/>
      <dgm:spPr>
        <a:solidFill>
          <a:srgbClr val="00B0F0"/>
        </a:solidFill>
      </dgm:spPr>
      <dgm:t>
        <a:bodyPr/>
        <a:lstStyle/>
        <a:p>
          <a:r>
            <a:rPr lang="en-US" dirty="0" smtClean="0"/>
            <a:t>01/15/2012</a:t>
          </a:r>
          <a:endParaRPr lang="en-US" dirty="0"/>
        </a:p>
      </dgm:t>
    </dgm:pt>
    <dgm:pt modelId="{3D8F7EA4-1C6A-4390-BBD2-40293DCE8859}" type="parTrans" cxnId="{A851FB8A-1339-4B34-A9FF-155F68CE6E5A}">
      <dgm:prSet/>
      <dgm:spPr/>
      <dgm:t>
        <a:bodyPr/>
        <a:lstStyle/>
        <a:p>
          <a:endParaRPr lang="en-US"/>
        </a:p>
      </dgm:t>
    </dgm:pt>
    <dgm:pt modelId="{68A0CC2E-94EE-4577-BB7D-1EA8C7CBC94F}" type="sibTrans" cxnId="{A851FB8A-1339-4B34-A9FF-155F68CE6E5A}">
      <dgm:prSet/>
      <dgm:spPr/>
      <dgm:t>
        <a:bodyPr/>
        <a:lstStyle/>
        <a:p>
          <a:endParaRPr lang="en-US"/>
        </a:p>
      </dgm:t>
    </dgm:pt>
    <dgm:pt modelId="{50B108AB-330E-485F-9AE2-D658BE9ABE3E}">
      <dgm:prSet phldrT="[Text]"/>
      <dgm:spPr>
        <a:solidFill>
          <a:srgbClr val="0070C0"/>
        </a:solidFill>
      </dgm:spPr>
      <dgm:t>
        <a:bodyPr/>
        <a:lstStyle/>
        <a:p>
          <a:r>
            <a:rPr lang="en-US" dirty="0" smtClean="0"/>
            <a:t>Agrawala</a:t>
          </a:r>
          <a:endParaRPr lang="en-US" dirty="0"/>
        </a:p>
      </dgm:t>
    </dgm:pt>
    <dgm:pt modelId="{3D652D2A-B644-48AA-B4E8-413AE08C5AE8}" type="parTrans" cxnId="{CA9E4508-0FCE-4E79-81FF-16993BEA1182}">
      <dgm:prSet/>
      <dgm:spPr/>
      <dgm:t>
        <a:bodyPr/>
        <a:lstStyle/>
        <a:p>
          <a:endParaRPr lang="en-US"/>
        </a:p>
      </dgm:t>
    </dgm:pt>
    <dgm:pt modelId="{A0ACF26A-32BD-464A-BF47-7B9172E264BF}" type="sibTrans" cxnId="{CA9E4508-0FCE-4E79-81FF-16993BEA1182}">
      <dgm:prSet/>
      <dgm:spPr/>
      <dgm:t>
        <a:bodyPr/>
        <a:lstStyle/>
        <a:p>
          <a:endParaRPr lang="en-US"/>
        </a:p>
      </dgm:t>
    </dgm:pt>
    <dgm:pt modelId="{DCB702C5-7A6C-41CF-BF22-D27A2B76613E}">
      <dgm:prSet phldrT="[Text]"/>
      <dgm:spPr>
        <a:solidFill>
          <a:srgbClr val="0070C0"/>
        </a:solidFill>
      </dgm:spPr>
      <dgm:t>
        <a:bodyPr/>
        <a:lstStyle/>
        <a:p>
          <a:r>
            <a:rPr lang="en-US" dirty="0" smtClean="0"/>
            <a:t>GEICO</a:t>
          </a:r>
          <a:endParaRPr lang="en-US" dirty="0"/>
        </a:p>
      </dgm:t>
    </dgm:pt>
    <dgm:pt modelId="{AF415762-FB83-43D8-900D-A340ABC9538E}" type="parTrans" cxnId="{471BE72B-350E-4A7C-B9A3-CDA77E4BEAE7}">
      <dgm:prSet/>
      <dgm:spPr/>
      <dgm:t>
        <a:bodyPr/>
        <a:lstStyle/>
        <a:p>
          <a:endParaRPr lang="en-US"/>
        </a:p>
      </dgm:t>
    </dgm:pt>
    <dgm:pt modelId="{64A0B828-BC18-4541-9E9C-53FCFDAEF2D7}" type="sibTrans" cxnId="{471BE72B-350E-4A7C-B9A3-CDA77E4BEAE7}">
      <dgm:prSet/>
      <dgm:spPr/>
      <dgm:t>
        <a:bodyPr/>
        <a:lstStyle/>
        <a:p>
          <a:endParaRPr lang="en-US"/>
        </a:p>
      </dgm:t>
    </dgm:pt>
    <dgm:pt modelId="{34210147-B147-4FB3-A431-81625CED7046}">
      <dgm:prSet phldrT="[Text]"/>
      <dgm:spPr/>
      <dgm:t>
        <a:bodyPr/>
        <a:lstStyle/>
        <a:p>
          <a:r>
            <a:rPr lang="en-US" dirty="0" smtClean="0"/>
            <a:t>….</a:t>
          </a:r>
          <a:endParaRPr lang="en-US" dirty="0"/>
        </a:p>
      </dgm:t>
    </dgm:pt>
    <dgm:pt modelId="{04C7CB4B-9F31-41C9-BECD-89DD464EDA5F}" type="parTrans" cxnId="{31E249E9-095B-433F-8D08-34502C25E14B}">
      <dgm:prSet/>
      <dgm:spPr/>
      <dgm:t>
        <a:bodyPr/>
        <a:lstStyle/>
        <a:p>
          <a:endParaRPr lang="en-US"/>
        </a:p>
      </dgm:t>
    </dgm:pt>
    <dgm:pt modelId="{A8A43EBB-ABFB-466D-932B-4EDABD5CB95E}" type="sibTrans" cxnId="{31E249E9-095B-433F-8D08-34502C25E14B}">
      <dgm:prSet/>
      <dgm:spPr/>
      <dgm:t>
        <a:bodyPr/>
        <a:lstStyle/>
        <a:p>
          <a:endParaRPr lang="en-US"/>
        </a:p>
      </dgm:t>
    </dgm:pt>
    <dgm:pt modelId="{37651418-8F57-4285-A886-EB411069E41B}">
      <dgm:prSet phldrT="[Text]"/>
      <dgm:spPr/>
      <dgm:t>
        <a:bodyPr/>
        <a:lstStyle/>
        <a:p>
          <a:endParaRPr lang="en-US" dirty="0"/>
        </a:p>
      </dgm:t>
    </dgm:pt>
    <dgm:pt modelId="{ECF7B6E4-6D01-42D3-9D74-80E5ABAADF0C}" type="parTrans" cxnId="{94D4E524-1F31-45C7-9969-5601E2F668FC}">
      <dgm:prSet/>
      <dgm:spPr/>
      <dgm:t>
        <a:bodyPr/>
        <a:lstStyle/>
        <a:p>
          <a:endParaRPr lang="en-US"/>
        </a:p>
      </dgm:t>
    </dgm:pt>
    <dgm:pt modelId="{E81D5A76-8944-404A-9317-DBFFEB54899C}" type="sibTrans" cxnId="{94D4E524-1F31-45C7-9969-5601E2F668FC}">
      <dgm:prSet/>
      <dgm:spPr/>
      <dgm:t>
        <a:bodyPr/>
        <a:lstStyle/>
        <a:p>
          <a:endParaRPr lang="en-US"/>
        </a:p>
      </dgm:t>
    </dgm:pt>
    <dgm:pt modelId="{2D92765A-5E02-4856-A20E-F06405AAFDE2}" type="pres">
      <dgm:prSet presAssocID="{DB4C3E80-87F1-4B88-A312-3368E1FCCA75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4681F40-BC53-4F05-A022-1F60C412B761}" type="pres">
      <dgm:prSet presAssocID="{4967BD44-EA3F-47F7-B04B-8411AF6E3C2F}" presName="centerShape" presStyleLbl="node0" presStyleIdx="0" presStyleCnt="1"/>
      <dgm:spPr/>
      <dgm:t>
        <a:bodyPr/>
        <a:lstStyle/>
        <a:p>
          <a:endParaRPr lang="en-US"/>
        </a:p>
      </dgm:t>
    </dgm:pt>
    <dgm:pt modelId="{DC0A62D1-4C3E-417B-B7F0-7422EB64F57D}" type="pres">
      <dgm:prSet presAssocID="{6CD7437B-955B-4754-BFC5-FDE56F57F8EA}" presName="parTrans" presStyleLbl="sibTrans2D1" presStyleIdx="0" presStyleCnt="7"/>
      <dgm:spPr/>
      <dgm:t>
        <a:bodyPr/>
        <a:lstStyle/>
        <a:p>
          <a:endParaRPr lang="en-US"/>
        </a:p>
      </dgm:t>
    </dgm:pt>
    <dgm:pt modelId="{E6ED3AD0-9E29-4A46-888B-9006B874FD7C}" type="pres">
      <dgm:prSet presAssocID="{6CD7437B-955B-4754-BFC5-FDE56F57F8EA}" presName="connectorText" presStyleLbl="sibTrans2D1" presStyleIdx="0" presStyleCnt="7"/>
      <dgm:spPr/>
      <dgm:t>
        <a:bodyPr/>
        <a:lstStyle/>
        <a:p>
          <a:endParaRPr lang="en-US"/>
        </a:p>
      </dgm:t>
    </dgm:pt>
    <dgm:pt modelId="{1BDE022B-6169-49E7-BF3E-A30EC051B6D3}" type="pres">
      <dgm:prSet presAssocID="{09E6A6CE-59ED-48FF-9261-3E21F5FA21DB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58942B-E6CA-449D-A0FE-151CAA3AF7BF}" type="pres">
      <dgm:prSet presAssocID="{436A6116-FE0B-4D1D-A310-11D32B735CC5}" presName="parTrans" presStyleLbl="sibTrans2D1" presStyleIdx="1" presStyleCnt="7"/>
      <dgm:spPr/>
      <dgm:t>
        <a:bodyPr/>
        <a:lstStyle/>
        <a:p>
          <a:endParaRPr lang="en-US"/>
        </a:p>
      </dgm:t>
    </dgm:pt>
    <dgm:pt modelId="{4B28EF13-26BC-49FB-869E-F0F4358B5CB2}" type="pres">
      <dgm:prSet presAssocID="{436A6116-FE0B-4D1D-A310-11D32B735CC5}" presName="connectorText" presStyleLbl="sibTrans2D1" presStyleIdx="1" presStyleCnt="7"/>
      <dgm:spPr/>
      <dgm:t>
        <a:bodyPr/>
        <a:lstStyle/>
        <a:p>
          <a:endParaRPr lang="en-US"/>
        </a:p>
      </dgm:t>
    </dgm:pt>
    <dgm:pt modelId="{6CFACD4F-F02F-4618-8B10-E6A398A6CF5C}" type="pres">
      <dgm:prSet presAssocID="{7732CA03-C73D-498A-9192-787989BF35B8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514F0A-9F7D-4C4F-952B-001B32AE8DC6}" type="pres">
      <dgm:prSet presAssocID="{E7357466-B646-46C9-8A9A-1EC8C6B8B999}" presName="parTrans" presStyleLbl="sibTrans2D1" presStyleIdx="2" presStyleCnt="7"/>
      <dgm:spPr/>
      <dgm:t>
        <a:bodyPr/>
        <a:lstStyle/>
        <a:p>
          <a:endParaRPr lang="en-US"/>
        </a:p>
      </dgm:t>
    </dgm:pt>
    <dgm:pt modelId="{630DD57F-B875-49AE-9EA4-E66B2114434F}" type="pres">
      <dgm:prSet presAssocID="{E7357466-B646-46C9-8A9A-1EC8C6B8B999}" presName="connectorText" presStyleLbl="sibTrans2D1" presStyleIdx="2" presStyleCnt="7"/>
      <dgm:spPr/>
      <dgm:t>
        <a:bodyPr/>
        <a:lstStyle/>
        <a:p>
          <a:endParaRPr lang="en-US"/>
        </a:p>
      </dgm:t>
    </dgm:pt>
    <dgm:pt modelId="{71CFD817-0531-4791-BEF9-B4BD8F32DF93}" type="pres">
      <dgm:prSet presAssocID="{BA734658-E2C9-4CFD-82D7-1B991D34DD52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2A4C12-10E0-4D82-B75E-988625017B26}" type="pres">
      <dgm:prSet presAssocID="{3D8F7EA4-1C6A-4390-BBD2-40293DCE8859}" presName="parTrans" presStyleLbl="sibTrans2D1" presStyleIdx="3" presStyleCnt="7"/>
      <dgm:spPr/>
      <dgm:t>
        <a:bodyPr/>
        <a:lstStyle/>
        <a:p>
          <a:endParaRPr lang="en-US"/>
        </a:p>
      </dgm:t>
    </dgm:pt>
    <dgm:pt modelId="{50D51950-EEEF-48E2-AA53-3787D36FC585}" type="pres">
      <dgm:prSet presAssocID="{3D8F7EA4-1C6A-4390-BBD2-40293DCE8859}" presName="connectorText" presStyleLbl="sibTrans2D1" presStyleIdx="3" presStyleCnt="7"/>
      <dgm:spPr/>
      <dgm:t>
        <a:bodyPr/>
        <a:lstStyle/>
        <a:p>
          <a:endParaRPr lang="en-US"/>
        </a:p>
      </dgm:t>
    </dgm:pt>
    <dgm:pt modelId="{4BAD4D94-732B-412F-9EE2-F3E147C44826}" type="pres">
      <dgm:prSet presAssocID="{F727F1EE-85F4-4ED1-AEA3-D15240D74215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2A1D27-CBA6-44D2-88AA-54F78B36DA0D}" type="pres">
      <dgm:prSet presAssocID="{3D652D2A-B644-48AA-B4E8-413AE08C5AE8}" presName="parTrans" presStyleLbl="sibTrans2D1" presStyleIdx="4" presStyleCnt="7"/>
      <dgm:spPr/>
      <dgm:t>
        <a:bodyPr/>
        <a:lstStyle/>
        <a:p>
          <a:endParaRPr lang="en-US"/>
        </a:p>
      </dgm:t>
    </dgm:pt>
    <dgm:pt modelId="{DA9EE3C7-34FA-4719-9C72-59A291C815FD}" type="pres">
      <dgm:prSet presAssocID="{3D652D2A-B644-48AA-B4E8-413AE08C5AE8}" presName="connectorText" presStyleLbl="sibTrans2D1" presStyleIdx="4" presStyleCnt="7"/>
      <dgm:spPr/>
      <dgm:t>
        <a:bodyPr/>
        <a:lstStyle/>
        <a:p>
          <a:endParaRPr lang="en-US"/>
        </a:p>
      </dgm:t>
    </dgm:pt>
    <dgm:pt modelId="{F568FB59-E979-4CE6-899D-A7663C87FDA9}" type="pres">
      <dgm:prSet presAssocID="{50B108AB-330E-485F-9AE2-D658BE9ABE3E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3FFBD3-A87C-4820-9E0E-FB0A615C4384}" type="pres">
      <dgm:prSet presAssocID="{AF415762-FB83-43D8-900D-A340ABC9538E}" presName="parTrans" presStyleLbl="sibTrans2D1" presStyleIdx="5" presStyleCnt="7"/>
      <dgm:spPr/>
      <dgm:t>
        <a:bodyPr/>
        <a:lstStyle/>
        <a:p>
          <a:endParaRPr lang="en-US"/>
        </a:p>
      </dgm:t>
    </dgm:pt>
    <dgm:pt modelId="{F0A90CFC-81AF-429E-8EF8-0C90B5F017E4}" type="pres">
      <dgm:prSet presAssocID="{AF415762-FB83-43D8-900D-A340ABC9538E}" presName="connectorText" presStyleLbl="sibTrans2D1" presStyleIdx="5" presStyleCnt="7"/>
      <dgm:spPr/>
      <dgm:t>
        <a:bodyPr/>
        <a:lstStyle/>
        <a:p>
          <a:endParaRPr lang="en-US"/>
        </a:p>
      </dgm:t>
    </dgm:pt>
    <dgm:pt modelId="{E7CF5A42-1823-4393-8FD3-1B07AC4AF662}" type="pres">
      <dgm:prSet presAssocID="{DCB702C5-7A6C-41CF-BF22-D27A2B76613E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A0E7C5-880C-46F1-9A81-BB4C7AA58923}" type="pres">
      <dgm:prSet presAssocID="{04C7CB4B-9F31-41C9-BECD-89DD464EDA5F}" presName="parTrans" presStyleLbl="sibTrans2D1" presStyleIdx="6" presStyleCnt="7"/>
      <dgm:spPr/>
      <dgm:t>
        <a:bodyPr/>
        <a:lstStyle/>
        <a:p>
          <a:endParaRPr lang="en-US"/>
        </a:p>
      </dgm:t>
    </dgm:pt>
    <dgm:pt modelId="{84CEF197-A914-4FD3-A939-CC26DFA680E3}" type="pres">
      <dgm:prSet presAssocID="{04C7CB4B-9F31-41C9-BECD-89DD464EDA5F}" presName="connectorText" presStyleLbl="sibTrans2D1" presStyleIdx="6" presStyleCnt="7"/>
      <dgm:spPr/>
      <dgm:t>
        <a:bodyPr/>
        <a:lstStyle/>
        <a:p>
          <a:endParaRPr lang="en-US"/>
        </a:p>
      </dgm:t>
    </dgm:pt>
    <dgm:pt modelId="{EEBD557D-E7E9-4EAF-971F-C428AD99BF39}" type="pres">
      <dgm:prSet presAssocID="{34210147-B147-4FB3-A431-81625CED7046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F542309-FC0C-4267-A765-BE69BED9F346}" type="presOf" srcId="{6CD7437B-955B-4754-BFC5-FDE56F57F8EA}" destId="{DC0A62D1-4C3E-417B-B7F0-7422EB64F57D}" srcOrd="0" destOrd="0" presId="urn:microsoft.com/office/officeart/2005/8/layout/radial5"/>
    <dgm:cxn modelId="{94D4E524-1F31-45C7-9969-5601E2F668FC}" srcId="{DB4C3E80-87F1-4B88-A312-3368E1FCCA75}" destId="{37651418-8F57-4285-A886-EB411069E41B}" srcOrd="1" destOrd="0" parTransId="{ECF7B6E4-6D01-42D3-9D74-80E5ABAADF0C}" sibTransId="{E81D5A76-8944-404A-9317-DBFFEB54899C}"/>
    <dgm:cxn modelId="{746A8427-932E-4803-945E-11BB028059F2}" type="presOf" srcId="{04C7CB4B-9F31-41C9-BECD-89DD464EDA5F}" destId="{C3A0E7C5-880C-46F1-9A81-BB4C7AA58923}" srcOrd="0" destOrd="0" presId="urn:microsoft.com/office/officeart/2005/8/layout/radial5"/>
    <dgm:cxn modelId="{1F5D31DD-9229-4ECD-9E3A-D1D38389AA8E}" srcId="{DB4C3E80-87F1-4B88-A312-3368E1FCCA75}" destId="{4967BD44-EA3F-47F7-B04B-8411AF6E3C2F}" srcOrd="0" destOrd="0" parTransId="{C34C6F91-4A69-4DD3-8E58-B22B5C87B191}" sibTransId="{4D938449-BFF5-4157-9DC0-D2503887B418}"/>
    <dgm:cxn modelId="{3BDC2655-DD83-4C59-BEFA-03A2CFCA9D8C}" type="presOf" srcId="{4967BD44-EA3F-47F7-B04B-8411AF6E3C2F}" destId="{F4681F40-BC53-4F05-A022-1F60C412B761}" srcOrd="0" destOrd="0" presId="urn:microsoft.com/office/officeart/2005/8/layout/radial5"/>
    <dgm:cxn modelId="{2818002A-18FF-4B4D-A47A-EA33B36912AE}" type="presOf" srcId="{DB4C3E80-87F1-4B88-A312-3368E1FCCA75}" destId="{2D92765A-5E02-4856-A20E-F06405AAFDE2}" srcOrd="0" destOrd="0" presId="urn:microsoft.com/office/officeart/2005/8/layout/radial5"/>
    <dgm:cxn modelId="{8CE8D7A4-6581-4F45-8008-9F687D99D73A}" type="presOf" srcId="{7732CA03-C73D-498A-9192-787989BF35B8}" destId="{6CFACD4F-F02F-4618-8B10-E6A398A6CF5C}" srcOrd="0" destOrd="0" presId="urn:microsoft.com/office/officeart/2005/8/layout/radial5"/>
    <dgm:cxn modelId="{AFF687C9-65D6-41F4-8CE0-BBE369CF7BEC}" type="presOf" srcId="{3D652D2A-B644-48AA-B4E8-413AE08C5AE8}" destId="{DA9EE3C7-34FA-4719-9C72-59A291C815FD}" srcOrd="1" destOrd="0" presId="urn:microsoft.com/office/officeart/2005/8/layout/radial5"/>
    <dgm:cxn modelId="{20655AD0-42B9-4696-882F-5ED67C07A455}" type="presOf" srcId="{AF415762-FB83-43D8-900D-A340ABC9538E}" destId="{F0A90CFC-81AF-429E-8EF8-0C90B5F017E4}" srcOrd="1" destOrd="0" presId="urn:microsoft.com/office/officeart/2005/8/layout/radial5"/>
    <dgm:cxn modelId="{812E8142-6F83-404F-B391-F3FF9B23CDED}" type="presOf" srcId="{3D8F7EA4-1C6A-4390-BBD2-40293DCE8859}" destId="{50D51950-EEEF-48E2-AA53-3787D36FC585}" srcOrd="1" destOrd="0" presId="urn:microsoft.com/office/officeart/2005/8/layout/radial5"/>
    <dgm:cxn modelId="{768EF96A-1CF7-4C3F-B688-B81962AF3C91}" type="presOf" srcId="{F727F1EE-85F4-4ED1-AEA3-D15240D74215}" destId="{4BAD4D94-732B-412F-9EE2-F3E147C44826}" srcOrd="0" destOrd="0" presId="urn:microsoft.com/office/officeart/2005/8/layout/radial5"/>
    <dgm:cxn modelId="{99B7CC05-B40A-48D5-A6A4-A128D1CFD39A}" type="presOf" srcId="{436A6116-FE0B-4D1D-A310-11D32B735CC5}" destId="{4B28EF13-26BC-49FB-869E-F0F4358B5CB2}" srcOrd="1" destOrd="0" presId="urn:microsoft.com/office/officeart/2005/8/layout/radial5"/>
    <dgm:cxn modelId="{59528E15-3E6B-4E78-BAFA-6F52AD9ED052}" type="presOf" srcId="{436A6116-FE0B-4D1D-A310-11D32B735CC5}" destId="{D558942B-E6CA-449D-A0FE-151CAA3AF7BF}" srcOrd="0" destOrd="0" presId="urn:microsoft.com/office/officeart/2005/8/layout/radial5"/>
    <dgm:cxn modelId="{9005DB1E-F86B-4A73-B702-DED10A0EEB1D}" type="presOf" srcId="{3D652D2A-B644-48AA-B4E8-413AE08C5AE8}" destId="{B02A1D27-CBA6-44D2-88AA-54F78B36DA0D}" srcOrd="0" destOrd="0" presId="urn:microsoft.com/office/officeart/2005/8/layout/radial5"/>
    <dgm:cxn modelId="{32A96677-0E31-4CF3-9891-941E4513D6EA}" type="presOf" srcId="{50B108AB-330E-485F-9AE2-D658BE9ABE3E}" destId="{F568FB59-E979-4CE6-899D-A7663C87FDA9}" srcOrd="0" destOrd="0" presId="urn:microsoft.com/office/officeart/2005/8/layout/radial5"/>
    <dgm:cxn modelId="{2239B438-76C0-448E-B35E-E4BDDC67D394}" type="presOf" srcId="{DCB702C5-7A6C-41CF-BF22-D27A2B76613E}" destId="{E7CF5A42-1823-4393-8FD3-1B07AC4AF662}" srcOrd="0" destOrd="0" presId="urn:microsoft.com/office/officeart/2005/8/layout/radial5"/>
    <dgm:cxn modelId="{1D686F84-C1A4-4DAD-901B-70C4E29C6E4F}" srcId="{4967BD44-EA3F-47F7-B04B-8411AF6E3C2F}" destId="{7732CA03-C73D-498A-9192-787989BF35B8}" srcOrd="1" destOrd="0" parTransId="{436A6116-FE0B-4D1D-A310-11D32B735CC5}" sibTransId="{C507AC4D-9B72-40AC-B090-7D17B2028373}"/>
    <dgm:cxn modelId="{0ABAC00A-EB22-491A-A401-340A020CEA8F}" type="presOf" srcId="{34210147-B147-4FB3-A431-81625CED7046}" destId="{EEBD557D-E7E9-4EAF-971F-C428AD99BF39}" srcOrd="0" destOrd="0" presId="urn:microsoft.com/office/officeart/2005/8/layout/radial5"/>
    <dgm:cxn modelId="{A851FB8A-1339-4B34-A9FF-155F68CE6E5A}" srcId="{4967BD44-EA3F-47F7-B04B-8411AF6E3C2F}" destId="{F727F1EE-85F4-4ED1-AEA3-D15240D74215}" srcOrd="3" destOrd="0" parTransId="{3D8F7EA4-1C6A-4390-BBD2-40293DCE8859}" sibTransId="{68A0CC2E-94EE-4577-BB7D-1EA8C7CBC94F}"/>
    <dgm:cxn modelId="{E8FF5BC3-DD20-40D5-84AF-8174350F8192}" srcId="{4967BD44-EA3F-47F7-B04B-8411AF6E3C2F}" destId="{BA734658-E2C9-4CFD-82D7-1B991D34DD52}" srcOrd="2" destOrd="0" parTransId="{E7357466-B646-46C9-8A9A-1EC8C6B8B999}" sibTransId="{7E0E684F-7954-42AF-86EF-6D0D74B5A370}"/>
    <dgm:cxn modelId="{992F9906-E044-4306-8B7D-FB059AE8FCA6}" type="presOf" srcId="{E7357466-B646-46C9-8A9A-1EC8C6B8B999}" destId="{630DD57F-B875-49AE-9EA4-E66B2114434F}" srcOrd="1" destOrd="0" presId="urn:microsoft.com/office/officeart/2005/8/layout/radial5"/>
    <dgm:cxn modelId="{DBD78CFE-42DE-4CBB-8CCF-7F79DA5B93B7}" type="presOf" srcId="{E7357466-B646-46C9-8A9A-1EC8C6B8B999}" destId="{45514F0A-9F7D-4C4F-952B-001B32AE8DC6}" srcOrd="0" destOrd="0" presId="urn:microsoft.com/office/officeart/2005/8/layout/radial5"/>
    <dgm:cxn modelId="{31E249E9-095B-433F-8D08-34502C25E14B}" srcId="{4967BD44-EA3F-47F7-B04B-8411AF6E3C2F}" destId="{34210147-B147-4FB3-A431-81625CED7046}" srcOrd="6" destOrd="0" parTransId="{04C7CB4B-9F31-41C9-BECD-89DD464EDA5F}" sibTransId="{A8A43EBB-ABFB-466D-932B-4EDABD5CB95E}"/>
    <dgm:cxn modelId="{66313D56-E5FC-4949-96FF-9E1A0E1569E2}" type="presOf" srcId="{6CD7437B-955B-4754-BFC5-FDE56F57F8EA}" destId="{E6ED3AD0-9E29-4A46-888B-9006B874FD7C}" srcOrd="1" destOrd="0" presId="urn:microsoft.com/office/officeart/2005/8/layout/radial5"/>
    <dgm:cxn modelId="{E0932B15-6592-4413-9FF9-4543E995ECB9}" type="presOf" srcId="{04C7CB4B-9F31-41C9-BECD-89DD464EDA5F}" destId="{84CEF197-A914-4FD3-A939-CC26DFA680E3}" srcOrd="1" destOrd="0" presId="urn:microsoft.com/office/officeart/2005/8/layout/radial5"/>
    <dgm:cxn modelId="{EA72F6F3-1B4B-4F77-A065-8ABB242921DF}" type="presOf" srcId="{3D8F7EA4-1C6A-4390-BBD2-40293DCE8859}" destId="{662A4C12-10E0-4D82-B75E-988625017B26}" srcOrd="0" destOrd="0" presId="urn:microsoft.com/office/officeart/2005/8/layout/radial5"/>
    <dgm:cxn modelId="{5CBBA807-43B4-4B22-9D8F-39FA8813B321}" type="presOf" srcId="{AF415762-FB83-43D8-900D-A340ABC9538E}" destId="{803FFBD3-A87C-4820-9E0E-FB0A615C4384}" srcOrd="0" destOrd="0" presId="urn:microsoft.com/office/officeart/2005/8/layout/radial5"/>
    <dgm:cxn modelId="{3C2DC4CD-542D-485E-804E-4D13B54F67BF}" type="presOf" srcId="{09E6A6CE-59ED-48FF-9261-3E21F5FA21DB}" destId="{1BDE022B-6169-49E7-BF3E-A30EC051B6D3}" srcOrd="0" destOrd="0" presId="urn:microsoft.com/office/officeart/2005/8/layout/radial5"/>
    <dgm:cxn modelId="{39DA464A-6BD6-4182-BF47-3F8614710E49}" type="presOf" srcId="{BA734658-E2C9-4CFD-82D7-1B991D34DD52}" destId="{71CFD817-0531-4791-BEF9-B4BD8F32DF93}" srcOrd="0" destOrd="0" presId="urn:microsoft.com/office/officeart/2005/8/layout/radial5"/>
    <dgm:cxn modelId="{471BE72B-350E-4A7C-B9A3-CDA77E4BEAE7}" srcId="{4967BD44-EA3F-47F7-B04B-8411AF6E3C2F}" destId="{DCB702C5-7A6C-41CF-BF22-D27A2B76613E}" srcOrd="5" destOrd="0" parTransId="{AF415762-FB83-43D8-900D-A340ABC9538E}" sibTransId="{64A0B828-BC18-4541-9E9C-53FCFDAEF2D7}"/>
    <dgm:cxn modelId="{CA9E4508-0FCE-4E79-81FF-16993BEA1182}" srcId="{4967BD44-EA3F-47F7-B04B-8411AF6E3C2F}" destId="{50B108AB-330E-485F-9AE2-D658BE9ABE3E}" srcOrd="4" destOrd="0" parTransId="{3D652D2A-B644-48AA-B4E8-413AE08C5AE8}" sibTransId="{A0ACF26A-32BD-464A-BF47-7B9172E264BF}"/>
    <dgm:cxn modelId="{AEB10450-A9E6-401D-A58B-524CA8C345EF}" srcId="{4967BD44-EA3F-47F7-B04B-8411AF6E3C2F}" destId="{09E6A6CE-59ED-48FF-9261-3E21F5FA21DB}" srcOrd="0" destOrd="0" parTransId="{6CD7437B-955B-4754-BFC5-FDE56F57F8EA}" sibTransId="{7D6AEE6E-3CA8-4C2F-97ED-24CC610C95F5}"/>
    <dgm:cxn modelId="{5D7675F9-A10F-4120-B31C-E621BB03ACB1}" type="presParOf" srcId="{2D92765A-5E02-4856-A20E-F06405AAFDE2}" destId="{F4681F40-BC53-4F05-A022-1F60C412B761}" srcOrd="0" destOrd="0" presId="urn:microsoft.com/office/officeart/2005/8/layout/radial5"/>
    <dgm:cxn modelId="{FD16F7E5-73C3-4DF0-BDF3-D20357542283}" type="presParOf" srcId="{2D92765A-5E02-4856-A20E-F06405AAFDE2}" destId="{DC0A62D1-4C3E-417B-B7F0-7422EB64F57D}" srcOrd="1" destOrd="0" presId="urn:microsoft.com/office/officeart/2005/8/layout/radial5"/>
    <dgm:cxn modelId="{E60E0EE2-E68D-4D6A-AFD1-D358427717CE}" type="presParOf" srcId="{DC0A62D1-4C3E-417B-B7F0-7422EB64F57D}" destId="{E6ED3AD0-9E29-4A46-888B-9006B874FD7C}" srcOrd="0" destOrd="0" presId="urn:microsoft.com/office/officeart/2005/8/layout/radial5"/>
    <dgm:cxn modelId="{A97AF4EA-18C7-48A9-8A81-C087C523BFC5}" type="presParOf" srcId="{2D92765A-5E02-4856-A20E-F06405AAFDE2}" destId="{1BDE022B-6169-49E7-BF3E-A30EC051B6D3}" srcOrd="2" destOrd="0" presId="urn:microsoft.com/office/officeart/2005/8/layout/radial5"/>
    <dgm:cxn modelId="{EBA9E8B3-378A-4FB5-B700-B78BC17B8DE7}" type="presParOf" srcId="{2D92765A-5E02-4856-A20E-F06405AAFDE2}" destId="{D558942B-E6CA-449D-A0FE-151CAA3AF7BF}" srcOrd="3" destOrd="0" presId="urn:microsoft.com/office/officeart/2005/8/layout/radial5"/>
    <dgm:cxn modelId="{3E3E1FFF-EF99-49B7-AF36-82CBA9B2B4B1}" type="presParOf" srcId="{D558942B-E6CA-449D-A0FE-151CAA3AF7BF}" destId="{4B28EF13-26BC-49FB-869E-F0F4358B5CB2}" srcOrd="0" destOrd="0" presId="urn:microsoft.com/office/officeart/2005/8/layout/radial5"/>
    <dgm:cxn modelId="{B7C259B0-C801-46DE-8320-1F4215DA17D6}" type="presParOf" srcId="{2D92765A-5E02-4856-A20E-F06405AAFDE2}" destId="{6CFACD4F-F02F-4618-8B10-E6A398A6CF5C}" srcOrd="4" destOrd="0" presId="urn:microsoft.com/office/officeart/2005/8/layout/radial5"/>
    <dgm:cxn modelId="{2EE75A41-9EA6-4886-91F6-B5F8BEA3966E}" type="presParOf" srcId="{2D92765A-5E02-4856-A20E-F06405AAFDE2}" destId="{45514F0A-9F7D-4C4F-952B-001B32AE8DC6}" srcOrd="5" destOrd="0" presId="urn:microsoft.com/office/officeart/2005/8/layout/radial5"/>
    <dgm:cxn modelId="{C3BA872B-D506-42A9-BFE5-FF43A94D0D86}" type="presParOf" srcId="{45514F0A-9F7D-4C4F-952B-001B32AE8DC6}" destId="{630DD57F-B875-49AE-9EA4-E66B2114434F}" srcOrd="0" destOrd="0" presId="urn:microsoft.com/office/officeart/2005/8/layout/radial5"/>
    <dgm:cxn modelId="{0E1F17E0-23B5-4BC8-AA5F-BD1DC949AADD}" type="presParOf" srcId="{2D92765A-5E02-4856-A20E-F06405AAFDE2}" destId="{71CFD817-0531-4791-BEF9-B4BD8F32DF93}" srcOrd="6" destOrd="0" presId="urn:microsoft.com/office/officeart/2005/8/layout/radial5"/>
    <dgm:cxn modelId="{2C1DAC80-6317-4D76-9850-832E9E5573F3}" type="presParOf" srcId="{2D92765A-5E02-4856-A20E-F06405AAFDE2}" destId="{662A4C12-10E0-4D82-B75E-988625017B26}" srcOrd="7" destOrd="0" presId="urn:microsoft.com/office/officeart/2005/8/layout/radial5"/>
    <dgm:cxn modelId="{7BED3FDB-9898-407F-9D95-05CB759B5F7D}" type="presParOf" srcId="{662A4C12-10E0-4D82-B75E-988625017B26}" destId="{50D51950-EEEF-48E2-AA53-3787D36FC585}" srcOrd="0" destOrd="0" presId="urn:microsoft.com/office/officeart/2005/8/layout/radial5"/>
    <dgm:cxn modelId="{113B97FD-E3D6-4F36-8A41-45D0C27FB4AC}" type="presParOf" srcId="{2D92765A-5E02-4856-A20E-F06405AAFDE2}" destId="{4BAD4D94-732B-412F-9EE2-F3E147C44826}" srcOrd="8" destOrd="0" presId="urn:microsoft.com/office/officeart/2005/8/layout/radial5"/>
    <dgm:cxn modelId="{DC5EB15C-7237-4A14-A406-6866577541A1}" type="presParOf" srcId="{2D92765A-5E02-4856-A20E-F06405AAFDE2}" destId="{B02A1D27-CBA6-44D2-88AA-54F78B36DA0D}" srcOrd="9" destOrd="0" presId="urn:microsoft.com/office/officeart/2005/8/layout/radial5"/>
    <dgm:cxn modelId="{964187EC-D77F-465C-9AB4-D8E9908F596A}" type="presParOf" srcId="{B02A1D27-CBA6-44D2-88AA-54F78B36DA0D}" destId="{DA9EE3C7-34FA-4719-9C72-59A291C815FD}" srcOrd="0" destOrd="0" presId="urn:microsoft.com/office/officeart/2005/8/layout/radial5"/>
    <dgm:cxn modelId="{8B4B1707-1A1F-4F1C-BAF5-721F010BCED9}" type="presParOf" srcId="{2D92765A-5E02-4856-A20E-F06405AAFDE2}" destId="{F568FB59-E979-4CE6-899D-A7663C87FDA9}" srcOrd="10" destOrd="0" presId="urn:microsoft.com/office/officeart/2005/8/layout/radial5"/>
    <dgm:cxn modelId="{83998E21-AD14-4BA7-88E4-13BE3CE0002E}" type="presParOf" srcId="{2D92765A-5E02-4856-A20E-F06405AAFDE2}" destId="{803FFBD3-A87C-4820-9E0E-FB0A615C4384}" srcOrd="11" destOrd="0" presId="urn:microsoft.com/office/officeart/2005/8/layout/radial5"/>
    <dgm:cxn modelId="{9437CAA5-F2DD-42B9-8534-F5E0DE02BF53}" type="presParOf" srcId="{803FFBD3-A87C-4820-9E0E-FB0A615C4384}" destId="{F0A90CFC-81AF-429E-8EF8-0C90B5F017E4}" srcOrd="0" destOrd="0" presId="urn:microsoft.com/office/officeart/2005/8/layout/radial5"/>
    <dgm:cxn modelId="{EB1B47D0-7B00-41CB-9AD3-3FF401729C39}" type="presParOf" srcId="{2D92765A-5E02-4856-A20E-F06405AAFDE2}" destId="{E7CF5A42-1823-4393-8FD3-1B07AC4AF662}" srcOrd="12" destOrd="0" presId="urn:microsoft.com/office/officeart/2005/8/layout/radial5"/>
    <dgm:cxn modelId="{71DDBA80-7B44-4A8B-A26F-2C2D2E5622D5}" type="presParOf" srcId="{2D92765A-5E02-4856-A20E-F06405AAFDE2}" destId="{C3A0E7C5-880C-46F1-9A81-BB4C7AA58923}" srcOrd="13" destOrd="0" presId="urn:microsoft.com/office/officeart/2005/8/layout/radial5"/>
    <dgm:cxn modelId="{86FBF198-C55A-4AF7-BA5B-8C53EF7AAC7A}" type="presParOf" srcId="{C3A0E7C5-880C-46F1-9A81-BB4C7AA58923}" destId="{84CEF197-A914-4FD3-A939-CC26DFA680E3}" srcOrd="0" destOrd="0" presId="urn:microsoft.com/office/officeart/2005/8/layout/radial5"/>
    <dgm:cxn modelId="{0EE9DD8A-B3CE-42FF-89F6-01CA8D851E30}" type="presParOf" srcId="{2D92765A-5E02-4856-A20E-F06405AAFDE2}" destId="{EEBD557D-E7E9-4EAF-971F-C428AD99BF39}" srcOrd="14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B4C3E80-87F1-4B88-A312-3368E1FCCA75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967BD44-EA3F-47F7-B04B-8411AF6E3C2F}">
      <dgm:prSet phldrT="[Text]"/>
      <dgm:spPr/>
      <dgm:t>
        <a:bodyPr/>
        <a:lstStyle/>
        <a:p>
          <a:r>
            <a:rPr lang="en-US" dirty="0" smtClean="0"/>
            <a:t>Person/Name</a:t>
          </a:r>
          <a:endParaRPr lang="en-US" dirty="0"/>
        </a:p>
      </dgm:t>
    </dgm:pt>
    <dgm:pt modelId="{C34C6F91-4A69-4DD3-8E58-B22B5C87B191}" type="parTrans" cxnId="{1F5D31DD-9229-4ECD-9E3A-D1D38389AA8E}">
      <dgm:prSet/>
      <dgm:spPr/>
      <dgm:t>
        <a:bodyPr/>
        <a:lstStyle/>
        <a:p>
          <a:endParaRPr lang="en-US"/>
        </a:p>
      </dgm:t>
    </dgm:pt>
    <dgm:pt modelId="{4D938449-BFF5-4157-9DC0-D2503887B418}" type="sibTrans" cxnId="{1F5D31DD-9229-4ECD-9E3A-D1D38389AA8E}">
      <dgm:prSet/>
      <dgm:spPr/>
      <dgm:t>
        <a:bodyPr/>
        <a:lstStyle/>
        <a:p>
          <a:endParaRPr lang="en-US"/>
        </a:p>
      </dgm:t>
    </dgm:pt>
    <dgm:pt modelId="{09E6A6CE-59ED-48FF-9261-3E21F5FA21DB}">
      <dgm:prSet phldrT="[Text]"/>
      <dgm:spPr/>
      <dgm:t>
        <a:bodyPr/>
        <a:lstStyle/>
        <a:p>
          <a:r>
            <a:rPr lang="en-US" dirty="0" smtClean="0"/>
            <a:t>Age</a:t>
          </a:r>
          <a:endParaRPr lang="en-US" dirty="0"/>
        </a:p>
      </dgm:t>
    </dgm:pt>
    <dgm:pt modelId="{6CD7437B-955B-4754-BFC5-FDE56F57F8EA}" type="parTrans" cxnId="{AEB10450-A9E6-401D-A58B-524CA8C345EF}">
      <dgm:prSet/>
      <dgm:spPr/>
      <dgm:t>
        <a:bodyPr/>
        <a:lstStyle/>
        <a:p>
          <a:endParaRPr lang="en-US"/>
        </a:p>
      </dgm:t>
    </dgm:pt>
    <dgm:pt modelId="{7D6AEE6E-3CA8-4C2F-97ED-24CC610C95F5}" type="sibTrans" cxnId="{AEB10450-A9E6-401D-A58B-524CA8C345EF}">
      <dgm:prSet/>
      <dgm:spPr/>
      <dgm:t>
        <a:bodyPr/>
        <a:lstStyle/>
        <a:p>
          <a:endParaRPr lang="en-US"/>
        </a:p>
      </dgm:t>
    </dgm:pt>
    <dgm:pt modelId="{7732CA03-C73D-498A-9192-787989BF35B8}">
      <dgm:prSet phldrT="[Text]"/>
      <dgm:spPr/>
      <dgm:t>
        <a:bodyPr/>
        <a:lstStyle/>
        <a:p>
          <a:r>
            <a:rPr lang="en-US" dirty="0" smtClean="0"/>
            <a:t>Home -Address</a:t>
          </a:r>
          <a:endParaRPr lang="en-US" dirty="0"/>
        </a:p>
      </dgm:t>
    </dgm:pt>
    <dgm:pt modelId="{436A6116-FE0B-4D1D-A310-11D32B735CC5}" type="parTrans" cxnId="{1D686F84-C1A4-4DAD-901B-70C4E29C6E4F}">
      <dgm:prSet/>
      <dgm:spPr/>
      <dgm:t>
        <a:bodyPr/>
        <a:lstStyle/>
        <a:p>
          <a:endParaRPr lang="en-US"/>
        </a:p>
      </dgm:t>
    </dgm:pt>
    <dgm:pt modelId="{C507AC4D-9B72-40AC-B090-7D17B2028373}" type="sibTrans" cxnId="{1D686F84-C1A4-4DAD-901B-70C4E29C6E4F}">
      <dgm:prSet/>
      <dgm:spPr/>
      <dgm:t>
        <a:bodyPr/>
        <a:lstStyle/>
        <a:p>
          <a:endParaRPr lang="en-US"/>
        </a:p>
      </dgm:t>
    </dgm:pt>
    <dgm:pt modelId="{BA734658-E2C9-4CFD-82D7-1B991D34DD52}">
      <dgm:prSet phldrT="[Text]"/>
      <dgm:spPr/>
      <dgm:t>
        <a:bodyPr/>
        <a:lstStyle/>
        <a:p>
          <a:r>
            <a:rPr lang="en-US" dirty="0" smtClean="0"/>
            <a:t>Phone</a:t>
          </a:r>
          <a:endParaRPr lang="en-US" dirty="0"/>
        </a:p>
      </dgm:t>
    </dgm:pt>
    <dgm:pt modelId="{E7357466-B646-46C9-8A9A-1EC8C6B8B999}" type="parTrans" cxnId="{E8FF5BC3-DD20-40D5-84AF-8174350F8192}">
      <dgm:prSet/>
      <dgm:spPr/>
      <dgm:t>
        <a:bodyPr/>
        <a:lstStyle/>
        <a:p>
          <a:endParaRPr lang="en-US"/>
        </a:p>
      </dgm:t>
    </dgm:pt>
    <dgm:pt modelId="{7E0E684F-7954-42AF-86EF-6D0D74B5A370}" type="sibTrans" cxnId="{E8FF5BC3-DD20-40D5-84AF-8174350F8192}">
      <dgm:prSet/>
      <dgm:spPr/>
      <dgm:t>
        <a:bodyPr/>
        <a:lstStyle/>
        <a:p>
          <a:endParaRPr lang="en-US"/>
        </a:p>
      </dgm:t>
    </dgm:pt>
    <dgm:pt modelId="{50B108AB-330E-485F-9AE2-D658BE9ABE3E}">
      <dgm:prSet phldrT="[Text]"/>
      <dgm:spPr/>
      <dgm:t>
        <a:bodyPr/>
        <a:lstStyle/>
        <a:p>
          <a:r>
            <a:rPr lang="en-US" dirty="0" smtClean="0"/>
            <a:t>Profession</a:t>
          </a:r>
          <a:endParaRPr lang="en-US" dirty="0"/>
        </a:p>
      </dgm:t>
    </dgm:pt>
    <dgm:pt modelId="{3D652D2A-B644-48AA-B4E8-413AE08C5AE8}" type="parTrans" cxnId="{CA9E4508-0FCE-4E79-81FF-16993BEA1182}">
      <dgm:prSet/>
      <dgm:spPr/>
      <dgm:t>
        <a:bodyPr/>
        <a:lstStyle/>
        <a:p>
          <a:endParaRPr lang="en-US"/>
        </a:p>
      </dgm:t>
    </dgm:pt>
    <dgm:pt modelId="{A0ACF26A-32BD-464A-BF47-7B9172E264BF}" type="sibTrans" cxnId="{CA9E4508-0FCE-4E79-81FF-16993BEA1182}">
      <dgm:prSet/>
      <dgm:spPr/>
      <dgm:t>
        <a:bodyPr/>
        <a:lstStyle/>
        <a:p>
          <a:endParaRPr lang="en-US"/>
        </a:p>
      </dgm:t>
    </dgm:pt>
    <dgm:pt modelId="{DCB702C5-7A6C-41CF-BF22-D27A2B76613E}">
      <dgm:prSet phldrT="[Text]"/>
      <dgm:spPr/>
      <dgm:t>
        <a:bodyPr/>
        <a:lstStyle/>
        <a:p>
          <a:r>
            <a:rPr lang="en-US" dirty="0" smtClean="0"/>
            <a:t>Religion</a:t>
          </a:r>
          <a:endParaRPr lang="en-US" dirty="0"/>
        </a:p>
      </dgm:t>
    </dgm:pt>
    <dgm:pt modelId="{AF415762-FB83-43D8-900D-A340ABC9538E}" type="parTrans" cxnId="{471BE72B-350E-4A7C-B9A3-CDA77E4BEAE7}">
      <dgm:prSet/>
      <dgm:spPr/>
      <dgm:t>
        <a:bodyPr/>
        <a:lstStyle/>
        <a:p>
          <a:endParaRPr lang="en-US"/>
        </a:p>
      </dgm:t>
    </dgm:pt>
    <dgm:pt modelId="{64A0B828-BC18-4541-9E9C-53FCFDAEF2D7}" type="sibTrans" cxnId="{471BE72B-350E-4A7C-B9A3-CDA77E4BEAE7}">
      <dgm:prSet/>
      <dgm:spPr/>
      <dgm:t>
        <a:bodyPr/>
        <a:lstStyle/>
        <a:p>
          <a:endParaRPr lang="en-US"/>
        </a:p>
      </dgm:t>
    </dgm:pt>
    <dgm:pt modelId="{34210147-B147-4FB3-A431-81625CED7046}">
      <dgm:prSet phldrT="[Text]"/>
      <dgm:spPr/>
      <dgm:t>
        <a:bodyPr/>
        <a:lstStyle/>
        <a:p>
          <a:r>
            <a:rPr lang="en-US" dirty="0" smtClean="0"/>
            <a:t>….</a:t>
          </a:r>
          <a:endParaRPr lang="en-US" dirty="0"/>
        </a:p>
      </dgm:t>
    </dgm:pt>
    <dgm:pt modelId="{04C7CB4B-9F31-41C9-BECD-89DD464EDA5F}" type="parTrans" cxnId="{31E249E9-095B-433F-8D08-34502C25E14B}">
      <dgm:prSet/>
      <dgm:spPr/>
      <dgm:t>
        <a:bodyPr/>
        <a:lstStyle/>
        <a:p>
          <a:endParaRPr lang="en-US"/>
        </a:p>
      </dgm:t>
    </dgm:pt>
    <dgm:pt modelId="{A8A43EBB-ABFB-466D-932B-4EDABD5CB95E}" type="sibTrans" cxnId="{31E249E9-095B-433F-8D08-34502C25E14B}">
      <dgm:prSet/>
      <dgm:spPr/>
      <dgm:t>
        <a:bodyPr/>
        <a:lstStyle/>
        <a:p>
          <a:endParaRPr lang="en-US"/>
        </a:p>
      </dgm:t>
    </dgm:pt>
    <dgm:pt modelId="{15A927F0-65E6-4EFD-8592-C2252418DF9B}">
      <dgm:prSet phldrT="[Text]"/>
      <dgm:spPr/>
      <dgm:t>
        <a:bodyPr/>
        <a:lstStyle/>
        <a:p>
          <a:r>
            <a:rPr lang="en-US" dirty="0" smtClean="0"/>
            <a:t>Health</a:t>
          </a:r>
          <a:endParaRPr lang="en-US" dirty="0"/>
        </a:p>
      </dgm:t>
    </dgm:pt>
    <dgm:pt modelId="{04EB86E9-8D97-4FF4-93E2-66BA3EB2519A}" type="parTrans" cxnId="{387D32FA-4CE9-4EA6-9175-53C85D0881E6}">
      <dgm:prSet/>
      <dgm:spPr/>
      <dgm:t>
        <a:bodyPr/>
        <a:lstStyle/>
        <a:p>
          <a:endParaRPr lang="en-US"/>
        </a:p>
      </dgm:t>
    </dgm:pt>
    <dgm:pt modelId="{CBBF8DFE-8485-4138-96C0-420D411B7937}" type="sibTrans" cxnId="{387D32FA-4CE9-4EA6-9175-53C85D0881E6}">
      <dgm:prSet/>
      <dgm:spPr/>
      <dgm:t>
        <a:bodyPr/>
        <a:lstStyle/>
        <a:p>
          <a:endParaRPr lang="en-US"/>
        </a:p>
      </dgm:t>
    </dgm:pt>
    <dgm:pt modelId="{37651418-8F57-4285-A886-EB411069E41B}">
      <dgm:prSet phldrT="[Text]"/>
      <dgm:spPr/>
      <dgm:t>
        <a:bodyPr/>
        <a:lstStyle/>
        <a:p>
          <a:endParaRPr lang="en-US" dirty="0"/>
        </a:p>
      </dgm:t>
    </dgm:pt>
    <dgm:pt modelId="{ECF7B6E4-6D01-42D3-9D74-80E5ABAADF0C}" type="parTrans" cxnId="{94D4E524-1F31-45C7-9969-5601E2F668FC}">
      <dgm:prSet/>
      <dgm:spPr/>
      <dgm:t>
        <a:bodyPr/>
        <a:lstStyle/>
        <a:p>
          <a:endParaRPr lang="en-US"/>
        </a:p>
      </dgm:t>
    </dgm:pt>
    <dgm:pt modelId="{E81D5A76-8944-404A-9317-DBFFEB54899C}" type="sibTrans" cxnId="{94D4E524-1F31-45C7-9969-5601E2F668FC}">
      <dgm:prSet/>
      <dgm:spPr/>
      <dgm:t>
        <a:bodyPr/>
        <a:lstStyle/>
        <a:p>
          <a:endParaRPr lang="en-US"/>
        </a:p>
      </dgm:t>
    </dgm:pt>
    <dgm:pt modelId="{229E03B7-9454-4083-A982-60BE550FFEF3}">
      <dgm:prSet phldrT="[Text]"/>
      <dgm:spPr/>
      <dgm:t>
        <a:bodyPr/>
        <a:lstStyle/>
        <a:p>
          <a:r>
            <a:rPr lang="en-US" dirty="0" err="1" smtClean="0"/>
            <a:t>Ethenicity</a:t>
          </a:r>
          <a:endParaRPr lang="en-US" dirty="0"/>
        </a:p>
      </dgm:t>
    </dgm:pt>
    <dgm:pt modelId="{7BC1CE56-C5D2-4109-8B33-04D08F05E587}" type="parTrans" cxnId="{BE509620-4F9B-4592-9A3F-BFBE41FB3263}">
      <dgm:prSet/>
      <dgm:spPr/>
      <dgm:t>
        <a:bodyPr/>
        <a:lstStyle/>
        <a:p>
          <a:endParaRPr lang="en-US"/>
        </a:p>
      </dgm:t>
    </dgm:pt>
    <dgm:pt modelId="{6A3CD81F-AC81-4B5A-A98D-AC5622ACA6A9}" type="sibTrans" cxnId="{BE509620-4F9B-4592-9A3F-BFBE41FB3263}">
      <dgm:prSet/>
      <dgm:spPr/>
      <dgm:t>
        <a:bodyPr/>
        <a:lstStyle/>
        <a:p>
          <a:endParaRPr lang="en-US"/>
        </a:p>
      </dgm:t>
    </dgm:pt>
    <dgm:pt modelId="{405F8B85-89CD-40F9-874C-4490A9FAA293}">
      <dgm:prSet phldrT="[Text]"/>
      <dgm:spPr/>
      <dgm:t>
        <a:bodyPr/>
        <a:lstStyle/>
        <a:p>
          <a:r>
            <a:rPr lang="en-US" dirty="0" smtClean="0"/>
            <a:t>email</a:t>
          </a:r>
          <a:endParaRPr lang="en-US" dirty="0"/>
        </a:p>
      </dgm:t>
    </dgm:pt>
    <dgm:pt modelId="{523A6E34-5750-4923-B6B9-F9D8F4BAAE5D}" type="parTrans" cxnId="{942AB1BF-AF33-49BB-9ACC-A632F28AD51D}">
      <dgm:prSet/>
      <dgm:spPr/>
      <dgm:t>
        <a:bodyPr/>
        <a:lstStyle/>
        <a:p>
          <a:endParaRPr lang="en-US"/>
        </a:p>
      </dgm:t>
    </dgm:pt>
    <dgm:pt modelId="{22CDD724-4881-4E8A-8EFB-1A4FE4929436}" type="sibTrans" cxnId="{942AB1BF-AF33-49BB-9ACC-A632F28AD51D}">
      <dgm:prSet/>
      <dgm:spPr/>
      <dgm:t>
        <a:bodyPr/>
        <a:lstStyle/>
        <a:p>
          <a:endParaRPr lang="en-US"/>
        </a:p>
      </dgm:t>
    </dgm:pt>
    <dgm:pt modelId="{2D92765A-5E02-4856-A20E-F06405AAFDE2}" type="pres">
      <dgm:prSet presAssocID="{DB4C3E80-87F1-4B88-A312-3368E1FCCA75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4681F40-BC53-4F05-A022-1F60C412B761}" type="pres">
      <dgm:prSet presAssocID="{4967BD44-EA3F-47F7-B04B-8411AF6E3C2F}" presName="centerShape" presStyleLbl="node0" presStyleIdx="0" presStyleCnt="1"/>
      <dgm:spPr/>
      <dgm:t>
        <a:bodyPr/>
        <a:lstStyle/>
        <a:p>
          <a:endParaRPr lang="en-US"/>
        </a:p>
      </dgm:t>
    </dgm:pt>
    <dgm:pt modelId="{DC0A62D1-4C3E-417B-B7F0-7422EB64F57D}" type="pres">
      <dgm:prSet presAssocID="{6CD7437B-955B-4754-BFC5-FDE56F57F8EA}" presName="parTrans" presStyleLbl="sibTrans2D1" presStyleIdx="0" presStyleCnt="9"/>
      <dgm:spPr/>
      <dgm:t>
        <a:bodyPr/>
        <a:lstStyle/>
        <a:p>
          <a:endParaRPr lang="en-US"/>
        </a:p>
      </dgm:t>
    </dgm:pt>
    <dgm:pt modelId="{E6ED3AD0-9E29-4A46-888B-9006B874FD7C}" type="pres">
      <dgm:prSet presAssocID="{6CD7437B-955B-4754-BFC5-FDE56F57F8EA}" presName="connectorText" presStyleLbl="sibTrans2D1" presStyleIdx="0" presStyleCnt="9"/>
      <dgm:spPr/>
      <dgm:t>
        <a:bodyPr/>
        <a:lstStyle/>
        <a:p>
          <a:endParaRPr lang="en-US"/>
        </a:p>
      </dgm:t>
    </dgm:pt>
    <dgm:pt modelId="{1BDE022B-6169-49E7-BF3E-A30EC051B6D3}" type="pres">
      <dgm:prSet presAssocID="{09E6A6CE-59ED-48FF-9261-3E21F5FA21DB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58942B-E6CA-449D-A0FE-151CAA3AF7BF}" type="pres">
      <dgm:prSet presAssocID="{436A6116-FE0B-4D1D-A310-11D32B735CC5}" presName="parTrans" presStyleLbl="sibTrans2D1" presStyleIdx="1" presStyleCnt="9"/>
      <dgm:spPr/>
      <dgm:t>
        <a:bodyPr/>
        <a:lstStyle/>
        <a:p>
          <a:endParaRPr lang="en-US"/>
        </a:p>
      </dgm:t>
    </dgm:pt>
    <dgm:pt modelId="{4B28EF13-26BC-49FB-869E-F0F4358B5CB2}" type="pres">
      <dgm:prSet presAssocID="{436A6116-FE0B-4D1D-A310-11D32B735CC5}" presName="connectorText" presStyleLbl="sibTrans2D1" presStyleIdx="1" presStyleCnt="9"/>
      <dgm:spPr/>
      <dgm:t>
        <a:bodyPr/>
        <a:lstStyle/>
        <a:p>
          <a:endParaRPr lang="en-US"/>
        </a:p>
      </dgm:t>
    </dgm:pt>
    <dgm:pt modelId="{6CFACD4F-F02F-4618-8B10-E6A398A6CF5C}" type="pres">
      <dgm:prSet presAssocID="{7732CA03-C73D-498A-9192-787989BF35B8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514F0A-9F7D-4C4F-952B-001B32AE8DC6}" type="pres">
      <dgm:prSet presAssocID="{E7357466-B646-46C9-8A9A-1EC8C6B8B999}" presName="parTrans" presStyleLbl="sibTrans2D1" presStyleIdx="2" presStyleCnt="9"/>
      <dgm:spPr/>
      <dgm:t>
        <a:bodyPr/>
        <a:lstStyle/>
        <a:p>
          <a:endParaRPr lang="en-US"/>
        </a:p>
      </dgm:t>
    </dgm:pt>
    <dgm:pt modelId="{630DD57F-B875-49AE-9EA4-E66B2114434F}" type="pres">
      <dgm:prSet presAssocID="{E7357466-B646-46C9-8A9A-1EC8C6B8B999}" presName="connectorText" presStyleLbl="sibTrans2D1" presStyleIdx="2" presStyleCnt="9"/>
      <dgm:spPr/>
      <dgm:t>
        <a:bodyPr/>
        <a:lstStyle/>
        <a:p>
          <a:endParaRPr lang="en-US"/>
        </a:p>
      </dgm:t>
    </dgm:pt>
    <dgm:pt modelId="{71CFD817-0531-4791-BEF9-B4BD8F32DF93}" type="pres">
      <dgm:prSet presAssocID="{BA734658-E2C9-4CFD-82D7-1B991D34DD52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49867E-8909-4CBB-ADF9-A641EBD2788E}" type="pres">
      <dgm:prSet presAssocID="{04EB86E9-8D97-4FF4-93E2-66BA3EB2519A}" presName="parTrans" presStyleLbl="sibTrans2D1" presStyleIdx="3" presStyleCnt="9"/>
      <dgm:spPr/>
      <dgm:t>
        <a:bodyPr/>
        <a:lstStyle/>
        <a:p>
          <a:endParaRPr lang="en-US"/>
        </a:p>
      </dgm:t>
    </dgm:pt>
    <dgm:pt modelId="{40964B29-925A-479C-9CAD-5B102EBF90C4}" type="pres">
      <dgm:prSet presAssocID="{04EB86E9-8D97-4FF4-93E2-66BA3EB2519A}" presName="connectorText" presStyleLbl="sibTrans2D1" presStyleIdx="3" presStyleCnt="9"/>
      <dgm:spPr/>
      <dgm:t>
        <a:bodyPr/>
        <a:lstStyle/>
        <a:p>
          <a:endParaRPr lang="en-US"/>
        </a:p>
      </dgm:t>
    </dgm:pt>
    <dgm:pt modelId="{BBE7993F-9FAC-4B01-983A-6CD2E95CAAFC}" type="pres">
      <dgm:prSet presAssocID="{15A927F0-65E6-4EFD-8592-C2252418DF9B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8EAD00-B3A9-45B2-BEEF-B8E58446E0BC}" type="pres">
      <dgm:prSet presAssocID="{523A6E34-5750-4923-B6B9-F9D8F4BAAE5D}" presName="parTrans" presStyleLbl="sibTrans2D1" presStyleIdx="4" presStyleCnt="9"/>
      <dgm:spPr/>
      <dgm:t>
        <a:bodyPr/>
        <a:lstStyle/>
        <a:p>
          <a:endParaRPr lang="en-US"/>
        </a:p>
      </dgm:t>
    </dgm:pt>
    <dgm:pt modelId="{D782A5D5-EEDE-4ECB-B9D6-63338D2CAAA3}" type="pres">
      <dgm:prSet presAssocID="{523A6E34-5750-4923-B6B9-F9D8F4BAAE5D}" presName="connectorText" presStyleLbl="sibTrans2D1" presStyleIdx="4" presStyleCnt="9"/>
      <dgm:spPr/>
      <dgm:t>
        <a:bodyPr/>
        <a:lstStyle/>
        <a:p>
          <a:endParaRPr lang="en-US"/>
        </a:p>
      </dgm:t>
    </dgm:pt>
    <dgm:pt modelId="{C4327FC1-3DB2-4031-BCE1-93DBB6782A4B}" type="pres">
      <dgm:prSet presAssocID="{405F8B85-89CD-40F9-874C-4490A9FAA293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2A1D27-CBA6-44D2-88AA-54F78B36DA0D}" type="pres">
      <dgm:prSet presAssocID="{3D652D2A-B644-48AA-B4E8-413AE08C5AE8}" presName="parTrans" presStyleLbl="sibTrans2D1" presStyleIdx="5" presStyleCnt="9"/>
      <dgm:spPr/>
      <dgm:t>
        <a:bodyPr/>
        <a:lstStyle/>
        <a:p>
          <a:endParaRPr lang="en-US"/>
        </a:p>
      </dgm:t>
    </dgm:pt>
    <dgm:pt modelId="{DA9EE3C7-34FA-4719-9C72-59A291C815FD}" type="pres">
      <dgm:prSet presAssocID="{3D652D2A-B644-48AA-B4E8-413AE08C5AE8}" presName="connectorText" presStyleLbl="sibTrans2D1" presStyleIdx="5" presStyleCnt="9"/>
      <dgm:spPr/>
      <dgm:t>
        <a:bodyPr/>
        <a:lstStyle/>
        <a:p>
          <a:endParaRPr lang="en-US"/>
        </a:p>
      </dgm:t>
    </dgm:pt>
    <dgm:pt modelId="{F568FB59-E979-4CE6-899D-A7663C87FDA9}" type="pres">
      <dgm:prSet presAssocID="{50B108AB-330E-485F-9AE2-D658BE9ABE3E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3FFBD3-A87C-4820-9E0E-FB0A615C4384}" type="pres">
      <dgm:prSet presAssocID="{AF415762-FB83-43D8-900D-A340ABC9538E}" presName="parTrans" presStyleLbl="sibTrans2D1" presStyleIdx="6" presStyleCnt="9"/>
      <dgm:spPr/>
      <dgm:t>
        <a:bodyPr/>
        <a:lstStyle/>
        <a:p>
          <a:endParaRPr lang="en-US"/>
        </a:p>
      </dgm:t>
    </dgm:pt>
    <dgm:pt modelId="{F0A90CFC-81AF-429E-8EF8-0C90B5F017E4}" type="pres">
      <dgm:prSet presAssocID="{AF415762-FB83-43D8-900D-A340ABC9538E}" presName="connectorText" presStyleLbl="sibTrans2D1" presStyleIdx="6" presStyleCnt="9"/>
      <dgm:spPr/>
      <dgm:t>
        <a:bodyPr/>
        <a:lstStyle/>
        <a:p>
          <a:endParaRPr lang="en-US"/>
        </a:p>
      </dgm:t>
    </dgm:pt>
    <dgm:pt modelId="{E7CF5A42-1823-4393-8FD3-1B07AC4AF662}" type="pres">
      <dgm:prSet presAssocID="{DCB702C5-7A6C-41CF-BF22-D27A2B76613E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D704BD-C469-40FB-AA31-DE040855ACFF}" type="pres">
      <dgm:prSet presAssocID="{7BC1CE56-C5D2-4109-8B33-04D08F05E587}" presName="parTrans" presStyleLbl="sibTrans2D1" presStyleIdx="7" presStyleCnt="9"/>
      <dgm:spPr/>
      <dgm:t>
        <a:bodyPr/>
        <a:lstStyle/>
        <a:p>
          <a:endParaRPr lang="en-US"/>
        </a:p>
      </dgm:t>
    </dgm:pt>
    <dgm:pt modelId="{68D612A9-B3C6-4A46-A588-F8096D64ACF3}" type="pres">
      <dgm:prSet presAssocID="{7BC1CE56-C5D2-4109-8B33-04D08F05E587}" presName="connectorText" presStyleLbl="sibTrans2D1" presStyleIdx="7" presStyleCnt="9"/>
      <dgm:spPr/>
      <dgm:t>
        <a:bodyPr/>
        <a:lstStyle/>
        <a:p>
          <a:endParaRPr lang="en-US"/>
        </a:p>
      </dgm:t>
    </dgm:pt>
    <dgm:pt modelId="{5D1C2797-8DE4-49B6-8B17-FF5DD16ADBE6}" type="pres">
      <dgm:prSet presAssocID="{229E03B7-9454-4083-A982-60BE550FFEF3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A0E7C5-880C-46F1-9A81-BB4C7AA58923}" type="pres">
      <dgm:prSet presAssocID="{04C7CB4B-9F31-41C9-BECD-89DD464EDA5F}" presName="parTrans" presStyleLbl="sibTrans2D1" presStyleIdx="8" presStyleCnt="9"/>
      <dgm:spPr/>
      <dgm:t>
        <a:bodyPr/>
        <a:lstStyle/>
        <a:p>
          <a:endParaRPr lang="en-US"/>
        </a:p>
      </dgm:t>
    </dgm:pt>
    <dgm:pt modelId="{84CEF197-A914-4FD3-A939-CC26DFA680E3}" type="pres">
      <dgm:prSet presAssocID="{04C7CB4B-9F31-41C9-BECD-89DD464EDA5F}" presName="connectorText" presStyleLbl="sibTrans2D1" presStyleIdx="8" presStyleCnt="9"/>
      <dgm:spPr/>
      <dgm:t>
        <a:bodyPr/>
        <a:lstStyle/>
        <a:p>
          <a:endParaRPr lang="en-US"/>
        </a:p>
      </dgm:t>
    </dgm:pt>
    <dgm:pt modelId="{EEBD557D-E7E9-4EAF-971F-C428AD99BF39}" type="pres">
      <dgm:prSet presAssocID="{34210147-B147-4FB3-A431-81625CED7046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F5D31DD-9229-4ECD-9E3A-D1D38389AA8E}" srcId="{DB4C3E80-87F1-4B88-A312-3368E1FCCA75}" destId="{4967BD44-EA3F-47F7-B04B-8411AF6E3C2F}" srcOrd="0" destOrd="0" parTransId="{C34C6F91-4A69-4DD3-8E58-B22B5C87B191}" sibTransId="{4D938449-BFF5-4157-9DC0-D2503887B418}"/>
    <dgm:cxn modelId="{E1551734-3E03-4BEF-AB15-60E4438BE156}" type="presOf" srcId="{E7357466-B646-46C9-8A9A-1EC8C6B8B999}" destId="{630DD57F-B875-49AE-9EA4-E66B2114434F}" srcOrd="1" destOrd="0" presId="urn:microsoft.com/office/officeart/2005/8/layout/radial5"/>
    <dgm:cxn modelId="{F033999B-6EEC-4C54-9987-FBAE5C9CA5D2}" type="presOf" srcId="{04EB86E9-8D97-4FF4-93E2-66BA3EB2519A}" destId="{D549867E-8909-4CBB-ADF9-A641EBD2788E}" srcOrd="0" destOrd="0" presId="urn:microsoft.com/office/officeart/2005/8/layout/radial5"/>
    <dgm:cxn modelId="{94D4E524-1F31-45C7-9969-5601E2F668FC}" srcId="{DB4C3E80-87F1-4B88-A312-3368E1FCCA75}" destId="{37651418-8F57-4285-A886-EB411069E41B}" srcOrd="1" destOrd="0" parTransId="{ECF7B6E4-6D01-42D3-9D74-80E5ABAADF0C}" sibTransId="{E81D5A76-8944-404A-9317-DBFFEB54899C}"/>
    <dgm:cxn modelId="{31E249E9-095B-433F-8D08-34502C25E14B}" srcId="{4967BD44-EA3F-47F7-B04B-8411AF6E3C2F}" destId="{34210147-B147-4FB3-A431-81625CED7046}" srcOrd="8" destOrd="0" parTransId="{04C7CB4B-9F31-41C9-BECD-89DD464EDA5F}" sibTransId="{A8A43EBB-ABFB-466D-932B-4EDABD5CB95E}"/>
    <dgm:cxn modelId="{D96E5196-DC7D-4807-8976-2D97C5E6036F}" type="presOf" srcId="{DB4C3E80-87F1-4B88-A312-3368E1FCCA75}" destId="{2D92765A-5E02-4856-A20E-F06405AAFDE2}" srcOrd="0" destOrd="0" presId="urn:microsoft.com/office/officeart/2005/8/layout/radial5"/>
    <dgm:cxn modelId="{E8FF5BC3-DD20-40D5-84AF-8174350F8192}" srcId="{4967BD44-EA3F-47F7-B04B-8411AF6E3C2F}" destId="{BA734658-E2C9-4CFD-82D7-1B991D34DD52}" srcOrd="2" destOrd="0" parTransId="{E7357466-B646-46C9-8A9A-1EC8C6B8B999}" sibTransId="{7E0E684F-7954-42AF-86EF-6D0D74B5A370}"/>
    <dgm:cxn modelId="{1D686F84-C1A4-4DAD-901B-70C4E29C6E4F}" srcId="{4967BD44-EA3F-47F7-B04B-8411AF6E3C2F}" destId="{7732CA03-C73D-498A-9192-787989BF35B8}" srcOrd="1" destOrd="0" parTransId="{436A6116-FE0B-4D1D-A310-11D32B735CC5}" sibTransId="{C507AC4D-9B72-40AC-B090-7D17B2028373}"/>
    <dgm:cxn modelId="{AEB10450-A9E6-401D-A58B-524CA8C345EF}" srcId="{4967BD44-EA3F-47F7-B04B-8411AF6E3C2F}" destId="{09E6A6CE-59ED-48FF-9261-3E21F5FA21DB}" srcOrd="0" destOrd="0" parTransId="{6CD7437B-955B-4754-BFC5-FDE56F57F8EA}" sibTransId="{7D6AEE6E-3CA8-4C2F-97ED-24CC610C95F5}"/>
    <dgm:cxn modelId="{F01147AA-A52D-4B35-8D5C-0CDA81137432}" type="presOf" srcId="{34210147-B147-4FB3-A431-81625CED7046}" destId="{EEBD557D-E7E9-4EAF-971F-C428AD99BF39}" srcOrd="0" destOrd="0" presId="urn:microsoft.com/office/officeart/2005/8/layout/radial5"/>
    <dgm:cxn modelId="{E0EA94BE-FF02-467D-BC87-200379EACABC}" type="presOf" srcId="{7BC1CE56-C5D2-4109-8B33-04D08F05E587}" destId="{1CD704BD-C469-40FB-AA31-DE040855ACFF}" srcOrd="0" destOrd="0" presId="urn:microsoft.com/office/officeart/2005/8/layout/radial5"/>
    <dgm:cxn modelId="{543750CD-3AE4-4E8F-8A88-FB7C817F1DD8}" type="presOf" srcId="{09E6A6CE-59ED-48FF-9261-3E21F5FA21DB}" destId="{1BDE022B-6169-49E7-BF3E-A30EC051B6D3}" srcOrd="0" destOrd="0" presId="urn:microsoft.com/office/officeart/2005/8/layout/radial5"/>
    <dgm:cxn modelId="{E290776C-E0AE-49C6-AE7E-29854DED109C}" type="presOf" srcId="{436A6116-FE0B-4D1D-A310-11D32B735CC5}" destId="{4B28EF13-26BC-49FB-869E-F0F4358B5CB2}" srcOrd="1" destOrd="0" presId="urn:microsoft.com/office/officeart/2005/8/layout/radial5"/>
    <dgm:cxn modelId="{BE063F78-66C3-4BB8-ACDD-191256BA4DD3}" type="presOf" srcId="{3D652D2A-B644-48AA-B4E8-413AE08C5AE8}" destId="{DA9EE3C7-34FA-4719-9C72-59A291C815FD}" srcOrd="1" destOrd="0" presId="urn:microsoft.com/office/officeart/2005/8/layout/radial5"/>
    <dgm:cxn modelId="{B134B96A-AA47-4EEB-AB68-75B6C6404651}" type="presOf" srcId="{405F8B85-89CD-40F9-874C-4490A9FAA293}" destId="{C4327FC1-3DB2-4031-BCE1-93DBB6782A4B}" srcOrd="0" destOrd="0" presId="urn:microsoft.com/office/officeart/2005/8/layout/radial5"/>
    <dgm:cxn modelId="{39C9406E-96B6-4A8C-86D4-0860AD22824A}" type="presOf" srcId="{7732CA03-C73D-498A-9192-787989BF35B8}" destId="{6CFACD4F-F02F-4618-8B10-E6A398A6CF5C}" srcOrd="0" destOrd="0" presId="urn:microsoft.com/office/officeart/2005/8/layout/radial5"/>
    <dgm:cxn modelId="{6D41A52F-F5EA-4D03-8F96-9F5CA699DA43}" type="presOf" srcId="{04C7CB4B-9F31-41C9-BECD-89DD464EDA5F}" destId="{C3A0E7C5-880C-46F1-9A81-BB4C7AA58923}" srcOrd="0" destOrd="0" presId="urn:microsoft.com/office/officeart/2005/8/layout/radial5"/>
    <dgm:cxn modelId="{87E1C487-7200-42B1-8032-B96082BD5909}" type="presOf" srcId="{523A6E34-5750-4923-B6B9-F9D8F4BAAE5D}" destId="{158EAD00-B3A9-45B2-BEEF-B8E58446E0BC}" srcOrd="0" destOrd="0" presId="urn:microsoft.com/office/officeart/2005/8/layout/radial5"/>
    <dgm:cxn modelId="{FACD8EFA-6D39-40C9-B6B3-D301FA77554D}" type="presOf" srcId="{AF415762-FB83-43D8-900D-A340ABC9538E}" destId="{F0A90CFC-81AF-429E-8EF8-0C90B5F017E4}" srcOrd="1" destOrd="0" presId="urn:microsoft.com/office/officeart/2005/8/layout/radial5"/>
    <dgm:cxn modelId="{0DDEBD45-8A36-4D16-8E79-40D562ED495C}" type="presOf" srcId="{3D652D2A-B644-48AA-B4E8-413AE08C5AE8}" destId="{B02A1D27-CBA6-44D2-88AA-54F78B36DA0D}" srcOrd="0" destOrd="0" presId="urn:microsoft.com/office/officeart/2005/8/layout/radial5"/>
    <dgm:cxn modelId="{2F039F2F-22AD-4909-B267-BEE31D4970A3}" type="presOf" srcId="{DCB702C5-7A6C-41CF-BF22-D27A2B76613E}" destId="{E7CF5A42-1823-4393-8FD3-1B07AC4AF662}" srcOrd="0" destOrd="0" presId="urn:microsoft.com/office/officeart/2005/8/layout/radial5"/>
    <dgm:cxn modelId="{43632BB6-F071-4EF2-9515-A35BB63A11E4}" type="presOf" srcId="{AF415762-FB83-43D8-900D-A340ABC9538E}" destId="{803FFBD3-A87C-4820-9E0E-FB0A615C4384}" srcOrd="0" destOrd="0" presId="urn:microsoft.com/office/officeart/2005/8/layout/radial5"/>
    <dgm:cxn modelId="{942AB1BF-AF33-49BB-9ACC-A632F28AD51D}" srcId="{4967BD44-EA3F-47F7-B04B-8411AF6E3C2F}" destId="{405F8B85-89CD-40F9-874C-4490A9FAA293}" srcOrd="4" destOrd="0" parTransId="{523A6E34-5750-4923-B6B9-F9D8F4BAAE5D}" sibTransId="{22CDD724-4881-4E8A-8EFB-1A4FE4929436}"/>
    <dgm:cxn modelId="{E47AB717-F5F3-407E-B921-9C9BD7FE5EA1}" type="presOf" srcId="{6CD7437B-955B-4754-BFC5-FDE56F57F8EA}" destId="{E6ED3AD0-9E29-4A46-888B-9006B874FD7C}" srcOrd="1" destOrd="0" presId="urn:microsoft.com/office/officeart/2005/8/layout/radial5"/>
    <dgm:cxn modelId="{CA9E4508-0FCE-4E79-81FF-16993BEA1182}" srcId="{4967BD44-EA3F-47F7-B04B-8411AF6E3C2F}" destId="{50B108AB-330E-485F-9AE2-D658BE9ABE3E}" srcOrd="5" destOrd="0" parTransId="{3D652D2A-B644-48AA-B4E8-413AE08C5AE8}" sibTransId="{A0ACF26A-32BD-464A-BF47-7B9172E264BF}"/>
    <dgm:cxn modelId="{0776E7D4-F2E8-4267-9709-1DFEC9E3DC9C}" type="presOf" srcId="{E7357466-B646-46C9-8A9A-1EC8C6B8B999}" destId="{45514F0A-9F7D-4C4F-952B-001B32AE8DC6}" srcOrd="0" destOrd="0" presId="urn:microsoft.com/office/officeart/2005/8/layout/radial5"/>
    <dgm:cxn modelId="{61FC5130-570B-4631-8662-3CA91E19B77C}" type="presOf" srcId="{04C7CB4B-9F31-41C9-BECD-89DD464EDA5F}" destId="{84CEF197-A914-4FD3-A939-CC26DFA680E3}" srcOrd="1" destOrd="0" presId="urn:microsoft.com/office/officeart/2005/8/layout/radial5"/>
    <dgm:cxn modelId="{3426FC42-576B-4C64-96C2-E2D7B05CCADF}" type="presOf" srcId="{50B108AB-330E-485F-9AE2-D658BE9ABE3E}" destId="{F568FB59-E979-4CE6-899D-A7663C87FDA9}" srcOrd="0" destOrd="0" presId="urn:microsoft.com/office/officeart/2005/8/layout/radial5"/>
    <dgm:cxn modelId="{471BE72B-350E-4A7C-B9A3-CDA77E4BEAE7}" srcId="{4967BD44-EA3F-47F7-B04B-8411AF6E3C2F}" destId="{DCB702C5-7A6C-41CF-BF22-D27A2B76613E}" srcOrd="6" destOrd="0" parTransId="{AF415762-FB83-43D8-900D-A340ABC9538E}" sibTransId="{64A0B828-BC18-4541-9E9C-53FCFDAEF2D7}"/>
    <dgm:cxn modelId="{487DBEB6-BDE1-46C2-B8B9-4357FAD796E1}" type="presOf" srcId="{4967BD44-EA3F-47F7-B04B-8411AF6E3C2F}" destId="{F4681F40-BC53-4F05-A022-1F60C412B761}" srcOrd="0" destOrd="0" presId="urn:microsoft.com/office/officeart/2005/8/layout/radial5"/>
    <dgm:cxn modelId="{D3466368-6002-4B36-8B6E-4AC6096A6921}" type="presOf" srcId="{7BC1CE56-C5D2-4109-8B33-04D08F05E587}" destId="{68D612A9-B3C6-4A46-A588-F8096D64ACF3}" srcOrd="1" destOrd="0" presId="urn:microsoft.com/office/officeart/2005/8/layout/radial5"/>
    <dgm:cxn modelId="{6F07D4F0-65F1-4C9B-B239-126D08281E16}" type="presOf" srcId="{6CD7437B-955B-4754-BFC5-FDE56F57F8EA}" destId="{DC0A62D1-4C3E-417B-B7F0-7422EB64F57D}" srcOrd="0" destOrd="0" presId="urn:microsoft.com/office/officeart/2005/8/layout/radial5"/>
    <dgm:cxn modelId="{CC19EDB3-7F90-4D8F-ABE0-6A7030A14610}" type="presOf" srcId="{BA734658-E2C9-4CFD-82D7-1B991D34DD52}" destId="{71CFD817-0531-4791-BEF9-B4BD8F32DF93}" srcOrd="0" destOrd="0" presId="urn:microsoft.com/office/officeart/2005/8/layout/radial5"/>
    <dgm:cxn modelId="{F39C625D-E105-4B84-A06B-361FCC087B49}" type="presOf" srcId="{15A927F0-65E6-4EFD-8592-C2252418DF9B}" destId="{BBE7993F-9FAC-4B01-983A-6CD2E95CAAFC}" srcOrd="0" destOrd="0" presId="urn:microsoft.com/office/officeart/2005/8/layout/radial5"/>
    <dgm:cxn modelId="{387D32FA-4CE9-4EA6-9175-53C85D0881E6}" srcId="{4967BD44-EA3F-47F7-B04B-8411AF6E3C2F}" destId="{15A927F0-65E6-4EFD-8592-C2252418DF9B}" srcOrd="3" destOrd="0" parTransId="{04EB86E9-8D97-4FF4-93E2-66BA3EB2519A}" sibTransId="{CBBF8DFE-8485-4138-96C0-420D411B7937}"/>
    <dgm:cxn modelId="{7025F210-093A-4475-B824-0CE83221F694}" type="presOf" srcId="{229E03B7-9454-4083-A982-60BE550FFEF3}" destId="{5D1C2797-8DE4-49B6-8B17-FF5DD16ADBE6}" srcOrd="0" destOrd="0" presId="urn:microsoft.com/office/officeart/2005/8/layout/radial5"/>
    <dgm:cxn modelId="{9D06CE2C-C9E1-4260-A5F4-2BED5C6D8ACF}" type="presOf" srcId="{436A6116-FE0B-4D1D-A310-11D32B735CC5}" destId="{D558942B-E6CA-449D-A0FE-151CAA3AF7BF}" srcOrd="0" destOrd="0" presId="urn:microsoft.com/office/officeart/2005/8/layout/radial5"/>
    <dgm:cxn modelId="{BE509620-4F9B-4592-9A3F-BFBE41FB3263}" srcId="{4967BD44-EA3F-47F7-B04B-8411AF6E3C2F}" destId="{229E03B7-9454-4083-A982-60BE550FFEF3}" srcOrd="7" destOrd="0" parTransId="{7BC1CE56-C5D2-4109-8B33-04D08F05E587}" sibTransId="{6A3CD81F-AC81-4B5A-A98D-AC5622ACA6A9}"/>
    <dgm:cxn modelId="{8F12E574-0A8D-4704-BE7C-3FFA18C04EF5}" type="presOf" srcId="{523A6E34-5750-4923-B6B9-F9D8F4BAAE5D}" destId="{D782A5D5-EEDE-4ECB-B9D6-63338D2CAAA3}" srcOrd="1" destOrd="0" presId="urn:microsoft.com/office/officeart/2005/8/layout/radial5"/>
    <dgm:cxn modelId="{2DEC8E11-1C12-4654-84D8-049C820E2AB3}" type="presOf" srcId="{04EB86E9-8D97-4FF4-93E2-66BA3EB2519A}" destId="{40964B29-925A-479C-9CAD-5B102EBF90C4}" srcOrd="1" destOrd="0" presId="urn:microsoft.com/office/officeart/2005/8/layout/radial5"/>
    <dgm:cxn modelId="{5703C388-89B9-4F62-AC39-F28637D909D9}" type="presParOf" srcId="{2D92765A-5E02-4856-A20E-F06405AAFDE2}" destId="{F4681F40-BC53-4F05-A022-1F60C412B761}" srcOrd="0" destOrd="0" presId="urn:microsoft.com/office/officeart/2005/8/layout/radial5"/>
    <dgm:cxn modelId="{3B215CA7-CF5D-4FA4-BA9C-3A9C09869F6C}" type="presParOf" srcId="{2D92765A-5E02-4856-A20E-F06405AAFDE2}" destId="{DC0A62D1-4C3E-417B-B7F0-7422EB64F57D}" srcOrd="1" destOrd="0" presId="urn:microsoft.com/office/officeart/2005/8/layout/radial5"/>
    <dgm:cxn modelId="{055FFC5B-C6A0-442F-B5EF-C5031A0AD99E}" type="presParOf" srcId="{DC0A62D1-4C3E-417B-B7F0-7422EB64F57D}" destId="{E6ED3AD0-9E29-4A46-888B-9006B874FD7C}" srcOrd="0" destOrd="0" presId="urn:microsoft.com/office/officeart/2005/8/layout/radial5"/>
    <dgm:cxn modelId="{5D0A1760-F0DB-48B2-9F94-8D5E93E313EA}" type="presParOf" srcId="{2D92765A-5E02-4856-A20E-F06405AAFDE2}" destId="{1BDE022B-6169-49E7-BF3E-A30EC051B6D3}" srcOrd="2" destOrd="0" presId="urn:microsoft.com/office/officeart/2005/8/layout/radial5"/>
    <dgm:cxn modelId="{CFBFEB06-8490-4790-8262-0F87A7A2ABC5}" type="presParOf" srcId="{2D92765A-5E02-4856-A20E-F06405AAFDE2}" destId="{D558942B-E6CA-449D-A0FE-151CAA3AF7BF}" srcOrd="3" destOrd="0" presId="urn:microsoft.com/office/officeart/2005/8/layout/radial5"/>
    <dgm:cxn modelId="{DC9C30A2-4644-43E9-98DE-FBE516210BE6}" type="presParOf" srcId="{D558942B-E6CA-449D-A0FE-151CAA3AF7BF}" destId="{4B28EF13-26BC-49FB-869E-F0F4358B5CB2}" srcOrd="0" destOrd="0" presId="urn:microsoft.com/office/officeart/2005/8/layout/radial5"/>
    <dgm:cxn modelId="{587D302D-A43C-4848-A575-E2F55BA5C63E}" type="presParOf" srcId="{2D92765A-5E02-4856-A20E-F06405AAFDE2}" destId="{6CFACD4F-F02F-4618-8B10-E6A398A6CF5C}" srcOrd="4" destOrd="0" presId="urn:microsoft.com/office/officeart/2005/8/layout/radial5"/>
    <dgm:cxn modelId="{1615F693-23CB-4C7F-9F4B-3535B9B9C477}" type="presParOf" srcId="{2D92765A-5E02-4856-A20E-F06405AAFDE2}" destId="{45514F0A-9F7D-4C4F-952B-001B32AE8DC6}" srcOrd="5" destOrd="0" presId="urn:microsoft.com/office/officeart/2005/8/layout/radial5"/>
    <dgm:cxn modelId="{C7B5480F-BE02-4E63-98CF-CF10DDDD0037}" type="presParOf" srcId="{45514F0A-9F7D-4C4F-952B-001B32AE8DC6}" destId="{630DD57F-B875-49AE-9EA4-E66B2114434F}" srcOrd="0" destOrd="0" presId="urn:microsoft.com/office/officeart/2005/8/layout/radial5"/>
    <dgm:cxn modelId="{CC63A420-61D4-475C-9CA4-BFE420D1C145}" type="presParOf" srcId="{2D92765A-5E02-4856-A20E-F06405AAFDE2}" destId="{71CFD817-0531-4791-BEF9-B4BD8F32DF93}" srcOrd="6" destOrd="0" presId="urn:microsoft.com/office/officeart/2005/8/layout/radial5"/>
    <dgm:cxn modelId="{51EF33A0-0EB7-4F9B-8AA9-76ED8F09148F}" type="presParOf" srcId="{2D92765A-5E02-4856-A20E-F06405AAFDE2}" destId="{D549867E-8909-4CBB-ADF9-A641EBD2788E}" srcOrd="7" destOrd="0" presId="urn:microsoft.com/office/officeart/2005/8/layout/radial5"/>
    <dgm:cxn modelId="{123E49B2-298B-465E-93C9-DEEE8B16BC51}" type="presParOf" srcId="{D549867E-8909-4CBB-ADF9-A641EBD2788E}" destId="{40964B29-925A-479C-9CAD-5B102EBF90C4}" srcOrd="0" destOrd="0" presId="urn:microsoft.com/office/officeart/2005/8/layout/radial5"/>
    <dgm:cxn modelId="{451219CA-92E8-4AC1-A850-175CB7CB95A8}" type="presParOf" srcId="{2D92765A-5E02-4856-A20E-F06405AAFDE2}" destId="{BBE7993F-9FAC-4B01-983A-6CD2E95CAAFC}" srcOrd="8" destOrd="0" presId="urn:microsoft.com/office/officeart/2005/8/layout/radial5"/>
    <dgm:cxn modelId="{90B3AAA6-CE0E-499D-8AA5-B94223537F0E}" type="presParOf" srcId="{2D92765A-5E02-4856-A20E-F06405AAFDE2}" destId="{158EAD00-B3A9-45B2-BEEF-B8E58446E0BC}" srcOrd="9" destOrd="0" presId="urn:microsoft.com/office/officeart/2005/8/layout/radial5"/>
    <dgm:cxn modelId="{0BE5E0D5-B333-4D18-9847-B0996B342DD6}" type="presParOf" srcId="{158EAD00-B3A9-45B2-BEEF-B8E58446E0BC}" destId="{D782A5D5-EEDE-4ECB-B9D6-63338D2CAAA3}" srcOrd="0" destOrd="0" presId="urn:microsoft.com/office/officeart/2005/8/layout/radial5"/>
    <dgm:cxn modelId="{8FC8C42D-FB06-4AFD-B97B-3B6034ACBC62}" type="presParOf" srcId="{2D92765A-5E02-4856-A20E-F06405AAFDE2}" destId="{C4327FC1-3DB2-4031-BCE1-93DBB6782A4B}" srcOrd="10" destOrd="0" presId="urn:microsoft.com/office/officeart/2005/8/layout/radial5"/>
    <dgm:cxn modelId="{6D021A10-661F-4D18-B4F4-B39ED152DE8F}" type="presParOf" srcId="{2D92765A-5E02-4856-A20E-F06405AAFDE2}" destId="{B02A1D27-CBA6-44D2-88AA-54F78B36DA0D}" srcOrd="11" destOrd="0" presId="urn:microsoft.com/office/officeart/2005/8/layout/radial5"/>
    <dgm:cxn modelId="{1748B182-C41E-4C2D-B629-FE26318602E7}" type="presParOf" srcId="{B02A1D27-CBA6-44D2-88AA-54F78B36DA0D}" destId="{DA9EE3C7-34FA-4719-9C72-59A291C815FD}" srcOrd="0" destOrd="0" presId="urn:microsoft.com/office/officeart/2005/8/layout/radial5"/>
    <dgm:cxn modelId="{18F5214A-0CA4-409B-99A1-BF743DCECE2A}" type="presParOf" srcId="{2D92765A-5E02-4856-A20E-F06405AAFDE2}" destId="{F568FB59-E979-4CE6-899D-A7663C87FDA9}" srcOrd="12" destOrd="0" presId="urn:microsoft.com/office/officeart/2005/8/layout/radial5"/>
    <dgm:cxn modelId="{23477CDD-687D-4868-8401-EA4C06FE6C68}" type="presParOf" srcId="{2D92765A-5E02-4856-A20E-F06405AAFDE2}" destId="{803FFBD3-A87C-4820-9E0E-FB0A615C4384}" srcOrd="13" destOrd="0" presId="urn:microsoft.com/office/officeart/2005/8/layout/radial5"/>
    <dgm:cxn modelId="{EB407A81-88AD-477B-80F2-7F7A7BCD075A}" type="presParOf" srcId="{803FFBD3-A87C-4820-9E0E-FB0A615C4384}" destId="{F0A90CFC-81AF-429E-8EF8-0C90B5F017E4}" srcOrd="0" destOrd="0" presId="urn:microsoft.com/office/officeart/2005/8/layout/radial5"/>
    <dgm:cxn modelId="{236D8491-DBB6-455A-984D-0DBA58095EE0}" type="presParOf" srcId="{2D92765A-5E02-4856-A20E-F06405AAFDE2}" destId="{E7CF5A42-1823-4393-8FD3-1B07AC4AF662}" srcOrd="14" destOrd="0" presId="urn:microsoft.com/office/officeart/2005/8/layout/radial5"/>
    <dgm:cxn modelId="{176436FD-7B10-4971-9942-C6776F7FBC56}" type="presParOf" srcId="{2D92765A-5E02-4856-A20E-F06405AAFDE2}" destId="{1CD704BD-C469-40FB-AA31-DE040855ACFF}" srcOrd="15" destOrd="0" presId="urn:microsoft.com/office/officeart/2005/8/layout/radial5"/>
    <dgm:cxn modelId="{9294C52A-A04B-4FF2-8541-7FD3E71BD55D}" type="presParOf" srcId="{1CD704BD-C469-40FB-AA31-DE040855ACFF}" destId="{68D612A9-B3C6-4A46-A588-F8096D64ACF3}" srcOrd="0" destOrd="0" presId="urn:microsoft.com/office/officeart/2005/8/layout/radial5"/>
    <dgm:cxn modelId="{AC96F1E5-669C-428F-8306-D81D229C48D8}" type="presParOf" srcId="{2D92765A-5E02-4856-A20E-F06405AAFDE2}" destId="{5D1C2797-8DE4-49B6-8B17-FF5DD16ADBE6}" srcOrd="16" destOrd="0" presId="urn:microsoft.com/office/officeart/2005/8/layout/radial5"/>
    <dgm:cxn modelId="{C6E51D39-BD75-4C12-AA1A-361BCFE07043}" type="presParOf" srcId="{2D92765A-5E02-4856-A20E-F06405AAFDE2}" destId="{C3A0E7C5-880C-46F1-9A81-BB4C7AA58923}" srcOrd="17" destOrd="0" presId="urn:microsoft.com/office/officeart/2005/8/layout/radial5"/>
    <dgm:cxn modelId="{BD216C33-8E66-48C7-B138-14B8C9349734}" type="presParOf" srcId="{C3A0E7C5-880C-46F1-9A81-BB4C7AA58923}" destId="{84CEF197-A914-4FD3-A939-CC26DFA680E3}" srcOrd="0" destOrd="0" presId="urn:microsoft.com/office/officeart/2005/8/layout/radial5"/>
    <dgm:cxn modelId="{4D20D3A3-E116-431E-BDF4-1F1D32CD8CA8}" type="presParOf" srcId="{2D92765A-5E02-4856-A20E-F06405AAFDE2}" destId="{EEBD557D-E7E9-4EAF-971F-C428AD99BF39}" srcOrd="1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B4C3E80-87F1-4B88-A312-3368E1FCCA75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967BD44-EA3F-47F7-B04B-8411AF6E3C2F}">
      <dgm:prSet phldrT="[Text]"/>
      <dgm:spPr/>
      <dgm:t>
        <a:bodyPr/>
        <a:lstStyle/>
        <a:p>
          <a:r>
            <a:rPr lang="en-US" dirty="0" smtClean="0"/>
            <a:t>Health</a:t>
          </a:r>
          <a:endParaRPr lang="en-US" dirty="0"/>
        </a:p>
      </dgm:t>
    </dgm:pt>
    <dgm:pt modelId="{C34C6F91-4A69-4DD3-8E58-B22B5C87B191}" type="parTrans" cxnId="{1F5D31DD-9229-4ECD-9E3A-D1D38389AA8E}">
      <dgm:prSet/>
      <dgm:spPr/>
      <dgm:t>
        <a:bodyPr/>
        <a:lstStyle/>
        <a:p>
          <a:endParaRPr lang="en-US"/>
        </a:p>
      </dgm:t>
    </dgm:pt>
    <dgm:pt modelId="{4D938449-BFF5-4157-9DC0-D2503887B418}" type="sibTrans" cxnId="{1F5D31DD-9229-4ECD-9E3A-D1D38389AA8E}">
      <dgm:prSet/>
      <dgm:spPr/>
      <dgm:t>
        <a:bodyPr/>
        <a:lstStyle/>
        <a:p>
          <a:endParaRPr lang="en-US"/>
        </a:p>
      </dgm:t>
    </dgm:pt>
    <dgm:pt modelId="{09E6A6CE-59ED-48FF-9261-3E21F5FA21DB}">
      <dgm:prSet phldrT="[Text]"/>
      <dgm:spPr/>
      <dgm:t>
        <a:bodyPr/>
        <a:lstStyle/>
        <a:p>
          <a:r>
            <a:rPr lang="en-US" dirty="0" smtClean="0"/>
            <a:t>Height/weight</a:t>
          </a:r>
          <a:endParaRPr lang="en-US" dirty="0"/>
        </a:p>
      </dgm:t>
    </dgm:pt>
    <dgm:pt modelId="{6CD7437B-955B-4754-BFC5-FDE56F57F8EA}" type="parTrans" cxnId="{AEB10450-A9E6-401D-A58B-524CA8C345EF}">
      <dgm:prSet/>
      <dgm:spPr/>
      <dgm:t>
        <a:bodyPr/>
        <a:lstStyle/>
        <a:p>
          <a:endParaRPr lang="en-US"/>
        </a:p>
      </dgm:t>
    </dgm:pt>
    <dgm:pt modelId="{7D6AEE6E-3CA8-4C2F-97ED-24CC610C95F5}" type="sibTrans" cxnId="{AEB10450-A9E6-401D-A58B-524CA8C345EF}">
      <dgm:prSet/>
      <dgm:spPr/>
      <dgm:t>
        <a:bodyPr/>
        <a:lstStyle/>
        <a:p>
          <a:endParaRPr lang="en-US"/>
        </a:p>
      </dgm:t>
    </dgm:pt>
    <dgm:pt modelId="{7732CA03-C73D-498A-9192-787989BF35B8}">
      <dgm:prSet phldrT="[Text]"/>
      <dgm:spPr/>
      <dgm:t>
        <a:bodyPr/>
        <a:lstStyle/>
        <a:p>
          <a:r>
            <a:rPr lang="en-US" dirty="0" smtClean="0"/>
            <a:t>Insurance </a:t>
          </a:r>
          <a:endParaRPr lang="en-US" dirty="0"/>
        </a:p>
      </dgm:t>
    </dgm:pt>
    <dgm:pt modelId="{436A6116-FE0B-4D1D-A310-11D32B735CC5}" type="parTrans" cxnId="{1D686F84-C1A4-4DAD-901B-70C4E29C6E4F}">
      <dgm:prSet/>
      <dgm:spPr/>
      <dgm:t>
        <a:bodyPr/>
        <a:lstStyle/>
        <a:p>
          <a:endParaRPr lang="en-US"/>
        </a:p>
      </dgm:t>
    </dgm:pt>
    <dgm:pt modelId="{C507AC4D-9B72-40AC-B090-7D17B2028373}" type="sibTrans" cxnId="{1D686F84-C1A4-4DAD-901B-70C4E29C6E4F}">
      <dgm:prSet/>
      <dgm:spPr/>
      <dgm:t>
        <a:bodyPr/>
        <a:lstStyle/>
        <a:p>
          <a:endParaRPr lang="en-US"/>
        </a:p>
      </dgm:t>
    </dgm:pt>
    <dgm:pt modelId="{BA734658-E2C9-4CFD-82D7-1B991D34DD52}">
      <dgm:prSet phldrT="[Text]"/>
      <dgm:spPr/>
      <dgm:t>
        <a:bodyPr/>
        <a:lstStyle/>
        <a:p>
          <a:r>
            <a:rPr lang="en-US" dirty="0" smtClean="0"/>
            <a:t>Primary Doctor</a:t>
          </a:r>
          <a:endParaRPr lang="en-US" dirty="0"/>
        </a:p>
      </dgm:t>
    </dgm:pt>
    <dgm:pt modelId="{E7357466-B646-46C9-8A9A-1EC8C6B8B999}" type="parTrans" cxnId="{E8FF5BC3-DD20-40D5-84AF-8174350F8192}">
      <dgm:prSet/>
      <dgm:spPr/>
      <dgm:t>
        <a:bodyPr/>
        <a:lstStyle/>
        <a:p>
          <a:endParaRPr lang="en-US"/>
        </a:p>
      </dgm:t>
    </dgm:pt>
    <dgm:pt modelId="{7E0E684F-7954-42AF-86EF-6D0D74B5A370}" type="sibTrans" cxnId="{E8FF5BC3-DD20-40D5-84AF-8174350F8192}">
      <dgm:prSet/>
      <dgm:spPr/>
      <dgm:t>
        <a:bodyPr/>
        <a:lstStyle/>
        <a:p>
          <a:endParaRPr lang="en-US"/>
        </a:p>
      </dgm:t>
    </dgm:pt>
    <dgm:pt modelId="{F727F1EE-85F4-4ED1-AEA3-D15240D74215}">
      <dgm:prSet phldrT="[Text]"/>
      <dgm:spPr/>
      <dgm:t>
        <a:bodyPr/>
        <a:lstStyle/>
        <a:p>
          <a:r>
            <a:rPr lang="en-US" dirty="0" smtClean="0"/>
            <a:t>Allergies</a:t>
          </a:r>
          <a:endParaRPr lang="en-US" dirty="0"/>
        </a:p>
      </dgm:t>
    </dgm:pt>
    <dgm:pt modelId="{3D8F7EA4-1C6A-4390-BBD2-40293DCE8859}" type="parTrans" cxnId="{A851FB8A-1339-4B34-A9FF-155F68CE6E5A}">
      <dgm:prSet/>
      <dgm:spPr/>
      <dgm:t>
        <a:bodyPr/>
        <a:lstStyle/>
        <a:p>
          <a:endParaRPr lang="en-US"/>
        </a:p>
      </dgm:t>
    </dgm:pt>
    <dgm:pt modelId="{68A0CC2E-94EE-4577-BB7D-1EA8C7CBC94F}" type="sibTrans" cxnId="{A851FB8A-1339-4B34-A9FF-155F68CE6E5A}">
      <dgm:prSet/>
      <dgm:spPr/>
      <dgm:t>
        <a:bodyPr/>
        <a:lstStyle/>
        <a:p>
          <a:endParaRPr lang="en-US"/>
        </a:p>
      </dgm:t>
    </dgm:pt>
    <dgm:pt modelId="{50B108AB-330E-485F-9AE2-D658BE9ABE3E}">
      <dgm:prSet phldrT="[Text]"/>
      <dgm:spPr/>
      <dgm:t>
        <a:bodyPr/>
        <a:lstStyle/>
        <a:p>
          <a:r>
            <a:rPr lang="en-US" dirty="0" smtClean="0"/>
            <a:t>Medications</a:t>
          </a:r>
          <a:endParaRPr lang="en-US" dirty="0"/>
        </a:p>
      </dgm:t>
    </dgm:pt>
    <dgm:pt modelId="{3D652D2A-B644-48AA-B4E8-413AE08C5AE8}" type="parTrans" cxnId="{CA9E4508-0FCE-4E79-81FF-16993BEA1182}">
      <dgm:prSet/>
      <dgm:spPr/>
      <dgm:t>
        <a:bodyPr/>
        <a:lstStyle/>
        <a:p>
          <a:endParaRPr lang="en-US"/>
        </a:p>
      </dgm:t>
    </dgm:pt>
    <dgm:pt modelId="{A0ACF26A-32BD-464A-BF47-7B9172E264BF}" type="sibTrans" cxnId="{CA9E4508-0FCE-4E79-81FF-16993BEA1182}">
      <dgm:prSet/>
      <dgm:spPr/>
      <dgm:t>
        <a:bodyPr/>
        <a:lstStyle/>
        <a:p>
          <a:endParaRPr lang="en-US"/>
        </a:p>
      </dgm:t>
    </dgm:pt>
    <dgm:pt modelId="{DCB702C5-7A6C-41CF-BF22-D27A2B76613E}">
      <dgm:prSet phldrT="[Text]"/>
      <dgm:spPr/>
      <dgm:t>
        <a:bodyPr/>
        <a:lstStyle/>
        <a:p>
          <a:r>
            <a:rPr lang="en-US" dirty="0" smtClean="0"/>
            <a:t>History</a:t>
          </a:r>
          <a:endParaRPr lang="en-US" dirty="0"/>
        </a:p>
      </dgm:t>
    </dgm:pt>
    <dgm:pt modelId="{AF415762-FB83-43D8-900D-A340ABC9538E}" type="parTrans" cxnId="{471BE72B-350E-4A7C-B9A3-CDA77E4BEAE7}">
      <dgm:prSet/>
      <dgm:spPr/>
      <dgm:t>
        <a:bodyPr/>
        <a:lstStyle/>
        <a:p>
          <a:endParaRPr lang="en-US"/>
        </a:p>
      </dgm:t>
    </dgm:pt>
    <dgm:pt modelId="{64A0B828-BC18-4541-9E9C-53FCFDAEF2D7}" type="sibTrans" cxnId="{471BE72B-350E-4A7C-B9A3-CDA77E4BEAE7}">
      <dgm:prSet/>
      <dgm:spPr/>
      <dgm:t>
        <a:bodyPr/>
        <a:lstStyle/>
        <a:p>
          <a:endParaRPr lang="en-US"/>
        </a:p>
      </dgm:t>
    </dgm:pt>
    <dgm:pt modelId="{34210147-B147-4FB3-A431-81625CED7046}">
      <dgm:prSet phldrT="[Text]"/>
      <dgm:spPr/>
      <dgm:t>
        <a:bodyPr/>
        <a:lstStyle/>
        <a:p>
          <a:r>
            <a:rPr lang="en-US" dirty="0" smtClean="0"/>
            <a:t>….</a:t>
          </a:r>
          <a:endParaRPr lang="en-US" dirty="0"/>
        </a:p>
      </dgm:t>
    </dgm:pt>
    <dgm:pt modelId="{04C7CB4B-9F31-41C9-BECD-89DD464EDA5F}" type="parTrans" cxnId="{31E249E9-095B-433F-8D08-34502C25E14B}">
      <dgm:prSet/>
      <dgm:spPr/>
      <dgm:t>
        <a:bodyPr/>
        <a:lstStyle/>
        <a:p>
          <a:endParaRPr lang="en-US"/>
        </a:p>
      </dgm:t>
    </dgm:pt>
    <dgm:pt modelId="{A8A43EBB-ABFB-466D-932B-4EDABD5CB95E}" type="sibTrans" cxnId="{31E249E9-095B-433F-8D08-34502C25E14B}">
      <dgm:prSet/>
      <dgm:spPr/>
      <dgm:t>
        <a:bodyPr/>
        <a:lstStyle/>
        <a:p>
          <a:endParaRPr lang="en-US"/>
        </a:p>
      </dgm:t>
    </dgm:pt>
    <dgm:pt modelId="{15A927F0-65E6-4EFD-8592-C2252418DF9B}">
      <dgm:prSet phldrT="[Text]"/>
      <dgm:spPr/>
      <dgm:t>
        <a:bodyPr/>
        <a:lstStyle/>
        <a:p>
          <a:r>
            <a:rPr lang="en-US" dirty="0" smtClean="0"/>
            <a:t>Lab Tests</a:t>
          </a:r>
          <a:endParaRPr lang="en-US" dirty="0"/>
        </a:p>
      </dgm:t>
    </dgm:pt>
    <dgm:pt modelId="{04EB86E9-8D97-4FF4-93E2-66BA3EB2519A}" type="parTrans" cxnId="{387D32FA-4CE9-4EA6-9175-53C85D0881E6}">
      <dgm:prSet/>
      <dgm:spPr/>
      <dgm:t>
        <a:bodyPr/>
        <a:lstStyle/>
        <a:p>
          <a:endParaRPr lang="en-US"/>
        </a:p>
      </dgm:t>
    </dgm:pt>
    <dgm:pt modelId="{CBBF8DFE-8485-4138-96C0-420D411B7937}" type="sibTrans" cxnId="{387D32FA-4CE9-4EA6-9175-53C85D0881E6}">
      <dgm:prSet/>
      <dgm:spPr/>
      <dgm:t>
        <a:bodyPr/>
        <a:lstStyle/>
        <a:p>
          <a:endParaRPr lang="en-US"/>
        </a:p>
      </dgm:t>
    </dgm:pt>
    <dgm:pt modelId="{37651418-8F57-4285-A886-EB411069E41B}">
      <dgm:prSet phldrT="[Text]"/>
      <dgm:spPr/>
      <dgm:t>
        <a:bodyPr/>
        <a:lstStyle/>
        <a:p>
          <a:endParaRPr lang="en-US" dirty="0"/>
        </a:p>
      </dgm:t>
    </dgm:pt>
    <dgm:pt modelId="{ECF7B6E4-6D01-42D3-9D74-80E5ABAADF0C}" type="parTrans" cxnId="{94D4E524-1F31-45C7-9969-5601E2F668FC}">
      <dgm:prSet/>
      <dgm:spPr/>
      <dgm:t>
        <a:bodyPr/>
        <a:lstStyle/>
        <a:p>
          <a:endParaRPr lang="en-US"/>
        </a:p>
      </dgm:t>
    </dgm:pt>
    <dgm:pt modelId="{E81D5A76-8944-404A-9317-DBFFEB54899C}" type="sibTrans" cxnId="{94D4E524-1F31-45C7-9969-5601E2F668FC}">
      <dgm:prSet/>
      <dgm:spPr/>
      <dgm:t>
        <a:bodyPr/>
        <a:lstStyle/>
        <a:p>
          <a:endParaRPr lang="en-US"/>
        </a:p>
      </dgm:t>
    </dgm:pt>
    <dgm:pt modelId="{2D92765A-5E02-4856-A20E-F06405AAFDE2}" type="pres">
      <dgm:prSet presAssocID="{DB4C3E80-87F1-4B88-A312-3368E1FCCA75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4681F40-BC53-4F05-A022-1F60C412B761}" type="pres">
      <dgm:prSet presAssocID="{4967BD44-EA3F-47F7-B04B-8411AF6E3C2F}" presName="centerShape" presStyleLbl="node0" presStyleIdx="0" presStyleCnt="1"/>
      <dgm:spPr/>
      <dgm:t>
        <a:bodyPr/>
        <a:lstStyle/>
        <a:p>
          <a:endParaRPr lang="en-US"/>
        </a:p>
      </dgm:t>
    </dgm:pt>
    <dgm:pt modelId="{DC0A62D1-4C3E-417B-B7F0-7422EB64F57D}" type="pres">
      <dgm:prSet presAssocID="{6CD7437B-955B-4754-BFC5-FDE56F57F8EA}" presName="parTrans" presStyleLbl="sibTrans2D1" presStyleIdx="0" presStyleCnt="8"/>
      <dgm:spPr/>
      <dgm:t>
        <a:bodyPr/>
        <a:lstStyle/>
        <a:p>
          <a:endParaRPr lang="en-US"/>
        </a:p>
      </dgm:t>
    </dgm:pt>
    <dgm:pt modelId="{E6ED3AD0-9E29-4A46-888B-9006B874FD7C}" type="pres">
      <dgm:prSet presAssocID="{6CD7437B-955B-4754-BFC5-FDE56F57F8EA}" presName="connectorText" presStyleLbl="sibTrans2D1" presStyleIdx="0" presStyleCnt="8"/>
      <dgm:spPr/>
      <dgm:t>
        <a:bodyPr/>
        <a:lstStyle/>
        <a:p>
          <a:endParaRPr lang="en-US"/>
        </a:p>
      </dgm:t>
    </dgm:pt>
    <dgm:pt modelId="{1BDE022B-6169-49E7-BF3E-A30EC051B6D3}" type="pres">
      <dgm:prSet presAssocID="{09E6A6CE-59ED-48FF-9261-3E21F5FA21DB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58942B-E6CA-449D-A0FE-151CAA3AF7BF}" type="pres">
      <dgm:prSet presAssocID="{436A6116-FE0B-4D1D-A310-11D32B735CC5}" presName="parTrans" presStyleLbl="sibTrans2D1" presStyleIdx="1" presStyleCnt="8"/>
      <dgm:spPr/>
      <dgm:t>
        <a:bodyPr/>
        <a:lstStyle/>
        <a:p>
          <a:endParaRPr lang="en-US"/>
        </a:p>
      </dgm:t>
    </dgm:pt>
    <dgm:pt modelId="{4B28EF13-26BC-49FB-869E-F0F4358B5CB2}" type="pres">
      <dgm:prSet presAssocID="{436A6116-FE0B-4D1D-A310-11D32B735CC5}" presName="connectorText" presStyleLbl="sibTrans2D1" presStyleIdx="1" presStyleCnt="8"/>
      <dgm:spPr/>
      <dgm:t>
        <a:bodyPr/>
        <a:lstStyle/>
        <a:p>
          <a:endParaRPr lang="en-US"/>
        </a:p>
      </dgm:t>
    </dgm:pt>
    <dgm:pt modelId="{6CFACD4F-F02F-4618-8B10-E6A398A6CF5C}" type="pres">
      <dgm:prSet presAssocID="{7732CA03-C73D-498A-9192-787989BF35B8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514F0A-9F7D-4C4F-952B-001B32AE8DC6}" type="pres">
      <dgm:prSet presAssocID="{E7357466-B646-46C9-8A9A-1EC8C6B8B999}" presName="parTrans" presStyleLbl="sibTrans2D1" presStyleIdx="2" presStyleCnt="8"/>
      <dgm:spPr/>
      <dgm:t>
        <a:bodyPr/>
        <a:lstStyle/>
        <a:p>
          <a:endParaRPr lang="en-US"/>
        </a:p>
      </dgm:t>
    </dgm:pt>
    <dgm:pt modelId="{630DD57F-B875-49AE-9EA4-E66B2114434F}" type="pres">
      <dgm:prSet presAssocID="{E7357466-B646-46C9-8A9A-1EC8C6B8B999}" presName="connectorText" presStyleLbl="sibTrans2D1" presStyleIdx="2" presStyleCnt="8"/>
      <dgm:spPr/>
      <dgm:t>
        <a:bodyPr/>
        <a:lstStyle/>
        <a:p>
          <a:endParaRPr lang="en-US"/>
        </a:p>
      </dgm:t>
    </dgm:pt>
    <dgm:pt modelId="{71CFD817-0531-4791-BEF9-B4BD8F32DF93}" type="pres">
      <dgm:prSet presAssocID="{BA734658-E2C9-4CFD-82D7-1B991D34DD52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49867E-8909-4CBB-ADF9-A641EBD2788E}" type="pres">
      <dgm:prSet presAssocID="{04EB86E9-8D97-4FF4-93E2-66BA3EB2519A}" presName="parTrans" presStyleLbl="sibTrans2D1" presStyleIdx="3" presStyleCnt="8"/>
      <dgm:spPr/>
      <dgm:t>
        <a:bodyPr/>
        <a:lstStyle/>
        <a:p>
          <a:endParaRPr lang="en-US"/>
        </a:p>
      </dgm:t>
    </dgm:pt>
    <dgm:pt modelId="{40964B29-925A-479C-9CAD-5B102EBF90C4}" type="pres">
      <dgm:prSet presAssocID="{04EB86E9-8D97-4FF4-93E2-66BA3EB2519A}" presName="connectorText" presStyleLbl="sibTrans2D1" presStyleIdx="3" presStyleCnt="8"/>
      <dgm:spPr/>
      <dgm:t>
        <a:bodyPr/>
        <a:lstStyle/>
        <a:p>
          <a:endParaRPr lang="en-US"/>
        </a:p>
      </dgm:t>
    </dgm:pt>
    <dgm:pt modelId="{BBE7993F-9FAC-4B01-983A-6CD2E95CAAFC}" type="pres">
      <dgm:prSet presAssocID="{15A927F0-65E6-4EFD-8592-C2252418DF9B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2A4C12-10E0-4D82-B75E-988625017B26}" type="pres">
      <dgm:prSet presAssocID="{3D8F7EA4-1C6A-4390-BBD2-40293DCE8859}" presName="parTrans" presStyleLbl="sibTrans2D1" presStyleIdx="4" presStyleCnt="8"/>
      <dgm:spPr/>
      <dgm:t>
        <a:bodyPr/>
        <a:lstStyle/>
        <a:p>
          <a:endParaRPr lang="en-US"/>
        </a:p>
      </dgm:t>
    </dgm:pt>
    <dgm:pt modelId="{50D51950-EEEF-48E2-AA53-3787D36FC585}" type="pres">
      <dgm:prSet presAssocID="{3D8F7EA4-1C6A-4390-BBD2-40293DCE8859}" presName="connectorText" presStyleLbl="sibTrans2D1" presStyleIdx="4" presStyleCnt="8"/>
      <dgm:spPr/>
      <dgm:t>
        <a:bodyPr/>
        <a:lstStyle/>
        <a:p>
          <a:endParaRPr lang="en-US"/>
        </a:p>
      </dgm:t>
    </dgm:pt>
    <dgm:pt modelId="{4BAD4D94-732B-412F-9EE2-F3E147C44826}" type="pres">
      <dgm:prSet presAssocID="{F727F1EE-85F4-4ED1-AEA3-D15240D74215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2A1D27-CBA6-44D2-88AA-54F78B36DA0D}" type="pres">
      <dgm:prSet presAssocID="{3D652D2A-B644-48AA-B4E8-413AE08C5AE8}" presName="parTrans" presStyleLbl="sibTrans2D1" presStyleIdx="5" presStyleCnt="8"/>
      <dgm:spPr/>
      <dgm:t>
        <a:bodyPr/>
        <a:lstStyle/>
        <a:p>
          <a:endParaRPr lang="en-US"/>
        </a:p>
      </dgm:t>
    </dgm:pt>
    <dgm:pt modelId="{DA9EE3C7-34FA-4719-9C72-59A291C815FD}" type="pres">
      <dgm:prSet presAssocID="{3D652D2A-B644-48AA-B4E8-413AE08C5AE8}" presName="connectorText" presStyleLbl="sibTrans2D1" presStyleIdx="5" presStyleCnt="8"/>
      <dgm:spPr/>
      <dgm:t>
        <a:bodyPr/>
        <a:lstStyle/>
        <a:p>
          <a:endParaRPr lang="en-US"/>
        </a:p>
      </dgm:t>
    </dgm:pt>
    <dgm:pt modelId="{F568FB59-E979-4CE6-899D-A7663C87FDA9}" type="pres">
      <dgm:prSet presAssocID="{50B108AB-330E-485F-9AE2-D658BE9ABE3E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3FFBD3-A87C-4820-9E0E-FB0A615C4384}" type="pres">
      <dgm:prSet presAssocID="{AF415762-FB83-43D8-900D-A340ABC9538E}" presName="parTrans" presStyleLbl="sibTrans2D1" presStyleIdx="6" presStyleCnt="8"/>
      <dgm:spPr/>
      <dgm:t>
        <a:bodyPr/>
        <a:lstStyle/>
        <a:p>
          <a:endParaRPr lang="en-US"/>
        </a:p>
      </dgm:t>
    </dgm:pt>
    <dgm:pt modelId="{F0A90CFC-81AF-429E-8EF8-0C90B5F017E4}" type="pres">
      <dgm:prSet presAssocID="{AF415762-FB83-43D8-900D-A340ABC9538E}" presName="connectorText" presStyleLbl="sibTrans2D1" presStyleIdx="6" presStyleCnt="8"/>
      <dgm:spPr/>
      <dgm:t>
        <a:bodyPr/>
        <a:lstStyle/>
        <a:p>
          <a:endParaRPr lang="en-US"/>
        </a:p>
      </dgm:t>
    </dgm:pt>
    <dgm:pt modelId="{E7CF5A42-1823-4393-8FD3-1B07AC4AF662}" type="pres">
      <dgm:prSet presAssocID="{DCB702C5-7A6C-41CF-BF22-D27A2B76613E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A0E7C5-880C-46F1-9A81-BB4C7AA58923}" type="pres">
      <dgm:prSet presAssocID="{04C7CB4B-9F31-41C9-BECD-89DD464EDA5F}" presName="parTrans" presStyleLbl="sibTrans2D1" presStyleIdx="7" presStyleCnt="8"/>
      <dgm:spPr/>
      <dgm:t>
        <a:bodyPr/>
        <a:lstStyle/>
        <a:p>
          <a:endParaRPr lang="en-US"/>
        </a:p>
      </dgm:t>
    </dgm:pt>
    <dgm:pt modelId="{84CEF197-A914-4FD3-A939-CC26DFA680E3}" type="pres">
      <dgm:prSet presAssocID="{04C7CB4B-9F31-41C9-BECD-89DD464EDA5F}" presName="connectorText" presStyleLbl="sibTrans2D1" presStyleIdx="7" presStyleCnt="8"/>
      <dgm:spPr/>
      <dgm:t>
        <a:bodyPr/>
        <a:lstStyle/>
        <a:p>
          <a:endParaRPr lang="en-US"/>
        </a:p>
      </dgm:t>
    </dgm:pt>
    <dgm:pt modelId="{EEBD557D-E7E9-4EAF-971F-C428AD99BF39}" type="pres">
      <dgm:prSet presAssocID="{34210147-B147-4FB3-A431-81625CED7046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F5D31DD-9229-4ECD-9E3A-D1D38389AA8E}" srcId="{DB4C3E80-87F1-4B88-A312-3368E1FCCA75}" destId="{4967BD44-EA3F-47F7-B04B-8411AF6E3C2F}" srcOrd="0" destOrd="0" parTransId="{C34C6F91-4A69-4DD3-8E58-B22B5C87B191}" sibTransId="{4D938449-BFF5-4157-9DC0-D2503887B418}"/>
    <dgm:cxn modelId="{2FF8DFDE-5539-4F37-9D35-FF84FC0C8091}" type="presOf" srcId="{436A6116-FE0B-4D1D-A310-11D32B735CC5}" destId="{4B28EF13-26BC-49FB-869E-F0F4358B5CB2}" srcOrd="1" destOrd="0" presId="urn:microsoft.com/office/officeart/2005/8/layout/radial5"/>
    <dgm:cxn modelId="{94D4E524-1F31-45C7-9969-5601E2F668FC}" srcId="{DB4C3E80-87F1-4B88-A312-3368E1FCCA75}" destId="{37651418-8F57-4285-A886-EB411069E41B}" srcOrd="1" destOrd="0" parTransId="{ECF7B6E4-6D01-42D3-9D74-80E5ABAADF0C}" sibTransId="{E81D5A76-8944-404A-9317-DBFFEB54899C}"/>
    <dgm:cxn modelId="{31E249E9-095B-433F-8D08-34502C25E14B}" srcId="{4967BD44-EA3F-47F7-B04B-8411AF6E3C2F}" destId="{34210147-B147-4FB3-A431-81625CED7046}" srcOrd="7" destOrd="0" parTransId="{04C7CB4B-9F31-41C9-BECD-89DD464EDA5F}" sibTransId="{A8A43EBB-ABFB-466D-932B-4EDABD5CB95E}"/>
    <dgm:cxn modelId="{24AC8086-E329-4E60-8197-D445AFB30FEB}" type="presOf" srcId="{6CD7437B-955B-4754-BFC5-FDE56F57F8EA}" destId="{DC0A62D1-4C3E-417B-B7F0-7422EB64F57D}" srcOrd="0" destOrd="0" presId="urn:microsoft.com/office/officeart/2005/8/layout/radial5"/>
    <dgm:cxn modelId="{BF1EC378-68FF-4490-8FFD-6C16FA1B943B}" type="presOf" srcId="{AF415762-FB83-43D8-900D-A340ABC9538E}" destId="{F0A90CFC-81AF-429E-8EF8-0C90B5F017E4}" srcOrd="1" destOrd="0" presId="urn:microsoft.com/office/officeart/2005/8/layout/radial5"/>
    <dgm:cxn modelId="{6A6E6EE6-4A73-4346-9982-723AD94E7148}" type="presOf" srcId="{3D652D2A-B644-48AA-B4E8-413AE08C5AE8}" destId="{B02A1D27-CBA6-44D2-88AA-54F78B36DA0D}" srcOrd="0" destOrd="0" presId="urn:microsoft.com/office/officeart/2005/8/layout/radial5"/>
    <dgm:cxn modelId="{E8FF5BC3-DD20-40D5-84AF-8174350F8192}" srcId="{4967BD44-EA3F-47F7-B04B-8411AF6E3C2F}" destId="{BA734658-E2C9-4CFD-82D7-1B991D34DD52}" srcOrd="2" destOrd="0" parTransId="{E7357466-B646-46C9-8A9A-1EC8C6B8B999}" sibTransId="{7E0E684F-7954-42AF-86EF-6D0D74B5A370}"/>
    <dgm:cxn modelId="{721F9CA0-D688-4029-9A7F-6E7C136B4727}" type="presOf" srcId="{DB4C3E80-87F1-4B88-A312-3368E1FCCA75}" destId="{2D92765A-5E02-4856-A20E-F06405AAFDE2}" srcOrd="0" destOrd="0" presId="urn:microsoft.com/office/officeart/2005/8/layout/radial5"/>
    <dgm:cxn modelId="{AEB10450-A9E6-401D-A58B-524CA8C345EF}" srcId="{4967BD44-EA3F-47F7-B04B-8411AF6E3C2F}" destId="{09E6A6CE-59ED-48FF-9261-3E21F5FA21DB}" srcOrd="0" destOrd="0" parTransId="{6CD7437B-955B-4754-BFC5-FDE56F57F8EA}" sibTransId="{7D6AEE6E-3CA8-4C2F-97ED-24CC610C95F5}"/>
    <dgm:cxn modelId="{1D686F84-C1A4-4DAD-901B-70C4E29C6E4F}" srcId="{4967BD44-EA3F-47F7-B04B-8411AF6E3C2F}" destId="{7732CA03-C73D-498A-9192-787989BF35B8}" srcOrd="1" destOrd="0" parTransId="{436A6116-FE0B-4D1D-A310-11D32B735CC5}" sibTransId="{C507AC4D-9B72-40AC-B090-7D17B2028373}"/>
    <dgm:cxn modelId="{93D15234-D8E8-45D6-8DC9-6F5224273E1D}" type="presOf" srcId="{3D8F7EA4-1C6A-4390-BBD2-40293DCE8859}" destId="{50D51950-EEEF-48E2-AA53-3787D36FC585}" srcOrd="1" destOrd="0" presId="urn:microsoft.com/office/officeart/2005/8/layout/radial5"/>
    <dgm:cxn modelId="{0076BEE9-88CD-4E54-9BAB-17D3C5282928}" type="presOf" srcId="{AF415762-FB83-43D8-900D-A340ABC9538E}" destId="{803FFBD3-A87C-4820-9E0E-FB0A615C4384}" srcOrd="0" destOrd="0" presId="urn:microsoft.com/office/officeart/2005/8/layout/radial5"/>
    <dgm:cxn modelId="{85188FDA-FB3B-450D-AED9-81DCFCD774F9}" type="presOf" srcId="{3D652D2A-B644-48AA-B4E8-413AE08C5AE8}" destId="{DA9EE3C7-34FA-4719-9C72-59A291C815FD}" srcOrd="1" destOrd="0" presId="urn:microsoft.com/office/officeart/2005/8/layout/radial5"/>
    <dgm:cxn modelId="{3E1489CD-9331-4A8D-A5DA-8BD48065B5D7}" type="presOf" srcId="{F727F1EE-85F4-4ED1-AEA3-D15240D74215}" destId="{4BAD4D94-732B-412F-9EE2-F3E147C44826}" srcOrd="0" destOrd="0" presId="urn:microsoft.com/office/officeart/2005/8/layout/radial5"/>
    <dgm:cxn modelId="{4C80C7F0-8D2C-45DA-95AD-77DB3E25F5F8}" type="presOf" srcId="{7732CA03-C73D-498A-9192-787989BF35B8}" destId="{6CFACD4F-F02F-4618-8B10-E6A398A6CF5C}" srcOrd="0" destOrd="0" presId="urn:microsoft.com/office/officeart/2005/8/layout/radial5"/>
    <dgm:cxn modelId="{F34DE280-12FA-4D11-939C-C28BC0241BEE}" type="presOf" srcId="{E7357466-B646-46C9-8A9A-1EC8C6B8B999}" destId="{45514F0A-9F7D-4C4F-952B-001B32AE8DC6}" srcOrd="0" destOrd="0" presId="urn:microsoft.com/office/officeart/2005/8/layout/radial5"/>
    <dgm:cxn modelId="{CA9E4508-0FCE-4E79-81FF-16993BEA1182}" srcId="{4967BD44-EA3F-47F7-B04B-8411AF6E3C2F}" destId="{50B108AB-330E-485F-9AE2-D658BE9ABE3E}" srcOrd="5" destOrd="0" parTransId="{3D652D2A-B644-48AA-B4E8-413AE08C5AE8}" sibTransId="{A0ACF26A-32BD-464A-BF47-7B9172E264BF}"/>
    <dgm:cxn modelId="{1A7885C3-D743-4A87-885C-9D5BE2D2DF20}" type="presOf" srcId="{09E6A6CE-59ED-48FF-9261-3E21F5FA21DB}" destId="{1BDE022B-6169-49E7-BF3E-A30EC051B6D3}" srcOrd="0" destOrd="0" presId="urn:microsoft.com/office/officeart/2005/8/layout/radial5"/>
    <dgm:cxn modelId="{AD0AF2A4-5E5F-4B43-93DB-6A9465651246}" type="presOf" srcId="{34210147-B147-4FB3-A431-81625CED7046}" destId="{EEBD557D-E7E9-4EAF-971F-C428AD99BF39}" srcOrd="0" destOrd="0" presId="urn:microsoft.com/office/officeart/2005/8/layout/radial5"/>
    <dgm:cxn modelId="{A851FB8A-1339-4B34-A9FF-155F68CE6E5A}" srcId="{4967BD44-EA3F-47F7-B04B-8411AF6E3C2F}" destId="{F727F1EE-85F4-4ED1-AEA3-D15240D74215}" srcOrd="4" destOrd="0" parTransId="{3D8F7EA4-1C6A-4390-BBD2-40293DCE8859}" sibTransId="{68A0CC2E-94EE-4577-BB7D-1EA8C7CBC94F}"/>
    <dgm:cxn modelId="{7449CE4A-C890-4093-B81C-CCD762766D4F}" type="presOf" srcId="{3D8F7EA4-1C6A-4390-BBD2-40293DCE8859}" destId="{662A4C12-10E0-4D82-B75E-988625017B26}" srcOrd="0" destOrd="0" presId="urn:microsoft.com/office/officeart/2005/8/layout/radial5"/>
    <dgm:cxn modelId="{471BE72B-350E-4A7C-B9A3-CDA77E4BEAE7}" srcId="{4967BD44-EA3F-47F7-B04B-8411AF6E3C2F}" destId="{DCB702C5-7A6C-41CF-BF22-D27A2B76613E}" srcOrd="6" destOrd="0" parTransId="{AF415762-FB83-43D8-900D-A340ABC9538E}" sibTransId="{64A0B828-BC18-4541-9E9C-53FCFDAEF2D7}"/>
    <dgm:cxn modelId="{51143E98-935E-4077-9CF4-55506079529F}" type="presOf" srcId="{04C7CB4B-9F31-41C9-BECD-89DD464EDA5F}" destId="{84CEF197-A914-4FD3-A939-CC26DFA680E3}" srcOrd="1" destOrd="0" presId="urn:microsoft.com/office/officeart/2005/8/layout/radial5"/>
    <dgm:cxn modelId="{3F33BC58-CBAC-4FD8-90A0-8A9D26B7372D}" type="presOf" srcId="{DCB702C5-7A6C-41CF-BF22-D27A2B76613E}" destId="{E7CF5A42-1823-4393-8FD3-1B07AC4AF662}" srcOrd="0" destOrd="0" presId="urn:microsoft.com/office/officeart/2005/8/layout/radial5"/>
    <dgm:cxn modelId="{318FB8A0-19D2-41FF-9D94-ED45F6691AD4}" type="presOf" srcId="{BA734658-E2C9-4CFD-82D7-1B991D34DD52}" destId="{71CFD817-0531-4791-BEF9-B4BD8F32DF93}" srcOrd="0" destOrd="0" presId="urn:microsoft.com/office/officeart/2005/8/layout/radial5"/>
    <dgm:cxn modelId="{A959DEB3-91F8-4890-9D55-312837C88C74}" type="presOf" srcId="{436A6116-FE0B-4D1D-A310-11D32B735CC5}" destId="{D558942B-E6CA-449D-A0FE-151CAA3AF7BF}" srcOrd="0" destOrd="0" presId="urn:microsoft.com/office/officeart/2005/8/layout/radial5"/>
    <dgm:cxn modelId="{C0874D72-A445-465E-B9C7-7C9BFF03C5E5}" type="presOf" srcId="{4967BD44-EA3F-47F7-B04B-8411AF6E3C2F}" destId="{F4681F40-BC53-4F05-A022-1F60C412B761}" srcOrd="0" destOrd="0" presId="urn:microsoft.com/office/officeart/2005/8/layout/radial5"/>
    <dgm:cxn modelId="{570CF2BF-BB77-44AA-9150-017E9F140170}" type="presOf" srcId="{04EB86E9-8D97-4FF4-93E2-66BA3EB2519A}" destId="{40964B29-925A-479C-9CAD-5B102EBF90C4}" srcOrd="1" destOrd="0" presId="urn:microsoft.com/office/officeart/2005/8/layout/radial5"/>
    <dgm:cxn modelId="{E9214A14-1B17-434B-8A1B-F876B4B6F268}" type="presOf" srcId="{04C7CB4B-9F31-41C9-BECD-89DD464EDA5F}" destId="{C3A0E7C5-880C-46F1-9A81-BB4C7AA58923}" srcOrd="0" destOrd="0" presId="urn:microsoft.com/office/officeart/2005/8/layout/radial5"/>
    <dgm:cxn modelId="{387D32FA-4CE9-4EA6-9175-53C85D0881E6}" srcId="{4967BD44-EA3F-47F7-B04B-8411AF6E3C2F}" destId="{15A927F0-65E6-4EFD-8592-C2252418DF9B}" srcOrd="3" destOrd="0" parTransId="{04EB86E9-8D97-4FF4-93E2-66BA3EB2519A}" sibTransId="{CBBF8DFE-8485-4138-96C0-420D411B7937}"/>
    <dgm:cxn modelId="{A05A9E2E-7C40-419A-937B-D189182FFC1B}" type="presOf" srcId="{04EB86E9-8D97-4FF4-93E2-66BA3EB2519A}" destId="{D549867E-8909-4CBB-ADF9-A641EBD2788E}" srcOrd="0" destOrd="0" presId="urn:microsoft.com/office/officeart/2005/8/layout/radial5"/>
    <dgm:cxn modelId="{7BE5D3D0-32F5-4654-A586-B32946B2CA4E}" type="presOf" srcId="{6CD7437B-955B-4754-BFC5-FDE56F57F8EA}" destId="{E6ED3AD0-9E29-4A46-888B-9006B874FD7C}" srcOrd="1" destOrd="0" presId="urn:microsoft.com/office/officeart/2005/8/layout/radial5"/>
    <dgm:cxn modelId="{52A8D03F-FD5C-4F66-AF7D-B92AB7BBB9CB}" type="presOf" srcId="{E7357466-B646-46C9-8A9A-1EC8C6B8B999}" destId="{630DD57F-B875-49AE-9EA4-E66B2114434F}" srcOrd="1" destOrd="0" presId="urn:microsoft.com/office/officeart/2005/8/layout/radial5"/>
    <dgm:cxn modelId="{83E8DF05-FA58-4E56-8240-EF36A54A04FD}" type="presOf" srcId="{50B108AB-330E-485F-9AE2-D658BE9ABE3E}" destId="{F568FB59-E979-4CE6-899D-A7663C87FDA9}" srcOrd="0" destOrd="0" presId="urn:microsoft.com/office/officeart/2005/8/layout/radial5"/>
    <dgm:cxn modelId="{7DB82D3C-797C-41ED-832A-AF9E5AAD3D7E}" type="presOf" srcId="{15A927F0-65E6-4EFD-8592-C2252418DF9B}" destId="{BBE7993F-9FAC-4B01-983A-6CD2E95CAAFC}" srcOrd="0" destOrd="0" presId="urn:microsoft.com/office/officeart/2005/8/layout/radial5"/>
    <dgm:cxn modelId="{E22214FE-DBA4-4FB7-ADA4-FF3844539EEB}" type="presParOf" srcId="{2D92765A-5E02-4856-A20E-F06405AAFDE2}" destId="{F4681F40-BC53-4F05-A022-1F60C412B761}" srcOrd="0" destOrd="0" presId="urn:microsoft.com/office/officeart/2005/8/layout/radial5"/>
    <dgm:cxn modelId="{7A8D42C8-3727-4508-9C02-FD966574576A}" type="presParOf" srcId="{2D92765A-5E02-4856-A20E-F06405AAFDE2}" destId="{DC0A62D1-4C3E-417B-B7F0-7422EB64F57D}" srcOrd="1" destOrd="0" presId="urn:microsoft.com/office/officeart/2005/8/layout/radial5"/>
    <dgm:cxn modelId="{53FC2DD6-8072-42DC-AF29-2C08C0D5CD7D}" type="presParOf" srcId="{DC0A62D1-4C3E-417B-B7F0-7422EB64F57D}" destId="{E6ED3AD0-9E29-4A46-888B-9006B874FD7C}" srcOrd="0" destOrd="0" presId="urn:microsoft.com/office/officeart/2005/8/layout/radial5"/>
    <dgm:cxn modelId="{97E77A65-7CCB-456F-A84C-BA22E4A60B1E}" type="presParOf" srcId="{2D92765A-5E02-4856-A20E-F06405AAFDE2}" destId="{1BDE022B-6169-49E7-BF3E-A30EC051B6D3}" srcOrd="2" destOrd="0" presId="urn:microsoft.com/office/officeart/2005/8/layout/radial5"/>
    <dgm:cxn modelId="{9C6076E7-9498-4B83-8F56-1B92A56E0D2D}" type="presParOf" srcId="{2D92765A-5E02-4856-A20E-F06405AAFDE2}" destId="{D558942B-E6CA-449D-A0FE-151CAA3AF7BF}" srcOrd="3" destOrd="0" presId="urn:microsoft.com/office/officeart/2005/8/layout/radial5"/>
    <dgm:cxn modelId="{EC5EAFAA-D0A9-42C5-92C3-FD387E7769E9}" type="presParOf" srcId="{D558942B-E6CA-449D-A0FE-151CAA3AF7BF}" destId="{4B28EF13-26BC-49FB-869E-F0F4358B5CB2}" srcOrd="0" destOrd="0" presId="urn:microsoft.com/office/officeart/2005/8/layout/radial5"/>
    <dgm:cxn modelId="{84EB8BC9-6939-45D5-919C-B1AA16774D2F}" type="presParOf" srcId="{2D92765A-5E02-4856-A20E-F06405AAFDE2}" destId="{6CFACD4F-F02F-4618-8B10-E6A398A6CF5C}" srcOrd="4" destOrd="0" presId="urn:microsoft.com/office/officeart/2005/8/layout/radial5"/>
    <dgm:cxn modelId="{84EF3B32-8C4A-45B6-B84F-65FA49022774}" type="presParOf" srcId="{2D92765A-5E02-4856-A20E-F06405AAFDE2}" destId="{45514F0A-9F7D-4C4F-952B-001B32AE8DC6}" srcOrd="5" destOrd="0" presId="urn:microsoft.com/office/officeart/2005/8/layout/radial5"/>
    <dgm:cxn modelId="{57AB15C7-EA88-4585-9297-377E2070F09C}" type="presParOf" srcId="{45514F0A-9F7D-4C4F-952B-001B32AE8DC6}" destId="{630DD57F-B875-49AE-9EA4-E66B2114434F}" srcOrd="0" destOrd="0" presId="urn:microsoft.com/office/officeart/2005/8/layout/radial5"/>
    <dgm:cxn modelId="{EF6AF8F2-B56D-4275-8348-131CF2567921}" type="presParOf" srcId="{2D92765A-5E02-4856-A20E-F06405AAFDE2}" destId="{71CFD817-0531-4791-BEF9-B4BD8F32DF93}" srcOrd="6" destOrd="0" presId="urn:microsoft.com/office/officeart/2005/8/layout/radial5"/>
    <dgm:cxn modelId="{E6E3A451-0B3A-429E-B99D-8E906C942992}" type="presParOf" srcId="{2D92765A-5E02-4856-A20E-F06405AAFDE2}" destId="{D549867E-8909-4CBB-ADF9-A641EBD2788E}" srcOrd="7" destOrd="0" presId="urn:microsoft.com/office/officeart/2005/8/layout/radial5"/>
    <dgm:cxn modelId="{63BA35F8-798F-4AA5-BC0A-82BDF7142625}" type="presParOf" srcId="{D549867E-8909-4CBB-ADF9-A641EBD2788E}" destId="{40964B29-925A-479C-9CAD-5B102EBF90C4}" srcOrd="0" destOrd="0" presId="urn:microsoft.com/office/officeart/2005/8/layout/radial5"/>
    <dgm:cxn modelId="{B3EB9789-15E6-43B2-A026-8CECBE756FC7}" type="presParOf" srcId="{2D92765A-5E02-4856-A20E-F06405AAFDE2}" destId="{BBE7993F-9FAC-4B01-983A-6CD2E95CAAFC}" srcOrd="8" destOrd="0" presId="urn:microsoft.com/office/officeart/2005/8/layout/radial5"/>
    <dgm:cxn modelId="{D79EBCF6-EEF5-4C0F-A028-D948EB472B42}" type="presParOf" srcId="{2D92765A-5E02-4856-A20E-F06405AAFDE2}" destId="{662A4C12-10E0-4D82-B75E-988625017B26}" srcOrd="9" destOrd="0" presId="urn:microsoft.com/office/officeart/2005/8/layout/radial5"/>
    <dgm:cxn modelId="{7F3B09BF-96E8-414A-93B2-F97D5F0E216A}" type="presParOf" srcId="{662A4C12-10E0-4D82-B75E-988625017B26}" destId="{50D51950-EEEF-48E2-AA53-3787D36FC585}" srcOrd="0" destOrd="0" presId="urn:microsoft.com/office/officeart/2005/8/layout/radial5"/>
    <dgm:cxn modelId="{2E74800C-6EA5-4B41-A443-67DBD1FDB91B}" type="presParOf" srcId="{2D92765A-5E02-4856-A20E-F06405AAFDE2}" destId="{4BAD4D94-732B-412F-9EE2-F3E147C44826}" srcOrd="10" destOrd="0" presId="urn:microsoft.com/office/officeart/2005/8/layout/radial5"/>
    <dgm:cxn modelId="{06843926-3DF1-4773-8A94-91FDC6C4CBC4}" type="presParOf" srcId="{2D92765A-5E02-4856-A20E-F06405AAFDE2}" destId="{B02A1D27-CBA6-44D2-88AA-54F78B36DA0D}" srcOrd="11" destOrd="0" presId="urn:microsoft.com/office/officeart/2005/8/layout/radial5"/>
    <dgm:cxn modelId="{0C3129E1-720B-4108-BFB3-942F06B84AA6}" type="presParOf" srcId="{B02A1D27-CBA6-44D2-88AA-54F78B36DA0D}" destId="{DA9EE3C7-34FA-4719-9C72-59A291C815FD}" srcOrd="0" destOrd="0" presId="urn:microsoft.com/office/officeart/2005/8/layout/radial5"/>
    <dgm:cxn modelId="{83435F12-DB29-40B5-A4C0-CCFC94A07796}" type="presParOf" srcId="{2D92765A-5E02-4856-A20E-F06405AAFDE2}" destId="{F568FB59-E979-4CE6-899D-A7663C87FDA9}" srcOrd="12" destOrd="0" presId="urn:microsoft.com/office/officeart/2005/8/layout/radial5"/>
    <dgm:cxn modelId="{F704883C-975D-40B3-95F9-BF3F31346335}" type="presParOf" srcId="{2D92765A-5E02-4856-A20E-F06405AAFDE2}" destId="{803FFBD3-A87C-4820-9E0E-FB0A615C4384}" srcOrd="13" destOrd="0" presId="urn:microsoft.com/office/officeart/2005/8/layout/radial5"/>
    <dgm:cxn modelId="{DDE572EB-F221-49C3-BEFD-269C29AA909A}" type="presParOf" srcId="{803FFBD3-A87C-4820-9E0E-FB0A615C4384}" destId="{F0A90CFC-81AF-429E-8EF8-0C90B5F017E4}" srcOrd="0" destOrd="0" presId="urn:microsoft.com/office/officeart/2005/8/layout/radial5"/>
    <dgm:cxn modelId="{ECBCE23F-A9D2-499D-877C-B88B2210456D}" type="presParOf" srcId="{2D92765A-5E02-4856-A20E-F06405AAFDE2}" destId="{E7CF5A42-1823-4393-8FD3-1B07AC4AF662}" srcOrd="14" destOrd="0" presId="urn:microsoft.com/office/officeart/2005/8/layout/radial5"/>
    <dgm:cxn modelId="{31644E7C-374F-4925-AB8E-892E2F83584E}" type="presParOf" srcId="{2D92765A-5E02-4856-A20E-F06405AAFDE2}" destId="{C3A0E7C5-880C-46F1-9A81-BB4C7AA58923}" srcOrd="15" destOrd="0" presId="urn:microsoft.com/office/officeart/2005/8/layout/radial5"/>
    <dgm:cxn modelId="{805C991D-D25B-4AF4-8AC7-B939DB6A8AD4}" type="presParOf" srcId="{C3A0E7C5-880C-46F1-9A81-BB4C7AA58923}" destId="{84CEF197-A914-4FD3-A939-CC26DFA680E3}" srcOrd="0" destOrd="0" presId="urn:microsoft.com/office/officeart/2005/8/layout/radial5"/>
    <dgm:cxn modelId="{D0D2337B-7BBA-4B46-860A-243DF9BF0F69}" type="presParOf" srcId="{2D92765A-5E02-4856-A20E-F06405AAFDE2}" destId="{EEBD557D-E7E9-4EAF-971F-C428AD99BF39}" srcOrd="16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FFEFD37-F2C0-41AB-BE52-FC618EDB0ED4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27378DC-2374-4568-A930-368706B29BAB}">
      <dgm:prSet phldrT="[Text]" custT="1"/>
      <dgm:spPr/>
      <dgm:t>
        <a:bodyPr/>
        <a:lstStyle/>
        <a:p>
          <a:r>
            <a:rPr lang="en-US" sz="2600" dirty="0" smtClean="0"/>
            <a:t>Road</a:t>
          </a:r>
        </a:p>
        <a:p>
          <a:r>
            <a:rPr lang="en-US" sz="2600" dirty="0" smtClean="0"/>
            <a:t>Accident</a:t>
          </a:r>
          <a:endParaRPr lang="en-US" sz="2600" dirty="0"/>
        </a:p>
      </dgm:t>
    </dgm:pt>
    <dgm:pt modelId="{368B772B-6110-429D-A3C9-400E332668A6}" type="parTrans" cxnId="{B610A58B-32A4-4AAD-8964-415B6B9B4E97}">
      <dgm:prSet/>
      <dgm:spPr/>
      <dgm:t>
        <a:bodyPr/>
        <a:lstStyle/>
        <a:p>
          <a:endParaRPr lang="en-US"/>
        </a:p>
      </dgm:t>
    </dgm:pt>
    <dgm:pt modelId="{8F73DB3A-90E4-4B1A-B05E-20E8E2C44DDE}" type="sibTrans" cxnId="{B610A58B-32A4-4AAD-8964-415B6B9B4E97}">
      <dgm:prSet/>
      <dgm:spPr/>
      <dgm:t>
        <a:bodyPr/>
        <a:lstStyle/>
        <a:p>
          <a:endParaRPr lang="en-US"/>
        </a:p>
      </dgm:t>
    </dgm:pt>
    <dgm:pt modelId="{42A0DCF0-13E3-4668-94D6-BFBF57A77CAE}">
      <dgm:prSet phldrT="[Text]"/>
      <dgm:spPr/>
      <dgm:t>
        <a:bodyPr/>
        <a:lstStyle/>
        <a:p>
          <a:r>
            <a:rPr lang="en-US" dirty="0" smtClean="0"/>
            <a:t>Cars</a:t>
          </a:r>
          <a:endParaRPr lang="en-US" dirty="0"/>
        </a:p>
      </dgm:t>
    </dgm:pt>
    <dgm:pt modelId="{78363F41-C269-432E-87B2-EFC80835D766}" type="parTrans" cxnId="{58824680-755F-4C0D-8E23-57AF7EBB439E}">
      <dgm:prSet/>
      <dgm:spPr/>
      <dgm:t>
        <a:bodyPr/>
        <a:lstStyle/>
        <a:p>
          <a:endParaRPr lang="en-US"/>
        </a:p>
      </dgm:t>
    </dgm:pt>
    <dgm:pt modelId="{03E510B0-54A3-484A-8BA9-849BD4EBF589}" type="sibTrans" cxnId="{58824680-755F-4C0D-8E23-57AF7EBB439E}">
      <dgm:prSet/>
      <dgm:spPr/>
      <dgm:t>
        <a:bodyPr/>
        <a:lstStyle/>
        <a:p>
          <a:endParaRPr lang="en-US"/>
        </a:p>
      </dgm:t>
    </dgm:pt>
    <dgm:pt modelId="{5E706C6E-A95A-4F43-B605-3EFDFA5C8AF7}">
      <dgm:prSet phldrT="[Text]"/>
      <dgm:spPr/>
      <dgm:t>
        <a:bodyPr/>
        <a:lstStyle/>
        <a:p>
          <a:r>
            <a:rPr lang="en-US" dirty="0" smtClean="0"/>
            <a:t>Time</a:t>
          </a:r>
          <a:endParaRPr lang="en-US" dirty="0"/>
        </a:p>
      </dgm:t>
    </dgm:pt>
    <dgm:pt modelId="{13F729CE-919B-42F4-A3C2-A2906F71DE3C}" type="parTrans" cxnId="{38DEB052-3C2B-4207-B51B-08D132E0BDC6}">
      <dgm:prSet/>
      <dgm:spPr/>
      <dgm:t>
        <a:bodyPr/>
        <a:lstStyle/>
        <a:p>
          <a:endParaRPr lang="en-US"/>
        </a:p>
      </dgm:t>
    </dgm:pt>
    <dgm:pt modelId="{C6B0A1AA-BD5A-4B97-BEF5-220FECF6FF24}" type="sibTrans" cxnId="{38DEB052-3C2B-4207-B51B-08D132E0BDC6}">
      <dgm:prSet/>
      <dgm:spPr/>
      <dgm:t>
        <a:bodyPr/>
        <a:lstStyle/>
        <a:p>
          <a:endParaRPr lang="en-US"/>
        </a:p>
      </dgm:t>
    </dgm:pt>
    <dgm:pt modelId="{651AE763-2566-4F6C-AE59-8E550F497706}">
      <dgm:prSet phldrT="[Text]"/>
      <dgm:spPr/>
      <dgm:t>
        <a:bodyPr/>
        <a:lstStyle/>
        <a:p>
          <a:r>
            <a:rPr lang="en-US" dirty="0" smtClean="0"/>
            <a:t>Persons</a:t>
          </a:r>
          <a:endParaRPr lang="en-US" dirty="0"/>
        </a:p>
      </dgm:t>
    </dgm:pt>
    <dgm:pt modelId="{87BE54C0-175C-4204-AEC2-CD0F3C4BE128}" type="parTrans" cxnId="{366156E7-84CD-480D-B951-D6667E898930}">
      <dgm:prSet/>
      <dgm:spPr/>
      <dgm:t>
        <a:bodyPr/>
        <a:lstStyle/>
        <a:p>
          <a:endParaRPr lang="en-US"/>
        </a:p>
      </dgm:t>
    </dgm:pt>
    <dgm:pt modelId="{74773EF6-C620-4AF3-BC06-552C7CCE1589}" type="sibTrans" cxnId="{366156E7-84CD-480D-B951-D6667E898930}">
      <dgm:prSet/>
      <dgm:spPr/>
      <dgm:t>
        <a:bodyPr/>
        <a:lstStyle/>
        <a:p>
          <a:endParaRPr lang="en-US"/>
        </a:p>
      </dgm:t>
    </dgm:pt>
    <dgm:pt modelId="{705A0F43-E01E-44C8-B92E-C5450D4C31EC}">
      <dgm:prSet phldrT="[Text]"/>
      <dgm:spPr/>
      <dgm:t>
        <a:bodyPr/>
        <a:lstStyle/>
        <a:p>
          <a:r>
            <a:rPr lang="en-US" dirty="0" smtClean="0"/>
            <a:t>Location</a:t>
          </a:r>
          <a:endParaRPr lang="en-US" dirty="0"/>
        </a:p>
      </dgm:t>
    </dgm:pt>
    <dgm:pt modelId="{1DFEB68D-A052-49E8-BAF6-403D8B836B64}" type="parTrans" cxnId="{025FB134-65F2-415D-ADB8-0B897F80A12D}">
      <dgm:prSet/>
      <dgm:spPr/>
      <dgm:t>
        <a:bodyPr/>
        <a:lstStyle/>
        <a:p>
          <a:endParaRPr lang="en-US"/>
        </a:p>
      </dgm:t>
    </dgm:pt>
    <dgm:pt modelId="{149D9A95-202D-4215-9580-E15868F13F41}" type="sibTrans" cxnId="{025FB134-65F2-415D-ADB8-0B897F80A12D}">
      <dgm:prSet/>
      <dgm:spPr/>
      <dgm:t>
        <a:bodyPr/>
        <a:lstStyle/>
        <a:p>
          <a:endParaRPr lang="en-US"/>
        </a:p>
      </dgm:t>
    </dgm:pt>
    <dgm:pt modelId="{C9417C68-41AA-4037-9C81-03EACB131455}">
      <dgm:prSet phldrT="[Text]"/>
      <dgm:spPr/>
      <dgm:t>
        <a:bodyPr/>
        <a:lstStyle/>
        <a:p>
          <a:r>
            <a:rPr lang="en-US" dirty="0" smtClean="0"/>
            <a:t>Roads</a:t>
          </a:r>
          <a:endParaRPr lang="en-US" dirty="0"/>
        </a:p>
      </dgm:t>
    </dgm:pt>
    <dgm:pt modelId="{047DED23-61BC-4296-8C51-990AD9EF84D3}" type="parTrans" cxnId="{5F152CCF-6816-4EE7-BF6E-2FD497405306}">
      <dgm:prSet/>
      <dgm:spPr/>
      <dgm:t>
        <a:bodyPr/>
        <a:lstStyle/>
        <a:p>
          <a:endParaRPr lang="en-US"/>
        </a:p>
      </dgm:t>
    </dgm:pt>
    <dgm:pt modelId="{D4CE1535-1514-4100-ADE8-C339F7A22C99}" type="sibTrans" cxnId="{5F152CCF-6816-4EE7-BF6E-2FD497405306}">
      <dgm:prSet/>
      <dgm:spPr/>
      <dgm:t>
        <a:bodyPr/>
        <a:lstStyle/>
        <a:p>
          <a:endParaRPr lang="en-US"/>
        </a:p>
      </dgm:t>
    </dgm:pt>
    <dgm:pt modelId="{BAB93E77-FF86-4702-A477-16A848E7E68C}" type="pres">
      <dgm:prSet presAssocID="{1FFEFD37-F2C0-41AB-BE52-FC618EDB0ED4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CDBBD21-68C9-4760-B3AD-CFD10781EDE3}" type="pres">
      <dgm:prSet presAssocID="{527378DC-2374-4568-A930-368706B29BAB}" presName="centerShape" presStyleLbl="node0" presStyleIdx="0" presStyleCnt="1" custScaleX="163994"/>
      <dgm:spPr>
        <a:prstGeom prst="diamond">
          <a:avLst/>
        </a:prstGeom>
      </dgm:spPr>
      <dgm:t>
        <a:bodyPr/>
        <a:lstStyle/>
        <a:p>
          <a:endParaRPr lang="en-US"/>
        </a:p>
      </dgm:t>
    </dgm:pt>
    <dgm:pt modelId="{273C7859-D5B5-4B25-8F25-EDD4A5ABAA35}" type="pres">
      <dgm:prSet presAssocID="{78363F41-C269-432E-87B2-EFC80835D766}" presName="Name9" presStyleLbl="parChTrans1D2" presStyleIdx="0" presStyleCnt="5"/>
      <dgm:spPr/>
      <dgm:t>
        <a:bodyPr/>
        <a:lstStyle/>
        <a:p>
          <a:endParaRPr lang="en-US"/>
        </a:p>
      </dgm:t>
    </dgm:pt>
    <dgm:pt modelId="{9A26EF50-9766-4BF5-A5F1-9B84FF267EC4}" type="pres">
      <dgm:prSet presAssocID="{78363F41-C269-432E-87B2-EFC80835D766}" presName="connTx" presStyleLbl="parChTrans1D2" presStyleIdx="0" presStyleCnt="5"/>
      <dgm:spPr/>
      <dgm:t>
        <a:bodyPr/>
        <a:lstStyle/>
        <a:p>
          <a:endParaRPr lang="en-US"/>
        </a:p>
      </dgm:t>
    </dgm:pt>
    <dgm:pt modelId="{6715D968-BD54-40D2-8515-E2F5E1FA4B5D}" type="pres">
      <dgm:prSet presAssocID="{42A0DCF0-13E3-4668-94D6-BFBF57A77CAE}" presName="node" presStyleLbl="node1" presStyleIdx="0" presStyleCnt="5" custScaleY="46785" custRadScaleRad="107203" custRadScaleInc="2151">
        <dgm:presLayoutVars>
          <dgm:bulletEnabled val="1"/>
        </dgm:presLayoutVars>
      </dgm:prSet>
      <dgm:spPr>
        <a:prstGeom prst="parallelogram">
          <a:avLst/>
        </a:prstGeom>
      </dgm:spPr>
      <dgm:t>
        <a:bodyPr/>
        <a:lstStyle/>
        <a:p>
          <a:endParaRPr lang="en-US"/>
        </a:p>
      </dgm:t>
    </dgm:pt>
    <dgm:pt modelId="{9F739C65-8B4C-4369-8D52-C30E729D8400}" type="pres">
      <dgm:prSet presAssocID="{13F729CE-919B-42F4-A3C2-A2906F71DE3C}" presName="Name9" presStyleLbl="parChTrans1D2" presStyleIdx="1" presStyleCnt="5"/>
      <dgm:spPr/>
      <dgm:t>
        <a:bodyPr/>
        <a:lstStyle/>
        <a:p>
          <a:endParaRPr lang="en-US"/>
        </a:p>
      </dgm:t>
    </dgm:pt>
    <dgm:pt modelId="{2F685C43-79AE-4D13-BBA5-1BBC43B6B88F}" type="pres">
      <dgm:prSet presAssocID="{13F729CE-919B-42F4-A3C2-A2906F71DE3C}" presName="connTx" presStyleLbl="parChTrans1D2" presStyleIdx="1" presStyleCnt="5"/>
      <dgm:spPr/>
      <dgm:t>
        <a:bodyPr/>
        <a:lstStyle/>
        <a:p>
          <a:endParaRPr lang="en-US"/>
        </a:p>
      </dgm:t>
    </dgm:pt>
    <dgm:pt modelId="{1C127093-BE40-4679-9304-A488F574ADEA}" type="pres">
      <dgm:prSet presAssocID="{5E706C6E-A95A-4F43-B605-3EFDFA5C8AF7}" presName="node" presStyleLbl="node1" presStyleIdx="1" presStyleCnt="5" custRadScaleRad="134196" custRadScaleInc="-1599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FDF1F9-DBE7-442D-B1C1-7F82F1338704}" type="pres">
      <dgm:prSet presAssocID="{87BE54C0-175C-4204-AEC2-CD0F3C4BE128}" presName="Name9" presStyleLbl="parChTrans1D2" presStyleIdx="2" presStyleCnt="5"/>
      <dgm:spPr/>
      <dgm:t>
        <a:bodyPr/>
        <a:lstStyle/>
        <a:p>
          <a:endParaRPr lang="en-US"/>
        </a:p>
      </dgm:t>
    </dgm:pt>
    <dgm:pt modelId="{3D5B6635-8AF3-425B-8DE4-EDD589BE2D2F}" type="pres">
      <dgm:prSet presAssocID="{87BE54C0-175C-4204-AEC2-CD0F3C4BE128}" presName="connTx" presStyleLbl="parChTrans1D2" presStyleIdx="2" presStyleCnt="5"/>
      <dgm:spPr/>
      <dgm:t>
        <a:bodyPr/>
        <a:lstStyle/>
        <a:p>
          <a:endParaRPr lang="en-US"/>
        </a:p>
      </dgm:t>
    </dgm:pt>
    <dgm:pt modelId="{44DCE54C-32EE-4456-AFC5-27CB1228F1CE}" type="pres">
      <dgm:prSet presAssocID="{651AE763-2566-4F6C-AE59-8E550F497706}" presName="node" presStyleLbl="node1" presStyleIdx="2" presStyleCnt="5" custScaleX="120616" custScaleY="58933" custRadScaleRad="138614" custRadScaleInc="-38956">
        <dgm:presLayoutVars>
          <dgm:bulletEnabled val="1"/>
        </dgm:presLayoutVars>
      </dgm:prSet>
      <dgm:spPr>
        <a:prstGeom prst="parallelogram">
          <a:avLst/>
        </a:prstGeom>
      </dgm:spPr>
      <dgm:t>
        <a:bodyPr/>
        <a:lstStyle/>
        <a:p>
          <a:endParaRPr lang="en-US"/>
        </a:p>
      </dgm:t>
    </dgm:pt>
    <dgm:pt modelId="{3972F94C-B7C5-4750-BCBA-BAAD41E5D18A}" type="pres">
      <dgm:prSet presAssocID="{1DFEB68D-A052-49E8-BAF6-403D8B836B64}" presName="Name9" presStyleLbl="parChTrans1D2" presStyleIdx="3" presStyleCnt="5"/>
      <dgm:spPr/>
      <dgm:t>
        <a:bodyPr/>
        <a:lstStyle/>
        <a:p>
          <a:endParaRPr lang="en-US"/>
        </a:p>
      </dgm:t>
    </dgm:pt>
    <dgm:pt modelId="{D2F7FF62-CC59-4CD3-A6ED-711728675305}" type="pres">
      <dgm:prSet presAssocID="{1DFEB68D-A052-49E8-BAF6-403D8B836B64}" presName="connTx" presStyleLbl="parChTrans1D2" presStyleIdx="3" presStyleCnt="5"/>
      <dgm:spPr/>
      <dgm:t>
        <a:bodyPr/>
        <a:lstStyle/>
        <a:p>
          <a:endParaRPr lang="en-US"/>
        </a:p>
      </dgm:t>
    </dgm:pt>
    <dgm:pt modelId="{2ACF6BD2-D8AE-474A-A9B0-32279DB12525}" type="pres">
      <dgm:prSet presAssocID="{705A0F43-E01E-44C8-B92E-C5450D4C31EC}" presName="node" presStyleLbl="node1" presStyleIdx="3" presStyleCnt="5" custRadScaleRad="146111" custRadScaleInc="587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C1D7C1-CA7C-4244-8F3D-552C1766253E}" type="pres">
      <dgm:prSet presAssocID="{047DED23-61BC-4296-8C51-990AD9EF84D3}" presName="Name9" presStyleLbl="parChTrans1D2" presStyleIdx="4" presStyleCnt="5"/>
      <dgm:spPr/>
      <dgm:t>
        <a:bodyPr/>
        <a:lstStyle/>
        <a:p>
          <a:endParaRPr lang="en-US"/>
        </a:p>
      </dgm:t>
    </dgm:pt>
    <dgm:pt modelId="{232252DE-6716-414A-B689-CBE13AAF5E28}" type="pres">
      <dgm:prSet presAssocID="{047DED23-61BC-4296-8C51-990AD9EF84D3}" presName="connTx" presStyleLbl="parChTrans1D2" presStyleIdx="4" presStyleCnt="5"/>
      <dgm:spPr/>
      <dgm:t>
        <a:bodyPr/>
        <a:lstStyle/>
        <a:p>
          <a:endParaRPr lang="en-US"/>
        </a:p>
      </dgm:t>
    </dgm:pt>
    <dgm:pt modelId="{BCA07CEF-9CCA-4CD1-9EE6-CBFCE3074513}" type="pres">
      <dgm:prSet presAssocID="{C9417C68-41AA-4037-9C81-03EACB131455}" presName="node" presStyleLbl="node1" presStyleIdx="4" presStyleCnt="5" custScaleY="70070" custRadScaleRad="147515" custRadScaleInc="6026">
        <dgm:presLayoutVars>
          <dgm:bulletEnabled val="1"/>
        </dgm:presLayoutVars>
      </dgm:prSet>
      <dgm:spPr>
        <a:prstGeom prst="parallelogram">
          <a:avLst/>
        </a:prstGeom>
      </dgm:spPr>
      <dgm:t>
        <a:bodyPr/>
        <a:lstStyle/>
        <a:p>
          <a:endParaRPr lang="en-US"/>
        </a:p>
      </dgm:t>
    </dgm:pt>
  </dgm:ptLst>
  <dgm:cxnLst>
    <dgm:cxn modelId="{51C7C06B-2223-4B33-8D09-6ED4053813E9}" type="presOf" srcId="{42A0DCF0-13E3-4668-94D6-BFBF57A77CAE}" destId="{6715D968-BD54-40D2-8515-E2F5E1FA4B5D}" srcOrd="0" destOrd="0" presId="urn:microsoft.com/office/officeart/2005/8/layout/radial1"/>
    <dgm:cxn modelId="{5F152CCF-6816-4EE7-BF6E-2FD497405306}" srcId="{527378DC-2374-4568-A930-368706B29BAB}" destId="{C9417C68-41AA-4037-9C81-03EACB131455}" srcOrd="4" destOrd="0" parTransId="{047DED23-61BC-4296-8C51-990AD9EF84D3}" sibTransId="{D4CE1535-1514-4100-ADE8-C339F7A22C99}"/>
    <dgm:cxn modelId="{E8092AE7-70AD-496E-B16A-94098EF6B148}" type="presOf" srcId="{047DED23-61BC-4296-8C51-990AD9EF84D3}" destId="{12C1D7C1-CA7C-4244-8F3D-552C1766253E}" srcOrd="0" destOrd="0" presId="urn:microsoft.com/office/officeart/2005/8/layout/radial1"/>
    <dgm:cxn modelId="{E06F436F-5F10-46ED-BFDA-66233B27BA8E}" type="presOf" srcId="{5E706C6E-A95A-4F43-B605-3EFDFA5C8AF7}" destId="{1C127093-BE40-4679-9304-A488F574ADEA}" srcOrd="0" destOrd="0" presId="urn:microsoft.com/office/officeart/2005/8/layout/radial1"/>
    <dgm:cxn modelId="{79912628-279D-428E-B344-D944655AC550}" type="presOf" srcId="{1DFEB68D-A052-49E8-BAF6-403D8B836B64}" destId="{3972F94C-B7C5-4750-BCBA-BAAD41E5D18A}" srcOrd="0" destOrd="0" presId="urn:microsoft.com/office/officeart/2005/8/layout/radial1"/>
    <dgm:cxn modelId="{B610A58B-32A4-4AAD-8964-415B6B9B4E97}" srcId="{1FFEFD37-F2C0-41AB-BE52-FC618EDB0ED4}" destId="{527378DC-2374-4568-A930-368706B29BAB}" srcOrd="0" destOrd="0" parTransId="{368B772B-6110-429D-A3C9-400E332668A6}" sibTransId="{8F73DB3A-90E4-4B1A-B05E-20E8E2C44DDE}"/>
    <dgm:cxn modelId="{B52E8425-79AA-48B2-B762-ED1502962F4D}" type="presOf" srcId="{13F729CE-919B-42F4-A3C2-A2906F71DE3C}" destId="{9F739C65-8B4C-4369-8D52-C30E729D8400}" srcOrd="0" destOrd="0" presId="urn:microsoft.com/office/officeart/2005/8/layout/radial1"/>
    <dgm:cxn modelId="{366156E7-84CD-480D-B951-D6667E898930}" srcId="{527378DC-2374-4568-A930-368706B29BAB}" destId="{651AE763-2566-4F6C-AE59-8E550F497706}" srcOrd="2" destOrd="0" parTransId="{87BE54C0-175C-4204-AEC2-CD0F3C4BE128}" sibTransId="{74773EF6-C620-4AF3-BC06-552C7CCE1589}"/>
    <dgm:cxn modelId="{516F7110-0BBD-4F9C-AC63-8FBC320FC843}" type="presOf" srcId="{87BE54C0-175C-4204-AEC2-CD0F3C4BE128}" destId="{3D5B6635-8AF3-425B-8DE4-EDD589BE2D2F}" srcOrd="1" destOrd="0" presId="urn:microsoft.com/office/officeart/2005/8/layout/radial1"/>
    <dgm:cxn modelId="{58824680-755F-4C0D-8E23-57AF7EBB439E}" srcId="{527378DC-2374-4568-A930-368706B29BAB}" destId="{42A0DCF0-13E3-4668-94D6-BFBF57A77CAE}" srcOrd="0" destOrd="0" parTransId="{78363F41-C269-432E-87B2-EFC80835D766}" sibTransId="{03E510B0-54A3-484A-8BA9-849BD4EBF589}"/>
    <dgm:cxn modelId="{025FB134-65F2-415D-ADB8-0B897F80A12D}" srcId="{527378DC-2374-4568-A930-368706B29BAB}" destId="{705A0F43-E01E-44C8-B92E-C5450D4C31EC}" srcOrd="3" destOrd="0" parTransId="{1DFEB68D-A052-49E8-BAF6-403D8B836B64}" sibTransId="{149D9A95-202D-4215-9580-E15868F13F41}"/>
    <dgm:cxn modelId="{AF979858-BE8D-4A02-9E82-83A04E3812DE}" type="presOf" srcId="{527378DC-2374-4568-A930-368706B29BAB}" destId="{ACDBBD21-68C9-4760-B3AD-CFD10781EDE3}" srcOrd="0" destOrd="0" presId="urn:microsoft.com/office/officeart/2005/8/layout/radial1"/>
    <dgm:cxn modelId="{BD2A34DF-EA3F-4E70-A4FB-34B3BBB1BD75}" type="presOf" srcId="{78363F41-C269-432E-87B2-EFC80835D766}" destId="{273C7859-D5B5-4B25-8F25-EDD4A5ABAA35}" srcOrd="0" destOrd="0" presId="urn:microsoft.com/office/officeart/2005/8/layout/radial1"/>
    <dgm:cxn modelId="{89136D0E-1273-4C8F-977E-8D9C69EBC20F}" type="presOf" srcId="{87BE54C0-175C-4204-AEC2-CD0F3C4BE128}" destId="{7EFDF1F9-DBE7-442D-B1C1-7F82F1338704}" srcOrd="0" destOrd="0" presId="urn:microsoft.com/office/officeart/2005/8/layout/radial1"/>
    <dgm:cxn modelId="{E12B6D16-0F02-4395-AB33-DF826260F0BE}" type="presOf" srcId="{78363F41-C269-432E-87B2-EFC80835D766}" destId="{9A26EF50-9766-4BF5-A5F1-9B84FF267EC4}" srcOrd="1" destOrd="0" presId="urn:microsoft.com/office/officeart/2005/8/layout/radial1"/>
    <dgm:cxn modelId="{AED1E68B-F985-45EA-946E-94A61D1395D1}" type="presOf" srcId="{1FFEFD37-F2C0-41AB-BE52-FC618EDB0ED4}" destId="{BAB93E77-FF86-4702-A477-16A848E7E68C}" srcOrd="0" destOrd="0" presId="urn:microsoft.com/office/officeart/2005/8/layout/radial1"/>
    <dgm:cxn modelId="{ED5AD7E5-090E-46B7-90E0-5EB193C99FCE}" type="presOf" srcId="{13F729CE-919B-42F4-A3C2-A2906F71DE3C}" destId="{2F685C43-79AE-4D13-BBA5-1BBC43B6B88F}" srcOrd="1" destOrd="0" presId="urn:microsoft.com/office/officeart/2005/8/layout/radial1"/>
    <dgm:cxn modelId="{A8645C50-A2CF-49DF-971F-9C4C3DCD3E49}" type="presOf" srcId="{651AE763-2566-4F6C-AE59-8E550F497706}" destId="{44DCE54C-32EE-4456-AFC5-27CB1228F1CE}" srcOrd="0" destOrd="0" presId="urn:microsoft.com/office/officeart/2005/8/layout/radial1"/>
    <dgm:cxn modelId="{5A40FFBA-86A3-4D96-8136-AC85444163C5}" type="presOf" srcId="{C9417C68-41AA-4037-9C81-03EACB131455}" destId="{BCA07CEF-9CCA-4CD1-9EE6-CBFCE3074513}" srcOrd="0" destOrd="0" presId="urn:microsoft.com/office/officeart/2005/8/layout/radial1"/>
    <dgm:cxn modelId="{1FBF03D6-70F0-440B-B43E-D9D0607C5FA2}" type="presOf" srcId="{047DED23-61BC-4296-8C51-990AD9EF84D3}" destId="{232252DE-6716-414A-B689-CBE13AAF5E28}" srcOrd="1" destOrd="0" presId="urn:microsoft.com/office/officeart/2005/8/layout/radial1"/>
    <dgm:cxn modelId="{38DEB052-3C2B-4207-B51B-08D132E0BDC6}" srcId="{527378DC-2374-4568-A930-368706B29BAB}" destId="{5E706C6E-A95A-4F43-B605-3EFDFA5C8AF7}" srcOrd="1" destOrd="0" parTransId="{13F729CE-919B-42F4-A3C2-A2906F71DE3C}" sibTransId="{C6B0A1AA-BD5A-4B97-BEF5-220FECF6FF24}"/>
    <dgm:cxn modelId="{0884F417-667E-483C-ACB4-4B0EEADEE47C}" type="presOf" srcId="{705A0F43-E01E-44C8-B92E-C5450D4C31EC}" destId="{2ACF6BD2-D8AE-474A-A9B0-32279DB12525}" srcOrd="0" destOrd="0" presId="urn:microsoft.com/office/officeart/2005/8/layout/radial1"/>
    <dgm:cxn modelId="{B02EEA39-6E7C-4420-A4E6-9620EFB94AA8}" type="presOf" srcId="{1DFEB68D-A052-49E8-BAF6-403D8B836B64}" destId="{D2F7FF62-CC59-4CD3-A6ED-711728675305}" srcOrd="1" destOrd="0" presId="urn:microsoft.com/office/officeart/2005/8/layout/radial1"/>
    <dgm:cxn modelId="{296C1048-A8E3-4939-ACCE-A2A6461E5138}" type="presParOf" srcId="{BAB93E77-FF86-4702-A477-16A848E7E68C}" destId="{ACDBBD21-68C9-4760-B3AD-CFD10781EDE3}" srcOrd="0" destOrd="0" presId="urn:microsoft.com/office/officeart/2005/8/layout/radial1"/>
    <dgm:cxn modelId="{41B76E76-C5CE-4123-A560-391AD06EF86D}" type="presParOf" srcId="{BAB93E77-FF86-4702-A477-16A848E7E68C}" destId="{273C7859-D5B5-4B25-8F25-EDD4A5ABAA35}" srcOrd="1" destOrd="0" presId="urn:microsoft.com/office/officeart/2005/8/layout/radial1"/>
    <dgm:cxn modelId="{D9F6670C-39B7-44B4-BAA0-1FA5C51F9B4D}" type="presParOf" srcId="{273C7859-D5B5-4B25-8F25-EDD4A5ABAA35}" destId="{9A26EF50-9766-4BF5-A5F1-9B84FF267EC4}" srcOrd="0" destOrd="0" presId="urn:microsoft.com/office/officeart/2005/8/layout/radial1"/>
    <dgm:cxn modelId="{CD83D469-9799-464A-999A-97A066674150}" type="presParOf" srcId="{BAB93E77-FF86-4702-A477-16A848E7E68C}" destId="{6715D968-BD54-40D2-8515-E2F5E1FA4B5D}" srcOrd="2" destOrd="0" presId="urn:microsoft.com/office/officeart/2005/8/layout/radial1"/>
    <dgm:cxn modelId="{CBDA2D61-7321-4D95-80DE-775C4A28382C}" type="presParOf" srcId="{BAB93E77-FF86-4702-A477-16A848E7E68C}" destId="{9F739C65-8B4C-4369-8D52-C30E729D8400}" srcOrd="3" destOrd="0" presId="urn:microsoft.com/office/officeart/2005/8/layout/radial1"/>
    <dgm:cxn modelId="{74F6F371-B3F2-4224-B835-60D211ADDF41}" type="presParOf" srcId="{9F739C65-8B4C-4369-8D52-C30E729D8400}" destId="{2F685C43-79AE-4D13-BBA5-1BBC43B6B88F}" srcOrd="0" destOrd="0" presId="urn:microsoft.com/office/officeart/2005/8/layout/radial1"/>
    <dgm:cxn modelId="{3B4524C8-72E5-4F8A-BA8A-8B443C85173E}" type="presParOf" srcId="{BAB93E77-FF86-4702-A477-16A848E7E68C}" destId="{1C127093-BE40-4679-9304-A488F574ADEA}" srcOrd="4" destOrd="0" presId="urn:microsoft.com/office/officeart/2005/8/layout/radial1"/>
    <dgm:cxn modelId="{6F53E66F-8D86-4407-8FD0-6004FD4F082C}" type="presParOf" srcId="{BAB93E77-FF86-4702-A477-16A848E7E68C}" destId="{7EFDF1F9-DBE7-442D-B1C1-7F82F1338704}" srcOrd="5" destOrd="0" presId="urn:microsoft.com/office/officeart/2005/8/layout/radial1"/>
    <dgm:cxn modelId="{F3A1D774-3B42-4D4B-81FF-5BA2CBEE56E0}" type="presParOf" srcId="{7EFDF1F9-DBE7-442D-B1C1-7F82F1338704}" destId="{3D5B6635-8AF3-425B-8DE4-EDD589BE2D2F}" srcOrd="0" destOrd="0" presId="urn:microsoft.com/office/officeart/2005/8/layout/radial1"/>
    <dgm:cxn modelId="{3CFD2C74-BDCA-4C07-8C6B-7BCA421C2240}" type="presParOf" srcId="{BAB93E77-FF86-4702-A477-16A848E7E68C}" destId="{44DCE54C-32EE-4456-AFC5-27CB1228F1CE}" srcOrd="6" destOrd="0" presId="urn:microsoft.com/office/officeart/2005/8/layout/radial1"/>
    <dgm:cxn modelId="{4901A74E-CF6D-4472-90C6-47CBA4496F39}" type="presParOf" srcId="{BAB93E77-FF86-4702-A477-16A848E7E68C}" destId="{3972F94C-B7C5-4750-BCBA-BAAD41E5D18A}" srcOrd="7" destOrd="0" presId="urn:microsoft.com/office/officeart/2005/8/layout/radial1"/>
    <dgm:cxn modelId="{D73EC675-5789-435A-AA0E-3ECABF30E7F3}" type="presParOf" srcId="{3972F94C-B7C5-4750-BCBA-BAAD41E5D18A}" destId="{D2F7FF62-CC59-4CD3-A6ED-711728675305}" srcOrd="0" destOrd="0" presId="urn:microsoft.com/office/officeart/2005/8/layout/radial1"/>
    <dgm:cxn modelId="{61A19A48-AFA3-47F8-A54A-CFA049210CA6}" type="presParOf" srcId="{BAB93E77-FF86-4702-A477-16A848E7E68C}" destId="{2ACF6BD2-D8AE-474A-A9B0-32279DB12525}" srcOrd="8" destOrd="0" presId="urn:microsoft.com/office/officeart/2005/8/layout/radial1"/>
    <dgm:cxn modelId="{6D2D8805-B93B-4DCE-9FE6-A16730B07DDE}" type="presParOf" srcId="{BAB93E77-FF86-4702-A477-16A848E7E68C}" destId="{12C1D7C1-CA7C-4244-8F3D-552C1766253E}" srcOrd="9" destOrd="0" presId="urn:microsoft.com/office/officeart/2005/8/layout/radial1"/>
    <dgm:cxn modelId="{C5B63954-F501-405B-9655-6C1B4B898660}" type="presParOf" srcId="{12C1D7C1-CA7C-4244-8F3D-552C1766253E}" destId="{232252DE-6716-414A-B689-CBE13AAF5E28}" srcOrd="0" destOrd="0" presId="urn:microsoft.com/office/officeart/2005/8/layout/radial1"/>
    <dgm:cxn modelId="{FD1E0C30-4B62-4AB7-B53D-1A9FEF14E675}" type="presParOf" srcId="{BAB93E77-FF86-4702-A477-16A848E7E68C}" destId="{BCA07CEF-9CCA-4CD1-9EE6-CBFCE3074513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F1332D8-397C-4694-BF42-025D236BC631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DB28CB2-E247-4029-B475-1D9CB36E3331}">
      <dgm:prSet phldrT="[Text]" custT="1"/>
      <dgm:spPr/>
      <dgm:t>
        <a:bodyPr/>
        <a:lstStyle/>
        <a:p>
          <a:r>
            <a:rPr lang="en-US" sz="1600" dirty="0" smtClean="0"/>
            <a:t>Personal</a:t>
          </a:r>
          <a:endParaRPr lang="en-US" sz="1600" dirty="0"/>
        </a:p>
      </dgm:t>
    </dgm:pt>
    <dgm:pt modelId="{2C45FF5E-228B-41FB-8951-7A81B10D2A62}" type="parTrans" cxnId="{0742E5AB-5BCA-45F1-B676-26285F110A10}">
      <dgm:prSet/>
      <dgm:spPr/>
      <dgm:t>
        <a:bodyPr/>
        <a:lstStyle/>
        <a:p>
          <a:endParaRPr lang="en-US"/>
        </a:p>
      </dgm:t>
    </dgm:pt>
    <dgm:pt modelId="{37389689-E931-453A-8A1E-A44B61ED94DF}" type="sibTrans" cxnId="{0742E5AB-5BCA-45F1-B676-26285F110A10}">
      <dgm:prSet/>
      <dgm:spPr/>
      <dgm:t>
        <a:bodyPr/>
        <a:lstStyle/>
        <a:p>
          <a:endParaRPr lang="en-US"/>
        </a:p>
      </dgm:t>
    </dgm:pt>
    <dgm:pt modelId="{F55D0EA7-A196-465D-88A4-F2893929A280}">
      <dgm:prSet phldrT="[Text]" custT="1"/>
      <dgm:spPr/>
      <dgm:t>
        <a:bodyPr/>
        <a:lstStyle/>
        <a:p>
          <a:r>
            <a:rPr lang="en-US" sz="1400" dirty="0" smtClean="0"/>
            <a:t>Professional Credentials</a:t>
          </a:r>
          <a:endParaRPr lang="en-US" sz="1400" dirty="0"/>
        </a:p>
      </dgm:t>
    </dgm:pt>
    <dgm:pt modelId="{C7B26082-B53E-46F5-8B98-B5148FC30F04}" type="parTrans" cxnId="{C5FE2FFA-F289-4489-BA30-164F73D41D3F}">
      <dgm:prSet/>
      <dgm:spPr/>
      <dgm:t>
        <a:bodyPr/>
        <a:lstStyle/>
        <a:p>
          <a:endParaRPr lang="en-US"/>
        </a:p>
      </dgm:t>
    </dgm:pt>
    <dgm:pt modelId="{431ED343-4E61-4EE6-9A4A-40358D525005}" type="sibTrans" cxnId="{C5FE2FFA-F289-4489-BA30-164F73D41D3F}">
      <dgm:prSet/>
      <dgm:spPr/>
      <dgm:t>
        <a:bodyPr/>
        <a:lstStyle/>
        <a:p>
          <a:endParaRPr lang="en-US"/>
        </a:p>
      </dgm:t>
    </dgm:pt>
    <dgm:pt modelId="{7A782969-2EDF-49DD-9494-3978E74D3ED4}">
      <dgm:prSet phldrT="[Text]"/>
      <dgm:spPr/>
      <dgm:t>
        <a:bodyPr/>
        <a:lstStyle/>
        <a:p>
          <a:r>
            <a:rPr lang="en-US" u="none" dirty="0" smtClean="0"/>
            <a:t>Home</a:t>
          </a:r>
          <a:endParaRPr lang="en-US" u="none" dirty="0"/>
        </a:p>
      </dgm:t>
    </dgm:pt>
    <dgm:pt modelId="{C34558A0-C780-4255-B254-CCDD3B44908E}" type="parTrans" cxnId="{0D622F74-924E-445F-949A-4EC4F2B2C6E4}">
      <dgm:prSet custT="1"/>
      <dgm:spPr/>
      <dgm:t>
        <a:bodyPr/>
        <a:lstStyle/>
        <a:p>
          <a:r>
            <a:rPr lang="en-US" sz="1200" dirty="0" smtClean="0"/>
            <a:t>Owns</a:t>
          </a:r>
          <a:endParaRPr lang="en-US" sz="1200" dirty="0"/>
        </a:p>
      </dgm:t>
    </dgm:pt>
    <dgm:pt modelId="{DC43530A-A35D-43F6-B17C-C222542B1CA8}" type="sibTrans" cxnId="{0D622F74-924E-445F-949A-4EC4F2B2C6E4}">
      <dgm:prSet/>
      <dgm:spPr/>
      <dgm:t>
        <a:bodyPr/>
        <a:lstStyle/>
        <a:p>
          <a:endParaRPr lang="en-US"/>
        </a:p>
      </dgm:t>
    </dgm:pt>
    <dgm:pt modelId="{A2FE94D2-4876-4C09-B146-CC936E91C5FF}">
      <dgm:prSet phldrT="[Text]"/>
      <dgm:spPr/>
      <dgm:t>
        <a:bodyPr/>
        <a:lstStyle/>
        <a:p>
          <a:r>
            <a:rPr lang="en-US" dirty="0" smtClean="0"/>
            <a:t>Person</a:t>
          </a:r>
          <a:endParaRPr lang="en-US" dirty="0"/>
        </a:p>
      </dgm:t>
    </dgm:pt>
    <dgm:pt modelId="{5097CA9A-74FF-41A1-B38F-46BC93A0AE89}" type="sibTrans" cxnId="{A2182C4F-8B56-47BC-9F55-D6A3284EBCE6}">
      <dgm:prSet/>
      <dgm:spPr/>
      <dgm:t>
        <a:bodyPr/>
        <a:lstStyle/>
        <a:p>
          <a:endParaRPr lang="en-US"/>
        </a:p>
      </dgm:t>
    </dgm:pt>
    <dgm:pt modelId="{7BA7B173-13B3-442A-9A0E-4ED1C8345944}" type="parTrans" cxnId="{A2182C4F-8B56-47BC-9F55-D6A3284EBCE6}">
      <dgm:prSet/>
      <dgm:spPr/>
      <dgm:t>
        <a:bodyPr/>
        <a:lstStyle/>
        <a:p>
          <a:endParaRPr lang="en-US"/>
        </a:p>
      </dgm:t>
    </dgm:pt>
    <dgm:pt modelId="{48B0B301-6DC8-0A4E-B4C0-194063B0F755}">
      <dgm:prSet phldrT="[Text]"/>
      <dgm:spPr/>
      <dgm:t>
        <a:bodyPr/>
        <a:lstStyle/>
        <a:p>
          <a:endParaRPr lang="en-US"/>
        </a:p>
      </dgm:t>
    </dgm:pt>
    <dgm:pt modelId="{7B4F6F19-7F79-C04B-83F7-84FB17E20195}" type="parTrans" cxnId="{2CC280B0-796A-D040-BBF9-A4E492E9C155}">
      <dgm:prSet/>
      <dgm:spPr/>
      <dgm:t>
        <a:bodyPr/>
        <a:lstStyle/>
        <a:p>
          <a:endParaRPr lang="en-US"/>
        </a:p>
      </dgm:t>
    </dgm:pt>
    <dgm:pt modelId="{BB01454E-D7EB-974D-B330-E3954C926851}" type="sibTrans" cxnId="{2CC280B0-796A-D040-BBF9-A4E492E9C155}">
      <dgm:prSet/>
      <dgm:spPr/>
      <dgm:t>
        <a:bodyPr/>
        <a:lstStyle/>
        <a:p>
          <a:endParaRPr lang="en-US"/>
        </a:p>
      </dgm:t>
    </dgm:pt>
    <dgm:pt modelId="{4295FBFB-FB37-41B3-BB99-C0E427CAB700}">
      <dgm:prSet phldrT="[Text]"/>
      <dgm:spPr/>
      <dgm:t>
        <a:bodyPr/>
        <a:lstStyle/>
        <a:p>
          <a:r>
            <a:rPr lang="en-US" dirty="0" smtClean="0"/>
            <a:t>Medical Records</a:t>
          </a:r>
          <a:endParaRPr lang="en-US" dirty="0"/>
        </a:p>
      </dgm:t>
    </dgm:pt>
    <dgm:pt modelId="{19986A53-D8EF-4A15-B229-CEBBCD85E37F}" type="sibTrans" cxnId="{02F1560A-A1F4-4F93-B4A6-80960C12417A}">
      <dgm:prSet/>
      <dgm:spPr/>
      <dgm:t>
        <a:bodyPr/>
        <a:lstStyle/>
        <a:p>
          <a:endParaRPr lang="en-US"/>
        </a:p>
      </dgm:t>
    </dgm:pt>
    <dgm:pt modelId="{5D281B14-D682-48A4-9993-3BBE305F1C9C}" type="parTrans" cxnId="{02F1560A-A1F4-4F93-B4A6-80960C12417A}">
      <dgm:prSet custT="1"/>
      <dgm:spPr/>
      <dgm:t>
        <a:bodyPr/>
        <a:lstStyle/>
        <a:p>
          <a:r>
            <a:rPr lang="en-US" sz="1200" dirty="0" smtClean="0"/>
            <a:t>Has</a:t>
          </a:r>
          <a:endParaRPr lang="en-US" sz="1200" dirty="0"/>
        </a:p>
      </dgm:t>
    </dgm:pt>
    <dgm:pt modelId="{A92F72AA-2629-B044-A36F-D0A9A3CBEDC4}">
      <dgm:prSet phldrT="[Text]"/>
      <dgm:spPr/>
      <dgm:t>
        <a:bodyPr/>
        <a:lstStyle/>
        <a:p>
          <a:endParaRPr lang="en-US" dirty="0"/>
        </a:p>
      </dgm:t>
    </dgm:pt>
    <dgm:pt modelId="{031B2422-4678-CD42-991B-BA2C45EBC6D9}" type="parTrans" cxnId="{2E72272A-2814-3A45-A232-537354223FDC}">
      <dgm:prSet/>
      <dgm:spPr/>
      <dgm:t>
        <a:bodyPr/>
        <a:lstStyle/>
        <a:p>
          <a:endParaRPr lang="en-US"/>
        </a:p>
      </dgm:t>
    </dgm:pt>
    <dgm:pt modelId="{579B3740-6051-6B49-8BFE-DD442C8F95EE}" type="sibTrans" cxnId="{2E72272A-2814-3A45-A232-537354223FDC}">
      <dgm:prSet/>
      <dgm:spPr/>
      <dgm:t>
        <a:bodyPr/>
        <a:lstStyle/>
        <a:p>
          <a:endParaRPr lang="en-US"/>
        </a:p>
      </dgm:t>
    </dgm:pt>
    <dgm:pt modelId="{4FCCCC64-9454-1048-A157-21AC12168C05}">
      <dgm:prSet phldrT="[Text]"/>
      <dgm:spPr/>
      <dgm:t>
        <a:bodyPr/>
        <a:lstStyle/>
        <a:p>
          <a:r>
            <a:rPr lang="en-US" u="none" dirty="0" smtClean="0"/>
            <a:t>Automobile</a:t>
          </a:r>
          <a:endParaRPr lang="en-US" u="none" dirty="0"/>
        </a:p>
      </dgm:t>
    </dgm:pt>
    <dgm:pt modelId="{188521D9-AB21-FB46-9B6D-11A0BBAEFF36}" type="parTrans" cxnId="{C14E7164-3FF1-D643-92D8-A06D74DEF945}">
      <dgm:prSet custT="1"/>
      <dgm:spPr/>
      <dgm:t>
        <a:bodyPr anchor="t" anchorCtr="0"/>
        <a:lstStyle/>
        <a:p>
          <a:r>
            <a:rPr lang="en-US" sz="1200" dirty="0" smtClean="0"/>
            <a:t>Owns</a:t>
          </a:r>
        </a:p>
      </dgm:t>
    </dgm:pt>
    <dgm:pt modelId="{29994EFB-5A65-3D41-B642-17C5B1D36333}" type="sibTrans" cxnId="{C14E7164-3FF1-D643-92D8-A06D74DEF945}">
      <dgm:prSet/>
      <dgm:spPr/>
      <dgm:t>
        <a:bodyPr/>
        <a:lstStyle/>
        <a:p>
          <a:endParaRPr lang="en-US"/>
        </a:p>
      </dgm:t>
    </dgm:pt>
    <dgm:pt modelId="{8FBBC74C-E9F1-0C4C-A249-D46ECF548FC4}">
      <dgm:prSet phldrT="[Text]" custScaleY="49598" custRadScaleRad="134172" custRadScaleInc="-130039"/>
      <dgm:spPr>
        <a:prstGeom prst="parallelogram">
          <a:avLst/>
        </a:prstGeom>
      </dgm:spPr>
      <dgm:t>
        <a:bodyPr/>
        <a:lstStyle/>
        <a:p>
          <a:endParaRPr lang="en-US"/>
        </a:p>
      </dgm:t>
    </dgm:pt>
    <dgm:pt modelId="{8B3F85D7-A33B-FA47-B4B5-483BC8D00A5A}" type="parTrans" cxnId="{96650FD3-36AB-2E48-9346-A429DC9775B7}">
      <dgm:prSet/>
      <dgm:spPr/>
      <dgm:t>
        <a:bodyPr/>
        <a:lstStyle/>
        <a:p>
          <a:endParaRPr lang="en-US"/>
        </a:p>
      </dgm:t>
    </dgm:pt>
    <dgm:pt modelId="{DEA637A6-E7E3-6E46-B205-10BD95EE141B}" type="sibTrans" cxnId="{96650FD3-36AB-2E48-9346-A429DC9775B7}">
      <dgm:prSet/>
      <dgm:spPr/>
      <dgm:t>
        <a:bodyPr/>
        <a:lstStyle/>
        <a:p>
          <a:endParaRPr lang="en-US"/>
        </a:p>
      </dgm:t>
    </dgm:pt>
    <dgm:pt modelId="{3B1B88CA-5BF9-4633-8ED3-14A35CB02642}">
      <dgm:prSet phldrT="[Text]"/>
      <dgm:spPr/>
      <dgm:t>
        <a:bodyPr/>
        <a:lstStyle/>
        <a:p>
          <a:r>
            <a:rPr lang="en-US" dirty="0" smtClean="0"/>
            <a:t>Friends</a:t>
          </a:r>
          <a:endParaRPr lang="en-US" dirty="0"/>
        </a:p>
      </dgm:t>
    </dgm:pt>
    <dgm:pt modelId="{F2CDAD12-78DB-4716-AF7C-16465B9B96D1}" type="sibTrans" cxnId="{D70D5BDB-45BB-4858-884A-1477D9C41BD6}">
      <dgm:prSet/>
      <dgm:spPr/>
      <dgm:t>
        <a:bodyPr/>
        <a:lstStyle/>
        <a:p>
          <a:endParaRPr lang="en-US"/>
        </a:p>
      </dgm:t>
    </dgm:pt>
    <dgm:pt modelId="{D0F07320-EA47-43C2-AB75-FECAA2360E25}" type="parTrans" cxnId="{D70D5BDB-45BB-4858-884A-1477D9C41BD6}">
      <dgm:prSet custT="1"/>
      <dgm:spPr/>
      <dgm:t>
        <a:bodyPr/>
        <a:lstStyle/>
        <a:p>
          <a:r>
            <a:rPr lang="en-US" sz="1200" dirty="0" smtClean="0"/>
            <a:t>Friend of</a:t>
          </a:r>
          <a:endParaRPr lang="en-US" sz="1200" dirty="0"/>
        </a:p>
      </dgm:t>
    </dgm:pt>
    <dgm:pt modelId="{ADA35933-7D23-4AD7-92F7-BD03A77D4C85}" type="pres">
      <dgm:prSet presAssocID="{2F1332D8-397C-4694-BF42-025D236BC631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D79DF02-22CE-49EA-91D2-F42F591B66B8}" type="pres">
      <dgm:prSet presAssocID="{A2FE94D2-4876-4C09-B146-CC936E91C5FF}" presName="centerShape" presStyleLbl="node0" presStyleIdx="0" presStyleCnt="1" custScaleX="128726" custScaleY="55821" custLinFactNeighborX="-30382" custLinFactNeighborY="-1215"/>
      <dgm:spPr>
        <a:prstGeom prst="parallelogram">
          <a:avLst/>
        </a:prstGeom>
      </dgm:spPr>
      <dgm:t>
        <a:bodyPr/>
        <a:lstStyle/>
        <a:p>
          <a:endParaRPr lang="en-US"/>
        </a:p>
      </dgm:t>
    </dgm:pt>
    <dgm:pt modelId="{3BAFF583-F491-468C-8BCD-BD492717F963}" type="pres">
      <dgm:prSet presAssocID="{D0F07320-EA47-43C2-AB75-FECAA2360E25}" presName="Name9" presStyleLbl="parChTrans1D2" presStyleIdx="0" presStyleCnt="6"/>
      <dgm:spPr/>
      <dgm:t>
        <a:bodyPr/>
        <a:lstStyle/>
        <a:p>
          <a:endParaRPr lang="en-US"/>
        </a:p>
      </dgm:t>
    </dgm:pt>
    <dgm:pt modelId="{4D2D7DFD-E02E-4F59-89D2-87210C870465}" type="pres">
      <dgm:prSet presAssocID="{D0F07320-EA47-43C2-AB75-FECAA2360E25}" presName="connTx" presStyleLbl="parChTrans1D2" presStyleIdx="0" presStyleCnt="6"/>
      <dgm:spPr/>
      <dgm:t>
        <a:bodyPr/>
        <a:lstStyle/>
        <a:p>
          <a:endParaRPr lang="en-US"/>
        </a:p>
      </dgm:t>
    </dgm:pt>
    <dgm:pt modelId="{DDD86650-E965-459E-AFD6-B93C95E73C7E}" type="pres">
      <dgm:prSet presAssocID="{3B1B88CA-5BF9-4633-8ED3-14A35CB02642}" presName="node" presStyleLbl="node1" presStyleIdx="0" presStyleCnt="6" custScaleY="49598" custRadScaleRad="134172" custRadScaleInc="-130039">
        <dgm:presLayoutVars>
          <dgm:bulletEnabled val="1"/>
        </dgm:presLayoutVars>
      </dgm:prSet>
      <dgm:spPr>
        <a:prstGeom prst="parallelogram">
          <a:avLst/>
        </a:prstGeom>
      </dgm:spPr>
      <dgm:t>
        <a:bodyPr/>
        <a:lstStyle/>
        <a:p>
          <a:endParaRPr lang="en-US"/>
        </a:p>
      </dgm:t>
    </dgm:pt>
    <dgm:pt modelId="{642AE769-EE53-4F6B-87A3-A7FCEE77377B}" type="pres">
      <dgm:prSet presAssocID="{2C45FF5E-228B-41FB-8951-7A81B10D2A62}" presName="Name9" presStyleLbl="parChTrans1D2" presStyleIdx="1" presStyleCnt="6"/>
      <dgm:spPr/>
      <dgm:t>
        <a:bodyPr/>
        <a:lstStyle/>
        <a:p>
          <a:endParaRPr lang="en-US"/>
        </a:p>
      </dgm:t>
    </dgm:pt>
    <dgm:pt modelId="{DF623E4C-B08A-40E9-8D2B-E9DA7629A31E}" type="pres">
      <dgm:prSet presAssocID="{2C45FF5E-228B-41FB-8951-7A81B10D2A62}" presName="connTx" presStyleLbl="parChTrans1D2" presStyleIdx="1" presStyleCnt="6"/>
      <dgm:spPr/>
      <dgm:t>
        <a:bodyPr/>
        <a:lstStyle/>
        <a:p>
          <a:endParaRPr lang="en-US"/>
        </a:p>
      </dgm:t>
    </dgm:pt>
    <dgm:pt modelId="{75A387D7-CCF1-4445-8025-672A26D2C241}" type="pres">
      <dgm:prSet presAssocID="{2DB28CB2-E247-4029-B475-1D9CB36E3331}" presName="node" presStyleLbl="node1" presStyleIdx="1" presStyleCnt="6" custRadScaleRad="97601" custRadScaleInc="-7904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298D4A-89B0-409D-97D2-F6904F19A9BC}" type="pres">
      <dgm:prSet presAssocID="{C7B26082-B53E-46F5-8B98-B5148FC30F04}" presName="Name9" presStyleLbl="parChTrans1D2" presStyleIdx="2" presStyleCnt="6"/>
      <dgm:spPr/>
      <dgm:t>
        <a:bodyPr/>
        <a:lstStyle/>
        <a:p>
          <a:endParaRPr lang="en-US"/>
        </a:p>
      </dgm:t>
    </dgm:pt>
    <dgm:pt modelId="{03548E0D-8009-4B14-B5D2-B99FB87B43F6}" type="pres">
      <dgm:prSet presAssocID="{C7B26082-B53E-46F5-8B98-B5148FC30F04}" presName="connTx" presStyleLbl="parChTrans1D2" presStyleIdx="2" presStyleCnt="6"/>
      <dgm:spPr/>
      <dgm:t>
        <a:bodyPr/>
        <a:lstStyle/>
        <a:p>
          <a:endParaRPr lang="en-US"/>
        </a:p>
      </dgm:t>
    </dgm:pt>
    <dgm:pt modelId="{3C3668A2-A4ED-4CAB-8032-77B3C03EB034}" type="pres">
      <dgm:prSet presAssocID="{F55D0EA7-A196-465D-88A4-F2893929A280}" presName="node" presStyleLbl="node1" presStyleIdx="2" presStyleCnt="6" custScaleX="127138" custScaleY="93739" custRadScaleRad="109351" custRadScaleInc="327576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63CCE67A-7E5C-4691-B638-8C6FA1FC769F}" type="pres">
      <dgm:prSet presAssocID="{5D281B14-D682-48A4-9993-3BBE305F1C9C}" presName="Name9" presStyleLbl="parChTrans1D2" presStyleIdx="3" presStyleCnt="6"/>
      <dgm:spPr/>
      <dgm:t>
        <a:bodyPr/>
        <a:lstStyle/>
        <a:p>
          <a:endParaRPr lang="en-US"/>
        </a:p>
      </dgm:t>
    </dgm:pt>
    <dgm:pt modelId="{FE0D847B-A7DD-4820-92C9-A049546B8600}" type="pres">
      <dgm:prSet presAssocID="{5D281B14-D682-48A4-9993-3BBE305F1C9C}" presName="connTx" presStyleLbl="parChTrans1D2" presStyleIdx="3" presStyleCnt="6"/>
      <dgm:spPr/>
      <dgm:t>
        <a:bodyPr/>
        <a:lstStyle/>
        <a:p>
          <a:endParaRPr lang="en-US"/>
        </a:p>
      </dgm:t>
    </dgm:pt>
    <dgm:pt modelId="{EAE3240A-53F4-4908-BF98-B41B65F336AF}" type="pres">
      <dgm:prSet presAssocID="{4295FBFB-FB37-41B3-BB99-C0E427CAB700}" presName="node" presStyleLbl="node1" presStyleIdx="3" presStyleCnt="6" custScaleX="124482" custScaleY="40721" custRadScaleRad="112694" custRadScaleInc="-216446">
        <dgm:presLayoutVars>
          <dgm:bulletEnabled val="1"/>
        </dgm:presLayoutVars>
      </dgm:prSet>
      <dgm:spPr>
        <a:prstGeom prst="parallelogram">
          <a:avLst/>
        </a:prstGeom>
      </dgm:spPr>
      <dgm:t>
        <a:bodyPr/>
        <a:lstStyle/>
        <a:p>
          <a:endParaRPr lang="en-US"/>
        </a:p>
      </dgm:t>
    </dgm:pt>
    <dgm:pt modelId="{74766E27-CF39-4CF1-A304-7D1961F55985}" type="pres">
      <dgm:prSet presAssocID="{C34558A0-C780-4255-B254-CCDD3B44908E}" presName="Name9" presStyleLbl="parChTrans1D2" presStyleIdx="4" presStyleCnt="6"/>
      <dgm:spPr/>
      <dgm:t>
        <a:bodyPr/>
        <a:lstStyle/>
        <a:p>
          <a:endParaRPr lang="en-US"/>
        </a:p>
      </dgm:t>
    </dgm:pt>
    <dgm:pt modelId="{A409217E-DC83-4E16-B810-E3006DA8C7DD}" type="pres">
      <dgm:prSet presAssocID="{C34558A0-C780-4255-B254-CCDD3B44908E}" presName="connTx" presStyleLbl="parChTrans1D2" presStyleIdx="4" presStyleCnt="6"/>
      <dgm:spPr/>
      <dgm:t>
        <a:bodyPr/>
        <a:lstStyle/>
        <a:p>
          <a:endParaRPr lang="en-US"/>
        </a:p>
      </dgm:t>
    </dgm:pt>
    <dgm:pt modelId="{603F685E-9280-43B3-AE75-EB390103035B}" type="pres">
      <dgm:prSet presAssocID="{7A782969-2EDF-49DD-9494-3978E74D3ED4}" presName="node" presStyleLbl="node1" presStyleIdx="4" presStyleCnt="6" custScaleY="57223" custRadScaleRad="235061" custRadScaleInc="102268">
        <dgm:presLayoutVars>
          <dgm:bulletEnabled val="1"/>
        </dgm:presLayoutVars>
      </dgm:prSet>
      <dgm:spPr>
        <a:prstGeom prst="parallelogram">
          <a:avLst/>
        </a:prstGeom>
      </dgm:spPr>
      <dgm:t>
        <a:bodyPr/>
        <a:lstStyle/>
        <a:p>
          <a:endParaRPr lang="en-US"/>
        </a:p>
      </dgm:t>
    </dgm:pt>
    <dgm:pt modelId="{D494673B-CEE6-E743-B8D8-DA140886ABDF}" type="pres">
      <dgm:prSet presAssocID="{188521D9-AB21-FB46-9B6D-11A0BBAEFF36}" presName="Name9" presStyleLbl="parChTrans1D2" presStyleIdx="5" presStyleCnt="6"/>
      <dgm:spPr/>
      <dgm:t>
        <a:bodyPr/>
        <a:lstStyle/>
        <a:p>
          <a:endParaRPr lang="en-US"/>
        </a:p>
      </dgm:t>
    </dgm:pt>
    <dgm:pt modelId="{3362CD4B-8BC8-D749-9916-29B8F83D2253}" type="pres">
      <dgm:prSet presAssocID="{188521D9-AB21-FB46-9B6D-11A0BBAEFF36}" presName="connTx" presStyleLbl="parChTrans1D2" presStyleIdx="5" presStyleCnt="6"/>
      <dgm:spPr/>
      <dgm:t>
        <a:bodyPr/>
        <a:lstStyle/>
        <a:p>
          <a:endParaRPr lang="en-US"/>
        </a:p>
      </dgm:t>
    </dgm:pt>
    <dgm:pt modelId="{CA8039E5-6CBB-EA44-A5F4-CE5264EA039E}" type="pres">
      <dgm:prSet presAssocID="{4FCCCC64-9454-1048-A157-21AC12168C05}" presName="node" presStyleLbl="node1" presStyleIdx="5" presStyleCnt="6" custScaleY="50944" custRadScaleRad="228732" custRadScaleInc="-44273">
        <dgm:presLayoutVars>
          <dgm:bulletEnabled val="1"/>
        </dgm:presLayoutVars>
      </dgm:prSet>
      <dgm:spPr>
        <a:prstGeom prst="parallelogram">
          <a:avLst/>
        </a:prstGeom>
      </dgm:spPr>
      <dgm:t>
        <a:bodyPr/>
        <a:lstStyle/>
        <a:p>
          <a:endParaRPr lang="en-US"/>
        </a:p>
      </dgm:t>
    </dgm:pt>
  </dgm:ptLst>
  <dgm:cxnLst>
    <dgm:cxn modelId="{8B8E65E9-A7CA-884D-9686-CDFFFF562AD6}" type="presOf" srcId="{2F1332D8-397C-4694-BF42-025D236BC631}" destId="{ADA35933-7D23-4AD7-92F7-BD03A77D4C85}" srcOrd="0" destOrd="0" presId="urn:microsoft.com/office/officeart/2005/8/layout/radial1"/>
    <dgm:cxn modelId="{3E48591E-2770-3141-A8FA-5BAECD963CEA}" type="presOf" srcId="{C7B26082-B53E-46F5-8B98-B5148FC30F04}" destId="{03548E0D-8009-4B14-B5D2-B99FB87B43F6}" srcOrd="1" destOrd="0" presId="urn:microsoft.com/office/officeart/2005/8/layout/radial1"/>
    <dgm:cxn modelId="{02F1560A-A1F4-4F93-B4A6-80960C12417A}" srcId="{A2FE94D2-4876-4C09-B146-CC936E91C5FF}" destId="{4295FBFB-FB37-41B3-BB99-C0E427CAB700}" srcOrd="3" destOrd="0" parTransId="{5D281B14-D682-48A4-9993-3BBE305F1C9C}" sibTransId="{19986A53-D8EF-4A15-B229-CEBBCD85E37F}"/>
    <dgm:cxn modelId="{335C9B73-33DA-1F4A-9833-98BF25001500}" type="presOf" srcId="{188521D9-AB21-FB46-9B6D-11A0BBAEFF36}" destId="{D494673B-CEE6-E743-B8D8-DA140886ABDF}" srcOrd="0" destOrd="0" presId="urn:microsoft.com/office/officeart/2005/8/layout/radial1"/>
    <dgm:cxn modelId="{088C32A8-DB28-5540-92E0-8585DC54DC02}" type="presOf" srcId="{2DB28CB2-E247-4029-B475-1D9CB36E3331}" destId="{75A387D7-CCF1-4445-8025-672A26D2C241}" srcOrd="0" destOrd="0" presId="urn:microsoft.com/office/officeart/2005/8/layout/radial1"/>
    <dgm:cxn modelId="{A2182C4F-8B56-47BC-9F55-D6A3284EBCE6}" srcId="{2F1332D8-397C-4694-BF42-025D236BC631}" destId="{A2FE94D2-4876-4C09-B146-CC936E91C5FF}" srcOrd="0" destOrd="0" parTransId="{7BA7B173-13B3-442A-9A0E-4ED1C8345944}" sibTransId="{5097CA9A-74FF-41A1-B38F-46BC93A0AE89}"/>
    <dgm:cxn modelId="{E1F6BE84-49DB-5742-B646-C1EBB3348A8F}" type="presOf" srcId="{2C45FF5E-228B-41FB-8951-7A81B10D2A62}" destId="{DF623E4C-B08A-40E9-8D2B-E9DA7629A31E}" srcOrd="1" destOrd="0" presId="urn:microsoft.com/office/officeart/2005/8/layout/radial1"/>
    <dgm:cxn modelId="{34B68564-948D-594E-B1D2-8D8A0EA057C4}" type="presOf" srcId="{7A782969-2EDF-49DD-9494-3978E74D3ED4}" destId="{603F685E-9280-43B3-AE75-EB390103035B}" srcOrd="0" destOrd="0" presId="urn:microsoft.com/office/officeart/2005/8/layout/radial1"/>
    <dgm:cxn modelId="{2CC280B0-796A-D040-BBF9-A4E492E9C155}" srcId="{2F1332D8-397C-4694-BF42-025D236BC631}" destId="{48B0B301-6DC8-0A4E-B4C0-194063B0F755}" srcOrd="1" destOrd="0" parTransId="{7B4F6F19-7F79-C04B-83F7-84FB17E20195}" sibTransId="{BB01454E-D7EB-974D-B330-E3954C926851}"/>
    <dgm:cxn modelId="{73592C7F-8ABF-D041-8D61-3D49F1418040}" type="presOf" srcId="{4FCCCC64-9454-1048-A157-21AC12168C05}" destId="{CA8039E5-6CBB-EA44-A5F4-CE5264EA039E}" srcOrd="0" destOrd="0" presId="urn:microsoft.com/office/officeart/2005/8/layout/radial1"/>
    <dgm:cxn modelId="{3C768E9A-17AD-F148-810A-37D2DDF41173}" type="presOf" srcId="{A2FE94D2-4876-4C09-B146-CC936E91C5FF}" destId="{ED79DF02-22CE-49EA-91D2-F42F591B66B8}" srcOrd="0" destOrd="0" presId="urn:microsoft.com/office/officeart/2005/8/layout/radial1"/>
    <dgm:cxn modelId="{CF7FDCF7-3BFB-D74B-9F17-631D126B2840}" type="presOf" srcId="{4295FBFB-FB37-41B3-BB99-C0E427CAB700}" destId="{EAE3240A-53F4-4908-BF98-B41B65F336AF}" srcOrd="0" destOrd="0" presId="urn:microsoft.com/office/officeart/2005/8/layout/radial1"/>
    <dgm:cxn modelId="{E91A77C8-7041-314C-A12D-D598EFC98F5A}" type="presOf" srcId="{F55D0EA7-A196-465D-88A4-F2893929A280}" destId="{3C3668A2-A4ED-4CAB-8032-77B3C03EB034}" srcOrd="0" destOrd="0" presId="urn:microsoft.com/office/officeart/2005/8/layout/radial1"/>
    <dgm:cxn modelId="{D70D5BDB-45BB-4858-884A-1477D9C41BD6}" srcId="{A2FE94D2-4876-4C09-B146-CC936E91C5FF}" destId="{3B1B88CA-5BF9-4633-8ED3-14A35CB02642}" srcOrd="0" destOrd="0" parTransId="{D0F07320-EA47-43C2-AB75-FECAA2360E25}" sibTransId="{F2CDAD12-78DB-4716-AF7C-16465B9B96D1}"/>
    <dgm:cxn modelId="{78CE14B7-1DFE-3240-A2C9-8AD29DB0EFF3}" type="presOf" srcId="{2C45FF5E-228B-41FB-8951-7A81B10D2A62}" destId="{642AE769-EE53-4F6B-87A3-A7FCEE77377B}" srcOrd="0" destOrd="0" presId="urn:microsoft.com/office/officeart/2005/8/layout/radial1"/>
    <dgm:cxn modelId="{0C85E332-503B-C947-AA73-12631FE8C229}" type="presOf" srcId="{C7B26082-B53E-46F5-8B98-B5148FC30F04}" destId="{4D298D4A-89B0-409D-97D2-F6904F19A9BC}" srcOrd="0" destOrd="0" presId="urn:microsoft.com/office/officeart/2005/8/layout/radial1"/>
    <dgm:cxn modelId="{2E72272A-2814-3A45-A232-537354223FDC}" srcId="{2F1332D8-397C-4694-BF42-025D236BC631}" destId="{A92F72AA-2629-B044-A36F-D0A9A3CBEDC4}" srcOrd="2" destOrd="0" parTransId="{031B2422-4678-CD42-991B-BA2C45EBC6D9}" sibTransId="{579B3740-6051-6B49-8BFE-DD442C8F95EE}"/>
    <dgm:cxn modelId="{0742E5AB-5BCA-45F1-B676-26285F110A10}" srcId="{A2FE94D2-4876-4C09-B146-CC936E91C5FF}" destId="{2DB28CB2-E247-4029-B475-1D9CB36E3331}" srcOrd="1" destOrd="0" parTransId="{2C45FF5E-228B-41FB-8951-7A81B10D2A62}" sibTransId="{37389689-E931-453A-8A1E-A44B61ED94DF}"/>
    <dgm:cxn modelId="{8821BBCC-FF17-3141-B35F-96967048CED1}" type="presOf" srcId="{5D281B14-D682-48A4-9993-3BBE305F1C9C}" destId="{FE0D847B-A7DD-4820-92C9-A049546B8600}" srcOrd="1" destOrd="0" presId="urn:microsoft.com/office/officeart/2005/8/layout/radial1"/>
    <dgm:cxn modelId="{C14C16F4-7644-BE4B-8A86-243615BA3EB1}" type="presOf" srcId="{D0F07320-EA47-43C2-AB75-FECAA2360E25}" destId="{3BAFF583-F491-468C-8BCD-BD492717F963}" srcOrd="0" destOrd="0" presId="urn:microsoft.com/office/officeart/2005/8/layout/radial1"/>
    <dgm:cxn modelId="{C5FE2FFA-F289-4489-BA30-164F73D41D3F}" srcId="{A2FE94D2-4876-4C09-B146-CC936E91C5FF}" destId="{F55D0EA7-A196-465D-88A4-F2893929A280}" srcOrd="2" destOrd="0" parTransId="{C7B26082-B53E-46F5-8B98-B5148FC30F04}" sibTransId="{431ED343-4E61-4EE6-9A4A-40358D525005}"/>
    <dgm:cxn modelId="{91D8E1CC-E376-424F-8A1C-69A9FFA08B0B}" type="presOf" srcId="{C34558A0-C780-4255-B254-CCDD3B44908E}" destId="{74766E27-CF39-4CF1-A304-7D1961F55985}" srcOrd="0" destOrd="0" presId="urn:microsoft.com/office/officeart/2005/8/layout/radial1"/>
    <dgm:cxn modelId="{A0764C02-8496-DC4B-B271-5328A9E3E3FD}" type="presOf" srcId="{D0F07320-EA47-43C2-AB75-FECAA2360E25}" destId="{4D2D7DFD-E02E-4F59-89D2-87210C870465}" srcOrd="1" destOrd="0" presId="urn:microsoft.com/office/officeart/2005/8/layout/radial1"/>
    <dgm:cxn modelId="{C14E7164-3FF1-D643-92D8-A06D74DEF945}" srcId="{A2FE94D2-4876-4C09-B146-CC936E91C5FF}" destId="{4FCCCC64-9454-1048-A157-21AC12168C05}" srcOrd="5" destOrd="0" parTransId="{188521D9-AB21-FB46-9B6D-11A0BBAEFF36}" sibTransId="{29994EFB-5A65-3D41-B642-17C5B1D36333}"/>
    <dgm:cxn modelId="{2D5D9ACA-370E-5543-9B3A-3D281C08BE1B}" type="presOf" srcId="{188521D9-AB21-FB46-9B6D-11A0BBAEFF36}" destId="{3362CD4B-8BC8-D749-9916-29B8F83D2253}" srcOrd="1" destOrd="0" presId="urn:microsoft.com/office/officeart/2005/8/layout/radial1"/>
    <dgm:cxn modelId="{EBC40145-C0FF-0744-B302-5EC801B9FCF6}" type="presOf" srcId="{5D281B14-D682-48A4-9993-3BBE305F1C9C}" destId="{63CCE67A-7E5C-4691-B638-8C6FA1FC769F}" srcOrd="0" destOrd="0" presId="urn:microsoft.com/office/officeart/2005/8/layout/radial1"/>
    <dgm:cxn modelId="{1466F6E4-44E6-8648-89E7-8759A560CE01}" type="presOf" srcId="{3B1B88CA-5BF9-4633-8ED3-14A35CB02642}" destId="{DDD86650-E965-459E-AFD6-B93C95E73C7E}" srcOrd="0" destOrd="0" presId="urn:microsoft.com/office/officeart/2005/8/layout/radial1"/>
    <dgm:cxn modelId="{0D622F74-924E-445F-949A-4EC4F2B2C6E4}" srcId="{A2FE94D2-4876-4C09-B146-CC936E91C5FF}" destId="{7A782969-2EDF-49DD-9494-3978E74D3ED4}" srcOrd="4" destOrd="0" parTransId="{C34558A0-C780-4255-B254-CCDD3B44908E}" sibTransId="{DC43530A-A35D-43F6-B17C-C222542B1CA8}"/>
    <dgm:cxn modelId="{96650FD3-36AB-2E48-9346-A429DC9775B7}" srcId="{2F1332D8-397C-4694-BF42-025D236BC631}" destId="{8FBBC74C-E9F1-0C4C-A249-D46ECF548FC4}" srcOrd="3" destOrd="0" parTransId="{8B3F85D7-A33B-FA47-B4B5-483BC8D00A5A}" sibTransId="{DEA637A6-E7E3-6E46-B205-10BD95EE141B}"/>
    <dgm:cxn modelId="{5A11C5A9-E178-BE45-9BC7-4B1FC3AE08AE}" type="presOf" srcId="{C34558A0-C780-4255-B254-CCDD3B44908E}" destId="{A409217E-DC83-4E16-B810-E3006DA8C7DD}" srcOrd="1" destOrd="0" presId="urn:microsoft.com/office/officeart/2005/8/layout/radial1"/>
    <dgm:cxn modelId="{25AA546B-8303-0C4F-B09A-D2BE4665F2ED}" type="presParOf" srcId="{ADA35933-7D23-4AD7-92F7-BD03A77D4C85}" destId="{ED79DF02-22CE-49EA-91D2-F42F591B66B8}" srcOrd="0" destOrd="0" presId="urn:microsoft.com/office/officeart/2005/8/layout/radial1"/>
    <dgm:cxn modelId="{1A7E0A1B-9759-7144-A80D-577BDA535847}" type="presParOf" srcId="{ADA35933-7D23-4AD7-92F7-BD03A77D4C85}" destId="{3BAFF583-F491-468C-8BCD-BD492717F963}" srcOrd="1" destOrd="0" presId="urn:microsoft.com/office/officeart/2005/8/layout/radial1"/>
    <dgm:cxn modelId="{F84D989B-D3DF-4341-BA73-38937DEB26EB}" type="presParOf" srcId="{3BAFF583-F491-468C-8BCD-BD492717F963}" destId="{4D2D7DFD-E02E-4F59-89D2-87210C870465}" srcOrd="0" destOrd="0" presId="urn:microsoft.com/office/officeart/2005/8/layout/radial1"/>
    <dgm:cxn modelId="{CA0F7044-780A-0D4C-8792-258C022914E5}" type="presParOf" srcId="{ADA35933-7D23-4AD7-92F7-BD03A77D4C85}" destId="{DDD86650-E965-459E-AFD6-B93C95E73C7E}" srcOrd="2" destOrd="0" presId="urn:microsoft.com/office/officeart/2005/8/layout/radial1"/>
    <dgm:cxn modelId="{9D1FAC9E-C146-1641-B67A-F8C5AF0DC777}" type="presParOf" srcId="{ADA35933-7D23-4AD7-92F7-BD03A77D4C85}" destId="{642AE769-EE53-4F6B-87A3-A7FCEE77377B}" srcOrd="3" destOrd="0" presId="urn:microsoft.com/office/officeart/2005/8/layout/radial1"/>
    <dgm:cxn modelId="{0E067281-09A3-B344-B996-E8D227386F36}" type="presParOf" srcId="{642AE769-EE53-4F6B-87A3-A7FCEE77377B}" destId="{DF623E4C-B08A-40E9-8D2B-E9DA7629A31E}" srcOrd="0" destOrd="0" presId="urn:microsoft.com/office/officeart/2005/8/layout/radial1"/>
    <dgm:cxn modelId="{895FEB19-7F7E-4247-9D63-1353DA5C9D35}" type="presParOf" srcId="{ADA35933-7D23-4AD7-92F7-BD03A77D4C85}" destId="{75A387D7-CCF1-4445-8025-672A26D2C241}" srcOrd="4" destOrd="0" presId="urn:microsoft.com/office/officeart/2005/8/layout/radial1"/>
    <dgm:cxn modelId="{BF2D1D60-93C8-E141-A1F2-4AEC30710D15}" type="presParOf" srcId="{ADA35933-7D23-4AD7-92F7-BD03A77D4C85}" destId="{4D298D4A-89B0-409D-97D2-F6904F19A9BC}" srcOrd="5" destOrd="0" presId="urn:microsoft.com/office/officeart/2005/8/layout/radial1"/>
    <dgm:cxn modelId="{114C9C27-3758-6547-8035-73CD4EA5AE35}" type="presParOf" srcId="{4D298D4A-89B0-409D-97D2-F6904F19A9BC}" destId="{03548E0D-8009-4B14-B5D2-B99FB87B43F6}" srcOrd="0" destOrd="0" presId="urn:microsoft.com/office/officeart/2005/8/layout/radial1"/>
    <dgm:cxn modelId="{F8D2A04B-2406-7547-8D62-BE7751076741}" type="presParOf" srcId="{ADA35933-7D23-4AD7-92F7-BD03A77D4C85}" destId="{3C3668A2-A4ED-4CAB-8032-77B3C03EB034}" srcOrd="6" destOrd="0" presId="urn:microsoft.com/office/officeart/2005/8/layout/radial1"/>
    <dgm:cxn modelId="{48F05B26-8584-DA4D-9A7E-FB8058D53EFF}" type="presParOf" srcId="{ADA35933-7D23-4AD7-92F7-BD03A77D4C85}" destId="{63CCE67A-7E5C-4691-B638-8C6FA1FC769F}" srcOrd="7" destOrd="0" presId="urn:microsoft.com/office/officeart/2005/8/layout/radial1"/>
    <dgm:cxn modelId="{3011D5EE-1B0C-324F-87EF-802D52655B09}" type="presParOf" srcId="{63CCE67A-7E5C-4691-B638-8C6FA1FC769F}" destId="{FE0D847B-A7DD-4820-92C9-A049546B8600}" srcOrd="0" destOrd="0" presId="urn:microsoft.com/office/officeart/2005/8/layout/radial1"/>
    <dgm:cxn modelId="{B4094BAD-D412-AB4A-A9EB-6CDCC9879369}" type="presParOf" srcId="{ADA35933-7D23-4AD7-92F7-BD03A77D4C85}" destId="{EAE3240A-53F4-4908-BF98-B41B65F336AF}" srcOrd="8" destOrd="0" presId="urn:microsoft.com/office/officeart/2005/8/layout/radial1"/>
    <dgm:cxn modelId="{DD6D24A6-F58C-BB48-9E88-987ADFBB7C80}" type="presParOf" srcId="{ADA35933-7D23-4AD7-92F7-BD03A77D4C85}" destId="{74766E27-CF39-4CF1-A304-7D1961F55985}" srcOrd="9" destOrd="0" presId="urn:microsoft.com/office/officeart/2005/8/layout/radial1"/>
    <dgm:cxn modelId="{3A50D666-AE4F-2240-8597-44BD2F19B54A}" type="presParOf" srcId="{74766E27-CF39-4CF1-A304-7D1961F55985}" destId="{A409217E-DC83-4E16-B810-E3006DA8C7DD}" srcOrd="0" destOrd="0" presId="urn:microsoft.com/office/officeart/2005/8/layout/radial1"/>
    <dgm:cxn modelId="{82F06288-F4EF-6F46-87C3-ECB367479447}" type="presParOf" srcId="{ADA35933-7D23-4AD7-92F7-BD03A77D4C85}" destId="{603F685E-9280-43B3-AE75-EB390103035B}" srcOrd="10" destOrd="0" presId="urn:microsoft.com/office/officeart/2005/8/layout/radial1"/>
    <dgm:cxn modelId="{5C69AAD4-1E8D-1A42-96F9-5A9BBBF287BA}" type="presParOf" srcId="{ADA35933-7D23-4AD7-92F7-BD03A77D4C85}" destId="{D494673B-CEE6-E743-B8D8-DA140886ABDF}" srcOrd="11" destOrd="0" presId="urn:microsoft.com/office/officeart/2005/8/layout/radial1"/>
    <dgm:cxn modelId="{3B530384-B286-E641-B85F-AFD1EC819FD8}" type="presParOf" srcId="{D494673B-CEE6-E743-B8D8-DA140886ABDF}" destId="{3362CD4B-8BC8-D749-9916-29B8F83D2253}" srcOrd="0" destOrd="0" presId="urn:microsoft.com/office/officeart/2005/8/layout/radial1"/>
    <dgm:cxn modelId="{70E6B096-F2FB-B743-8D80-8BDD8E8FB880}" type="presParOf" srcId="{ADA35933-7D23-4AD7-92F7-BD03A77D4C85}" destId="{CA8039E5-6CBB-EA44-A5F4-CE5264EA039E}" srcOrd="12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DB571A4-5CAD-42AD-92BC-44D0AFCC0C22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257B30E-6C84-4433-AA87-A02AB7577BFB}">
      <dgm:prSet phldrT="[Text]"/>
      <dgm:spPr/>
      <dgm:t>
        <a:bodyPr/>
        <a:lstStyle/>
        <a:p>
          <a:r>
            <a:rPr lang="en-US" dirty="0" smtClean="0"/>
            <a:t>Car</a:t>
          </a:r>
          <a:endParaRPr lang="en-US" dirty="0"/>
        </a:p>
      </dgm:t>
    </dgm:pt>
    <dgm:pt modelId="{10A20C4E-9412-49BF-B8A6-E052B93A6AA0}" type="parTrans" cxnId="{0068FC46-4EEE-4128-8B42-32A7EE531D2C}">
      <dgm:prSet/>
      <dgm:spPr/>
      <dgm:t>
        <a:bodyPr/>
        <a:lstStyle/>
        <a:p>
          <a:endParaRPr lang="en-US"/>
        </a:p>
      </dgm:t>
    </dgm:pt>
    <dgm:pt modelId="{1D6AA6C3-4969-47A3-8A40-57B0BDE8320A}" type="sibTrans" cxnId="{0068FC46-4EEE-4128-8B42-32A7EE531D2C}">
      <dgm:prSet/>
      <dgm:spPr/>
      <dgm:t>
        <a:bodyPr/>
        <a:lstStyle/>
        <a:p>
          <a:endParaRPr lang="en-US"/>
        </a:p>
      </dgm:t>
    </dgm:pt>
    <dgm:pt modelId="{451158B8-78B9-4282-ADFD-014791F129FD}">
      <dgm:prSet phldrT="[Text]"/>
      <dgm:spPr/>
      <dgm:t>
        <a:bodyPr/>
        <a:lstStyle/>
        <a:p>
          <a:r>
            <a:rPr lang="en-US" dirty="0" smtClean="0"/>
            <a:t>Person</a:t>
          </a:r>
          <a:endParaRPr lang="en-US" dirty="0"/>
        </a:p>
      </dgm:t>
    </dgm:pt>
    <dgm:pt modelId="{68A52A55-76C7-4FAF-B85C-666D2D4E26DF}" type="parTrans" cxnId="{92E3BB76-3194-400B-A0B1-F49FDBA1D22D}">
      <dgm:prSet custT="1"/>
      <dgm:spPr/>
      <dgm:t>
        <a:bodyPr/>
        <a:lstStyle/>
        <a:p>
          <a:r>
            <a:rPr lang="en-US" sz="1200" dirty="0" smtClean="0"/>
            <a:t>Owned By</a:t>
          </a:r>
          <a:endParaRPr lang="en-US" sz="1200" dirty="0"/>
        </a:p>
      </dgm:t>
    </dgm:pt>
    <dgm:pt modelId="{6959275E-49AC-4354-9CB9-4630A2CE9AC2}" type="sibTrans" cxnId="{92E3BB76-3194-400B-A0B1-F49FDBA1D22D}">
      <dgm:prSet/>
      <dgm:spPr/>
      <dgm:t>
        <a:bodyPr/>
        <a:lstStyle/>
        <a:p>
          <a:endParaRPr lang="en-US"/>
        </a:p>
      </dgm:t>
    </dgm:pt>
    <dgm:pt modelId="{64BC303F-DE9C-4F40-8A6A-DF1918C3BFC2}">
      <dgm:prSet phldrT="[Text]"/>
      <dgm:spPr/>
      <dgm:t>
        <a:bodyPr/>
        <a:lstStyle/>
        <a:p>
          <a:r>
            <a:rPr lang="en-US" dirty="0" smtClean="0"/>
            <a:t>Driver</a:t>
          </a:r>
          <a:endParaRPr lang="en-US" dirty="0"/>
        </a:p>
      </dgm:t>
    </dgm:pt>
    <dgm:pt modelId="{340B4743-17F7-4DCA-A1BB-A762E5C7000C}" type="parTrans" cxnId="{7E60DC6A-F163-497A-9AAC-449A94165BEB}">
      <dgm:prSet custT="1"/>
      <dgm:spPr/>
      <dgm:t>
        <a:bodyPr/>
        <a:lstStyle/>
        <a:p>
          <a:r>
            <a:rPr lang="en-US" sz="1200" dirty="0" smtClean="0"/>
            <a:t>Driven By</a:t>
          </a:r>
          <a:endParaRPr lang="en-US" sz="1200" dirty="0"/>
        </a:p>
      </dgm:t>
    </dgm:pt>
    <dgm:pt modelId="{29CEFC4C-59F4-478B-908D-63ADC1C5B336}" type="sibTrans" cxnId="{7E60DC6A-F163-497A-9AAC-449A94165BEB}">
      <dgm:prSet/>
      <dgm:spPr/>
      <dgm:t>
        <a:bodyPr/>
        <a:lstStyle/>
        <a:p>
          <a:endParaRPr lang="en-US"/>
        </a:p>
      </dgm:t>
    </dgm:pt>
    <dgm:pt modelId="{3D63CD73-6D93-4AA4-A573-50CF548A70A7}">
      <dgm:prSet phldrT="[Text]"/>
      <dgm:spPr/>
      <dgm:t>
        <a:bodyPr/>
        <a:lstStyle/>
        <a:p>
          <a:r>
            <a:rPr lang="en-US" dirty="0" smtClean="0"/>
            <a:t>Wanted by Police</a:t>
          </a:r>
          <a:endParaRPr lang="en-US" dirty="0"/>
        </a:p>
      </dgm:t>
    </dgm:pt>
    <dgm:pt modelId="{CC4860D1-4985-4B71-B650-34CBF9DEE17B}" type="parTrans" cxnId="{177BD872-B066-4C23-8AF3-BE239864596E}">
      <dgm:prSet/>
      <dgm:spPr/>
      <dgm:t>
        <a:bodyPr/>
        <a:lstStyle/>
        <a:p>
          <a:endParaRPr lang="en-US"/>
        </a:p>
      </dgm:t>
    </dgm:pt>
    <dgm:pt modelId="{46A2A1DF-D14F-4AA8-B365-9501E6E85C42}" type="sibTrans" cxnId="{177BD872-B066-4C23-8AF3-BE239864596E}">
      <dgm:prSet/>
      <dgm:spPr/>
      <dgm:t>
        <a:bodyPr/>
        <a:lstStyle/>
        <a:p>
          <a:endParaRPr lang="en-US"/>
        </a:p>
      </dgm:t>
    </dgm:pt>
    <dgm:pt modelId="{AC7752FE-6215-4C26-827E-CDE50633ACF5}">
      <dgm:prSet phldrT="[Text]"/>
      <dgm:spPr/>
      <dgm:t>
        <a:bodyPr/>
        <a:lstStyle/>
        <a:p>
          <a:r>
            <a:rPr lang="en-US" dirty="0" smtClean="0"/>
            <a:t>Passenger</a:t>
          </a:r>
          <a:endParaRPr lang="en-US" dirty="0"/>
        </a:p>
      </dgm:t>
    </dgm:pt>
    <dgm:pt modelId="{8B4A3AE1-AE70-4B4F-BC48-D694B345D0F8}" type="parTrans" cxnId="{B6C91E32-AD76-4BF5-B6F7-C086C9D44BA1}">
      <dgm:prSet custT="1"/>
      <dgm:spPr/>
      <dgm:t>
        <a:bodyPr/>
        <a:lstStyle/>
        <a:p>
          <a:r>
            <a:rPr lang="en-US" sz="1200" dirty="0" smtClean="0"/>
            <a:t>Passenger In</a:t>
          </a:r>
          <a:endParaRPr lang="en-US" sz="1200" dirty="0"/>
        </a:p>
      </dgm:t>
    </dgm:pt>
    <dgm:pt modelId="{647CAE27-5933-40DC-A536-933D20021FE4}" type="sibTrans" cxnId="{B6C91E32-AD76-4BF5-B6F7-C086C9D44BA1}">
      <dgm:prSet/>
      <dgm:spPr/>
      <dgm:t>
        <a:bodyPr/>
        <a:lstStyle/>
        <a:p>
          <a:endParaRPr lang="en-US"/>
        </a:p>
      </dgm:t>
    </dgm:pt>
    <dgm:pt modelId="{0054606C-5DFC-479D-B8CD-6D0E78513566}">
      <dgm:prSet phldrT="[Text]"/>
      <dgm:spPr/>
      <dgm:t>
        <a:bodyPr/>
        <a:lstStyle/>
        <a:p>
          <a:r>
            <a:rPr lang="en-US" dirty="0" smtClean="0"/>
            <a:t>State</a:t>
          </a:r>
          <a:endParaRPr lang="en-US" dirty="0"/>
        </a:p>
      </dgm:t>
    </dgm:pt>
    <dgm:pt modelId="{97585F96-B0B7-4857-9FBB-E419E48F4EE6}" type="parTrans" cxnId="{2D9E5CF0-62D3-4595-B2D3-3CA54FC96787}">
      <dgm:prSet/>
      <dgm:spPr/>
      <dgm:t>
        <a:bodyPr/>
        <a:lstStyle/>
        <a:p>
          <a:endParaRPr lang="en-US"/>
        </a:p>
      </dgm:t>
    </dgm:pt>
    <dgm:pt modelId="{15D52675-F34D-4656-80B1-32EF4FD88000}" type="sibTrans" cxnId="{2D9E5CF0-62D3-4595-B2D3-3CA54FC96787}">
      <dgm:prSet/>
      <dgm:spPr/>
      <dgm:t>
        <a:bodyPr/>
        <a:lstStyle/>
        <a:p>
          <a:endParaRPr lang="en-US"/>
        </a:p>
      </dgm:t>
    </dgm:pt>
    <dgm:pt modelId="{2C8ABADB-3C03-904C-8B13-0F7F253E439B}">
      <dgm:prSet phldrT="[Text]"/>
      <dgm:spPr/>
      <dgm:t>
        <a:bodyPr/>
        <a:lstStyle/>
        <a:p>
          <a:endParaRPr lang="en-US"/>
        </a:p>
      </dgm:t>
    </dgm:pt>
    <dgm:pt modelId="{7C361BF2-3FE7-9F4A-AB2C-ED93FA647490}" type="parTrans" cxnId="{4C12EA99-82BE-1940-9D42-CFE108EB11AF}">
      <dgm:prSet/>
      <dgm:spPr/>
      <dgm:t>
        <a:bodyPr/>
        <a:lstStyle/>
        <a:p>
          <a:endParaRPr lang="en-US"/>
        </a:p>
      </dgm:t>
    </dgm:pt>
    <dgm:pt modelId="{A16EE2C6-4EDE-3841-A407-0B92457DB919}" type="sibTrans" cxnId="{4C12EA99-82BE-1940-9D42-CFE108EB11AF}">
      <dgm:prSet/>
      <dgm:spPr/>
      <dgm:t>
        <a:bodyPr/>
        <a:lstStyle/>
        <a:p>
          <a:endParaRPr lang="en-US"/>
        </a:p>
      </dgm:t>
    </dgm:pt>
    <dgm:pt modelId="{8AF88D3A-B150-6740-B042-2D683DBFC03D}">
      <dgm:prSet phldrT="[Text]"/>
      <dgm:spPr/>
      <dgm:t>
        <a:bodyPr/>
        <a:lstStyle/>
        <a:p>
          <a:r>
            <a:rPr lang="en-US" dirty="0" smtClean="0"/>
            <a:t>Purchase Details</a:t>
          </a:r>
          <a:endParaRPr lang="en-US" dirty="0"/>
        </a:p>
      </dgm:t>
    </dgm:pt>
    <dgm:pt modelId="{1578C9D3-D0B2-774F-B3B5-DE3643EA1533}" type="parTrans" cxnId="{5748D92B-DCE7-4E40-8477-B52EB8554BA8}">
      <dgm:prSet/>
      <dgm:spPr/>
      <dgm:t>
        <a:bodyPr/>
        <a:lstStyle/>
        <a:p>
          <a:endParaRPr lang="en-US"/>
        </a:p>
      </dgm:t>
    </dgm:pt>
    <dgm:pt modelId="{FEC2B7F6-8EA9-E149-871D-08D79C530982}" type="sibTrans" cxnId="{5748D92B-DCE7-4E40-8477-B52EB8554BA8}">
      <dgm:prSet/>
      <dgm:spPr/>
      <dgm:t>
        <a:bodyPr/>
        <a:lstStyle/>
        <a:p>
          <a:endParaRPr lang="en-US"/>
        </a:p>
      </dgm:t>
    </dgm:pt>
    <dgm:pt modelId="{5BF62E26-8F2E-EA4D-925F-61B307DD68D7}">
      <dgm:prSet phldrT="[Text]"/>
      <dgm:spPr/>
      <dgm:t>
        <a:bodyPr/>
        <a:lstStyle/>
        <a:p>
          <a:endParaRPr lang="en-US" dirty="0"/>
        </a:p>
      </dgm:t>
    </dgm:pt>
    <dgm:pt modelId="{1C26899F-E995-FC49-B42C-4DC2E80236DA}" type="parTrans" cxnId="{D4966F6D-64E4-A240-A2FC-A8F37B7D29C7}">
      <dgm:prSet/>
      <dgm:spPr/>
      <dgm:t>
        <a:bodyPr/>
        <a:lstStyle/>
        <a:p>
          <a:endParaRPr lang="en-US"/>
        </a:p>
      </dgm:t>
    </dgm:pt>
    <dgm:pt modelId="{758A2EAC-3EEF-DC4F-B772-14E2A1C67A48}" type="sibTrans" cxnId="{D4966F6D-64E4-A240-A2FC-A8F37B7D29C7}">
      <dgm:prSet/>
      <dgm:spPr/>
      <dgm:t>
        <a:bodyPr/>
        <a:lstStyle/>
        <a:p>
          <a:endParaRPr lang="en-US"/>
        </a:p>
      </dgm:t>
    </dgm:pt>
    <dgm:pt modelId="{5F6B1520-5EA0-484E-9103-AF13CF22137A}" type="pres">
      <dgm:prSet presAssocID="{DDB571A4-5CAD-42AD-92BC-44D0AFCC0C22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3327A82-3AC6-4377-8665-73BDFC4988D2}" type="pres">
      <dgm:prSet presAssocID="{3257B30E-6C84-4433-AA87-A02AB7577BFB}" presName="centerShape" presStyleLbl="node0" presStyleIdx="0" presStyleCnt="1" custScaleY="57045"/>
      <dgm:spPr>
        <a:prstGeom prst="parallelogram">
          <a:avLst/>
        </a:prstGeom>
      </dgm:spPr>
      <dgm:t>
        <a:bodyPr/>
        <a:lstStyle/>
        <a:p>
          <a:endParaRPr lang="en-US"/>
        </a:p>
      </dgm:t>
    </dgm:pt>
    <dgm:pt modelId="{D2C3710A-EF52-487F-8D9C-A0ABA4C5825A}" type="pres">
      <dgm:prSet presAssocID="{68A52A55-76C7-4FAF-B85C-666D2D4E26DF}" presName="Name9" presStyleLbl="parChTrans1D2" presStyleIdx="0" presStyleCnt="6"/>
      <dgm:spPr/>
      <dgm:t>
        <a:bodyPr/>
        <a:lstStyle/>
        <a:p>
          <a:endParaRPr lang="en-US"/>
        </a:p>
      </dgm:t>
    </dgm:pt>
    <dgm:pt modelId="{04657BE5-0F03-4505-8029-EE36F1128CE4}" type="pres">
      <dgm:prSet presAssocID="{68A52A55-76C7-4FAF-B85C-666D2D4E26DF}" presName="connTx" presStyleLbl="parChTrans1D2" presStyleIdx="0" presStyleCnt="6"/>
      <dgm:spPr/>
      <dgm:t>
        <a:bodyPr/>
        <a:lstStyle/>
        <a:p>
          <a:endParaRPr lang="en-US"/>
        </a:p>
      </dgm:t>
    </dgm:pt>
    <dgm:pt modelId="{99C7BCC3-B2FA-420E-BD91-4772DA948935}" type="pres">
      <dgm:prSet presAssocID="{451158B8-78B9-4282-ADFD-014791F129FD}" presName="node" presStyleLbl="node1" presStyleIdx="0" presStyleCnt="6" custScaleX="111519" custScaleY="48571" custRadScaleRad="96226" custRadScaleInc="8628">
        <dgm:presLayoutVars>
          <dgm:bulletEnabled val="1"/>
        </dgm:presLayoutVars>
      </dgm:prSet>
      <dgm:spPr>
        <a:prstGeom prst="parallelogram">
          <a:avLst/>
        </a:prstGeom>
      </dgm:spPr>
      <dgm:t>
        <a:bodyPr/>
        <a:lstStyle/>
        <a:p>
          <a:endParaRPr lang="en-US"/>
        </a:p>
      </dgm:t>
    </dgm:pt>
    <dgm:pt modelId="{F7863ED8-1007-4B08-BD3E-4BF1CAC42C6F}" type="pres">
      <dgm:prSet presAssocID="{340B4743-17F7-4DCA-A1BB-A762E5C7000C}" presName="Name9" presStyleLbl="parChTrans1D2" presStyleIdx="1" presStyleCnt="6"/>
      <dgm:spPr/>
      <dgm:t>
        <a:bodyPr/>
        <a:lstStyle/>
        <a:p>
          <a:endParaRPr lang="en-US"/>
        </a:p>
      </dgm:t>
    </dgm:pt>
    <dgm:pt modelId="{5F7EC7CA-1E66-4E9E-885C-597E3DF64D01}" type="pres">
      <dgm:prSet presAssocID="{340B4743-17F7-4DCA-A1BB-A762E5C7000C}" presName="connTx" presStyleLbl="parChTrans1D2" presStyleIdx="1" presStyleCnt="6"/>
      <dgm:spPr/>
      <dgm:t>
        <a:bodyPr/>
        <a:lstStyle/>
        <a:p>
          <a:endParaRPr lang="en-US"/>
        </a:p>
      </dgm:t>
    </dgm:pt>
    <dgm:pt modelId="{6138F640-998E-4EB1-BA8B-52474C7E8B9C}" type="pres">
      <dgm:prSet presAssocID="{64BC303F-DE9C-4F40-8A6A-DF1918C3BFC2}" presName="node" presStyleLbl="node1" presStyleIdx="1" presStyleCnt="6" custScaleX="138433" custScaleY="44708" custRadScaleRad="169547" custRadScaleInc="-6861">
        <dgm:presLayoutVars>
          <dgm:bulletEnabled val="1"/>
        </dgm:presLayoutVars>
      </dgm:prSet>
      <dgm:spPr>
        <a:prstGeom prst="parallelogram">
          <a:avLst/>
        </a:prstGeom>
      </dgm:spPr>
      <dgm:t>
        <a:bodyPr/>
        <a:lstStyle/>
        <a:p>
          <a:endParaRPr lang="en-US"/>
        </a:p>
      </dgm:t>
    </dgm:pt>
    <dgm:pt modelId="{6C2C1D9E-CC7B-47D3-B9B5-D08297ECDC7A}" type="pres">
      <dgm:prSet presAssocID="{CC4860D1-4985-4B71-B650-34CBF9DEE17B}" presName="Name9" presStyleLbl="parChTrans1D2" presStyleIdx="2" presStyleCnt="6"/>
      <dgm:spPr/>
      <dgm:t>
        <a:bodyPr/>
        <a:lstStyle/>
        <a:p>
          <a:endParaRPr lang="en-US"/>
        </a:p>
      </dgm:t>
    </dgm:pt>
    <dgm:pt modelId="{B5AE80EC-BFD1-43E7-A786-1613A6E80622}" type="pres">
      <dgm:prSet presAssocID="{CC4860D1-4985-4B71-B650-34CBF9DEE17B}" presName="connTx" presStyleLbl="parChTrans1D2" presStyleIdx="2" presStyleCnt="6"/>
      <dgm:spPr/>
      <dgm:t>
        <a:bodyPr/>
        <a:lstStyle/>
        <a:p>
          <a:endParaRPr lang="en-US"/>
        </a:p>
      </dgm:t>
    </dgm:pt>
    <dgm:pt modelId="{10ACEF4F-6AD6-4593-B15F-B03CC9A37262}" type="pres">
      <dgm:prSet presAssocID="{3D63CD73-6D93-4AA4-A573-50CF548A70A7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C0D3B7-FA50-4F87-A9E6-DD124B96CEC1}" type="pres">
      <dgm:prSet presAssocID="{97585F96-B0B7-4857-9FBB-E419E48F4EE6}" presName="Name9" presStyleLbl="parChTrans1D2" presStyleIdx="3" presStyleCnt="6"/>
      <dgm:spPr/>
      <dgm:t>
        <a:bodyPr/>
        <a:lstStyle/>
        <a:p>
          <a:endParaRPr lang="en-US"/>
        </a:p>
      </dgm:t>
    </dgm:pt>
    <dgm:pt modelId="{3F6C2FC1-B18A-4E14-9573-D2A289246055}" type="pres">
      <dgm:prSet presAssocID="{97585F96-B0B7-4857-9FBB-E419E48F4EE6}" presName="connTx" presStyleLbl="parChTrans1D2" presStyleIdx="3" presStyleCnt="6"/>
      <dgm:spPr/>
      <dgm:t>
        <a:bodyPr/>
        <a:lstStyle/>
        <a:p>
          <a:endParaRPr lang="en-US"/>
        </a:p>
      </dgm:t>
    </dgm:pt>
    <dgm:pt modelId="{C0257590-8D6D-430F-AE87-FB72759C9C8B}" type="pres">
      <dgm:prSet presAssocID="{0054606C-5DFC-479D-B8CD-6D0E78513566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6C5BB4-EF51-4BE7-AF3E-966C17147BF1}" type="pres">
      <dgm:prSet presAssocID="{8B4A3AE1-AE70-4B4F-BC48-D694B345D0F8}" presName="Name9" presStyleLbl="parChTrans1D2" presStyleIdx="4" presStyleCnt="6"/>
      <dgm:spPr/>
      <dgm:t>
        <a:bodyPr/>
        <a:lstStyle/>
        <a:p>
          <a:endParaRPr lang="en-US"/>
        </a:p>
      </dgm:t>
    </dgm:pt>
    <dgm:pt modelId="{7B14F710-957A-4688-827F-499FB4CA8C4F}" type="pres">
      <dgm:prSet presAssocID="{8B4A3AE1-AE70-4B4F-BC48-D694B345D0F8}" presName="connTx" presStyleLbl="parChTrans1D2" presStyleIdx="4" presStyleCnt="6"/>
      <dgm:spPr/>
      <dgm:t>
        <a:bodyPr/>
        <a:lstStyle/>
        <a:p>
          <a:endParaRPr lang="en-US"/>
        </a:p>
      </dgm:t>
    </dgm:pt>
    <dgm:pt modelId="{67E47167-27A8-4B54-871D-B90D18F74C45}" type="pres">
      <dgm:prSet presAssocID="{AC7752FE-6215-4C26-827E-CDE50633ACF5}" presName="node" presStyleLbl="node1" presStyleIdx="4" presStyleCnt="6" custScaleY="52243" custRadScaleRad="210035" custRadScaleInc="62238">
        <dgm:presLayoutVars>
          <dgm:bulletEnabled val="1"/>
        </dgm:presLayoutVars>
      </dgm:prSet>
      <dgm:spPr>
        <a:prstGeom prst="parallelogram">
          <a:avLst/>
        </a:prstGeom>
      </dgm:spPr>
      <dgm:t>
        <a:bodyPr/>
        <a:lstStyle/>
        <a:p>
          <a:endParaRPr lang="en-US"/>
        </a:p>
      </dgm:t>
    </dgm:pt>
    <dgm:pt modelId="{23A3673A-35FB-8E44-8535-46088227FC58}" type="pres">
      <dgm:prSet presAssocID="{1578C9D3-D0B2-774F-B3B5-DE3643EA1533}" presName="Name9" presStyleLbl="parChTrans1D2" presStyleIdx="5" presStyleCnt="6"/>
      <dgm:spPr/>
      <dgm:t>
        <a:bodyPr/>
        <a:lstStyle/>
        <a:p>
          <a:endParaRPr lang="en-US"/>
        </a:p>
      </dgm:t>
    </dgm:pt>
    <dgm:pt modelId="{6B779C38-FB3B-234D-8E47-96E0585287D7}" type="pres">
      <dgm:prSet presAssocID="{1578C9D3-D0B2-774F-B3B5-DE3643EA1533}" presName="connTx" presStyleLbl="parChTrans1D2" presStyleIdx="5" presStyleCnt="6"/>
      <dgm:spPr/>
      <dgm:t>
        <a:bodyPr/>
        <a:lstStyle/>
        <a:p>
          <a:endParaRPr lang="en-US"/>
        </a:p>
      </dgm:t>
    </dgm:pt>
    <dgm:pt modelId="{CC0ED6DF-97AC-A54E-B245-CDBB26AADAB0}" type="pres">
      <dgm:prSet presAssocID="{8AF88D3A-B150-6740-B042-2D683DBFC03D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C12EA99-82BE-1940-9D42-CFE108EB11AF}" srcId="{DDB571A4-5CAD-42AD-92BC-44D0AFCC0C22}" destId="{2C8ABADB-3C03-904C-8B13-0F7F253E439B}" srcOrd="2" destOrd="0" parTransId="{7C361BF2-3FE7-9F4A-AB2C-ED93FA647490}" sibTransId="{A16EE2C6-4EDE-3841-A407-0B92457DB919}"/>
    <dgm:cxn modelId="{3951140D-1C8F-4D40-A872-F7BCD25D1521}" type="presOf" srcId="{97585F96-B0B7-4857-9FBB-E419E48F4EE6}" destId="{5CC0D3B7-FA50-4F87-A9E6-DD124B96CEC1}" srcOrd="0" destOrd="0" presId="urn:microsoft.com/office/officeart/2005/8/layout/radial1"/>
    <dgm:cxn modelId="{B6C91E32-AD76-4BF5-B6F7-C086C9D44BA1}" srcId="{3257B30E-6C84-4433-AA87-A02AB7577BFB}" destId="{AC7752FE-6215-4C26-827E-CDE50633ACF5}" srcOrd="4" destOrd="0" parTransId="{8B4A3AE1-AE70-4B4F-BC48-D694B345D0F8}" sibTransId="{647CAE27-5933-40DC-A536-933D20021FE4}"/>
    <dgm:cxn modelId="{6999D345-F855-DC46-B067-211AF44962E8}" type="presOf" srcId="{1578C9D3-D0B2-774F-B3B5-DE3643EA1533}" destId="{6B779C38-FB3B-234D-8E47-96E0585287D7}" srcOrd="1" destOrd="0" presId="urn:microsoft.com/office/officeart/2005/8/layout/radial1"/>
    <dgm:cxn modelId="{2D9E5CF0-62D3-4595-B2D3-3CA54FC96787}" srcId="{3257B30E-6C84-4433-AA87-A02AB7577BFB}" destId="{0054606C-5DFC-479D-B8CD-6D0E78513566}" srcOrd="3" destOrd="0" parTransId="{97585F96-B0B7-4857-9FBB-E419E48F4EE6}" sibTransId="{15D52675-F34D-4656-80B1-32EF4FD88000}"/>
    <dgm:cxn modelId="{41A374F4-824A-4F41-9FDE-A0299528AD52}" type="presOf" srcId="{CC4860D1-4985-4B71-B650-34CBF9DEE17B}" destId="{B5AE80EC-BFD1-43E7-A786-1613A6E80622}" srcOrd="1" destOrd="0" presId="urn:microsoft.com/office/officeart/2005/8/layout/radial1"/>
    <dgm:cxn modelId="{5748D92B-DCE7-4E40-8477-B52EB8554BA8}" srcId="{3257B30E-6C84-4433-AA87-A02AB7577BFB}" destId="{8AF88D3A-B150-6740-B042-2D683DBFC03D}" srcOrd="5" destOrd="0" parTransId="{1578C9D3-D0B2-774F-B3B5-DE3643EA1533}" sibTransId="{FEC2B7F6-8EA9-E149-871D-08D79C530982}"/>
    <dgm:cxn modelId="{B0D2263D-E71D-4317-BA37-FA0DD63233B1}" type="presOf" srcId="{64BC303F-DE9C-4F40-8A6A-DF1918C3BFC2}" destId="{6138F640-998E-4EB1-BA8B-52474C7E8B9C}" srcOrd="0" destOrd="0" presId="urn:microsoft.com/office/officeart/2005/8/layout/radial1"/>
    <dgm:cxn modelId="{8DE9468D-8210-4A9F-B1F7-451BCBA21096}" type="presOf" srcId="{68A52A55-76C7-4FAF-B85C-666D2D4E26DF}" destId="{04657BE5-0F03-4505-8029-EE36F1128CE4}" srcOrd="1" destOrd="0" presId="urn:microsoft.com/office/officeart/2005/8/layout/radial1"/>
    <dgm:cxn modelId="{177BD872-B066-4C23-8AF3-BE239864596E}" srcId="{3257B30E-6C84-4433-AA87-A02AB7577BFB}" destId="{3D63CD73-6D93-4AA4-A573-50CF548A70A7}" srcOrd="2" destOrd="0" parTransId="{CC4860D1-4985-4B71-B650-34CBF9DEE17B}" sibTransId="{46A2A1DF-D14F-4AA8-B365-9501E6E85C42}"/>
    <dgm:cxn modelId="{C57A9864-C7AD-430F-AC6A-AC702F6535BF}" type="presOf" srcId="{8B4A3AE1-AE70-4B4F-BC48-D694B345D0F8}" destId="{126C5BB4-EF51-4BE7-AF3E-966C17147BF1}" srcOrd="0" destOrd="0" presId="urn:microsoft.com/office/officeart/2005/8/layout/radial1"/>
    <dgm:cxn modelId="{4F4ABCA5-99C7-4150-AA19-320A6BDA5F56}" type="presOf" srcId="{340B4743-17F7-4DCA-A1BB-A762E5C7000C}" destId="{F7863ED8-1007-4B08-BD3E-4BF1CAC42C6F}" srcOrd="0" destOrd="0" presId="urn:microsoft.com/office/officeart/2005/8/layout/radial1"/>
    <dgm:cxn modelId="{FC5AD131-8296-4526-8700-7BC27131D3B8}" type="presOf" srcId="{DDB571A4-5CAD-42AD-92BC-44D0AFCC0C22}" destId="{5F6B1520-5EA0-484E-9103-AF13CF22137A}" srcOrd="0" destOrd="0" presId="urn:microsoft.com/office/officeart/2005/8/layout/radial1"/>
    <dgm:cxn modelId="{D6705339-EC70-4D18-B987-2F489156FC43}" type="presOf" srcId="{97585F96-B0B7-4857-9FBB-E419E48F4EE6}" destId="{3F6C2FC1-B18A-4E14-9573-D2A289246055}" srcOrd="1" destOrd="0" presId="urn:microsoft.com/office/officeart/2005/8/layout/radial1"/>
    <dgm:cxn modelId="{7223C5C1-5995-4C9D-894E-D431CCA8AE85}" type="presOf" srcId="{340B4743-17F7-4DCA-A1BB-A762E5C7000C}" destId="{5F7EC7CA-1E66-4E9E-885C-597E3DF64D01}" srcOrd="1" destOrd="0" presId="urn:microsoft.com/office/officeart/2005/8/layout/radial1"/>
    <dgm:cxn modelId="{7E60DC6A-F163-497A-9AAC-449A94165BEB}" srcId="{3257B30E-6C84-4433-AA87-A02AB7577BFB}" destId="{64BC303F-DE9C-4F40-8A6A-DF1918C3BFC2}" srcOrd="1" destOrd="0" parTransId="{340B4743-17F7-4DCA-A1BB-A762E5C7000C}" sibTransId="{29CEFC4C-59F4-478B-908D-63ADC1C5B336}"/>
    <dgm:cxn modelId="{03C19571-7F6E-445C-8FAF-FF8A63DE666D}" type="presOf" srcId="{CC4860D1-4985-4B71-B650-34CBF9DEE17B}" destId="{6C2C1D9E-CC7B-47D3-B9B5-D08297ECDC7A}" srcOrd="0" destOrd="0" presId="urn:microsoft.com/office/officeart/2005/8/layout/radial1"/>
    <dgm:cxn modelId="{0068FC46-4EEE-4128-8B42-32A7EE531D2C}" srcId="{DDB571A4-5CAD-42AD-92BC-44D0AFCC0C22}" destId="{3257B30E-6C84-4433-AA87-A02AB7577BFB}" srcOrd="0" destOrd="0" parTransId="{10A20C4E-9412-49BF-B8A6-E052B93A6AA0}" sibTransId="{1D6AA6C3-4969-47A3-8A40-57B0BDE8320A}"/>
    <dgm:cxn modelId="{0BE03FE8-38C4-4046-BC44-2EB648BCF6FD}" type="presOf" srcId="{3257B30E-6C84-4433-AA87-A02AB7577BFB}" destId="{D3327A82-3AC6-4377-8665-73BDFC4988D2}" srcOrd="0" destOrd="0" presId="urn:microsoft.com/office/officeart/2005/8/layout/radial1"/>
    <dgm:cxn modelId="{3361313A-F916-497D-BD47-0FCC90DDB609}" type="presOf" srcId="{8B4A3AE1-AE70-4B4F-BC48-D694B345D0F8}" destId="{7B14F710-957A-4688-827F-499FB4CA8C4F}" srcOrd="1" destOrd="0" presId="urn:microsoft.com/office/officeart/2005/8/layout/radial1"/>
    <dgm:cxn modelId="{59C0A2FC-94CD-4A00-A450-0C3EE71F719A}" type="presOf" srcId="{451158B8-78B9-4282-ADFD-014791F129FD}" destId="{99C7BCC3-B2FA-420E-BD91-4772DA948935}" srcOrd="0" destOrd="0" presId="urn:microsoft.com/office/officeart/2005/8/layout/radial1"/>
    <dgm:cxn modelId="{FF0E5E70-0874-4758-BFC4-9427436C7CBD}" type="presOf" srcId="{3D63CD73-6D93-4AA4-A573-50CF548A70A7}" destId="{10ACEF4F-6AD6-4593-B15F-B03CC9A37262}" srcOrd="0" destOrd="0" presId="urn:microsoft.com/office/officeart/2005/8/layout/radial1"/>
    <dgm:cxn modelId="{596C40D4-56FC-CE4F-884B-7F594B1B7472}" type="presOf" srcId="{1578C9D3-D0B2-774F-B3B5-DE3643EA1533}" destId="{23A3673A-35FB-8E44-8535-46088227FC58}" srcOrd="0" destOrd="0" presId="urn:microsoft.com/office/officeart/2005/8/layout/radial1"/>
    <dgm:cxn modelId="{B13613E2-2F53-4918-B768-ED4DE62795C5}" type="presOf" srcId="{AC7752FE-6215-4C26-827E-CDE50633ACF5}" destId="{67E47167-27A8-4B54-871D-B90D18F74C45}" srcOrd="0" destOrd="0" presId="urn:microsoft.com/office/officeart/2005/8/layout/radial1"/>
    <dgm:cxn modelId="{2764F7C1-4549-FC4F-B699-5917C96AD0E0}" type="presOf" srcId="{8AF88D3A-B150-6740-B042-2D683DBFC03D}" destId="{CC0ED6DF-97AC-A54E-B245-CDBB26AADAB0}" srcOrd="0" destOrd="0" presId="urn:microsoft.com/office/officeart/2005/8/layout/radial1"/>
    <dgm:cxn modelId="{E1C54DF0-D8EC-4C23-A620-521F338BA0EB}" type="presOf" srcId="{0054606C-5DFC-479D-B8CD-6D0E78513566}" destId="{C0257590-8D6D-430F-AE87-FB72759C9C8B}" srcOrd="0" destOrd="0" presId="urn:microsoft.com/office/officeart/2005/8/layout/radial1"/>
    <dgm:cxn modelId="{92E3BB76-3194-400B-A0B1-F49FDBA1D22D}" srcId="{3257B30E-6C84-4433-AA87-A02AB7577BFB}" destId="{451158B8-78B9-4282-ADFD-014791F129FD}" srcOrd="0" destOrd="0" parTransId="{68A52A55-76C7-4FAF-B85C-666D2D4E26DF}" sibTransId="{6959275E-49AC-4354-9CB9-4630A2CE9AC2}"/>
    <dgm:cxn modelId="{1805C2D2-E686-4FD2-A8EC-BE28A2AB1E71}" type="presOf" srcId="{68A52A55-76C7-4FAF-B85C-666D2D4E26DF}" destId="{D2C3710A-EF52-487F-8D9C-A0ABA4C5825A}" srcOrd="0" destOrd="0" presId="urn:microsoft.com/office/officeart/2005/8/layout/radial1"/>
    <dgm:cxn modelId="{D4966F6D-64E4-A240-A2FC-A8F37B7D29C7}" srcId="{DDB571A4-5CAD-42AD-92BC-44D0AFCC0C22}" destId="{5BF62E26-8F2E-EA4D-925F-61B307DD68D7}" srcOrd="1" destOrd="0" parTransId="{1C26899F-E995-FC49-B42C-4DC2E80236DA}" sibTransId="{758A2EAC-3EEF-DC4F-B772-14E2A1C67A48}"/>
    <dgm:cxn modelId="{924A4B49-A2C3-4D45-B405-36E0B0C0BB13}" type="presParOf" srcId="{5F6B1520-5EA0-484E-9103-AF13CF22137A}" destId="{D3327A82-3AC6-4377-8665-73BDFC4988D2}" srcOrd="0" destOrd="0" presId="urn:microsoft.com/office/officeart/2005/8/layout/radial1"/>
    <dgm:cxn modelId="{63BB9FE2-0873-41FC-B1B9-D280D193F161}" type="presParOf" srcId="{5F6B1520-5EA0-484E-9103-AF13CF22137A}" destId="{D2C3710A-EF52-487F-8D9C-A0ABA4C5825A}" srcOrd="1" destOrd="0" presId="urn:microsoft.com/office/officeart/2005/8/layout/radial1"/>
    <dgm:cxn modelId="{CF818153-0E81-42D8-8AFC-F3B50B1F8E68}" type="presParOf" srcId="{D2C3710A-EF52-487F-8D9C-A0ABA4C5825A}" destId="{04657BE5-0F03-4505-8029-EE36F1128CE4}" srcOrd="0" destOrd="0" presId="urn:microsoft.com/office/officeart/2005/8/layout/radial1"/>
    <dgm:cxn modelId="{A69411B1-2232-4361-9D95-9BECBAA2B176}" type="presParOf" srcId="{5F6B1520-5EA0-484E-9103-AF13CF22137A}" destId="{99C7BCC3-B2FA-420E-BD91-4772DA948935}" srcOrd="2" destOrd="0" presId="urn:microsoft.com/office/officeart/2005/8/layout/radial1"/>
    <dgm:cxn modelId="{E0FA4A03-DDF9-4DDE-B033-C82F02BDDF51}" type="presParOf" srcId="{5F6B1520-5EA0-484E-9103-AF13CF22137A}" destId="{F7863ED8-1007-4B08-BD3E-4BF1CAC42C6F}" srcOrd="3" destOrd="0" presId="urn:microsoft.com/office/officeart/2005/8/layout/radial1"/>
    <dgm:cxn modelId="{92AA0501-15E4-4C36-8F5E-DFC0E3E1A696}" type="presParOf" srcId="{F7863ED8-1007-4B08-BD3E-4BF1CAC42C6F}" destId="{5F7EC7CA-1E66-4E9E-885C-597E3DF64D01}" srcOrd="0" destOrd="0" presId="urn:microsoft.com/office/officeart/2005/8/layout/radial1"/>
    <dgm:cxn modelId="{2C28EF2C-2955-42BE-8110-640FE1B24593}" type="presParOf" srcId="{5F6B1520-5EA0-484E-9103-AF13CF22137A}" destId="{6138F640-998E-4EB1-BA8B-52474C7E8B9C}" srcOrd="4" destOrd="0" presId="urn:microsoft.com/office/officeart/2005/8/layout/radial1"/>
    <dgm:cxn modelId="{E1D96201-210F-4F83-8893-D120EEEB5C76}" type="presParOf" srcId="{5F6B1520-5EA0-484E-9103-AF13CF22137A}" destId="{6C2C1D9E-CC7B-47D3-B9B5-D08297ECDC7A}" srcOrd="5" destOrd="0" presId="urn:microsoft.com/office/officeart/2005/8/layout/radial1"/>
    <dgm:cxn modelId="{7E45A935-B23F-4273-8F71-15A97BAE08B6}" type="presParOf" srcId="{6C2C1D9E-CC7B-47D3-B9B5-D08297ECDC7A}" destId="{B5AE80EC-BFD1-43E7-A786-1613A6E80622}" srcOrd="0" destOrd="0" presId="urn:microsoft.com/office/officeart/2005/8/layout/radial1"/>
    <dgm:cxn modelId="{AD307A5C-D6DD-4378-B880-95CFD94F5A64}" type="presParOf" srcId="{5F6B1520-5EA0-484E-9103-AF13CF22137A}" destId="{10ACEF4F-6AD6-4593-B15F-B03CC9A37262}" srcOrd="6" destOrd="0" presId="urn:microsoft.com/office/officeart/2005/8/layout/radial1"/>
    <dgm:cxn modelId="{4F80A732-85F4-43D3-A662-2AB8E1DAB951}" type="presParOf" srcId="{5F6B1520-5EA0-484E-9103-AF13CF22137A}" destId="{5CC0D3B7-FA50-4F87-A9E6-DD124B96CEC1}" srcOrd="7" destOrd="0" presId="urn:microsoft.com/office/officeart/2005/8/layout/radial1"/>
    <dgm:cxn modelId="{87B532B9-717D-4596-9CDC-66ECA8F42368}" type="presParOf" srcId="{5CC0D3B7-FA50-4F87-A9E6-DD124B96CEC1}" destId="{3F6C2FC1-B18A-4E14-9573-D2A289246055}" srcOrd="0" destOrd="0" presId="urn:microsoft.com/office/officeart/2005/8/layout/radial1"/>
    <dgm:cxn modelId="{FEB536CE-8E98-4591-BEB7-A9FE94D25891}" type="presParOf" srcId="{5F6B1520-5EA0-484E-9103-AF13CF22137A}" destId="{C0257590-8D6D-430F-AE87-FB72759C9C8B}" srcOrd="8" destOrd="0" presId="urn:microsoft.com/office/officeart/2005/8/layout/radial1"/>
    <dgm:cxn modelId="{06C9DE69-5ED6-44E4-87C4-EED606CC9EA6}" type="presParOf" srcId="{5F6B1520-5EA0-484E-9103-AF13CF22137A}" destId="{126C5BB4-EF51-4BE7-AF3E-966C17147BF1}" srcOrd="9" destOrd="0" presId="urn:microsoft.com/office/officeart/2005/8/layout/radial1"/>
    <dgm:cxn modelId="{76E774FC-5D5E-4869-B534-13AFB8B24AD5}" type="presParOf" srcId="{126C5BB4-EF51-4BE7-AF3E-966C17147BF1}" destId="{7B14F710-957A-4688-827F-499FB4CA8C4F}" srcOrd="0" destOrd="0" presId="urn:microsoft.com/office/officeart/2005/8/layout/radial1"/>
    <dgm:cxn modelId="{0A2055F1-14BB-4C94-80E1-F1E8D95CB7A3}" type="presParOf" srcId="{5F6B1520-5EA0-484E-9103-AF13CF22137A}" destId="{67E47167-27A8-4B54-871D-B90D18F74C45}" srcOrd="10" destOrd="0" presId="urn:microsoft.com/office/officeart/2005/8/layout/radial1"/>
    <dgm:cxn modelId="{20495B65-9082-184C-AA48-E4F1819DD49E}" type="presParOf" srcId="{5F6B1520-5EA0-484E-9103-AF13CF22137A}" destId="{23A3673A-35FB-8E44-8535-46088227FC58}" srcOrd="11" destOrd="0" presId="urn:microsoft.com/office/officeart/2005/8/layout/radial1"/>
    <dgm:cxn modelId="{D7A7F4B6-1021-9F43-9BD0-3DB1D225FEC5}" type="presParOf" srcId="{23A3673A-35FB-8E44-8535-46088227FC58}" destId="{6B779C38-FB3B-234D-8E47-96E0585287D7}" srcOrd="0" destOrd="0" presId="urn:microsoft.com/office/officeart/2005/8/layout/radial1"/>
    <dgm:cxn modelId="{EFF35F07-D03A-A244-AB6C-AF3F459F3ED8}" type="presParOf" srcId="{5F6B1520-5EA0-484E-9103-AF13CF22137A}" destId="{CC0ED6DF-97AC-A54E-B245-CDBB26AADAB0}" srcOrd="12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7EBBD65-BC13-442C-8C13-9947CD57EAAF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C102211-4905-48A0-B601-6C7DFB1C500C}">
      <dgm:prSet phldrT="[Text]"/>
      <dgm:spPr>
        <a:solidFill>
          <a:srgbClr val="00B050"/>
        </a:solidFill>
      </dgm:spPr>
      <dgm:t>
        <a:bodyPr/>
        <a:lstStyle/>
        <a:p>
          <a:r>
            <a:rPr lang="en-US" dirty="0" smtClean="0"/>
            <a:t>Locate ambulance(s)</a:t>
          </a:r>
          <a:endParaRPr lang="en-US" dirty="0"/>
        </a:p>
      </dgm:t>
    </dgm:pt>
    <dgm:pt modelId="{D84ADD44-F5D5-4D81-9E42-29BAC40C7BDB}" type="parTrans" cxnId="{4C544397-3E05-4CC1-A981-336E71B60BEB}">
      <dgm:prSet/>
      <dgm:spPr/>
      <dgm:t>
        <a:bodyPr/>
        <a:lstStyle/>
        <a:p>
          <a:endParaRPr lang="en-US"/>
        </a:p>
      </dgm:t>
    </dgm:pt>
    <dgm:pt modelId="{B0E56F7F-F065-4459-8A5F-B391BB6DD06B}" type="sibTrans" cxnId="{4C544397-3E05-4CC1-A981-336E71B60BEB}">
      <dgm:prSet/>
      <dgm:spPr/>
      <dgm:t>
        <a:bodyPr/>
        <a:lstStyle/>
        <a:p>
          <a:endParaRPr lang="en-US"/>
        </a:p>
      </dgm:t>
    </dgm:pt>
    <dgm:pt modelId="{6CAAAF3B-10B0-4F4B-B2E7-501ECFBAC482}">
      <dgm:prSet phldrT="[Text]"/>
      <dgm:spPr>
        <a:solidFill>
          <a:srgbClr val="00B050"/>
        </a:solidFill>
      </dgm:spPr>
      <dgm:t>
        <a:bodyPr/>
        <a:lstStyle/>
        <a:p>
          <a:r>
            <a:rPr lang="en-US" dirty="0" smtClean="0"/>
            <a:t>Select and Call</a:t>
          </a:r>
          <a:endParaRPr lang="en-US" dirty="0"/>
        </a:p>
      </dgm:t>
    </dgm:pt>
    <dgm:pt modelId="{6C1D9A7F-45DB-4133-9DC1-76A0EEF80F7D}" type="parTrans" cxnId="{645A0A5F-C831-4D44-8E9B-DAD6AC596E97}">
      <dgm:prSet/>
      <dgm:spPr/>
      <dgm:t>
        <a:bodyPr/>
        <a:lstStyle/>
        <a:p>
          <a:endParaRPr lang="en-US"/>
        </a:p>
      </dgm:t>
    </dgm:pt>
    <dgm:pt modelId="{E831203F-FB21-43D4-8A88-36F6E78B795F}" type="sibTrans" cxnId="{645A0A5F-C831-4D44-8E9B-DAD6AC596E97}">
      <dgm:prSet/>
      <dgm:spPr/>
      <dgm:t>
        <a:bodyPr/>
        <a:lstStyle/>
        <a:p>
          <a:endParaRPr lang="en-US"/>
        </a:p>
      </dgm:t>
    </dgm:pt>
    <dgm:pt modelId="{409CA28C-CD5A-47B8-ACD3-AFA1E0C749C3}">
      <dgm:prSet phldrT="[Text]"/>
      <dgm:spPr>
        <a:solidFill>
          <a:srgbClr val="00B050"/>
        </a:solidFill>
      </dgm:spPr>
      <dgm:t>
        <a:bodyPr/>
        <a:lstStyle/>
        <a:p>
          <a:r>
            <a:rPr lang="en-US" dirty="0" smtClean="0"/>
            <a:t>Get stretcher</a:t>
          </a:r>
          <a:endParaRPr lang="en-US" dirty="0"/>
        </a:p>
      </dgm:t>
    </dgm:pt>
    <dgm:pt modelId="{34AFDC23-6957-42FA-B042-F8067C3A9A87}" type="parTrans" cxnId="{A26360BC-436C-4073-8FF7-C2CC2D4543DF}">
      <dgm:prSet/>
      <dgm:spPr/>
      <dgm:t>
        <a:bodyPr/>
        <a:lstStyle/>
        <a:p>
          <a:endParaRPr lang="en-US"/>
        </a:p>
      </dgm:t>
    </dgm:pt>
    <dgm:pt modelId="{CA809051-767A-432F-8460-CD3EEBCC348D}" type="sibTrans" cxnId="{A26360BC-436C-4073-8FF7-C2CC2D4543DF}">
      <dgm:prSet/>
      <dgm:spPr/>
      <dgm:t>
        <a:bodyPr/>
        <a:lstStyle/>
        <a:p>
          <a:endParaRPr lang="en-US"/>
        </a:p>
      </dgm:t>
    </dgm:pt>
    <dgm:pt modelId="{901F7AE4-7C4F-4507-8478-92D6288A5A55}">
      <dgm:prSet phldrT="[Text]"/>
      <dgm:spPr>
        <a:solidFill>
          <a:srgbClr val="00B050"/>
        </a:solidFill>
      </dgm:spPr>
      <dgm:t>
        <a:bodyPr/>
        <a:lstStyle/>
        <a:p>
          <a:r>
            <a:rPr lang="en-US" dirty="0" smtClean="0"/>
            <a:t>Get injured</a:t>
          </a:r>
          <a:endParaRPr lang="en-US" dirty="0"/>
        </a:p>
      </dgm:t>
    </dgm:pt>
    <dgm:pt modelId="{2846C3CE-0722-4280-B0B3-F8B484042FCA}" type="parTrans" cxnId="{015FEF56-A37E-41DD-99C6-0884CFA26E55}">
      <dgm:prSet/>
      <dgm:spPr/>
      <dgm:t>
        <a:bodyPr/>
        <a:lstStyle/>
        <a:p>
          <a:endParaRPr lang="en-US"/>
        </a:p>
      </dgm:t>
    </dgm:pt>
    <dgm:pt modelId="{9F1F818E-D212-400E-B3FF-ED1BEC189E3C}" type="sibTrans" cxnId="{015FEF56-A37E-41DD-99C6-0884CFA26E55}">
      <dgm:prSet/>
      <dgm:spPr/>
      <dgm:t>
        <a:bodyPr/>
        <a:lstStyle/>
        <a:p>
          <a:endParaRPr lang="en-US"/>
        </a:p>
      </dgm:t>
    </dgm:pt>
    <dgm:pt modelId="{C084F720-AAE8-EA4B-9561-525CFBD8A929}">
      <dgm:prSet phldrT="[Text]"/>
      <dgm:spPr>
        <a:solidFill>
          <a:srgbClr val="00B050"/>
        </a:solidFill>
      </dgm:spPr>
      <dgm:t>
        <a:bodyPr/>
        <a:lstStyle/>
        <a:p>
          <a:r>
            <a:rPr lang="en-US" dirty="0" smtClean="0"/>
            <a:t>Transport to Location</a:t>
          </a:r>
          <a:endParaRPr lang="en-US" dirty="0"/>
        </a:p>
      </dgm:t>
    </dgm:pt>
    <dgm:pt modelId="{C2397395-0310-4B40-9DB3-BC1C349AB423}" type="parTrans" cxnId="{9C505142-03C2-1A42-863D-3DCD535FB932}">
      <dgm:prSet/>
      <dgm:spPr/>
      <dgm:t>
        <a:bodyPr/>
        <a:lstStyle/>
        <a:p>
          <a:endParaRPr lang="en-US"/>
        </a:p>
      </dgm:t>
    </dgm:pt>
    <dgm:pt modelId="{129BE40E-1174-024C-B4CB-5235697BEC7A}" type="sibTrans" cxnId="{9C505142-03C2-1A42-863D-3DCD535FB932}">
      <dgm:prSet/>
      <dgm:spPr>
        <a:noFill/>
      </dgm:spPr>
      <dgm:t>
        <a:bodyPr/>
        <a:lstStyle/>
        <a:p>
          <a:endParaRPr lang="en-US"/>
        </a:p>
      </dgm:t>
    </dgm:pt>
    <dgm:pt modelId="{A4CC6295-3B01-3F4B-BDE6-E4337262E0F0}">
      <dgm:prSet phldrT="[Text]"/>
      <dgm:spPr>
        <a:solidFill>
          <a:srgbClr val="00B050"/>
        </a:solidFill>
      </dgm:spPr>
      <dgm:t>
        <a:bodyPr/>
        <a:lstStyle/>
        <a:p>
          <a:r>
            <a:rPr lang="en-US" dirty="0" smtClean="0"/>
            <a:t>Determine Location to Transport</a:t>
          </a:r>
          <a:endParaRPr lang="en-US" dirty="0"/>
        </a:p>
      </dgm:t>
    </dgm:pt>
    <dgm:pt modelId="{4D37076C-ECB5-3847-9520-3C74EEAF22FD}" type="parTrans" cxnId="{A4DDC56C-A4A6-DB4B-91A5-8EE4329AC5DE}">
      <dgm:prSet/>
      <dgm:spPr/>
      <dgm:t>
        <a:bodyPr/>
        <a:lstStyle/>
        <a:p>
          <a:endParaRPr lang="en-US"/>
        </a:p>
      </dgm:t>
    </dgm:pt>
    <dgm:pt modelId="{60E83141-291D-A240-83E4-20811258FFC9}" type="sibTrans" cxnId="{A4DDC56C-A4A6-DB4B-91A5-8EE4329AC5DE}">
      <dgm:prSet/>
      <dgm:spPr/>
      <dgm:t>
        <a:bodyPr/>
        <a:lstStyle/>
        <a:p>
          <a:endParaRPr lang="en-US"/>
        </a:p>
      </dgm:t>
    </dgm:pt>
    <dgm:pt modelId="{DA048EC9-47BF-4722-A88C-CAE51D76FFC1}" type="pres">
      <dgm:prSet presAssocID="{87EBBD65-BC13-442C-8C13-9947CD57EAAF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C011DA8-13F6-4F8A-8F08-6856FFF34301}" type="pres">
      <dgm:prSet presAssocID="{8C102211-4905-48A0-B601-6C7DFB1C500C}" presName="node" presStyleLbl="node1" presStyleIdx="0" presStyleCnt="6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FE3EFEF7-AC6A-4879-BEAB-E3A68DB3A117}" type="pres">
      <dgm:prSet presAssocID="{B0E56F7F-F065-4459-8A5F-B391BB6DD06B}" presName="sibTrans" presStyleLbl="sibTrans2D1" presStyleIdx="0" presStyleCnt="6"/>
      <dgm:spPr/>
      <dgm:t>
        <a:bodyPr/>
        <a:lstStyle/>
        <a:p>
          <a:endParaRPr lang="en-US"/>
        </a:p>
      </dgm:t>
    </dgm:pt>
    <dgm:pt modelId="{8A59EE81-966D-4DF4-8A5B-341B93FD3DEF}" type="pres">
      <dgm:prSet presAssocID="{B0E56F7F-F065-4459-8A5F-B391BB6DD06B}" presName="connectorText" presStyleLbl="sibTrans2D1" presStyleIdx="0" presStyleCnt="6"/>
      <dgm:spPr/>
      <dgm:t>
        <a:bodyPr/>
        <a:lstStyle/>
        <a:p>
          <a:endParaRPr lang="en-US"/>
        </a:p>
      </dgm:t>
    </dgm:pt>
    <dgm:pt modelId="{E9BB4978-9536-41A2-B8D5-DA5F22647974}" type="pres">
      <dgm:prSet presAssocID="{6CAAAF3B-10B0-4F4B-B2E7-501ECFBAC482}" presName="node" presStyleLbl="node1" presStyleIdx="1" presStyleCnt="6" custScaleY="57063" custRadScaleRad="115196" custRadScaleInc="730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796162DF-43B3-4488-B0F1-1BB99897B18F}" type="pres">
      <dgm:prSet presAssocID="{E831203F-FB21-43D4-8A88-36F6E78B795F}" presName="sibTrans" presStyleLbl="sibTrans2D1" presStyleIdx="1" presStyleCnt="6"/>
      <dgm:spPr/>
      <dgm:t>
        <a:bodyPr/>
        <a:lstStyle/>
        <a:p>
          <a:endParaRPr lang="en-US"/>
        </a:p>
      </dgm:t>
    </dgm:pt>
    <dgm:pt modelId="{B67BD99A-0B2A-4406-A7B7-9E1D21790041}" type="pres">
      <dgm:prSet presAssocID="{E831203F-FB21-43D4-8A88-36F6E78B795F}" presName="connectorText" presStyleLbl="sibTrans2D1" presStyleIdx="1" presStyleCnt="6"/>
      <dgm:spPr/>
      <dgm:t>
        <a:bodyPr/>
        <a:lstStyle/>
        <a:p>
          <a:endParaRPr lang="en-US"/>
        </a:p>
      </dgm:t>
    </dgm:pt>
    <dgm:pt modelId="{2C16FE67-F79A-4978-8C04-A4E34804FDDD}" type="pres">
      <dgm:prSet presAssocID="{409CA28C-CD5A-47B8-ACD3-AFA1E0C749C3}" presName="node" presStyleLbl="node1" presStyleIdx="2" presStyleCnt="6" custScaleY="68900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B2F0A2FF-729E-4AA3-A85C-E238358F802E}" type="pres">
      <dgm:prSet presAssocID="{CA809051-767A-432F-8460-CD3EEBCC348D}" presName="sibTrans" presStyleLbl="sibTrans2D1" presStyleIdx="2" presStyleCnt="6"/>
      <dgm:spPr/>
      <dgm:t>
        <a:bodyPr/>
        <a:lstStyle/>
        <a:p>
          <a:endParaRPr lang="en-US"/>
        </a:p>
      </dgm:t>
    </dgm:pt>
    <dgm:pt modelId="{5286B5D6-595A-4D48-99C4-E4799C696D18}" type="pres">
      <dgm:prSet presAssocID="{CA809051-767A-432F-8460-CD3EEBCC348D}" presName="connectorText" presStyleLbl="sibTrans2D1" presStyleIdx="2" presStyleCnt="6"/>
      <dgm:spPr/>
      <dgm:t>
        <a:bodyPr/>
        <a:lstStyle/>
        <a:p>
          <a:endParaRPr lang="en-US"/>
        </a:p>
      </dgm:t>
    </dgm:pt>
    <dgm:pt modelId="{5BFC8D6F-9FA7-4012-B54E-050C5C738F56}" type="pres">
      <dgm:prSet presAssocID="{901F7AE4-7C4F-4507-8478-92D6288A5A55}" presName="node" presStyleLbl="node1" presStyleIdx="3" presStyleCnt="6" custRadScaleRad="119247" custRadScaleInc="-4939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C5F95E83-89BE-47AA-8146-982A2CD9AE8D}" type="pres">
      <dgm:prSet presAssocID="{9F1F818E-D212-400E-B3FF-ED1BEC189E3C}" presName="sibTrans" presStyleLbl="sibTrans2D1" presStyleIdx="3" presStyleCnt="6"/>
      <dgm:spPr/>
      <dgm:t>
        <a:bodyPr/>
        <a:lstStyle/>
        <a:p>
          <a:endParaRPr lang="en-US"/>
        </a:p>
      </dgm:t>
    </dgm:pt>
    <dgm:pt modelId="{AB812746-6C17-47B3-97A6-2AA9CC4CFBE7}" type="pres">
      <dgm:prSet presAssocID="{9F1F818E-D212-400E-B3FF-ED1BEC189E3C}" presName="connectorText" presStyleLbl="sibTrans2D1" presStyleIdx="3" presStyleCnt="6"/>
      <dgm:spPr/>
      <dgm:t>
        <a:bodyPr/>
        <a:lstStyle/>
        <a:p>
          <a:endParaRPr lang="en-US"/>
        </a:p>
      </dgm:t>
    </dgm:pt>
    <dgm:pt modelId="{810B0A8F-1A4B-6A48-B367-C6F09BA7B3A2}" type="pres">
      <dgm:prSet presAssocID="{A4CC6295-3B01-3F4B-BDE6-E4337262E0F0}" presName="node" presStyleLbl="node1" presStyleIdx="4" presStyleCnt="6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BB965EA6-DE93-9845-8FD0-0C147E2488B2}" type="pres">
      <dgm:prSet presAssocID="{60E83141-291D-A240-83E4-20811258FFC9}" presName="sibTrans" presStyleLbl="sibTrans2D1" presStyleIdx="4" presStyleCnt="6"/>
      <dgm:spPr/>
      <dgm:t>
        <a:bodyPr/>
        <a:lstStyle/>
        <a:p>
          <a:endParaRPr lang="en-US"/>
        </a:p>
      </dgm:t>
    </dgm:pt>
    <dgm:pt modelId="{3E0A930F-AF18-7B4D-AC63-E4C57613CC8B}" type="pres">
      <dgm:prSet presAssocID="{60E83141-291D-A240-83E4-20811258FFC9}" presName="connectorText" presStyleLbl="sibTrans2D1" presStyleIdx="4" presStyleCnt="6"/>
      <dgm:spPr/>
      <dgm:t>
        <a:bodyPr/>
        <a:lstStyle/>
        <a:p>
          <a:endParaRPr lang="en-US"/>
        </a:p>
      </dgm:t>
    </dgm:pt>
    <dgm:pt modelId="{10A05C7C-F5D3-1A49-B035-A6C91453498C}" type="pres">
      <dgm:prSet presAssocID="{C084F720-AAE8-EA4B-9561-525CFBD8A929}" presName="node" presStyleLbl="node1" presStyleIdx="5" presStyleCnt="6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82C4EA41-3295-0645-92F2-432CB66D9430}" type="pres">
      <dgm:prSet presAssocID="{129BE40E-1174-024C-B4CB-5235697BEC7A}" presName="sibTrans" presStyleLbl="sibTrans2D1" presStyleIdx="5" presStyleCnt="6"/>
      <dgm:spPr/>
      <dgm:t>
        <a:bodyPr/>
        <a:lstStyle/>
        <a:p>
          <a:endParaRPr lang="en-US"/>
        </a:p>
      </dgm:t>
    </dgm:pt>
    <dgm:pt modelId="{8A3F219F-528F-9B42-A2C0-3F3FFD26F997}" type="pres">
      <dgm:prSet presAssocID="{129BE40E-1174-024C-B4CB-5235697BEC7A}" presName="connectorText" presStyleLbl="sibTrans2D1" presStyleIdx="5" presStyleCnt="6"/>
      <dgm:spPr/>
      <dgm:t>
        <a:bodyPr/>
        <a:lstStyle/>
        <a:p>
          <a:endParaRPr lang="en-US"/>
        </a:p>
      </dgm:t>
    </dgm:pt>
  </dgm:ptLst>
  <dgm:cxnLst>
    <dgm:cxn modelId="{6F42591C-E162-D449-BB6A-C46C60E39B8C}" type="presOf" srcId="{60E83141-291D-A240-83E4-20811258FFC9}" destId="{3E0A930F-AF18-7B4D-AC63-E4C57613CC8B}" srcOrd="1" destOrd="0" presId="urn:microsoft.com/office/officeart/2005/8/layout/cycle2"/>
    <dgm:cxn modelId="{562A1AE4-7BB6-43CF-BA3B-1042E133AC13}" type="presOf" srcId="{8C102211-4905-48A0-B601-6C7DFB1C500C}" destId="{AC011DA8-13F6-4F8A-8F08-6856FFF34301}" srcOrd="0" destOrd="0" presId="urn:microsoft.com/office/officeart/2005/8/layout/cycle2"/>
    <dgm:cxn modelId="{4C544397-3E05-4CC1-A981-336E71B60BEB}" srcId="{87EBBD65-BC13-442C-8C13-9947CD57EAAF}" destId="{8C102211-4905-48A0-B601-6C7DFB1C500C}" srcOrd="0" destOrd="0" parTransId="{D84ADD44-F5D5-4D81-9E42-29BAC40C7BDB}" sibTransId="{B0E56F7F-F065-4459-8A5F-B391BB6DD06B}"/>
    <dgm:cxn modelId="{3ABAE157-1215-4609-8D85-5AFCDB4C52CC}" type="presOf" srcId="{901F7AE4-7C4F-4507-8478-92D6288A5A55}" destId="{5BFC8D6F-9FA7-4012-B54E-050C5C738F56}" srcOrd="0" destOrd="0" presId="urn:microsoft.com/office/officeart/2005/8/layout/cycle2"/>
    <dgm:cxn modelId="{72388333-0DFB-48CB-A5AA-163769347BC8}" type="presOf" srcId="{409CA28C-CD5A-47B8-ACD3-AFA1E0C749C3}" destId="{2C16FE67-F79A-4978-8C04-A4E34804FDDD}" srcOrd="0" destOrd="0" presId="urn:microsoft.com/office/officeart/2005/8/layout/cycle2"/>
    <dgm:cxn modelId="{C226113E-29DB-4785-8C83-5E0D64CAA660}" type="presOf" srcId="{E831203F-FB21-43D4-8A88-36F6E78B795F}" destId="{796162DF-43B3-4488-B0F1-1BB99897B18F}" srcOrd="0" destOrd="0" presId="urn:microsoft.com/office/officeart/2005/8/layout/cycle2"/>
    <dgm:cxn modelId="{59FFF565-605A-6C4A-B2B4-BA2ADC7134F0}" type="presOf" srcId="{60E83141-291D-A240-83E4-20811258FFC9}" destId="{BB965EA6-DE93-9845-8FD0-0C147E2488B2}" srcOrd="0" destOrd="0" presId="urn:microsoft.com/office/officeart/2005/8/layout/cycle2"/>
    <dgm:cxn modelId="{B7387160-0E8F-40CD-B2DC-FEB7360A8593}" type="presOf" srcId="{87EBBD65-BC13-442C-8C13-9947CD57EAAF}" destId="{DA048EC9-47BF-4722-A88C-CAE51D76FFC1}" srcOrd="0" destOrd="0" presId="urn:microsoft.com/office/officeart/2005/8/layout/cycle2"/>
    <dgm:cxn modelId="{0E7920AB-A353-4CC9-B22F-F59D4DCA0A12}" type="presOf" srcId="{B0E56F7F-F065-4459-8A5F-B391BB6DD06B}" destId="{FE3EFEF7-AC6A-4879-BEAB-E3A68DB3A117}" srcOrd="0" destOrd="0" presId="urn:microsoft.com/office/officeart/2005/8/layout/cycle2"/>
    <dgm:cxn modelId="{9C505142-03C2-1A42-863D-3DCD535FB932}" srcId="{87EBBD65-BC13-442C-8C13-9947CD57EAAF}" destId="{C084F720-AAE8-EA4B-9561-525CFBD8A929}" srcOrd="5" destOrd="0" parTransId="{C2397395-0310-4B40-9DB3-BC1C349AB423}" sibTransId="{129BE40E-1174-024C-B4CB-5235697BEC7A}"/>
    <dgm:cxn modelId="{3B7B6FD5-E222-474D-A09F-3A8B55224478}" type="presOf" srcId="{B0E56F7F-F065-4459-8A5F-B391BB6DD06B}" destId="{8A59EE81-966D-4DF4-8A5B-341B93FD3DEF}" srcOrd="1" destOrd="0" presId="urn:microsoft.com/office/officeart/2005/8/layout/cycle2"/>
    <dgm:cxn modelId="{02DDE6FC-03DB-44D9-9217-EA6E090CB1B3}" type="presOf" srcId="{6CAAAF3B-10B0-4F4B-B2E7-501ECFBAC482}" destId="{E9BB4978-9536-41A2-B8D5-DA5F22647974}" srcOrd="0" destOrd="0" presId="urn:microsoft.com/office/officeart/2005/8/layout/cycle2"/>
    <dgm:cxn modelId="{A4DDC56C-A4A6-DB4B-91A5-8EE4329AC5DE}" srcId="{87EBBD65-BC13-442C-8C13-9947CD57EAAF}" destId="{A4CC6295-3B01-3F4B-BDE6-E4337262E0F0}" srcOrd="4" destOrd="0" parTransId="{4D37076C-ECB5-3847-9520-3C74EEAF22FD}" sibTransId="{60E83141-291D-A240-83E4-20811258FFC9}"/>
    <dgm:cxn modelId="{26DE27F6-3F4E-41E1-92D7-D816848CA3EF}" type="presOf" srcId="{CA809051-767A-432F-8460-CD3EEBCC348D}" destId="{5286B5D6-595A-4D48-99C4-E4799C696D18}" srcOrd="1" destOrd="0" presId="urn:microsoft.com/office/officeart/2005/8/layout/cycle2"/>
    <dgm:cxn modelId="{645A0A5F-C831-4D44-8E9B-DAD6AC596E97}" srcId="{87EBBD65-BC13-442C-8C13-9947CD57EAAF}" destId="{6CAAAF3B-10B0-4F4B-B2E7-501ECFBAC482}" srcOrd="1" destOrd="0" parTransId="{6C1D9A7F-45DB-4133-9DC1-76A0EEF80F7D}" sibTransId="{E831203F-FB21-43D4-8A88-36F6E78B795F}"/>
    <dgm:cxn modelId="{015FEF56-A37E-41DD-99C6-0884CFA26E55}" srcId="{87EBBD65-BC13-442C-8C13-9947CD57EAAF}" destId="{901F7AE4-7C4F-4507-8478-92D6288A5A55}" srcOrd="3" destOrd="0" parTransId="{2846C3CE-0722-4280-B0B3-F8B484042FCA}" sibTransId="{9F1F818E-D212-400E-B3FF-ED1BEC189E3C}"/>
    <dgm:cxn modelId="{D87E152C-408F-D641-94E7-167AAE6D5007}" type="presOf" srcId="{129BE40E-1174-024C-B4CB-5235697BEC7A}" destId="{82C4EA41-3295-0645-92F2-432CB66D9430}" srcOrd="0" destOrd="0" presId="urn:microsoft.com/office/officeart/2005/8/layout/cycle2"/>
    <dgm:cxn modelId="{E1D63D67-948B-49BD-AE88-5FDA0E8C5182}" type="presOf" srcId="{9F1F818E-D212-400E-B3FF-ED1BEC189E3C}" destId="{C5F95E83-89BE-47AA-8146-982A2CD9AE8D}" srcOrd="0" destOrd="0" presId="urn:microsoft.com/office/officeart/2005/8/layout/cycle2"/>
    <dgm:cxn modelId="{FA44B7E6-26B5-D84A-A46D-F8DCDF6D2CC1}" type="presOf" srcId="{129BE40E-1174-024C-B4CB-5235697BEC7A}" destId="{8A3F219F-528F-9B42-A2C0-3F3FFD26F997}" srcOrd="1" destOrd="0" presId="urn:microsoft.com/office/officeart/2005/8/layout/cycle2"/>
    <dgm:cxn modelId="{8D7E8841-50D7-4FA6-B46F-645AACC5AC92}" type="presOf" srcId="{CA809051-767A-432F-8460-CD3EEBCC348D}" destId="{B2F0A2FF-729E-4AA3-A85C-E238358F802E}" srcOrd="0" destOrd="0" presId="urn:microsoft.com/office/officeart/2005/8/layout/cycle2"/>
    <dgm:cxn modelId="{47B10C05-D3E9-8A48-8483-616E34C387D6}" type="presOf" srcId="{C084F720-AAE8-EA4B-9561-525CFBD8A929}" destId="{10A05C7C-F5D3-1A49-B035-A6C91453498C}" srcOrd="0" destOrd="0" presId="urn:microsoft.com/office/officeart/2005/8/layout/cycle2"/>
    <dgm:cxn modelId="{D17CF94E-4096-453E-A902-67740BDC8C89}" type="presOf" srcId="{E831203F-FB21-43D4-8A88-36F6E78B795F}" destId="{B67BD99A-0B2A-4406-A7B7-9E1D21790041}" srcOrd="1" destOrd="0" presId="urn:microsoft.com/office/officeart/2005/8/layout/cycle2"/>
    <dgm:cxn modelId="{653122A0-7B10-EF4A-9716-8B67E85A87B9}" type="presOf" srcId="{A4CC6295-3B01-3F4B-BDE6-E4337262E0F0}" destId="{810B0A8F-1A4B-6A48-B367-C6F09BA7B3A2}" srcOrd="0" destOrd="0" presId="urn:microsoft.com/office/officeart/2005/8/layout/cycle2"/>
    <dgm:cxn modelId="{A9498C84-96E3-4EB1-A003-E53B2BA45549}" type="presOf" srcId="{9F1F818E-D212-400E-B3FF-ED1BEC189E3C}" destId="{AB812746-6C17-47B3-97A6-2AA9CC4CFBE7}" srcOrd="1" destOrd="0" presId="urn:microsoft.com/office/officeart/2005/8/layout/cycle2"/>
    <dgm:cxn modelId="{A26360BC-436C-4073-8FF7-C2CC2D4543DF}" srcId="{87EBBD65-BC13-442C-8C13-9947CD57EAAF}" destId="{409CA28C-CD5A-47B8-ACD3-AFA1E0C749C3}" srcOrd="2" destOrd="0" parTransId="{34AFDC23-6957-42FA-B042-F8067C3A9A87}" sibTransId="{CA809051-767A-432F-8460-CD3EEBCC348D}"/>
    <dgm:cxn modelId="{38455033-5ABF-4ECF-9F03-1208E3F4EB58}" type="presParOf" srcId="{DA048EC9-47BF-4722-A88C-CAE51D76FFC1}" destId="{AC011DA8-13F6-4F8A-8F08-6856FFF34301}" srcOrd="0" destOrd="0" presId="urn:microsoft.com/office/officeart/2005/8/layout/cycle2"/>
    <dgm:cxn modelId="{0C88926E-47DC-47EC-B4B2-EC3AB23B1332}" type="presParOf" srcId="{DA048EC9-47BF-4722-A88C-CAE51D76FFC1}" destId="{FE3EFEF7-AC6A-4879-BEAB-E3A68DB3A117}" srcOrd="1" destOrd="0" presId="urn:microsoft.com/office/officeart/2005/8/layout/cycle2"/>
    <dgm:cxn modelId="{32E4DE70-D645-4ADF-98B0-FC1B7892D303}" type="presParOf" srcId="{FE3EFEF7-AC6A-4879-BEAB-E3A68DB3A117}" destId="{8A59EE81-966D-4DF4-8A5B-341B93FD3DEF}" srcOrd="0" destOrd="0" presId="urn:microsoft.com/office/officeart/2005/8/layout/cycle2"/>
    <dgm:cxn modelId="{FFDA8103-BB94-44DB-A7BB-1A53354710DE}" type="presParOf" srcId="{DA048EC9-47BF-4722-A88C-CAE51D76FFC1}" destId="{E9BB4978-9536-41A2-B8D5-DA5F22647974}" srcOrd="2" destOrd="0" presId="urn:microsoft.com/office/officeart/2005/8/layout/cycle2"/>
    <dgm:cxn modelId="{F12BC60A-7437-4A3E-BA37-ECF1DBC70805}" type="presParOf" srcId="{DA048EC9-47BF-4722-A88C-CAE51D76FFC1}" destId="{796162DF-43B3-4488-B0F1-1BB99897B18F}" srcOrd="3" destOrd="0" presId="urn:microsoft.com/office/officeart/2005/8/layout/cycle2"/>
    <dgm:cxn modelId="{F9C08D4B-AE4E-4DA6-9875-1ECA866AD118}" type="presParOf" srcId="{796162DF-43B3-4488-B0F1-1BB99897B18F}" destId="{B67BD99A-0B2A-4406-A7B7-9E1D21790041}" srcOrd="0" destOrd="0" presId="urn:microsoft.com/office/officeart/2005/8/layout/cycle2"/>
    <dgm:cxn modelId="{600D86F3-B2FA-4267-A8DA-36871C42E81A}" type="presParOf" srcId="{DA048EC9-47BF-4722-A88C-CAE51D76FFC1}" destId="{2C16FE67-F79A-4978-8C04-A4E34804FDDD}" srcOrd="4" destOrd="0" presId="urn:microsoft.com/office/officeart/2005/8/layout/cycle2"/>
    <dgm:cxn modelId="{0B8904E0-34D1-4B91-92A1-B4043AED5B0F}" type="presParOf" srcId="{DA048EC9-47BF-4722-A88C-CAE51D76FFC1}" destId="{B2F0A2FF-729E-4AA3-A85C-E238358F802E}" srcOrd="5" destOrd="0" presId="urn:microsoft.com/office/officeart/2005/8/layout/cycle2"/>
    <dgm:cxn modelId="{D0BA0DE0-D553-47D3-9978-D5F333E8A83C}" type="presParOf" srcId="{B2F0A2FF-729E-4AA3-A85C-E238358F802E}" destId="{5286B5D6-595A-4D48-99C4-E4799C696D18}" srcOrd="0" destOrd="0" presId="urn:microsoft.com/office/officeart/2005/8/layout/cycle2"/>
    <dgm:cxn modelId="{2DE401F3-09C6-4355-9765-7490D2C6191B}" type="presParOf" srcId="{DA048EC9-47BF-4722-A88C-CAE51D76FFC1}" destId="{5BFC8D6F-9FA7-4012-B54E-050C5C738F56}" srcOrd="6" destOrd="0" presId="urn:microsoft.com/office/officeart/2005/8/layout/cycle2"/>
    <dgm:cxn modelId="{129A6674-3126-4642-ABC2-8EE529E3D24E}" type="presParOf" srcId="{DA048EC9-47BF-4722-A88C-CAE51D76FFC1}" destId="{C5F95E83-89BE-47AA-8146-982A2CD9AE8D}" srcOrd="7" destOrd="0" presId="urn:microsoft.com/office/officeart/2005/8/layout/cycle2"/>
    <dgm:cxn modelId="{26C81B52-7A7A-4F78-8806-C75056E8E3F2}" type="presParOf" srcId="{C5F95E83-89BE-47AA-8146-982A2CD9AE8D}" destId="{AB812746-6C17-47B3-97A6-2AA9CC4CFBE7}" srcOrd="0" destOrd="0" presId="urn:microsoft.com/office/officeart/2005/8/layout/cycle2"/>
    <dgm:cxn modelId="{61E3A24E-E618-C24E-B9C6-79154CD36E62}" type="presParOf" srcId="{DA048EC9-47BF-4722-A88C-CAE51D76FFC1}" destId="{810B0A8F-1A4B-6A48-B367-C6F09BA7B3A2}" srcOrd="8" destOrd="0" presId="urn:microsoft.com/office/officeart/2005/8/layout/cycle2"/>
    <dgm:cxn modelId="{B5F1FBE2-A281-EF40-B235-F4116EA56913}" type="presParOf" srcId="{DA048EC9-47BF-4722-A88C-CAE51D76FFC1}" destId="{BB965EA6-DE93-9845-8FD0-0C147E2488B2}" srcOrd="9" destOrd="0" presId="urn:microsoft.com/office/officeart/2005/8/layout/cycle2"/>
    <dgm:cxn modelId="{0FE3C301-00C0-4E4B-813F-8FEA3F967FD9}" type="presParOf" srcId="{BB965EA6-DE93-9845-8FD0-0C147E2488B2}" destId="{3E0A930F-AF18-7B4D-AC63-E4C57613CC8B}" srcOrd="0" destOrd="0" presId="urn:microsoft.com/office/officeart/2005/8/layout/cycle2"/>
    <dgm:cxn modelId="{13A173FE-5141-F349-9249-C45AE3D3C67A}" type="presParOf" srcId="{DA048EC9-47BF-4722-A88C-CAE51D76FFC1}" destId="{10A05C7C-F5D3-1A49-B035-A6C91453498C}" srcOrd="10" destOrd="0" presId="urn:microsoft.com/office/officeart/2005/8/layout/cycle2"/>
    <dgm:cxn modelId="{4B95670D-5F75-4C43-B4FC-84D40C08D153}" type="presParOf" srcId="{DA048EC9-47BF-4722-A88C-CAE51D76FFC1}" destId="{82C4EA41-3295-0645-92F2-432CB66D9430}" srcOrd="11" destOrd="0" presId="urn:microsoft.com/office/officeart/2005/8/layout/cycle2"/>
    <dgm:cxn modelId="{763B91D5-8622-954E-A6D5-71F0F46855D6}" type="presParOf" srcId="{82C4EA41-3295-0645-92F2-432CB66D9430}" destId="{8A3F219F-528F-9B42-A2C0-3F3FFD26F997}" srcOrd="0" destOrd="0" presId="urn:microsoft.com/office/officeart/2005/8/layout/cycle2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681F40-BC53-4F05-A022-1F60C412B761}">
      <dsp:nvSpPr>
        <dsp:cNvPr id="0" name=""/>
        <dsp:cNvSpPr/>
      </dsp:nvSpPr>
      <dsp:spPr>
        <a:xfrm>
          <a:off x="1825147" y="1654910"/>
          <a:ext cx="765782" cy="76578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Car</a:t>
          </a:r>
          <a:endParaRPr lang="en-US" sz="2700" kern="1200" dirty="0"/>
        </a:p>
      </dsp:txBody>
      <dsp:txXfrm>
        <a:off x="1937293" y="1767056"/>
        <a:ext cx="541490" cy="541490"/>
      </dsp:txXfrm>
    </dsp:sp>
    <dsp:sp modelId="{DC0A62D1-4C3E-417B-B7F0-7422EB64F57D}">
      <dsp:nvSpPr>
        <dsp:cNvPr id="0" name=""/>
        <dsp:cNvSpPr/>
      </dsp:nvSpPr>
      <dsp:spPr>
        <a:xfrm rot="16200000">
          <a:off x="2023972" y="1187852"/>
          <a:ext cx="368131" cy="26036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2063027" y="1278980"/>
        <a:ext cx="290021" cy="156220"/>
      </dsp:txXfrm>
    </dsp:sp>
    <dsp:sp modelId="{1BDE022B-6169-49E7-BF3E-A30EC051B6D3}">
      <dsp:nvSpPr>
        <dsp:cNvPr id="0" name=""/>
        <dsp:cNvSpPr/>
      </dsp:nvSpPr>
      <dsp:spPr>
        <a:xfrm>
          <a:off x="1729424" y="3094"/>
          <a:ext cx="957228" cy="95722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Make and Model</a:t>
          </a:r>
          <a:endParaRPr lang="en-US" sz="1400" kern="1200" dirty="0"/>
        </a:p>
      </dsp:txBody>
      <dsp:txXfrm>
        <a:off x="1869607" y="143277"/>
        <a:ext cx="676862" cy="676862"/>
      </dsp:txXfrm>
    </dsp:sp>
    <dsp:sp modelId="{D558942B-E6CA-449D-A0FE-151CAA3AF7BF}">
      <dsp:nvSpPr>
        <dsp:cNvPr id="0" name=""/>
        <dsp:cNvSpPr/>
      </dsp:nvSpPr>
      <dsp:spPr>
        <a:xfrm rot="18900000">
          <a:off x="2532924" y="1398667"/>
          <a:ext cx="368131" cy="26036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2544363" y="1478356"/>
        <a:ext cx="290021" cy="156220"/>
      </dsp:txXfrm>
    </dsp:sp>
    <dsp:sp modelId="{6CFACD4F-F02F-4618-8B10-E6A398A6CF5C}">
      <dsp:nvSpPr>
        <dsp:cNvPr id="0" name=""/>
        <dsp:cNvSpPr/>
      </dsp:nvSpPr>
      <dsp:spPr>
        <a:xfrm>
          <a:off x="2829748" y="458863"/>
          <a:ext cx="957228" cy="95722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Color</a:t>
          </a:r>
          <a:endParaRPr lang="en-US" sz="1200" kern="1200" dirty="0"/>
        </a:p>
      </dsp:txBody>
      <dsp:txXfrm>
        <a:off x="2969931" y="599046"/>
        <a:ext cx="676862" cy="676862"/>
      </dsp:txXfrm>
    </dsp:sp>
    <dsp:sp modelId="{45514F0A-9F7D-4C4F-952B-001B32AE8DC6}">
      <dsp:nvSpPr>
        <dsp:cNvPr id="0" name=""/>
        <dsp:cNvSpPr/>
      </dsp:nvSpPr>
      <dsp:spPr>
        <a:xfrm>
          <a:off x="2743739" y="1907618"/>
          <a:ext cx="368131" cy="26036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2743739" y="1959691"/>
        <a:ext cx="290021" cy="156220"/>
      </dsp:txXfrm>
    </dsp:sp>
    <dsp:sp modelId="{71CFD817-0531-4791-BEF9-B4BD8F32DF93}">
      <dsp:nvSpPr>
        <dsp:cNvPr id="0" name=""/>
        <dsp:cNvSpPr/>
      </dsp:nvSpPr>
      <dsp:spPr>
        <a:xfrm>
          <a:off x="3285518" y="1559187"/>
          <a:ext cx="957228" cy="95722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VIN</a:t>
          </a:r>
          <a:endParaRPr lang="en-US" sz="1200" kern="1200" dirty="0"/>
        </a:p>
      </dsp:txBody>
      <dsp:txXfrm>
        <a:off x="3425701" y="1699370"/>
        <a:ext cx="676862" cy="676862"/>
      </dsp:txXfrm>
    </dsp:sp>
    <dsp:sp modelId="{D549867E-8909-4CBB-ADF9-A641EBD2788E}">
      <dsp:nvSpPr>
        <dsp:cNvPr id="0" name=""/>
        <dsp:cNvSpPr/>
      </dsp:nvSpPr>
      <dsp:spPr>
        <a:xfrm rot="2700000">
          <a:off x="2532924" y="2416570"/>
          <a:ext cx="368131" cy="26036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2544363" y="2441027"/>
        <a:ext cx="290021" cy="156220"/>
      </dsp:txXfrm>
    </dsp:sp>
    <dsp:sp modelId="{BBE7993F-9FAC-4B01-983A-6CD2E95CAAFC}">
      <dsp:nvSpPr>
        <dsp:cNvPr id="0" name=""/>
        <dsp:cNvSpPr/>
      </dsp:nvSpPr>
      <dsp:spPr>
        <a:xfrm>
          <a:off x="2829748" y="2659512"/>
          <a:ext cx="957228" cy="95722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Tag No</a:t>
          </a:r>
          <a:endParaRPr lang="en-US" sz="1200" kern="1200" dirty="0"/>
        </a:p>
      </dsp:txBody>
      <dsp:txXfrm>
        <a:off x="2969931" y="2799695"/>
        <a:ext cx="676862" cy="676862"/>
      </dsp:txXfrm>
    </dsp:sp>
    <dsp:sp modelId="{662A4C12-10E0-4D82-B75E-988625017B26}">
      <dsp:nvSpPr>
        <dsp:cNvPr id="0" name=""/>
        <dsp:cNvSpPr/>
      </dsp:nvSpPr>
      <dsp:spPr>
        <a:xfrm rot="5400000">
          <a:off x="2023972" y="2627385"/>
          <a:ext cx="368131" cy="26036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2063027" y="2640403"/>
        <a:ext cx="290021" cy="156220"/>
      </dsp:txXfrm>
    </dsp:sp>
    <dsp:sp modelId="{4BAD4D94-732B-412F-9EE2-F3E147C44826}">
      <dsp:nvSpPr>
        <dsp:cNvPr id="0" name=""/>
        <dsp:cNvSpPr/>
      </dsp:nvSpPr>
      <dsp:spPr>
        <a:xfrm>
          <a:off x="1729424" y="3115281"/>
          <a:ext cx="957228" cy="95722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Purchase Date</a:t>
          </a:r>
          <a:endParaRPr lang="en-US" sz="1200" kern="1200" dirty="0"/>
        </a:p>
      </dsp:txBody>
      <dsp:txXfrm>
        <a:off x="1869607" y="3255464"/>
        <a:ext cx="676862" cy="676862"/>
      </dsp:txXfrm>
    </dsp:sp>
    <dsp:sp modelId="{B02A1D27-CBA6-44D2-88AA-54F78B36DA0D}">
      <dsp:nvSpPr>
        <dsp:cNvPr id="0" name=""/>
        <dsp:cNvSpPr/>
      </dsp:nvSpPr>
      <dsp:spPr>
        <a:xfrm rot="8100000">
          <a:off x="1515020" y="2416570"/>
          <a:ext cx="368131" cy="26036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 rot="10800000">
        <a:off x="1581691" y="2441027"/>
        <a:ext cx="290021" cy="156220"/>
      </dsp:txXfrm>
    </dsp:sp>
    <dsp:sp modelId="{F568FB59-E979-4CE6-899D-A7663C87FDA9}">
      <dsp:nvSpPr>
        <dsp:cNvPr id="0" name=""/>
        <dsp:cNvSpPr/>
      </dsp:nvSpPr>
      <dsp:spPr>
        <a:xfrm>
          <a:off x="629099" y="2659512"/>
          <a:ext cx="957228" cy="95722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Owner</a:t>
          </a:r>
          <a:endParaRPr lang="en-US" sz="1200" kern="1200" dirty="0"/>
        </a:p>
      </dsp:txBody>
      <dsp:txXfrm>
        <a:off x="769282" y="2799695"/>
        <a:ext cx="676862" cy="676862"/>
      </dsp:txXfrm>
    </dsp:sp>
    <dsp:sp modelId="{803FFBD3-A87C-4820-9E0E-FB0A615C4384}">
      <dsp:nvSpPr>
        <dsp:cNvPr id="0" name=""/>
        <dsp:cNvSpPr/>
      </dsp:nvSpPr>
      <dsp:spPr>
        <a:xfrm rot="10800000">
          <a:off x="1304205" y="1907618"/>
          <a:ext cx="368131" cy="26036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 rot="10800000">
        <a:off x="1382315" y="1959691"/>
        <a:ext cx="290021" cy="156220"/>
      </dsp:txXfrm>
    </dsp:sp>
    <dsp:sp modelId="{E7CF5A42-1823-4393-8FD3-1B07AC4AF662}">
      <dsp:nvSpPr>
        <dsp:cNvPr id="0" name=""/>
        <dsp:cNvSpPr/>
      </dsp:nvSpPr>
      <dsp:spPr>
        <a:xfrm>
          <a:off x="173330" y="1559187"/>
          <a:ext cx="957228" cy="95722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Insurance</a:t>
          </a:r>
          <a:endParaRPr lang="en-US" sz="1200" kern="1200" dirty="0"/>
        </a:p>
      </dsp:txBody>
      <dsp:txXfrm>
        <a:off x="313513" y="1699370"/>
        <a:ext cx="676862" cy="676862"/>
      </dsp:txXfrm>
    </dsp:sp>
    <dsp:sp modelId="{C3A0E7C5-880C-46F1-9A81-BB4C7AA58923}">
      <dsp:nvSpPr>
        <dsp:cNvPr id="0" name=""/>
        <dsp:cNvSpPr/>
      </dsp:nvSpPr>
      <dsp:spPr>
        <a:xfrm rot="13500000">
          <a:off x="1515020" y="1398667"/>
          <a:ext cx="368131" cy="26036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 rot="10800000">
        <a:off x="1581691" y="1478356"/>
        <a:ext cx="290021" cy="156220"/>
      </dsp:txXfrm>
    </dsp:sp>
    <dsp:sp modelId="{EEBD557D-E7E9-4EAF-971F-C428AD99BF39}">
      <dsp:nvSpPr>
        <dsp:cNvPr id="0" name=""/>
        <dsp:cNvSpPr/>
      </dsp:nvSpPr>
      <dsp:spPr>
        <a:xfrm>
          <a:off x="629099" y="458863"/>
          <a:ext cx="957228" cy="95722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….</a:t>
          </a:r>
          <a:endParaRPr lang="en-US" sz="1200" kern="1200" dirty="0"/>
        </a:p>
      </dsp:txBody>
      <dsp:txXfrm>
        <a:off x="769282" y="599046"/>
        <a:ext cx="676862" cy="67686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4EBFFA-6BEA-46DA-9F47-9A9F0F08E2E3}">
      <dsp:nvSpPr>
        <dsp:cNvPr id="0" name=""/>
        <dsp:cNvSpPr/>
      </dsp:nvSpPr>
      <dsp:spPr>
        <a:xfrm>
          <a:off x="4562065" y="148975"/>
          <a:ext cx="1391468" cy="1391468"/>
        </a:xfrm>
        <a:prstGeom prst="rect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Locate Towing Service</a:t>
          </a:r>
          <a:endParaRPr lang="en-US" sz="2600" kern="1200" dirty="0"/>
        </a:p>
      </dsp:txBody>
      <dsp:txXfrm>
        <a:off x="4562065" y="148975"/>
        <a:ext cx="1391468" cy="1391468"/>
      </dsp:txXfrm>
    </dsp:sp>
    <dsp:sp modelId="{9C2AFD6C-738D-47F2-BB15-E9E42A6B3E5C}">
      <dsp:nvSpPr>
        <dsp:cNvPr id="0" name=""/>
        <dsp:cNvSpPr/>
      </dsp:nvSpPr>
      <dsp:spPr>
        <a:xfrm rot="2795683">
          <a:off x="6026067" y="1492740"/>
          <a:ext cx="519903" cy="46962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>
        <a:off x="6048105" y="1535486"/>
        <a:ext cx="379017" cy="281772"/>
      </dsp:txXfrm>
    </dsp:sp>
    <dsp:sp modelId="{318796C8-275F-4F39-B341-CC3F35FDBF71}">
      <dsp:nvSpPr>
        <dsp:cNvPr id="0" name=""/>
        <dsp:cNvSpPr/>
      </dsp:nvSpPr>
      <dsp:spPr>
        <a:xfrm>
          <a:off x="6044650" y="2015202"/>
          <a:ext cx="1391468" cy="794013"/>
        </a:xfrm>
        <a:prstGeom prst="rect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Place order</a:t>
          </a:r>
          <a:endParaRPr lang="en-US" sz="2600" kern="1200" dirty="0"/>
        </a:p>
      </dsp:txBody>
      <dsp:txXfrm>
        <a:off x="6044650" y="2015202"/>
        <a:ext cx="1391468" cy="794013"/>
      </dsp:txXfrm>
    </dsp:sp>
    <dsp:sp modelId="{DED7C0C4-4944-465D-A8FC-0D3A847DDE34}">
      <dsp:nvSpPr>
        <dsp:cNvPr id="0" name=""/>
        <dsp:cNvSpPr/>
      </dsp:nvSpPr>
      <dsp:spPr>
        <a:xfrm rot="8210597">
          <a:off x="5736381" y="2860880"/>
          <a:ext cx="550134" cy="46962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 rot="10800000">
        <a:off x="5858211" y="2906621"/>
        <a:ext cx="409248" cy="281772"/>
      </dsp:txXfrm>
    </dsp:sp>
    <dsp:sp modelId="{7DE4C131-22C6-4687-97B3-D3246C345125}">
      <dsp:nvSpPr>
        <dsp:cNvPr id="0" name=""/>
        <dsp:cNvSpPr/>
      </dsp:nvSpPr>
      <dsp:spPr>
        <a:xfrm>
          <a:off x="4562065" y="3402324"/>
          <a:ext cx="1391468" cy="800038"/>
        </a:xfrm>
        <a:prstGeom prst="rect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Hookup Car</a:t>
          </a:r>
          <a:endParaRPr lang="en-US" sz="2600" kern="1200" dirty="0"/>
        </a:p>
      </dsp:txBody>
      <dsp:txXfrm>
        <a:off x="4562065" y="3402324"/>
        <a:ext cx="1391468" cy="800038"/>
      </dsp:txXfrm>
    </dsp:sp>
    <dsp:sp modelId="{D2A2D0C3-3176-4F40-9CF5-3F5F16C75E15}">
      <dsp:nvSpPr>
        <dsp:cNvPr id="0" name=""/>
        <dsp:cNvSpPr/>
      </dsp:nvSpPr>
      <dsp:spPr>
        <a:xfrm rot="13091899">
          <a:off x="4089156" y="2892632"/>
          <a:ext cx="621890" cy="46962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 rot="10800000">
        <a:off x="4214958" y="3030117"/>
        <a:ext cx="481004" cy="281772"/>
      </dsp:txXfrm>
    </dsp:sp>
    <dsp:sp modelId="{1F7B71DF-E02E-4EF1-93EE-C3F9D47BEF81}">
      <dsp:nvSpPr>
        <dsp:cNvPr id="0" name=""/>
        <dsp:cNvSpPr/>
      </dsp:nvSpPr>
      <dsp:spPr>
        <a:xfrm>
          <a:off x="2682711" y="1627792"/>
          <a:ext cx="1391468" cy="1391468"/>
        </a:xfrm>
        <a:prstGeom prst="rect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Remove from Scene</a:t>
          </a:r>
          <a:endParaRPr lang="en-US" sz="2600" kern="1200" dirty="0"/>
        </a:p>
      </dsp:txBody>
      <dsp:txXfrm>
        <a:off x="2682711" y="1627792"/>
        <a:ext cx="1391468" cy="1391468"/>
      </dsp:txXfrm>
    </dsp:sp>
    <dsp:sp modelId="{34A8402F-BBEE-4C02-ABD5-C9688697CC6E}">
      <dsp:nvSpPr>
        <dsp:cNvPr id="0" name=""/>
        <dsp:cNvSpPr/>
      </dsp:nvSpPr>
      <dsp:spPr>
        <a:xfrm rot="19308101">
          <a:off x="4041348" y="1358582"/>
          <a:ext cx="529972" cy="469620"/>
        </a:xfrm>
        <a:prstGeom prst="rightArrow">
          <a:avLst>
            <a:gd name="adj1" fmla="val 60000"/>
            <a:gd name="adj2" fmla="val 50000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/>
        </a:p>
      </dsp:txBody>
      <dsp:txXfrm>
        <a:off x="4056432" y="1496067"/>
        <a:ext cx="389086" cy="281772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DBBD21-68C9-4760-B3AD-CFD10781EDE3}">
      <dsp:nvSpPr>
        <dsp:cNvPr id="0" name=""/>
        <dsp:cNvSpPr/>
      </dsp:nvSpPr>
      <dsp:spPr>
        <a:xfrm>
          <a:off x="1593152" y="1406877"/>
          <a:ext cx="1546137" cy="1182765"/>
        </a:xfrm>
        <a:prstGeom prst="diamond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Road Accident</a:t>
          </a:r>
          <a:endParaRPr lang="en-US" sz="1500" kern="1200" dirty="0"/>
        </a:p>
      </dsp:txBody>
      <dsp:txXfrm>
        <a:off x="1979686" y="1702568"/>
        <a:ext cx="773069" cy="591383"/>
      </dsp:txXfrm>
    </dsp:sp>
    <dsp:sp modelId="{273C7859-D5B5-4B25-8F25-EDD4A5ABAA35}">
      <dsp:nvSpPr>
        <dsp:cNvPr id="0" name=""/>
        <dsp:cNvSpPr/>
      </dsp:nvSpPr>
      <dsp:spPr>
        <a:xfrm rot="16200000">
          <a:off x="2155899" y="1173795"/>
          <a:ext cx="420643" cy="45520"/>
        </a:xfrm>
        <a:custGeom>
          <a:avLst/>
          <a:gdLst/>
          <a:ahLst/>
          <a:cxnLst/>
          <a:rect l="0" t="0" r="0" b="0"/>
          <a:pathLst>
            <a:path>
              <a:moveTo>
                <a:pt x="0" y="22760"/>
              </a:moveTo>
              <a:lnTo>
                <a:pt x="420643" y="22760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355705" y="1186039"/>
        <a:ext cx="21032" cy="21032"/>
      </dsp:txXfrm>
    </dsp:sp>
    <dsp:sp modelId="{6715D968-BD54-40D2-8515-E2F5E1FA4B5D}">
      <dsp:nvSpPr>
        <dsp:cNvPr id="0" name=""/>
        <dsp:cNvSpPr/>
      </dsp:nvSpPr>
      <dsp:spPr>
        <a:xfrm>
          <a:off x="1775718" y="385161"/>
          <a:ext cx="1181005" cy="601072"/>
        </a:xfrm>
        <a:prstGeom prst="parallelogram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Car 1</a:t>
          </a:r>
          <a:endParaRPr lang="en-US" sz="1800" kern="1200" dirty="0"/>
        </a:p>
      </dsp:txBody>
      <dsp:txXfrm>
        <a:off x="1936747" y="467117"/>
        <a:ext cx="858947" cy="437160"/>
      </dsp:txXfrm>
    </dsp:sp>
    <dsp:sp modelId="{9F739C65-8B4C-4369-8D52-C30E729D8400}">
      <dsp:nvSpPr>
        <dsp:cNvPr id="0" name=""/>
        <dsp:cNvSpPr/>
      </dsp:nvSpPr>
      <dsp:spPr>
        <a:xfrm rot="20520000">
          <a:off x="3070130" y="1696094"/>
          <a:ext cx="312023" cy="45520"/>
        </a:xfrm>
        <a:custGeom>
          <a:avLst/>
          <a:gdLst/>
          <a:ahLst/>
          <a:cxnLst/>
          <a:rect l="0" t="0" r="0" b="0"/>
          <a:pathLst>
            <a:path>
              <a:moveTo>
                <a:pt x="0" y="22760"/>
              </a:moveTo>
              <a:lnTo>
                <a:pt x="312023" y="22760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218341" y="1711054"/>
        <a:ext cx="15601" cy="15601"/>
      </dsp:txXfrm>
    </dsp:sp>
    <dsp:sp modelId="{1C127093-BE40-4679-9304-A488F574ADEA}">
      <dsp:nvSpPr>
        <dsp:cNvPr id="0" name=""/>
        <dsp:cNvSpPr/>
      </dsp:nvSpPr>
      <dsp:spPr>
        <a:xfrm>
          <a:off x="3300314" y="1234678"/>
          <a:ext cx="1056138" cy="576992"/>
        </a:xfrm>
        <a:prstGeom prst="parallelogram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Car2</a:t>
          </a:r>
          <a:endParaRPr lang="en-US" sz="1800" kern="1200" dirty="0"/>
        </a:p>
      </dsp:txBody>
      <dsp:txXfrm>
        <a:off x="3448429" y="1315596"/>
        <a:ext cx="759908" cy="415156"/>
      </dsp:txXfrm>
    </dsp:sp>
    <dsp:sp modelId="{7EFDF1F9-DBE7-442D-B1C1-7F82F1338704}">
      <dsp:nvSpPr>
        <dsp:cNvPr id="0" name=""/>
        <dsp:cNvSpPr/>
      </dsp:nvSpPr>
      <dsp:spPr>
        <a:xfrm rot="3240000">
          <a:off x="2631109" y="2709610"/>
          <a:ext cx="536948" cy="45520"/>
        </a:xfrm>
        <a:custGeom>
          <a:avLst/>
          <a:gdLst/>
          <a:ahLst/>
          <a:cxnLst/>
          <a:rect l="0" t="0" r="0" b="0"/>
          <a:pathLst>
            <a:path>
              <a:moveTo>
                <a:pt x="0" y="22760"/>
              </a:moveTo>
              <a:lnTo>
                <a:pt x="536948" y="22760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886159" y="2718946"/>
        <a:ext cx="26847" cy="26847"/>
      </dsp:txXfrm>
    </dsp:sp>
    <dsp:sp modelId="{44DCE54C-32EE-4456-AFC5-27CB1228F1CE}">
      <dsp:nvSpPr>
        <dsp:cNvPr id="0" name=""/>
        <dsp:cNvSpPr/>
      </dsp:nvSpPr>
      <dsp:spPr>
        <a:xfrm>
          <a:off x="2679384" y="2928569"/>
          <a:ext cx="1181005" cy="626960"/>
        </a:xfrm>
        <a:prstGeom prst="parallelogram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Persons</a:t>
          </a:r>
          <a:endParaRPr lang="en-US" sz="1800" kern="1200" dirty="0"/>
        </a:p>
      </dsp:txBody>
      <dsp:txXfrm>
        <a:off x="2843109" y="3015486"/>
        <a:ext cx="853555" cy="453126"/>
      </dsp:txXfrm>
    </dsp:sp>
    <dsp:sp modelId="{678BC5AB-D95F-4375-8AC0-C70DC43C3247}">
      <dsp:nvSpPr>
        <dsp:cNvPr id="0" name=""/>
        <dsp:cNvSpPr/>
      </dsp:nvSpPr>
      <dsp:spPr>
        <a:xfrm rot="7560000">
          <a:off x="1746169" y="2616986"/>
          <a:ext cx="307969" cy="45520"/>
        </a:xfrm>
        <a:custGeom>
          <a:avLst/>
          <a:gdLst/>
          <a:ahLst/>
          <a:cxnLst/>
          <a:rect l="0" t="0" r="0" b="0"/>
          <a:pathLst>
            <a:path>
              <a:moveTo>
                <a:pt x="0" y="22760"/>
              </a:moveTo>
              <a:lnTo>
                <a:pt x="307969" y="2276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892455" y="2632047"/>
        <a:ext cx="15398" cy="15398"/>
      </dsp:txXfrm>
    </dsp:sp>
    <dsp:sp modelId="{39F285E7-A013-46D7-B644-C26E5DE49638}">
      <dsp:nvSpPr>
        <dsp:cNvPr id="0" name=""/>
        <dsp:cNvSpPr/>
      </dsp:nvSpPr>
      <dsp:spPr>
        <a:xfrm>
          <a:off x="872052" y="2651546"/>
          <a:ext cx="1181005" cy="11810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Location</a:t>
          </a:r>
          <a:endParaRPr lang="en-US" sz="1800" kern="1200" dirty="0"/>
        </a:p>
      </dsp:txBody>
      <dsp:txXfrm>
        <a:off x="1045006" y="2824500"/>
        <a:ext cx="835097" cy="835097"/>
      </dsp:txXfrm>
    </dsp:sp>
    <dsp:sp modelId="{3972F94C-B7C5-4750-BCBA-BAAD41E5D18A}">
      <dsp:nvSpPr>
        <dsp:cNvPr id="0" name=""/>
        <dsp:cNvSpPr/>
      </dsp:nvSpPr>
      <dsp:spPr>
        <a:xfrm rot="11880000">
          <a:off x="1434771" y="1709475"/>
          <a:ext cx="225421" cy="45520"/>
        </a:xfrm>
        <a:custGeom>
          <a:avLst/>
          <a:gdLst/>
          <a:ahLst/>
          <a:cxnLst/>
          <a:rect l="0" t="0" r="0" b="0"/>
          <a:pathLst>
            <a:path>
              <a:moveTo>
                <a:pt x="0" y="22760"/>
              </a:moveTo>
              <a:lnTo>
                <a:pt x="225421" y="22760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541846" y="1726600"/>
        <a:ext cx="11271" cy="11271"/>
      </dsp:txXfrm>
    </dsp:sp>
    <dsp:sp modelId="{2ACF6BD2-D8AE-474A-A9B0-32279DB12525}">
      <dsp:nvSpPr>
        <dsp:cNvPr id="0" name=""/>
        <dsp:cNvSpPr/>
      </dsp:nvSpPr>
      <dsp:spPr>
        <a:xfrm>
          <a:off x="313556" y="1107130"/>
          <a:ext cx="1181005" cy="832089"/>
        </a:xfrm>
        <a:prstGeom prst="parallelogram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Roads affected</a:t>
          </a:r>
          <a:endParaRPr lang="en-US" sz="1800" kern="1200" dirty="0"/>
        </a:p>
      </dsp:txBody>
      <dsp:txXfrm>
        <a:off x="498649" y="1237539"/>
        <a:ext cx="810819" cy="571271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DBBD21-68C9-4760-B3AD-CFD10781EDE3}">
      <dsp:nvSpPr>
        <dsp:cNvPr id="0" name=""/>
        <dsp:cNvSpPr/>
      </dsp:nvSpPr>
      <dsp:spPr>
        <a:xfrm>
          <a:off x="1615250" y="1438664"/>
          <a:ext cx="1439507" cy="1101195"/>
        </a:xfrm>
        <a:prstGeom prst="diamond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Road Accident</a:t>
          </a:r>
          <a:endParaRPr lang="en-US" sz="1400" kern="1200" dirty="0"/>
        </a:p>
      </dsp:txBody>
      <dsp:txXfrm>
        <a:off x="1975127" y="1713963"/>
        <a:ext cx="719753" cy="550597"/>
      </dsp:txXfrm>
    </dsp:sp>
    <dsp:sp modelId="{273C7859-D5B5-4B25-8F25-EDD4A5ABAA35}">
      <dsp:nvSpPr>
        <dsp:cNvPr id="0" name=""/>
        <dsp:cNvSpPr/>
      </dsp:nvSpPr>
      <dsp:spPr>
        <a:xfrm rot="16200000">
          <a:off x="2139174" y="1221644"/>
          <a:ext cx="391659" cy="42381"/>
        </a:xfrm>
        <a:custGeom>
          <a:avLst/>
          <a:gdLst/>
          <a:ahLst/>
          <a:cxnLst/>
          <a:rect l="0" t="0" r="0" b="0"/>
          <a:pathLst>
            <a:path>
              <a:moveTo>
                <a:pt x="0" y="21190"/>
              </a:moveTo>
              <a:lnTo>
                <a:pt x="391659" y="2119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325213" y="1233043"/>
        <a:ext cx="19582" cy="19582"/>
      </dsp:txXfrm>
    </dsp:sp>
    <dsp:sp modelId="{6715D968-BD54-40D2-8515-E2F5E1FA4B5D}">
      <dsp:nvSpPr>
        <dsp:cNvPr id="0" name=""/>
        <dsp:cNvSpPr/>
      </dsp:nvSpPr>
      <dsp:spPr>
        <a:xfrm>
          <a:off x="1785225" y="487385"/>
          <a:ext cx="1099557" cy="559619"/>
        </a:xfrm>
        <a:prstGeom prst="parallelogram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Driver 1</a:t>
          </a:r>
          <a:endParaRPr lang="en-US" sz="1700" kern="1200" dirty="0"/>
        </a:p>
      </dsp:txBody>
      <dsp:txXfrm>
        <a:off x="1935148" y="563688"/>
        <a:ext cx="799711" cy="407013"/>
      </dsp:txXfrm>
    </dsp:sp>
    <dsp:sp modelId="{9F739C65-8B4C-4369-8D52-C30E729D8400}">
      <dsp:nvSpPr>
        <dsp:cNvPr id="0" name=""/>
        <dsp:cNvSpPr/>
      </dsp:nvSpPr>
      <dsp:spPr>
        <a:xfrm rot="19800000">
          <a:off x="2884191" y="1541925"/>
          <a:ext cx="377840" cy="42381"/>
        </a:xfrm>
        <a:custGeom>
          <a:avLst/>
          <a:gdLst/>
          <a:ahLst/>
          <a:cxnLst/>
          <a:rect l="0" t="0" r="0" b="0"/>
          <a:pathLst>
            <a:path>
              <a:moveTo>
                <a:pt x="0" y="21190"/>
              </a:moveTo>
              <a:lnTo>
                <a:pt x="377840" y="2119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063665" y="1553669"/>
        <a:ext cx="18892" cy="18892"/>
      </dsp:txXfrm>
    </dsp:sp>
    <dsp:sp modelId="{1C127093-BE40-4679-9304-A488F574ADEA}">
      <dsp:nvSpPr>
        <dsp:cNvPr id="0" name=""/>
        <dsp:cNvSpPr/>
      </dsp:nvSpPr>
      <dsp:spPr>
        <a:xfrm>
          <a:off x="3082991" y="1004957"/>
          <a:ext cx="983300" cy="537199"/>
        </a:xfrm>
        <a:prstGeom prst="parallelogram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Car 1</a:t>
          </a:r>
          <a:endParaRPr lang="en-US" sz="1700" kern="1200" dirty="0"/>
        </a:p>
      </dsp:txBody>
      <dsp:txXfrm>
        <a:off x="3220891" y="1080295"/>
        <a:ext cx="707500" cy="386523"/>
      </dsp:txXfrm>
    </dsp:sp>
    <dsp:sp modelId="{7EFDF1F9-DBE7-442D-B1C1-7F82F1338704}">
      <dsp:nvSpPr>
        <dsp:cNvPr id="0" name=""/>
        <dsp:cNvSpPr/>
      </dsp:nvSpPr>
      <dsp:spPr>
        <a:xfrm rot="1800000">
          <a:off x="2886836" y="2384345"/>
          <a:ext cx="338350" cy="42381"/>
        </a:xfrm>
        <a:custGeom>
          <a:avLst/>
          <a:gdLst/>
          <a:ahLst/>
          <a:cxnLst/>
          <a:rect l="0" t="0" r="0" b="0"/>
          <a:pathLst>
            <a:path>
              <a:moveTo>
                <a:pt x="0" y="21190"/>
              </a:moveTo>
              <a:lnTo>
                <a:pt x="338350" y="2119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047553" y="2397077"/>
        <a:ext cx="16917" cy="16917"/>
      </dsp:txXfrm>
    </dsp:sp>
    <dsp:sp modelId="{44DCE54C-32EE-4456-AFC5-27CB1228F1CE}">
      <dsp:nvSpPr>
        <dsp:cNvPr id="0" name=""/>
        <dsp:cNvSpPr/>
      </dsp:nvSpPr>
      <dsp:spPr>
        <a:xfrm>
          <a:off x="3024863" y="2413106"/>
          <a:ext cx="1099557" cy="583721"/>
        </a:xfrm>
        <a:prstGeom prst="parallelogram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Car 2</a:t>
          </a:r>
          <a:endParaRPr lang="en-US" sz="1700" kern="1200" dirty="0"/>
        </a:p>
      </dsp:txBody>
      <dsp:txXfrm>
        <a:off x="3177297" y="2494029"/>
        <a:ext cx="794689" cy="421875"/>
      </dsp:txXfrm>
    </dsp:sp>
    <dsp:sp modelId="{8B875C73-D3E0-8D4B-917C-66029620DA8D}">
      <dsp:nvSpPr>
        <dsp:cNvPr id="0" name=""/>
        <dsp:cNvSpPr/>
      </dsp:nvSpPr>
      <dsp:spPr>
        <a:xfrm rot="5289588">
          <a:off x="2063803" y="2816818"/>
          <a:ext cx="596939" cy="42381"/>
        </a:xfrm>
        <a:custGeom>
          <a:avLst/>
          <a:gdLst/>
          <a:ahLst/>
          <a:cxnLst/>
          <a:rect l="0" t="0" r="0" b="0"/>
          <a:pathLst>
            <a:path>
              <a:moveTo>
                <a:pt x="0" y="21190"/>
              </a:moveTo>
              <a:lnTo>
                <a:pt x="596939" y="2119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347350" y="2823086"/>
        <a:ext cx="29846" cy="29846"/>
      </dsp:txXfrm>
    </dsp:sp>
    <dsp:sp modelId="{371FFCAE-50FC-D94F-BCC5-9A5DBC3AE1C4}">
      <dsp:nvSpPr>
        <dsp:cNvPr id="0" name=""/>
        <dsp:cNvSpPr/>
      </dsp:nvSpPr>
      <dsp:spPr>
        <a:xfrm>
          <a:off x="1831528" y="3136281"/>
          <a:ext cx="1099557" cy="588307"/>
        </a:xfrm>
        <a:prstGeom prst="parallelogram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Driver2</a:t>
          </a:r>
          <a:endParaRPr lang="en-US" sz="1700" kern="1200" dirty="0"/>
        </a:p>
      </dsp:txBody>
      <dsp:txXfrm>
        <a:off x="1984440" y="3218095"/>
        <a:ext cx="793733" cy="424679"/>
      </dsp:txXfrm>
    </dsp:sp>
    <dsp:sp modelId="{678BC5AB-D95F-4375-8AC0-C70DC43C3247}">
      <dsp:nvSpPr>
        <dsp:cNvPr id="0" name=""/>
        <dsp:cNvSpPr/>
      </dsp:nvSpPr>
      <dsp:spPr>
        <a:xfrm rot="9000000">
          <a:off x="1556868" y="2354322"/>
          <a:ext cx="218259" cy="42381"/>
        </a:xfrm>
        <a:custGeom>
          <a:avLst/>
          <a:gdLst/>
          <a:ahLst/>
          <a:cxnLst/>
          <a:rect l="0" t="0" r="0" b="0"/>
          <a:pathLst>
            <a:path>
              <a:moveTo>
                <a:pt x="0" y="21190"/>
              </a:moveTo>
              <a:lnTo>
                <a:pt x="218259" y="2119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660541" y="2370056"/>
        <a:ext cx="10912" cy="10912"/>
      </dsp:txXfrm>
    </dsp:sp>
    <dsp:sp modelId="{39F285E7-A013-46D7-B644-C26E5DE49638}">
      <dsp:nvSpPr>
        <dsp:cNvPr id="0" name=""/>
        <dsp:cNvSpPr/>
      </dsp:nvSpPr>
      <dsp:spPr>
        <a:xfrm>
          <a:off x="545588" y="2155188"/>
          <a:ext cx="1099557" cy="10995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Location</a:t>
          </a:r>
          <a:endParaRPr lang="en-US" sz="1700" kern="1200" dirty="0"/>
        </a:p>
      </dsp:txBody>
      <dsp:txXfrm>
        <a:off x="706614" y="2316214"/>
        <a:ext cx="777505" cy="777505"/>
      </dsp:txXfrm>
    </dsp:sp>
    <dsp:sp modelId="{3972F94C-B7C5-4750-BCBA-BAAD41E5D18A}">
      <dsp:nvSpPr>
        <dsp:cNvPr id="0" name=""/>
        <dsp:cNvSpPr/>
      </dsp:nvSpPr>
      <dsp:spPr>
        <a:xfrm rot="12600000">
          <a:off x="1502051" y="1567132"/>
          <a:ext cx="277012" cy="42381"/>
        </a:xfrm>
        <a:custGeom>
          <a:avLst/>
          <a:gdLst/>
          <a:ahLst/>
          <a:cxnLst/>
          <a:rect l="0" t="0" r="0" b="0"/>
          <a:pathLst>
            <a:path>
              <a:moveTo>
                <a:pt x="0" y="21190"/>
              </a:moveTo>
              <a:lnTo>
                <a:pt x="277012" y="2119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633632" y="1581397"/>
        <a:ext cx="13850" cy="13850"/>
      </dsp:txXfrm>
    </dsp:sp>
    <dsp:sp modelId="{2ACF6BD2-D8AE-474A-A9B0-32279DB12525}">
      <dsp:nvSpPr>
        <dsp:cNvPr id="0" name=""/>
        <dsp:cNvSpPr/>
      </dsp:nvSpPr>
      <dsp:spPr>
        <a:xfrm>
          <a:off x="545588" y="886204"/>
          <a:ext cx="1099557" cy="774703"/>
        </a:xfrm>
        <a:prstGeom prst="parallelogram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Roads affected</a:t>
          </a:r>
          <a:endParaRPr lang="en-US" sz="1700" kern="1200" dirty="0"/>
        </a:p>
      </dsp:txBody>
      <dsp:txXfrm>
        <a:off x="717916" y="1007619"/>
        <a:ext cx="754901" cy="53187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327A82-3AC6-4377-8665-73BDFC4988D2}">
      <dsp:nvSpPr>
        <dsp:cNvPr id="0" name=""/>
        <dsp:cNvSpPr/>
      </dsp:nvSpPr>
      <dsp:spPr>
        <a:xfrm>
          <a:off x="4543412" y="1679744"/>
          <a:ext cx="1198470" cy="683667"/>
        </a:xfrm>
        <a:prstGeom prst="parallelogram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Car</a:t>
          </a:r>
          <a:endParaRPr lang="en-US" sz="3200" kern="1200" dirty="0"/>
        </a:p>
      </dsp:txBody>
      <dsp:txXfrm>
        <a:off x="4714500" y="1777341"/>
        <a:ext cx="856294" cy="488473"/>
      </dsp:txXfrm>
    </dsp:sp>
    <dsp:sp modelId="{D2C3710A-EF52-487F-8D9C-A0ABA4C5825A}">
      <dsp:nvSpPr>
        <dsp:cNvPr id="0" name=""/>
        <dsp:cNvSpPr/>
      </dsp:nvSpPr>
      <dsp:spPr>
        <a:xfrm rot="16355304">
          <a:off x="4743873" y="1236230"/>
          <a:ext cx="867626" cy="20514"/>
        </a:xfrm>
        <a:custGeom>
          <a:avLst/>
          <a:gdLst/>
          <a:ahLst/>
          <a:cxnLst/>
          <a:rect l="0" t="0" r="0" b="0"/>
          <a:pathLst>
            <a:path>
              <a:moveTo>
                <a:pt x="0" y="10257"/>
              </a:moveTo>
              <a:lnTo>
                <a:pt x="96930" y="10257"/>
              </a:lnTo>
            </a:path>
            <a:path>
              <a:moveTo>
                <a:pt x="770696" y="10257"/>
              </a:moveTo>
              <a:lnTo>
                <a:pt x="867626" y="1025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Owned By</a:t>
          </a:r>
          <a:endParaRPr lang="en-US" sz="1200" kern="1200" dirty="0"/>
        </a:p>
      </dsp:txBody>
      <dsp:txXfrm>
        <a:off x="4840804" y="1160402"/>
        <a:ext cx="673766" cy="172169"/>
      </dsp:txXfrm>
    </dsp:sp>
    <dsp:sp modelId="{99C7BCC3-B2FA-420E-BD91-4772DA948935}">
      <dsp:nvSpPr>
        <dsp:cNvPr id="0" name=""/>
        <dsp:cNvSpPr/>
      </dsp:nvSpPr>
      <dsp:spPr>
        <a:xfrm>
          <a:off x="4542172" y="231063"/>
          <a:ext cx="1336522" cy="582109"/>
        </a:xfrm>
        <a:prstGeom prst="parallelogram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Owner</a:t>
          </a:r>
          <a:endParaRPr lang="en-US" sz="1600" kern="1200" dirty="0"/>
        </a:p>
      </dsp:txBody>
      <dsp:txXfrm>
        <a:off x="4714185" y="305982"/>
        <a:ext cx="992496" cy="432271"/>
      </dsp:txXfrm>
    </dsp:sp>
    <dsp:sp modelId="{F7863ED8-1007-4B08-BD3E-4BF1CAC42C6F}">
      <dsp:nvSpPr>
        <dsp:cNvPr id="0" name=""/>
        <dsp:cNvSpPr/>
      </dsp:nvSpPr>
      <dsp:spPr>
        <a:xfrm rot="19676502">
          <a:off x="5415022" y="1302140"/>
          <a:ext cx="1719973" cy="20514"/>
        </a:xfrm>
        <a:custGeom>
          <a:avLst/>
          <a:gdLst/>
          <a:ahLst/>
          <a:cxnLst/>
          <a:rect l="0" t="0" r="0" b="0"/>
          <a:pathLst>
            <a:path>
              <a:moveTo>
                <a:pt x="0" y="10257"/>
              </a:moveTo>
              <a:lnTo>
                <a:pt x="534804" y="10257"/>
              </a:lnTo>
            </a:path>
            <a:path>
              <a:moveTo>
                <a:pt x="1185168" y="10257"/>
              </a:moveTo>
              <a:lnTo>
                <a:pt x="1719973" y="1025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Driven By</a:t>
          </a:r>
          <a:endParaRPr lang="en-US" sz="1200" kern="1200" dirty="0"/>
        </a:p>
      </dsp:txBody>
      <dsp:txXfrm>
        <a:off x="5949826" y="1218336"/>
        <a:ext cx="650364" cy="188122"/>
      </dsp:txXfrm>
    </dsp:sp>
    <dsp:sp modelId="{6138F640-998E-4EB1-BA8B-52474C7E8B9C}">
      <dsp:nvSpPr>
        <dsp:cNvPr id="0" name=""/>
        <dsp:cNvSpPr/>
      </dsp:nvSpPr>
      <dsp:spPr>
        <a:xfrm>
          <a:off x="6554511" y="349915"/>
          <a:ext cx="1659079" cy="535812"/>
        </a:xfrm>
        <a:prstGeom prst="parallelogram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Driver</a:t>
          </a:r>
          <a:endParaRPr lang="en-US" sz="1600" kern="1200" dirty="0"/>
        </a:p>
      </dsp:txBody>
      <dsp:txXfrm>
        <a:off x="6748581" y="412591"/>
        <a:ext cx="1270939" cy="410460"/>
      </dsp:txXfrm>
    </dsp:sp>
    <dsp:sp modelId="{6C2C1D9E-CC7B-47D3-B9B5-D08297ECDC7A}">
      <dsp:nvSpPr>
        <dsp:cNvPr id="0" name=""/>
        <dsp:cNvSpPr/>
      </dsp:nvSpPr>
      <dsp:spPr>
        <a:xfrm rot="1800000">
          <a:off x="5532044" y="2373058"/>
          <a:ext cx="474301" cy="20514"/>
        </a:xfrm>
        <a:custGeom>
          <a:avLst/>
          <a:gdLst/>
          <a:ahLst/>
          <a:cxnLst/>
          <a:rect l="0" t="0" r="0" b="0"/>
          <a:pathLst>
            <a:path>
              <a:moveTo>
                <a:pt x="0" y="10257"/>
              </a:moveTo>
              <a:lnTo>
                <a:pt x="474301" y="1025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757337" y="2371458"/>
        <a:ext cx="23715" cy="23715"/>
      </dsp:txXfrm>
    </dsp:sp>
    <dsp:sp modelId="{10ACEF4F-6AD6-4593-B15F-B03CC9A37262}">
      <dsp:nvSpPr>
        <dsp:cNvPr id="0" name=""/>
        <dsp:cNvSpPr/>
      </dsp:nvSpPr>
      <dsp:spPr>
        <a:xfrm>
          <a:off x="5894291" y="2202273"/>
          <a:ext cx="1198470" cy="119847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Criminal status</a:t>
          </a:r>
          <a:endParaRPr lang="en-US" sz="1600" kern="1200" dirty="0"/>
        </a:p>
      </dsp:txBody>
      <dsp:txXfrm>
        <a:off x="6069803" y="2377785"/>
        <a:ext cx="847446" cy="847446"/>
      </dsp:txXfrm>
    </dsp:sp>
    <dsp:sp modelId="{5CC0D3B7-FA50-4F87-A9E6-DD124B96CEC1}">
      <dsp:nvSpPr>
        <dsp:cNvPr id="0" name=""/>
        <dsp:cNvSpPr/>
      </dsp:nvSpPr>
      <dsp:spPr>
        <a:xfrm rot="5400000">
          <a:off x="4833252" y="2662550"/>
          <a:ext cx="618791" cy="20514"/>
        </a:xfrm>
        <a:custGeom>
          <a:avLst/>
          <a:gdLst/>
          <a:ahLst/>
          <a:cxnLst/>
          <a:rect l="0" t="0" r="0" b="0"/>
          <a:pathLst>
            <a:path>
              <a:moveTo>
                <a:pt x="0" y="10257"/>
              </a:moveTo>
              <a:lnTo>
                <a:pt x="618791" y="1025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127178" y="2657338"/>
        <a:ext cx="30939" cy="30939"/>
      </dsp:txXfrm>
    </dsp:sp>
    <dsp:sp modelId="{C0257590-8D6D-430F-AE87-FB72759C9C8B}">
      <dsp:nvSpPr>
        <dsp:cNvPr id="0" name=""/>
        <dsp:cNvSpPr/>
      </dsp:nvSpPr>
      <dsp:spPr>
        <a:xfrm>
          <a:off x="4543412" y="2982203"/>
          <a:ext cx="1198470" cy="119847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State</a:t>
          </a:r>
          <a:endParaRPr lang="en-US" sz="1600" kern="1200" dirty="0"/>
        </a:p>
      </dsp:txBody>
      <dsp:txXfrm>
        <a:off x="4718924" y="3157715"/>
        <a:ext cx="847446" cy="847446"/>
      </dsp:txXfrm>
    </dsp:sp>
    <dsp:sp modelId="{126C5BB4-EF51-4BE7-AF3E-966C17147BF1}">
      <dsp:nvSpPr>
        <dsp:cNvPr id="0" name=""/>
        <dsp:cNvSpPr/>
      </dsp:nvSpPr>
      <dsp:spPr>
        <a:xfrm rot="10120284">
          <a:off x="2468993" y="2333696"/>
          <a:ext cx="2129011" cy="20514"/>
        </a:xfrm>
        <a:custGeom>
          <a:avLst/>
          <a:gdLst/>
          <a:ahLst/>
          <a:cxnLst/>
          <a:rect l="0" t="0" r="0" b="0"/>
          <a:pathLst>
            <a:path>
              <a:moveTo>
                <a:pt x="0" y="10257"/>
              </a:moveTo>
              <a:lnTo>
                <a:pt x="661989" y="10257"/>
              </a:lnTo>
            </a:path>
            <a:path>
              <a:moveTo>
                <a:pt x="1467022" y="10257"/>
              </a:moveTo>
              <a:lnTo>
                <a:pt x="2129011" y="1025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Passenger In</a:t>
          </a:r>
          <a:endParaRPr lang="en-US" sz="1200" kern="1200" dirty="0"/>
        </a:p>
      </dsp:txBody>
      <dsp:txXfrm rot="10800000">
        <a:off x="3130983" y="2259125"/>
        <a:ext cx="805032" cy="169655"/>
      </dsp:txXfrm>
    </dsp:sp>
    <dsp:sp modelId="{67E47167-27A8-4B54-871D-B90D18F74C45}">
      <dsp:nvSpPr>
        <dsp:cNvPr id="0" name=""/>
        <dsp:cNvSpPr/>
      </dsp:nvSpPr>
      <dsp:spPr>
        <a:xfrm>
          <a:off x="1330991" y="2352092"/>
          <a:ext cx="1198470" cy="626117"/>
        </a:xfrm>
        <a:prstGeom prst="parallelogram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Passenger</a:t>
          </a:r>
          <a:endParaRPr lang="en-US" sz="1600" kern="1200" dirty="0"/>
        </a:p>
      </dsp:txBody>
      <dsp:txXfrm>
        <a:off x="1496084" y="2438342"/>
        <a:ext cx="868284" cy="453617"/>
      </dsp:txXfrm>
    </dsp:sp>
    <dsp:sp modelId="{23A3673A-35FB-8E44-8535-46088227FC58}">
      <dsp:nvSpPr>
        <dsp:cNvPr id="0" name=""/>
        <dsp:cNvSpPr/>
      </dsp:nvSpPr>
      <dsp:spPr>
        <a:xfrm rot="12600000">
          <a:off x="4278949" y="1649584"/>
          <a:ext cx="474301" cy="20514"/>
        </a:xfrm>
        <a:custGeom>
          <a:avLst/>
          <a:gdLst/>
          <a:ahLst/>
          <a:cxnLst/>
          <a:rect l="0" t="0" r="0" b="0"/>
          <a:pathLst>
            <a:path>
              <a:moveTo>
                <a:pt x="0" y="10257"/>
              </a:moveTo>
              <a:lnTo>
                <a:pt x="474301" y="1025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4504243" y="1647983"/>
        <a:ext cx="23715" cy="23715"/>
      </dsp:txXfrm>
    </dsp:sp>
    <dsp:sp modelId="{CC0ED6DF-97AC-A54E-B245-CDBB26AADAB0}">
      <dsp:nvSpPr>
        <dsp:cNvPr id="0" name=""/>
        <dsp:cNvSpPr/>
      </dsp:nvSpPr>
      <dsp:spPr>
        <a:xfrm>
          <a:off x="3192533" y="642412"/>
          <a:ext cx="1198470" cy="119847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Purchase Details</a:t>
          </a:r>
          <a:endParaRPr lang="en-US" sz="1600" kern="1200" dirty="0"/>
        </a:p>
      </dsp:txBody>
      <dsp:txXfrm>
        <a:off x="3368045" y="817924"/>
        <a:ext cx="847446" cy="847446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327A82-3AC6-4377-8665-73BDFC4988D2}">
      <dsp:nvSpPr>
        <dsp:cNvPr id="0" name=""/>
        <dsp:cNvSpPr/>
      </dsp:nvSpPr>
      <dsp:spPr>
        <a:xfrm>
          <a:off x="4543412" y="1679744"/>
          <a:ext cx="1198470" cy="683667"/>
        </a:xfrm>
        <a:prstGeom prst="parallelogram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Car</a:t>
          </a:r>
          <a:endParaRPr lang="en-US" sz="3200" kern="1200" dirty="0"/>
        </a:p>
      </dsp:txBody>
      <dsp:txXfrm>
        <a:off x="4714500" y="1777341"/>
        <a:ext cx="856294" cy="488473"/>
      </dsp:txXfrm>
    </dsp:sp>
    <dsp:sp modelId="{D2C3710A-EF52-487F-8D9C-A0ABA4C5825A}">
      <dsp:nvSpPr>
        <dsp:cNvPr id="0" name=""/>
        <dsp:cNvSpPr/>
      </dsp:nvSpPr>
      <dsp:spPr>
        <a:xfrm rot="16355304">
          <a:off x="4743873" y="1236230"/>
          <a:ext cx="867626" cy="20514"/>
        </a:xfrm>
        <a:custGeom>
          <a:avLst/>
          <a:gdLst/>
          <a:ahLst/>
          <a:cxnLst/>
          <a:rect l="0" t="0" r="0" b="0"/>
          <a:pathLst>
            <a:path>
              <a:moveTo>
                <a:pt x="0" y="10257"/>
              </a:moveTo>
              <a:lnTo>
                <a:pt x="96930" y="10257"/>
              </a:lnTo>
            </a:path>
            <a:path>
              <a:moveTo>
                <a:pt x="770696" y="10257"/>
              </a:moveTo>
              <a:lnTo>
                <a:pt x="867626" y="1025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Owned By</a:t>
          </a:r>
          <a:endParaRPr lang="en-US" sz="1200" kern="1200" dirty="0"/>
        </a:p>
      </dsp:txBody>
      <dsp:txXfrm>
        <a:off x="4840804" y="1160402"/>
        <a:ext cx="673766" cy="172169"/>
      </dsp:txXfrm>
    </dsp:sp>
    <dsp:sp modelId="{99C7BCC3-B2FA-420E-BD91-4772DA948935}">
      <dsp:nvSpPr>
        <dsp:cNvPr id="0" name=""/>
        <dsp:cNvSpPr/>
      </dsp:nvSpPr>
      <dsp:spPr>
        <a:xfrm>
          <a:off x="4542172" y="231063"/>
          <a:ext cx="1336522" cy="582109"/>
        </a:xfrm>
        <a:prstGeom prst="parallelogram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Owner</a:t>
          </a:r>
          <a:endParaRPr lang="en-US" sz="1600" kern="1200" dirty="0"/>
        </a:p>
      </dsp:txBody>
      <dsp:txXfrm>
        <a:off x="4714185" y="305982"/>
        <a:ext cx="992496" cy="432271"/>
      </dsp:txXfrm>
    </dsp:sp>
    <dsp:sp modelId="{F7863ED8-1007-4B08-BD3E-4BF1CAC42C6F}">
      <dsp:nvSpPr>
        <dsp:cNvPr id="0" name=""/>
        <dsp:cNvSpPr/>
      </dsp:nvSpPr>
      <dsp:spPr>
        <a:xfrm rot="19676502">
          <a:off x="5415022" y="1302140"/>
          <a:ext cx="1719973" cy="20514"/>
        </a:xfrm>
        <a:custGeom>
          <a:avLst/>
          <a:gdLst/>
          <a:ahLst/>
          <a:cxnLst/>
          <a:rect l="0" t="0" r="0" b="0"/>
          <a:pathLst>
            <a:path>
              <a:moveTo>
                <a:pt x="0" y="10257"/>
              </a:moveTo>
              <a:lnTo>
                <a:pt x="534804" y="10257"/>
              </a:lnTo>
            </a:path>
            <a:path>
              <a:moveTo>
                <a:pt x="1185168" y="10257"/>
              </a:moveTo>
              <a:lnTo>
                <a:pt x="1719973" y="1025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Driven By</a:t>
          </a:r>
          <a:endParaRPr lang="en-US" sz="1200" kern="1200" dirty="0"/>
        </a:p>
      </dsp:txBody>
      <dsp:txXfrm>
        <a:off x="5949826" y="1218336"/>
        <a:ext cx="650364" cy="188122"/>
      </dsp:txXfrm>
    </dsp:sp>
    <dsp:sp modelId="{6138F640-998E-4EB1-BA8B-52474C7E8B9C}">
      <dsp:nvSpPr>
        <dsp:cNvPr id="0" name=""/>
        <dsp:cNvSpPr/>
      </dsp:nvSpPr>
      <dsp:spPr>
        <a:xfrm>
          <a:off x="6554511" y="349915"/>
          <a:ext cx="1659079" cy="535812"/>
        </a:xfrm>
        <a:prstGeom prst="parallelogram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Driver</a:t>
          </a:r>
          <a:endParaRPr lang="en-US" sz="1600" kern="1200" dirty="0"/>
        </a:p>
      </dsp:txBody>
      <dsp:txXfrm>
        <a:off x="6748581" y="412591"/>
        <a:ext cx="1270939" cy="410460"/>
      </dsp:txXfrm>
    </dsp:sp>
    <dsp:sp modelId="{6C2C1D9E-CC7B-47D3-B9B5-D08297ECDC7A}">
      <dsp:nvSpPr>
        <dsp:cNvPr id="0" name=""/>
        <dsp:cNvSpPr/>
      </dsp:nvSpPr>
      <dsp:spPr>
        <a:xfrm rot="1800000">
          <a:off x="5532044" y="2373058"/>
          <a:ext cx="474301" cy="20514"/>
        </a:xfrm>
        <a:custGeom>
          <a:avLst/>
          <a:gdLst/>
          <a:ahLst/>
          <a:cxnLst/>
          <a:rect l="0" t="0" r="0" b="0"/>
          <a:pathLst>
            <a:path>
              <a:moveTo>
                <a:pt x="0" y="10257"/>
              </a:moveTo>
              <a:lnTo>
                <a:pt x="474301" y="1025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757337" y="2371458"/>
        <a:ext cx="23715" cy="23715"/>
      </dsp:txXfrm>
    </dsp:sp>
    <dsp:sp modelId="{10ACEF4F-6AD6-4593-B15F-B03CC9A37262}">
      <dsp:nvSpPr>
        <dsp:cNvPr id="0" name=""/>
        <dsp:cNvSpPr/>
      </dsp:nvSpPr>
      <dsp:spPr>
        <a:xfrm>
          <a:off x="5894291" y="2202273"/>
          <a:ext cx="1198470" cy="1198470"/>
        </a:xfrm>
        <a:prstGeom prst="ellipse">
          <a:avLst/>
        </a:prstGeom>
        <a:solidFill>
          <a:schemeClr val="bg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Criminal status</a:t>
          </a:r>
          <a:endParaRPr lang="en-US" sz="1600" kern="1200" dirty="0"/>
        </a:p>
      </dsp:txBody>
      <dsp:txXfrm>
        <a:off x="6069803" y="2377785"/>
        <a:ext cx="847446" cy="847446"/>
      </dsp:txXfrm>
    </dsp:sp>
    <dsp:sp modelId="{5CC0D3B7-FA50-4F87-A9E6-DD124B96CEC1}">
      <dsp:nvSpPr>
        <dsp:cNvPr id="0" name=""/>
        <dsp:cNvSpPr/>
      </dsp:nvSpPr>
      <dsp:spPr>
        <a:xfrm rot="5400000">
          <a:off x="4833252" y="2662550"/>
          <a:ext cx="618791" cy="20514"/>
        </a:xfrm>
        <a:custGeom>
          <a:avLst/>
          <a:gdLst/>
          <a:ahLst/>
          <a:cxnLst/>
          <a:rect l="0" t="0" r="0" b="0"/>
          <a:pathLst>
            <a:path>
              <a:moveTo>
                <a:pt x="0" y="10257"/>
              </a:moveTo>
              <a:lnTo>
                <a:pt x="618791" y="1025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127178" y="2657338"/>
        <a:ext cx="30939" cy="30939"/>
      </dsp:txXfrm>
    </dsp:sp>
    <dsp:sp modelId="{C0257590-8D6D-430F-AE87-FB72759C9C8B}">
      <dsp:nvSpPr>
        <dsp:cNvPr id="0" name=""/>
        <dsp:cNvSpPr/>
      </dsp:nvSpPr>
      <dsp:spPr>
        <a:xfrm>
          <a:off x="4543412" y="2982203"/>
          <a:ext cx="1198470" cy="1198470"/>
        </a:xfrm>
        <a:prstGeom prst="ellipse">
          <a:avLst/>
        </a:prstGeom>
        <a:solidFill>
          <a:schemeClr val="bg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State</a:t>
          </a:r>
          <a:endParaRPr lang="en-US" sz="1600" kern="1200" dirty="0"/>
        </a:p>
      </dsp:txBody>
      <dsp:txXfrm>
        <a:off x="4718924" y="3157715"/>
        <a:ext cx="847446" cy="847446"/>
      </dsp:txXfrm>
    </dsp:sp>
    <dsp:sp modelId="{126C5BB4-EF51-4BE7-AF3E-966C17147BF1}">
      <dsp:nvSpPr>
        <dsp:cNvPr id="0" name=""/>
        <dsp:cNvSpPr/>
      </dsp:nvSpPr>
      <dsp:spPr>
        <a:xfrm rot="10120284">
          <a:off x="2468993" y="2333696"/>
          <a:ext cx="2129011" cy="20514"/>
        </a:xfrm>
        <a:custGeom>
          <a:avLst/>
          <a:gdLst/>
          <a:ahLst/>
          <a:cxnLst/>
          <a:rect l="0" t="0" r="0" b="0"/>
          <a:pathLst>
            <a:path>
              <a:moveTo>
                <a:pt x="0" y="10257"/>
              </a:moveTo>
              <a:lnTo>
                <a:pt x="661989" y="10257"/>
              </a:lnTo>
            </a:path>
            <a:path>
              <a:moveTo>
                <a:pt x="1467022" y="10257"/>
              </a:moveTo>
              <a:lnTo>
                <a:pt x="2129011" y="1025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Passenger In</a:t>
          </a:r>
          <a:endParaRPr lang="en-US" sz="1200" kern="1200" dirty="0"/>
        </a:p>
      </dsp:txBody>
      <dsp:txXfrm rot="10800000">
        <a:off x="3130983" y="2259125"/>
        <a:ext cx="805032" cy="169655"/>
      </dsp:txXfrm>
    </dsp:sp>
    <dsp:sp modelId="{67E47167-27A8-4B54-871D-B90D18F74C45}">
      <dsp:nvSpPr>
        <dsp:cNvPr id="0" name=""/>
        <dsp:cNvSpPr/>
      </dsp:nvSpPr>
      <dsp:spPr>
        <a:xfrm>
          <a:off x="1330991" y="2352092"/>
          <a:ext cx="1198470" cy="626117"/>
        </a:xfrm>
        <a:prstGeom prst="parallelogram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Passenger</a:t>
          </a:r>
          <a:endParaRPr lang="en-US" sz="1600" kern="1200" dirty="0"/>
        </a:p>
      </dsp:txBody>
      <dsp:txXfrm>
        <a:off x="1496084" y="2438342"/>
        <a:ext cx="868284" cy="453617"/>
      </dsp:txXfrm>
    </dsp:sp>
    <dsp:sp modelId="{23A3673A-35FB-8E44-8535-46088227FC58}">
      <dsp:nvSpPr>
        <dsp:cNvPr id="0" name=""/>
        <dsp:cNvSpPr/>
      </dsp:nvSpPr>
      <dsp:spPr>
        <a:xfrm rot="12600000">
          <a:off x="4278949" y="1649584"/>
          <a:ext cx="474301" cy="20514"/>
        </a:xfrm>
        <a:custGeom>
          <a:avLst/>
          <a:gdLst/>
          <a:ahLst/>
          <a:cxnLst/>
          <a:rect l="0" t="0" r="0" b="0"/>
          <a:pathLst>
            <a:path>
              <a:moveTo>
                <a:pt x="0" y="10257"/>
              </a:moveTo>
              <a:lnTo>
                <a:pt x="474301" y="1025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4504243" y="1647983"/>
        <a:ext cx="23715" cy="23715"/>
      </dsp:txXfrm>
    </dsp:sp>
    <dsp:sp modelId="{CC0ED6DF-97AC-A54E-B245-CDBB26AADAB0}">
      <dsp:nvSpPr>
        <dsp:cNvPr id="0" name=""/>
        <dsp:cNvSpPr/>
      </dsp:nvSpPr>
      <dsp:spPr>
        <a:xfrm>
          <a:off x="3192533" y="642412"/>
          <a:ext cx="1198470" cy="1198470"/>
        </a:xfrm>
        <a:prstGeom prst="ellipse">
          <a:avLst/>
        </a:prstGeom>
        <a:solidFill>
          <a:schemeClr val="bg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Purchase Details</a:t>
          </a:r>
          <a:endParaRPr lang="en-US" sz="1600" kern="1200" dirty="0"/>
        </a:p>
      </dsp:txBody>
      <dsp:txXfrm>
        <a:off x="3368045" y="817924"/>
        <a:ext cx="847446" cy="847446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79DF02-22CE-49EA-91D2-F42F591B66B8}">
      <dsp:nvSpPr>
        <dsp:cNvPr id="0" name=""/>
        <dsp:cNvSpPr/>
      </dsp:nvSpPr>
      <dsp:spPr>
        <a:xfrm>
          <a:off x="3601677" y="1886875"/>
          <a:ext cx="1589294" cy="689184"/>
        </a:xfrm>
        <a:prstGeom prst="parallelogram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Person</a:t>
          </a:r>
          <a:endParaRPr lang="en-US" sz="3100" kern="1200" dirty="0"/>
        </a:p>
      </dsp:txBody>
      <dsp:txXfrm>
        <a:off x="3805908" y="1975438"/>
        <a:ext cx="1180832" cy="512058"/>
      </dsp:txXfrm>
    </dsp:sp>
    <dsp:sp modelId="{3BAFF583-F491-468C-8BCD-BD492717F963}">
      <dsp:nvSpPr>
        <dsp:cNvPr id="0" name=""/>
        <dsp:cNvSpPr/>
      </dsp:nvSpPr>
      <dsp:spPr>
        <a:xfrm rot="15414023">
          <a:off x="3693064" y="1383383"/>
          <a:ext cx="1016558" cy="20362"/>
        </a:xfrm>
        <a:custGeom>
          <a:avLst/>
          <a:gdLst/>
          <a:ahLst/>
          <a:cxnLst/>
          <a:rect l="0" t="0" r="0" b="0"/>
          <a:pathLst>
            <a:path>
              <a:moveTo>
                <a:pt x="0" y="10181"/>
              </a:moveTo>
              <a:lnTo>
                <a:pt x="208870" y="10181"/>
              </a:lnTo>
            </a:path>
            <a:path>
              <a:moveTo>
                <a:pt x="807687" y="10181"/>
              </a:moveTo>
              <a:lnTo>
                <a:pt x="1016558" y="101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Friend of</a:t>
          </a:r>
          <a:endParaRPr lang="en-US" sz="1200" kern="1200" dirty="0"/>
        </a:p>
      </dsp:txBody>
      <dsp:txXfrm rot="10800000">
        <a:off x="3901935" y="1307792"/>
        <a:ext cx="598816" cy="171544"/>
      </dsp:txXfrm>
    </dsp:sp>
    <dsp:sp modelId="{DDD86650-E965-459E-AFD6-B93C95E73C7E}">
      <dsp:nvSpPr>
        <dsp:cNvPr id="0" name=""/>
        <dsp:cNvSpPr/>
      </dsp:nvSpPr>
      <dsp:spPr>
        <a:xfrm>
          <a:off x="3398050" y="288177"/>
          <a:ext cx="1234633" cy="612353"/>
        </a:xfrm>
        <a:prstGeom prst="parallelogram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Friends</a:t>
          </a:r>
          <a:endParaRPr lang="en-US" sz="1300" kern="1200" dirty="0"/>
        </a:p>
      </dsp:txBody>
      <dsp:txXfrm>
        <a:off x="3564723" y="370843"/>
        <a:ext cx="901287" cy="447021"/>
      </dsp:txXfrm>
    </dsp:sp>
    <dsp:sp modelId="{642AE769-EE53-4F6B-87A3-A7FCEE77377B}">
      <dsp:nvSpPr>
        <dsp:cNvPr id="0" name=""/>
        <dsp:cNvSpPr/>
      </dsp:nvSpPr>
      <dsp:spPr>
        <a:xfrm rot="19634891">
          <a:off x="4751452" y="1632487"/>
          <a:ext cx="1120396" cy="20362"/>
        </a:xfrm>
        <a:custGeom>
          <a:avLst/>
          <a:gdLst/>
          <a:ahLst/>
          <a:cxnLst/>
          <a:rect l="0" t="0" r="0" b="0"/>
          <a:pathLst>
            <a:path>
              <a:moveTo>
                <a:pt x="0" y="10181"/>
              </a:moveTo>
              <a:lnTo>
                <a:pt x="1120396" y="101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283640" y="1614659"/>
        <a:ext cx="56019" cy="56019"/>
      </dsp:txXfrm>
    </dsp:sp>
    <dsp:sp modelId="{75A387D7-CCF1-4445-8025-672A26D2C241}">
      <dsp:nvSpPr>
        <dsp:cNvPr id="0" name=""/>
        <dsp:cNvSpPr/>
      </dsp:nvSpPr>
      <dsp:spPr>
        <a:xfrm>
          <a:off x="5684649" y="388315"/>
          <a:ext cx="1234633" cy="12346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Personal</a:t>
          </a:r>
          <a:endParaRPr lang="en-US" sz="1600" kern="1200" dirty="0"/>
        </a:p>
      </dsp:txBody>
      <dsp:txXfrm>
        <a:off x="5865457" y="569123"/>
        <a:ext cx="873017" cy="873017"/>
      </dsp:txXfrm>
    </dsp:sp>
    <dsp:sp modelId="{4D298D4A-89B0-409D-97D2-F6904F19A9BC}">
      <dsp:nvSpPr>
        <dsp:cNvPr id="0" name=""/>
        <dsp:cNvSpPr/>
      </dsp:nvSpPr>
      <dsp:spPr>
        <a:xfrm rot="5670815">
          <a:off x="4100114" y="2814301"/>
          <a:ext cx="498794" cy="20362"/>
        </a:xfrm>
        <a:custGeom>
          <a:avLst/>
          <a:gdLst/>
          <a:ahLst/>
          <a:cxnLst/>
          <a:rect l="0" t="0" r="0" b="0"/>
          <a:pathLst>
            <a:path>
              <a:moveTo>
                <a:pt x="0" y="10181"/>
              </a:moveTo>
              <a:lnTo>
                <a:pt x="498794" y="101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4337041" y="2812012"/>
        <a:ext cx="24939" cy="24939"/>
      </dsp:txXfrm>
    </dsp:sp>
    <dsp:sp modelId="{3C3668A2-A4ED-4CAB-8032-77B3C03EB034}">
      <dsp:nvSpPr>
        <dsp:cNvPr id="0" name=""/>
        <dsp:cNvSpPr/>
      </dsp:nvSpPr>
      <dsp:spPr>
        <a:xfrm>
          <a:off x="3499437" y="3072128"/>
          <a:ext cx="1569688" cy="11573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Professional Credentials</a:t>
          </a:r>
          <a:endParaRPr lang="en-US" sz="1400" kern="1200" dirty="0"/>
        </a:p>
      </dsp:txBody>
      <dsp:txXfrm>
        <a:off x="3729312" y="3241615"/>
        <a:ext cx="1109938" cy="818359"/>
      </dsp:txXfrm>
    </dsp:sp>
    <dsp:sp modelId="{63CCE67A-7E5C-4691-B638-8C6FA1FC769F}">
      <dsp:nvSpPr>
        <dsp:cNvPr id="0" name=""/>
        <dsp:cNvSpPr/>
      </dsp:nvSpPr>
      <dsp:spPr>
        <a:xfrm rot="1027486">
          <a:off x="5011376" y="2638254"/>
          <a:ext cx="1476483" cy="20362"/>
        </a:xfrm>
        <a:custGeom>
          <a:avLst/>
          <a:gdLst/>
          <a:ahLst/>
          <a:cxnLst/>
          <a:rect l="0" t="0" r="0" b="0"/>
          <a:pathLst>
            <a:path>
              <a:moveTo>
                <a:pt x="0" y="10181"/>
              </a:moveTo>
              <a:lnTo>
                <a:pt x="597514" y="10181"/>
              </a:lnTo>
            </a:path>
            <a:path>
              <a:moveTo>
                <a:pt x="878969" y="10181"/>
              </a:moveTo>
              <a:lnTo>
                <a:pt x="1476483" y="101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Has</a:t>
          </a:r>
          <a:endParaRPr lang="en-US" sz="1200" kern="1200" dirty="0"/>
        </a:p>
      </dsp:txBody>
      <dsp:txXfrm>
        <a:off x="5608890" y="2545774"/>
        <a:ext cx="281454" cy="205323"/>
      </dsp:txXfrm>
    </dsp:sp>
    <dsp:sp modelId="{EAE3240A-53F4-4908-BF98-B41B65F336AF}">
      <dsp:nvSpPr>
        <dsp:cNvPr id="0" name=""/>
        <dsp:cNvSpPr/>
      </dsp:nvSpPr>
      <dsp:spPr>
        <a:xfrm>
          <a:off x="6246068" y="2786790"/>
          <a:ext cx="1536896" cy="502755"/>
        </a:xfrm>
        <a:prstGeom prst="parallelogram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Medical Records</a:t>
          </a:r>
          <a:endParaRPr lang="en-US" sz="1300" kern="1200" dirty="0"/>
        </a:p>
      </dsp:txBody>
      <dsp:txXfrm>
        <a:off x="6426513" y="2845818"/>
        <a:ext cx="1176006" cy="384699"/>
      </dsp:txXfrm>
    </dsp:sp>
    <dsp:sp modelId="{74766E27-CF39-4CF1-A304-7D1961F55985}">
      <dsp:nvSpPr>
        <dsp:cNvPr id="0" name=""/>
        <dsp:cNvSpPr/>
      </dsp:nvSpPr>
      <dsp:spPr>
        <a:xfrm rot="10807127">
          <a:off x="2211575" y="2218198"/>
          <a:ext cx="1390111" cy="20362"/>
        </a:xfrm>
        <a:custGeom>
          <a:avLst/>
          <a:gdLst/>
          <a:ahLst/>
          <a:cxnLst/>
          <a:rect l="0" t="0" r="0" b="0"/>
          <a:pathLst>
            <a:path>
              <a:moveTo>
                <a:pt x="0" y="10181"/>
              </a:moveTo>
              <a:lnTo>
                <a:pt x="497399" y="10181"/>
              </a:lnTo>
            </a:path>
            <a:path>
              <a:moveTo>
                <a:pt x="892712" y="10181"/>
              </a:moveTo>
              <a:lnTo>
                <a:pt x="1390111" y="101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Owns</a:t>
          </a:r>
          <a:endParaRPr lang="en-US" sz="1200" kern="1200" dirty="0"/>
        </a:p>
      </dsp:txBody>
      <dsp:txXfrm rot="10800000">
        <a:off x="2708975" y="2131723"/>
        <a:ext cx="395313" cy="193312"/>
      </dsp:txXfrm>
    </dsp:sp>
    <dsp:sp modelId="{603F685E-9280-43B3-AE75-EB390103035B}">
      <dsp:nvSpPr>
        <dsp:cNvPr id="0" name=""/>
        <dsp:cNvSpPr/>
      </dsp:nvSpPr>
      <dsp:spPr>
        <a:xfrm>
          <a:off x="976947" y="1872411"/>
          <a:ext cx="1234633" cy="706494"/>
        </a:xfrm>
        <a:prstGeom prst="parallelogram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u="none" kern="1200" dirty="0" smtClean="0"/>
            <a:t>Home</a:t>
          </a:r>
          <a:endParaRPr lang="en-US" sz="1300" u="none" kern="1200" dirty="0"/>
        </a:p>
      </dsp:txBody>
      <dsp:txXfrm>
        <a:off x="1153426" y="1973398"/>
        <a:ext cx="881675" cy="504520"/>
      </dsp:txXfrm>
    </dsp:sp>
    <dsp:sp modelId="{D494673B-CEE6-E743-B8D8-DA140886ABDF}">
      <dsp:nvSpPr>
        <dsp:cNvPr id="0" name=""/>
        <dsp:cNvSpPr/>
      </dsp:nvSpPr>
      <dsp:spPr>
        <a:xfrm rot="12108979">
          <a:off x="2279665" y="1692161"/>
          <a:ext cx="1589687" cy="20362"/>
        </a:xfrm>
        <a:custGeom>
          <a:avLst/>
          <a:gdLst/>
          <a:ahLst/>
          <a:cxnLst/>
          <a:rect l="0" t="0" r="0" b="0"/>
          <a:pathLst>
            <a:path>
              <a:moveTo>
                <a:pt x="0" y="10181"/>
              </a:moveTo>
              <a:lnTo>
                <a:pt x="606068" y="10181"/>
              </a:lnTo>
            </a:path>
            <a:path>
              <a:moveTo>
                <a:pt x="983618" y="10181"/>
              </a:moveTo>
              <a:lnTo>
                <a:pt x="1589687" y="101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t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Owns</a:t>
          </a:r>
        </a:p>
      </dsp:txBody>
      <dsp:txXfrm rot="10800000">
        <a:off x="2885734" y="1615406"/>
        <a:ext cx="377550" cy="173872"/>
      </dsp:txXfrm>
    </dsp:sp>
    <dsp:sp modelId="{CA8039E5-6CBB-EA44-A5F4-CE5264EA039E}">
      <dsp:nvSpPr>
        <dsp:cNvPr id="0" name=""/>
        <dsp:cNvSpPr/>
      </dsp:nvSpPr>
      <dsp:spPr>
        <a:xfrm>
          <a:off x="1233880" y="898162"/>
          <a:ext cx="1234633" cy="628971"/>
        </a:xfrm>
        <a:prstGeom prst="parallelogram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u="none" kern="1200" dirty="0" smtClean="0"/>
            <a:t>Automobile</a:t>
          </a:r>
          <a:endParaRPr lang="en-US" sz="1300" u="none" kern="1200" dirty="0"/>
        </a:p>
      </dsp:txBody>
      <dsp:txXfrm>
        <a:off x="1402284" y="983954"/>
        <a:ext cx="897825" cy="457387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79DF02-22CE-49EA-91D2-F42F591B66B8}">
      <dsp:nvSpPr>
        <dsp:cNvPr id="0" name=""/>
        <dsp:cNvSpPr/>
      </dsp:nvSpPr>
      <dsp:spPr>
        <a:xfrm>
          <a:off x="3601677" y="1886875"/>
          <a:ext cx="1589294" cy="689184"/>
        </a:xfrm>
        <a:prstGeom prst="parallelogram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Person</a:t>
          </a:r>
          <a:endParaRPr lang="en-US" sz="3100" kern="1200" dirty="0"/>
        </a:p>
      </dsp:txBody>
      <dsp:txXfrm>
        <a:off x="3805908" y="1975438"/>
        <a:ext cx="1180832" cy="512058"/>
      </dsp:txXfrm>
    </dsp:sp>
    <dsp:sp modelId="{3BAFF583-F491-468C-8BCD-BD492717F963}">
      <dsp:nvSpPr>
        <dsp:cNvPr id="0" name=""/>
        <dsp:cNvSpPr/>
      </dsp:nvSpPr>
      <dsp:spPr>
        <a:xfrm rot="15414023">
          <a:off x="3693064" y="1383383"/>
          <a:ext cx="1016558" cy="20362"/>
        </a:xfrm>
        <a:custGeom>
          <a:avLst/>
          <a:gdLst/>
          <a:ahLst/>
          <a:cxnLst/>
          <a:rect l="0" t="0" r="0" b="0"/>
          <a:pathLst>
            <a:path>
              <a:moveTo>
                <a:pt x="0" y="10181"/>
              </a:moveTo>
              <a:lnTo>
                <a:pt x="208870" y="10181"/>
              </a:lnTo>
            </a:path>
            <a:path>
              <a:moveTo>
                <a:pt x="807687" y="10181"/>
              </a:moveTo>
              <a:lnTo>
                <a:pt x="1016558" y="101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Friend of</a:t>
          </a:r>
          <a:endParaRPr lang="en-US" sz="1200" kern="1200" dirty="0"/>
        </a:p>
      </dsp:txBody>
      <dsp:txXfrm rot="10800000">
        <a:off x="3901935" y="1307792"/>
        <a:ext cx="598816" cy="171544"/>
      </dsp:txXfrm>
    </dsp:sp>
    <dsp:sp modelId="{DDD86650-E965-459E-AFD6-B93C95E73C7E}">
      <dsp:nvSpPr>
        <dsp:cNvPr id="0" name=""/>
        <dsp:cNvSpPr/>
      </dsp:nvSpPr>
      <dsp:spPr>
        <a:xfrm>
          <a:off x="3398050" y="288177"/>
          <a:ext cx="1234633" cy="612353"/>
        </a:xfrm>
        <a:prstGeom prst="parallelogram">
          <a:avLst/>
        </a:prstGeom>
        <a:solidFill>
          <a:schemeClr val="bg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Friends</a:t>
          </a:r>
          <a:endParaRPr lang="en-US" sz="1300" kern="1200" dirty="0"/>
        </a:p>
      </dsp:txBody>
      <dsp:txXfrm>
        <a:off x="3564723" y="370843"/>
        <a:ext cx="901287" cy="447021"/>
      </dsp:txXfrm>
    </dsp:sp>
    <dsp:sp modelId="{642AE769-EE53-4F6B-87A3-A7FCEE77377B}">
      <dsp:nvSpPr>
        <dsp:cNvPr id="0" name=""/>
        <dsp:cNvSpPr/>
      </dsp:nvSpPr>
      <dsp:spPr>
        <a:xfrm rot="19634891">
          <a:off x="4751452" y="1632487"/>
          <a:ext cx="1120396" cy="20362"/>
        </a:xfrm>
        <a:custGeom>
          <a:avLst/>
          <a:gdLst/>
          <a:ahLst/>
          <a:cxnLst/>
          <a:rect l="0" t="0" r="0" b="0"/>
          <a:pathLst>
            <a:path>
              <a:moveTo>
                <a:pt x="0" y="10181"/>
              </a:moveTo>
              <a:lnTo>
                <a:pt x="1120396" y="101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283640" y="1614659"/>
        <a:ext cx="56019" cy="56019"/>
      </dsp:txXfrm>
    </dsp:sp>
    <dsp:sp modelId="{75A387D7-CCF1-4445-8025-672A26D2C241}">
      <dsp:nvSpPr>
        <dsp:cNvPr id="0" name=""/>
        <dsp:cNvSpPr/>
      </dsp:nvSpPr>
      <dsp:spPr>
        <a:xfrm>
          <a:off x="5684649" y="388315"/>
          <a:ext cx="1234633" cy="12346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Personal</a:t>
          </a:r>
          <a:endParaRPr lang="en-US" sz="1600" kern="1200" dirty="0"/>
        </a:p>
      </dsp:txBody>
      <dsp:txXfrm>
        <a:off x="5865457" y="569123"/>
        <a:ext cx="873017" cy="873017"/>
      </dsp:txXfrm>
    </dsp:sp>
    <dsp:sp modelId="{4D298D4A-89B0-409D-97D2-F6904F19A9BC}">
      <dsp:nvSpPr>
        <dsp:cNvPr id="0" name=""/>
        <dsp:cNvSpPr/>
      </dsp:nvSpPr>
      <dsp:spPr>
        <a:xfrm rot="5670815">
          <a:off x="4100114" y="2814301"/>
          <a:ext cx="498794" cy="20362"/>
        </a:xfrm>
        <a:custGeom>
          <a:avLst/>
          <a:gdLst/>
          <a:ahLst/>
          <a:cxnLst/>
          <a:rect l="0" t="0" r="0" b="0"/>
          <a:pathLst>
            <a:path>
              <a:moveTo>
                <a:pt x="0" y="10181"/>
              </a:moveTo>
              <a:lnTo>
                <a:pt x="498794" y="101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4337041" y="2812012"/>
        <a:ext cx="24939" cy="24939"/>
      </dsp:txXfrm>
    </dsp:sp>
    <dsp:sp modelId="{3C3668A2-A4ED-4CAB-8032-77B3C03EB034}">
      <dsp:nvSpPr>
        <dsp:cNvPr id="0" name=""/>
        <dsp:cNvSpPr/>
      </dsp:nvSpPr>
      <dsp:spPr>
        <a:xfrm>
          <a:off x="3499437" y="3072128"/>
          <a:ext cx="1569688" cy="1157333"/>
        </a:xfrm>
        <a:prstGeom prst="ellipse">
          <a:avLst/>
        </a:prstGeom>
        <a:solidFill>
          <a:schemeClr val="bg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Professional Credentials</a:t>
          </a:r>
          <a:endParaRPr lang="en-US" sz="1400" kern="1200" dirty="0"/>
        </a:p>
      </dsp:txBody>
      <dsp:txXfrm>
        <a:off x="3729312" y="3241615"/>
        <a:ext cx="1109938" cy="818359"/>
      </dsp:txXfrm>
    </dsp:sp>
    <dsp:sp modelId="{63CCE67A-7E5C-4691-B638-8C6FA1FC769F}">
      <dsp:nvSpPr>
        <dsp:cNvPr id="0" name=""/>
        <dsp:cNvSpPr/>
      </dsp:nvSpPr>
      <dsp:spPr>
        <a:xfrm rot="1027486">
          <a:off x="5011376" y="2638254"/>
          <a:ext cx="1476483" cy="20362"/>
        </a:xfrm>
        <a:custGeom>
          <a:avLst/>
          <a:gdLst/>
          <a:ahLst/>
          <a:cxnLst/>
          <a:rect l="0" t="0" r="0" b="0"/>
          <a:pathLst>
            <a:path>
              <a:moveTo>
                <a:pt x="0" y="10181"/>
              </a:moveTo>
              <a:lnTo>
                <a:pt x="597514" y="10181"/>
              </a:lnTo>
            </a:path>
            <a:path>
              <a:moveTo>
                <a:pt x="878969" y="10181"/>
              </a:moveTo>
              <a:lnTo>
                <a:pt x="1476483" y="101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Has</a:t>
          </a:r>
          <a:endParaRPr lang="en-US" sz="1200" kern="1200" dirty="0"/>
        </a:p>
      </dsp:txBody>
      <dsp:txXfrm>
        <a:off x="5608890" y="2545774"/>
        <a:ext cx="281454" cy="205323"/>
      </dsp:txXfrm>
    </dsp:sp>
    <dsp:sp modelId="{EAE3240A-53F4-4908-BF98-B41B65F336AF}">
      <dsp:nvSpPr>
        <dsp:cNvPr id="0" name=""/>
        <dsp:cNvSpPr/>
      </dsp:nvSpPr>
      <dsp:spPr>
        <a:xfrm>
          <a:off x="6246068" y="2786790"/>
          <a:ext cx="1536896" cy="502755"/>
        </a:xfrm>
        <a:prstGeom prst="parallelogram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Medical Records</a:t>
          </a:r>
          <a:endParaRPr lang="en-US" sz="1300" kern="1200" dirty="0"/>
        </a:p>
      </dsp:txBody>
      <dsp:txXfrm>
        <a:off x="6426513" y="2845818"/>
        <a:ext cx="1176006" cy="384699"/>
      </dsp:txXfrm>
    </dsp:sp>
    <dsp:sp modelId="{74766E27-CF39-4CF1-A304-7D1961F55985}">
      <dsp:nvSpPr>
        <dsp:cNvPr id="0" name=""/>
        <dsp:cNvSpPr/>
      </dsp:nvSpPr>
      <dsp:spPr>
        <a:xfrm rot="10807127">
          <a:off x="2211575" y="2218198"/>
          <a:ext cx="1390111" cy="20362"/>
        </a:xfrm>
        <a:custGeom>
          <a:avLst/>
          <a:gdLst/>
          <a:ahLst/>
          <a:cxnLst/>
          <a:rect l="0" t="0" r="0" b="0"/>
          <a:pathLst>
            <a:path>
              <a:moveTo>
                <a:pt x="0" y="10181"/>
              </a:moveTo>
              <a:lnTo>
                <a:pt x="497399" y="10181"/>
              </a:lnTo>
            </a:path>
            <a:path>
              <a:moveTo>
                <a:pt x="892712" y="10181"/>
              </a:moveTo>
              <a:lnTo>
                <a:pt x="1390111" y="101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Owns</a:t>
          </a:r>
          <a:endParaRPr lang="en-US" sz="1200" kern="1200" dirty="0"/>
        </a:p>
      </dsp:txBody>
      <dsp:txXfrm rot="10800000">
        <a:off x="2708975" y="2131723"/>
        <a:ext cx="395313" cy="193312"/>
      </dsp:txXfrm>
    </dsp:sp>
    <dsp:sp modelId="{603F685E-9280-43B3-AE75-EB390103035B}">
      <dsp:nvSpPr>
        <dsp:cNvPr id="0" name=""/>
        <dsp:cNvSpPr/>
      </dsp:nvSpPr>
      <dsp:spPr>
        <a:xfrm>
          <a:off x="976947" y="1872411"/>
          <a:ext cx="1234633" cy="706494"/>
        </a:xfrm>
        <a:prstGeom prst="parallelogram">
          <a:avLst/>
        </a:prstGeom>
        <a:solidFill>
          <a:schemeClr val="bg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u="none" kern="1200" dirty="0" smtClean="0"/>
            <a:t>Home</a:t>
          </a:r>
          <a:endParaRPr lang="en-US" sz="1300" u="none" kern="1200" dirty="0"/>
        </a:p>
      </dsp:txBody>
      <dsp:txXfrm>
        <a:off x="1153426" y="1973398"/>
        <a:ext cx="881675" cy="504520"/>
      </dsp:txXfrm>
    </dsp:sp>
    <dsp:sp modelId="{D494673B-CEE6-E743-B8D8-DA140886ABDF}">
      <dsp:nvSpPr>
        <dsp:cNvPr id="0" name=""/>
        <dsp:cNvSpPr/>
      </dsp:nvSpPr>
      <dsp:spPr>
        <a:xfrm rot="12108979">
          <a:off x="2279665" y="1692161"/>
          <a:ext cx="1589687" cy="20362"/>
        </a:xfrm>
        <a:custGeom>
          <a:avLst/>
          <a:gdLst/>
          <a:ahLst/>
          <a:cxnLst/>
          <a:rect l="0" t="0" r="0" b="0"/>
          <a:pathLst>
            <a:path>
              <a:moveTo>
                <a:pt x="0" y="10181"/>
              </a:moveTo>
              <a:lnTo>
                <a:pt x="606068" y="10181"/>
              </a:lnTo>
            </a:path>
            <a:path>
              <a:moveTo>
                <a:pt x="983618" y="10181"/>
              </a:moveTo>
              <a:lnTo>
                <a:pt x="1589687" y="101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t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Owns</a:t>
          </a:r>
        </a:p>
      </dsp:txBody>
      <dsp:txXfrm rot="10800000">
        <a:off x="2885734" y="1615406"/>
        <a:ext cx="377550" cy="173872"/>
      </dsp:txXfrm>
    </dsp:sp>
    <dsp:sp modelId="{CA8039E5-6CBB-EA44-A5F4-CE5264EA039E}">
      <dsp:nvSpPr>
        <dsp:cNvPr id="0" name=""/>
        <dsp:cNvSpPr/>
      </dsp:nvSpPr>
      <dsp:spPr>
        <a:xfrm>
          <a:off x="1233880" y="898162"/>
          <a:ext cx="1234633" cy="628971"/>
        </a:xfrm>
        <a:prstGeom prst="parallelogram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u="none" kern="1200" dirty="0" smtClean="0"/>
            <a:t>Automobile</a:t>
          </a:r>
          <a:endParaRPr lang="en-US" sz="1300" u="none" kern="1200" dirty="0"/>
        </a:p>
      </dsp:txBody>
      <dsp:txXfrm>
        <a:off x="1402284" y="983954"/>
        <a:ext cx="897825" cy="457387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DBBD21-68C9-4760-B3AD-CFD10781EDE3}">
      <dsp:nvSpPr>
        <dsp:cNvPr id="0" name=""/>
        <dsp:cNvSpPr/>
      </dsp:nvSpPr>
      <dsp:spPr>
        <a:xfrm>
          <a:off x="1615250" y="1438664"/>
          <a:ext cx="1439507" cy="1101195"/>
        </a:xfrm>
        <a:prstGeom prst="diamond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Road Accident</a:t>
          </a:r>
          <a:endParaRPr lang="en-US" sz="1400" kern="1200" dirty="0"/>
        </a:p>
      </dsp:txBody>
      <dsp:txXfrm>
        <a:off x="1975127" y="1713963"/>
        <a:ext cx="719753" cy="550597"/>
      </dsp:txXfrm>
    </dsp:sp>
    <dsp:sp modelId="{273C7859-D5B5-4B25-8F25-EDD4A5ABAA35}">
      <dsp:nvSpPr>
        <dsp:cNvPr id="0" name=""/>
        <dsp:cNvSpPr/>
      </dsp:nvSpPr>
      <dsp:spPr>
        <a:xfrm rot="16200000">
          <a:off x="2139174" y="1221644"/>
          <a:ext cx="391659" cy="42381"/>
        </a:xfrm>
        <a:custGeom>
          <a:avLst/>
          <a:gdLst/>
          <a:ahLst/>
          <a:cxnLst/>
          <a:rect l="0" t="0" r="0" b="0"/>
          <a:pathLst>
            <a:path>
              <a:moveTo>
                <a:pt x="0" y="21190"/>
              </a:moveTo>
              <a:lnTo>
                <a:pt x="391659" y="2119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325213" y="1233043"/>
        <a:ext cx="19582" cy="19582"/>
      </dsp:txXfrm>
    </dsp:sp>
    <dsp:sp modelId="{6715D968-BD54-40D2-8515-E2F5E1FA4B5D}">
      <dsp:nvSpPr>
        <dsp:cNvPr id="0" name=""/>
        <dsp:cNvSpPr/>
      </dsp:nvSpPr>
      <dsp:spPr>
        <a:xfrm>
          <a:off x="1785225" y="487385"/>
          <a:ext cx="1099557" cy="559619"/>
        </a:xfrm>
        <a:prstGeom prst="parallelogram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Driver 1</a:t>
          </a:r>
          <a:endParaRPr lang="en-US" sz="1700" kern="1200" dirty="0"/>
        </a:p>
      </dsp:txBody>
      <dsp:txXfrm>
        <a:off x="1935148" y="563688"/>
        <a:ext cx="799711" cy="407013"/>
      </dsp:txXfrm>
    </dsp:sp>
    <dsp:sp modelId="{9F739C65-8B4C-4369-8D52-C30E729D8400}">
      <dsp:nvSpPr>
        <dsp:cNvPr id="0" name=""/>
        <dsp:cNvSpPr/>
      </dsp:nvSpPr>
      <dsp:spPr>
        <a:xfrm rot="19800000">
          <a:off x="2884191" y="1541925"/>
          <a:ext cx="377840" cy="42381"/>
        </a:xfrm>
        <a:custGeom>
          <a:avLst/>
          <a:gdLst/>
          <a:ahLst/>
          <a:cxnLst/>
          <a:rect l="0" t="0" r="0" b="0"/>
          <a:pathLst>
            <a:path>
              <a:moveTo>
                <a:pt x="0" y="21190"/>
              </a:moveTo>
              <a:lnTo>
                <a:pt x="377840" y="2119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063665" y="1553669"/>
        <a:ext cx="18892" cy="18892"/>
      </dsp:txXfrm>
    </dsp:sp>
    <dsp:sp modelId="{1C127093-BE40-4679-9304-A488F574ADEA}">
      <dsp:nvSpPr>
        <dsp:cNvPr id="0" name=""/>
        <dsp:cNvSpPr/>
      </dsp:nvSpPr>
      <dsp:spPr>
        <a:xfrm>
          <a:off x="3082991" y="1004957"/>
          <a:ext cx="983300" cy="537199"/>
        </a:xfrm>
        <a:prstGeom prst="parallelogram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Car 1</a:t>
          </a:r>
          <a:endParaRPr lang="en-US" sz="1700" kern="1200" dirty="0"/>
        </a:p>
      </dsp:txBody>
      <dsp:txXfrm>
        <a:off x="3220891" y="1080295"/>
        <a:ext cx="707500" cy="386523"/>
      </dsp:txXfrm>
    </dsp:sp>
    <dsp:sp modelId="{7EFDF1F9-DBE7-442D-B1C1-7F82F1338704}">
      <dsp:nvSpPr>
        <dsp:cNvPr id="0" name=""/>
        <dsp:cNvSpPr/>
      </dsp:nvSpPr>
      <dsp:spPr>
        <a:xfrm rot="1800000">
          <a:off x="2886836" y="2384345"/>
          <a:ext cx="338350" cy="42381"/>
        </a:xfrm>
        <a:custGeom>
          <a:avLst/>
          <a:gdLst/>
          <a:ahLst/>
          <a:cxnLst/>
          <a:rect l="0" t="0" r="0" b="0"/>
          <a:pathLst>
            <a:path>
              <a:moveTo>
                <a:pt x="0" y="21190"/>
              </a:moveTo>
              <a:lnTo>
                <a:pt x="338350" y="2119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047553" y="2397077"/>
        <a:ext cx="16917" cy="16917"/>
      </dsp:txXfrm>
    </dsp:sp>
    <dsp:sp modelId="{44DCE54C-32EE-4456-AFC5-27CB1228F1CE}">
      <dsp:nvSpPr>
        <dsp:cNvPr id="0" name=""/>
        <dsp:cNvSpPr/>
      </dsp:nvSpPr>
      <dsp:spPr>
        <a:xfrm>
          <a:off x="3024863" y="2413106"/>
          <a:ext cx="1099557" cy="583721"/>
        </a:xfrm>
        <a:prstGeom prst="parallelogram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Car 2</a:t>
          </a:r>
          <a:endParaRPr lang="en-US" sz="1700" kern="1200" dirty="0"/>
        </a:p>
      </dsp:txBody>
      <dsp:txXfrm>
        <a:off x="3177297" y="2494029"/>
        <a:ext cx="794689" cy="421875"/>
      </dsp:txXfrm>
    </dsp:sp>
    <dsp:sp modelId="{8B875C73-D3E0-8D4B-917C-66029620DA8D}">
      <dsp:nvSpPr>
        <dsp:cNvPr id="0" name=""/>
        <dsp:cNvSpPr/>
      </dsp:nvSpPr>
      <dsp:spPr>
        <a:xfrm rot="5289588">
          <a:off x="2063803" y="2816818"/>
          <a:ext cx="596939" cy="42381"/>
        </a:xfrm>
        <a:custGeom>
          <a:avLst/>
          <a:gdLst/>
          <a:ahLst/>
          <a:cxnLst/>
          <a:rect l="0" t="0" r="0" b="0"/>
          <a:pathLst>
            <a:path>
              <a:moveTo>
                <a:pt x="0" y="21190"/>
              </a:moveTo>
              <a:lnTo>
                <a:pt x="596939" y="2119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347350" y="2823086"/>
        <a:ext cx="29846" cy="29846"/>
      </dsp:txXfrm>
    </dsp:sp>
    <dsp:sp modelId="{371FFCAE-50FC-D94F-BCC5-9A5DBC3AE1C4}">
      <dsp:nvSpPr>
        <dsp:cNvPr id="0" name=""/>
        <dsp:cNvSpPr/>
      </dsp:nvSpPr>
      <dsp:spPr>
        <a:xfrm>
          <a:off x="1831528" y="3136281"/>
          <a:ext cx="1099557" cy="588307"/>
        </a:xfrm>
        <a:prstGeom prst="parallelogram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Driver2</a:t>
          </a:r>
          <a:endParaRPr lang="en-US" sz="1700" kern="1200" dirty="0"/>
        </a:p>
      </dsp:txBody>
      <dsp:txXfrm>
        <a:off x="1984440" y="3218095"/>
        <a:ext cx="793733" cy="424679"/>
      </dsp:txXfrm>
    </dsp:sp>
    <dsp:sp modelId="{678BC5AB-D95F-4375-8AC0-C70DC43C3247}">
      <dsp:nvSpPr>
        <dsp:cNvPr id="0" name=""/>
        <dsp:cNvSpPr/>
      </dsp:nvSpPr>
      <dsp:spPr>
        <a:xfrm rot="9000000">
          <a:off x="1556868" y="2354322"/>
          <a:ext cx="218259" cy="42381"/>
        </a:xfrm>
        <a:custGeom>
          <a:avLst/>
          <a:gdLst/>
          <a:ahLst/>
          <a:cxnLst/>
          <a:rect l="0" t="0" r="0" b="0"/>
          <a:pathLst>
            <a:path>
              <a:moveTo>
                <a:pt x="0" y="21190"/>
              </a:moveTo>
              <a:lnTo>
                <a:pt x="218259" y="2119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660541" y="2370056"/>
        <a:ext cx="10912" cy="10912"/>
      </dsp:txXfrm>
    </dsp:sp>
    <dsp:sp modelId="{39F285E7-A013-46D7-B644-C26E5DE49638}">
      <dsp:nvSpPr>
        <dsp:cNvPr id="0" name=""/>
        <dsp:cNvSpPr/>
      </dsp:nvSpPr>
      <dsp:spPr>
        <a:xfrm>
          <a:off x="545588" y="2155188"/>
          <a:ext cx="1099557" cy="10995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Location</a:t>
          </a:r>
          <a:endParaRPr lang="en-US" sz="1700" kern="1200" dirty="0"/>
        </a:p>
      </dsp:txBody>
      <dsp:txXfrm>
        <a:off x="706614" y="2316214"/>
        <a:ext cx="777505" cy="777505"/>
      </dsp:txXfrm>
    </dsp:sp>
    <dsp:sp modelId="{3972F94C-B7C5-4750-BCBA-BAAD41E5D18A}">
      <dsp:nvSpPr>
        <dsp:cNvPr id="0" name=""/>
        <dsp:cNvSpPr/>
      </dsp:nvSpPr>
      <dsp:spPr>
        <a:xfrm rot="12600000">
          <a:off x="1502051" y="1567132"/>
          <a:ext cx="277012" cy="42381"/>
        </a:xfrm>
        <a:custGeom>
          <a:avLst/>
          <a:gdLst/>
          <a:ahLst/>
          <a:cxnLst/>
          <a:rect l="0" t="0" r="0" b="0"/>
          <a:pathLst>
            <a:path>
              <a:moveTo>
                <a:pt x="0" y="21190"/>
              </a:moveTo>
              <a:lnTo>
                <a:pt x="277012" y="2119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633632" y="1581397"/>
        <a:ext cx="13850" cy="13850"/>
      </dsp:txXfrm>
    </dsp:sp>
    <dsp:sp modelId="{2ACF6BD2-D8AE-474A-A9B0-32279DB12525}">
      <dsp:nvSpPr>
        <dsp:cNvPr id="0" name=""/>
        <dsp:cNvSpPr/>
      </dsp:nvSpPr>
      <dsp:spPr>
        <a:xfrm>
          <a:off x="545588" y="886204"/>
          <a:ext cx="1099557" cy="774703"/>
        </a:xfrm>
        <a:prstGeom prst="parallelogram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Roads affected</a:t>
          </a:r>
          <a:endParaRPr lang="en-US" sz="1700" kern="1200" dirty="0"/>
        </a:p>
      </dsp:txBody>
      <dsp:txXfrm>
        <a:off x="717916" y="1007619"/>
        <a:ext cx="754901" cy="531873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DBBD21-68C9-4760-B3AD-CFD10781EDE3}">
      <dsp:nvSpPr>
        <dsp:cNvPr id="0" name=""/>
        <dsp:cNvSpPr/>
      </dsp:nvSpPr>
      <dsp:spPr>
        <a:xfrm>
          <a:off x="1615250" y="1438664"/>
          <a:ext cx="1439507" cy="1101195"/>
        </a:xfrm>
        <a:prstGeom prst="diamond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Road Accident</a:t>
          </a:r>
          <a:endParaRPr lang="en-US" sz="1400" kern="1200" dirty="0"/>
        </a:p>
      </dsp:txBody>
      <dsp:txXfrm>
        <a:off x="1975127" y="1713963"/>
        <a:ext cx="719753" cy="550597"/>
      </dsp:txXfrm>
    </dsp:sp>
    <dsp:sp modelId="{273C7859-D5B5-4B25-8F25-EDD4A5ABAA35}">
      <dsp:nvSpPr>
        <dsp:cNvPr id="0" name=""/>
        <dsp:cNvSpPr/>
      </dsp:nvSpPr>
      <dsp:spPr>
        <a:xfrm rot="16200000">
          <a:off x="2139174" y="1221644"/>
          <a:ext cx="391659" cy="42381"/>
        </a:xfrm>
        <a:custGeom>
          <a:avLst/>
          <a:gdLst/>
          <a:ahLst/>
          <a:cxnLst/>
          <a:rect l="0" t="0" r="0" b="0"/>
          <a:pathLst>
            <a:path>
              <a:moveTo>
                <a:pt x="0" y="21190"/>
              </a:moveTo>
              <a:lnTo>
                <a:pt x="391659" y="2119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325213" y="1233043"/>
        <a:ext cx="19582" cy="19582"/>
      </dsp:txXfrm>
    </dsp:sp>
    <dsp:sp modelId="{6715D968-BD54-40D2-8515-E2F5E1FA4B5D}">
      <dsp:nvSpPr>
        <dsp:cNvPr id="0" name=""/>
        <dsp:cNvSpPr/>
      </dsp:nvSpPr>
      <dsp:spPr>
        <a:xfrm>
          <a:off x="1785225" y="487385"/>
          <a:ext cx="1099557" cy="559619"/>
        </a:xfrm>
        <a:prstGeom prst="parallelogram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Driver 1</a:t>
          </a:r>
          <a:endParaRPr lang="en-US" sz="1700" kern="1200" dirty="0"/>
        </a:p>
      </dsp:txBody>
      <dsp:txXfrm>
        <a:off x="1935148" y="563688"/>
        <a:ext cx="799711" cy="407013"/>
      </dsp:txXfrm>
    </dsp:sp>
    <dsp:sp modelId="{9F739C65-8B4C-4369-8D52-C30E729D8400}">
      <dsp:nvSpPr>
        <dsp:cNvPr id="0" name=""/>
        <dsp:cNvSpPr/>
      </dsp:nvSpPr>
      <dsp:spPr>
        <a:xfrm rot="19800000">
          <a:off x="2884191" y="1541925"/>
          <a:ext cx="377840" cy="42381"/>
        </a:xfrm>
        <a:custGeom>
          <a:avLst/>
          <a:gdLst/>
          <a:ahLst/>
          <a:cxnLst/>
          <a:rect l="0" t="0" r="0" b="0"/>
          <a:pathLst>
            <a:path>
              <a:moveTo>
                <a:pt x="0" y="21190"/>
              </a:moveTo>
              <a:lnTo>
                <a:pt x="377840" y="2119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063665" y="1553669"/>
        <a:ext cx="18892" cy="18892"/>
      </dsp:txXfrm>
    </dsp:sp>
    <dsp:sp modelId="{1C127093-BE40-4679-9304-A488F574ADEA}">
      <dsp:nvSpPr>
        <dsp:cNvPr id="0" name=""/>
        <dsp:cNvSpPr/>
      </dsp:nvSpPr>
      <dsp:spPr>
        <a:xfrm>
          <a:off x="3082991" y="1004957"/>
          <a:ext cx="983300" cy="537199"/>
        </a:xfrm>
        <a:prstGeom prst="parallelogram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Car 1</a:t>
          </a:r>
          <a:endParaRPr lang="en-US" sz="1700" kern="1200" dirty="0"/>
        </a:p>
      </dsp:txBody>
      <dsp:txXfrm>
        <a:off x="3220891" y="1080295"/>
        <a:ext cx="707500" cy="386523"/>
      </dsp:txXfrm>
    </dsp:sp>
    <dsp:sp modelId="{7EFDF1F9-DBE7-442D-B1C1-7F82F1338704}">
      <dsp:nvSpPr>
        <dsp:cNvPr id="0" name=""/>
        <dsp:cNvSpPr/>
      </dsp:nvSpPr>
      <dsp:spPr>
        <a:xfrm rot="2101320">
          <a:off x="2822953" y="2475572"/>
          <a:ext cx="472490" cy="42381"/>
        </a:xfrm>
        <a:custGeom>
          <a:avLst/>
          <a:gdLst/>
          <a:ahLst/>
          <a:cxnLst/>
          <a:rect l="0" t="0" r="0" b="0"/>
          <a:pathLst>
            <a:path>
              <a:moveTo>
                <a:pt x="0" y="21190"/>
              </a:moveTo>
              <a:lnTo>
                <a:pt x="472490" y="2119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047386" y="2484950"/>
        <a:ext cx="23624" cy="23624"/>
      </dsp:txXfrm>
    </dsp:sp>
    <dsp:sp modelId="{44DCE54C-32EE-4456-AFC5-27CB1228F1CE}">
      <dsp:nvSpPr>
        <dsp:cNvPr id="0" name=""/>
        <dsp:cNvSpPr/>
      </dsp:nvSpPr>
      <dsp:spPr>
        <a:xfrm>
          <a:off x="3034867" y="2573124"/>
          <a:ext cx="1099557" cy="583721"/>
        </a:xfrm>
        <a:prstGeom prst="parallelogram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Car 2</a:t>
          </a:r>
          <a:endParaRPr lang="en-US" sz="1700" kern="1200" dirty="0"/>
        </a:p>
      </dsp:txBody>
      <dsp:txXfrm>
        <a:off x="3187301" y="2654047"/>
        <a:ext cx="794689" cy="421875"/>
      </dsp:txXfrm>
    </dsp:sp>
    <dsp:sp modelId="{8B875C73-D3E0-8D4B-917C-66029620DA8D}">
      <dsp:nvSpPr>
        <dsp:cNvPr id="0" name=""/>
        <dsp:cNvSpPr/>
      </dsp:nvSpPr>
      <dsp:spPr>
        <a:xfrm rot="5289588">
          <a:off x="2063803" y="2816818"/>
          <a:ext cx="596939" cy="42381"/>
        </a:xfrm>
        <a:custGeom>
          <a:avLst/>
          <a:gdLst/>
          <a:ahLst/>
          <a:cxnLst/>
          <a:rect l="0" t="0" r="0" b="0"/>
          <a:pathLst>
            <a:path>
              <a:moveTo>
                <a:pt x="0" y="21190"/>
              </a:moveTo>
              <a:lnTo>
                <a:pt x="596939" y="2119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347350" y="2823086"/>
        <a:ext cx="29846" cy="29846"/>
      </dsp:txXfrm>
    </dsp:sp>
    <dsp:sp modelId="{371FFCAE-50FC-D94F-BCC5-9A5DBC3AE1C4}">
      <dsp:nvSpPr>
        <dsp:cNvPr id="0" name=""/>
        <dsp:cNvSpPr/>
      </dsp:nvSpPr>
      <dsp:spPr>
        <a:xfrm>
          <a:off x="1831528" y="3136281"/>
          <a:ext cx="1099557" cy="588307"/>
        </a:xfrm>
        <a:prstGeom prst="parallelogram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Driver2</a:t>
          </a:r>
          <a:endParaRPr lang="en-US" sz="1700" kern="1200" dirty="0"/>
        </a:p>
      </dsp:txBody>
      <dsp:txXfrm>
        <a:off x="1984440" y="3218095"/>
        <a:ext cx="793733" cy="424679"/>
      </dsp:txXfrm>
    </dsp:sp>
    <dsp:sp modelId="{678BC5AB-D95F-4375-8AC0-C70DC43C3247}">
      <dsp:nvSpPr>
        <dsp:cNvPr id="0" name=""/>
        <dsp:cNvSpPr/>
      </dsp:nvSpPr>
      <dsp:spPr>
        <a:xfrm rot="9000000">
          <a:off x="1556868" y="2354322"/>
          <a:ext cx="218259" cy="42381"/>
        </a:xfrm>
        <a:custGeom>
          <a:avLst/>
          <a:gdLst/>
          <a:ahLst/>
          <a:cxnLst/>
          <a:rect l="0" t="0" r="0" b="0"/>
          <a:pathLst>
            <a:path>
              <a:moveTo>
                <a:pt x="0" y="21190"/>
              </a:moveTo>
              <a:lnTo>
                <a:pt x="218259" y="2119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660541" y="2370056"/>
        <a:ext cx="10912" cy="10912"/>
      </dsp:txXfrm>
    </dsp:sp>
    <dsp:sp modelId="{39F285E7-A013-46D7-B644-C26E5DE49638}">
      <dsp:nvSpPr>
        <dsp:cNvPr id="0" name=""/>
        <dsp:cNvSpPr/>
      </dsp:nvSpPr>
      <dsp:spPr>
        <a:xfrm>
          <a:off x="545588" y="2155188"/>
          <a:ext cx="1099557" cy="10995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Location</a:t>
          </a:r>
          <a:endParaRPr lang="en-US" sz="1700" kern="1200" dirty="0"/>
        </a:p>
      </dsp:txBody>
      <dsp:txXfrm>
        <a:off x="706614" y="2316214"/>
        <a:ext cx="777505" cy="777505"/>
      </dsp:txXfrm>
    </dsp:sp>
    <dsp:sp modelId="{3972F94C-B7C5-4750-BCBA-BAAD41E5D18A}">
      <dsp:nvSpPr>
        <dsp:cNvPr id="0" name=""/>
        <dsp:cNvSpPr/>
      </dsp:nvSpPr>
      <dsp:spPr>
        <a:xfrm rot="12600000">
          <a:off x="1502051" y="1567132"/>
          <a:ext cx="277012" cy="42381"/>
        </a:xfrm>
        <a:custGeom>
          <a:avLst/>
          <a:gdLst/>
          <a:ahLst/>
          <a:cxnLst/>
          <a:rect l="0" t="0" r="0" b="0"/>
          <a:pathLst>
            <a:path>
              <a:moveTo>
                <a:pt x="0" y="21190"/>
              </a:moveTo>
              <a:lnTo>
                <a:pt x="277012" y="2119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633632" y="1581397"/>
        <a:ext cx="13850" cy="13850"/>
      </dsp:txXfrm>
    </dsp:sp>
    <dsp:sp modelId="{2ACF6BD2-D8AE-474A-A9B0-32279DB12525}">
      <dsp:nvSpPr>
        <dsp:cNvPr id="0" name=""/>
        <dsp:cNvSpPr/>
      </dsp:nvSpPr>
      <dsp:spPr>
        <a:xfrm>
          <a:off x="545588" y="886204"/>
          <a:ext cx="1099557" cy="774703"/>
        </a:xfrm>
        <a:prstGeom prst="parallelogram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Roads affected</a:t>
          </a:r>
          <a:endParaRPr lang="en-US" sz="1700" kern="1200" dirty="0"/>
        </a:p>
      </dsp:txBody>
      <dsp:txXfrm>
        <a:off x="717916" y="1007619"/>
        <a:ext cx="754901" cy="531873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DBBD21-68C9-4760-B3AD-CFD10781EDE3}">
      <dsp:nvSpPr>
        <dsp:cNvPr id="0" name=""/>
        <dsp:cNvSpPr/>
      </dsp:nvSpPr>
      <dsp:spPr>
        <a:xfrm>
          <a:off x="1615250" y="1438664"/>
          <a:ext cx="1439507" cy="1101195"/>
        </a:xfrm>
        <a:prstGeom prst="diamond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Road Accident</a:t>
          </a:r>
          <a:endParaRPr lang="en-US" sz="1400" kern="1200" dirty="0"/>
        </a:p>
      </dsp:txBody>
      <dsp:txXfrm>
        <a:off x="1975127" y="1713963"/>
        <a:ext cx="719753" cy="550597"/>
      </dsp:txXfrm>
    </dsp:sp>
    <dsp:sp modelId="{273C7859-D5B5-4B25-8F25-EDD4A5ABAA35}">
      <dsp:nvSpPr>
        <dsp:cNvPr id="0" name=""/>
        <dsp:cNvSpPr/>
      </dsp:nvSpPr>
      <dsp:spPr>
        <a:xfrm rot="16200000">
          <a:off x="2139174" y="1221644"/>
          <a:ext cx="391659" cy="42381"/>
        </a:xfrm>
        <a:custGeom>
          <a:avLst/>
          <a:gdLst/>
          <a:ahLst/>
          <a:cxnLst/>
          <a:rect l="0" t="0" r="0" b="0"/>
          <a:pathLst>
            <a:path>
              <a:moveTo>
                <a:pt x="0" y="21190"/>
              </a:moveTo>
              <a:lnTo>
                <a:pt x="391659" y="2119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325213" y="1233043"/>
        <a:ext cx="19582" cy="19582"/>
      </dsp:txXfrm>
    </dsp:sp>
    <dsp:sp modelId="{6715D968-BD54-40D2-8515-E2F5E1FA4B5D}">
      <dsp:nvSpPr>
        <dsp:cNvPr id="0" name=""/>
        <dsp:cNvSpPr/>
      </dsp:nvSpPr>
      <dsp:spPr>
        <a:xfrm>
          <a:off x="1785225" y="487385"/>
          <a:ext cx="1099557" cy="559619"/>
        </a:xfrm>
        <a:prstGeom prst="parallelogram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Driver 1</a:t>
          </a:r>
          <a:endParaRPr lang="en-US" sz="1700" kern="1200" dirty="0"/>
        </a:p>
      </dsp:txBody>
      <dsp:txXfrm>
        <a:off x="1935148" y="563688"/>
        <a:ext cx="799711" cy="407013"/>
      </dsp:txXfrm>
    </dsp:sp>
    <dsp:sp modelId="{9F739C65-8B4C-4369-8D52-C30E729D8400}">
      <dsp:nvSpPr>
        <dsp:cNvPr id="0" name=""/>
        <dsp:cNvSpPr/>
      </dsp:nvSpPr>
      <dsp:spPr>
        <a:xfrm rot="19800000">
          <a:off x="2884191" y="1541925"/>
          <a:ext cx="377840" cy="42381"/>
        </a:xfrm>
        <a:custGeom>
          <a:avLst/>
          <a:gdLst/>
          <a:ahLst/>
          <a:cxnLst/>
          <a:rect l="0" t="0" r="0" b="0"/>
          <a:pathLst>
            <a:path>
              <a:moveTo>
                <a:pt x="0" y="21190"/>
              </a:moveTo>
              <a:lnTo>
                <a:pt x="377840" y="2119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063665" y="1553669"/>
        <a:ext cx="18892" cy="18892"/>
      </dsp:txXfrm>
    </dsp:sp>
    <dsp:sp modelId="{1C127093-BE40-4679-9304-A488F574ADEA}">
      <dsp:nvSpPr>
        <dsp:cNvPr id="0" name=""/>
        <dsp:cNvSpPr/>
      </dsp:nvSpPr>
      <dsp:spPr>
        <a:xfrm>
          <a:off x="3082991" y="1004957"/>
          <a:ext cx="983300" cy="537199"/>
        </a:xfrm>
        <a:prstGeom prst="parallelogram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Car 1</a:t>
          </a:r>
          <a:endParaRPr lang="en-US" sz="1700" kern="1200" dirty="0"/>
        </a:p>
      </dsp:txBody>
      <dsp:txXfrm>
        <a:off x="3220891" y="1080295"/>
        <a:ext cx="707500" cy="386523"/>
      </dsp:txXfrm>
    </dsp:sp>
    <dsp:sp modelId="{7EFDF1F9-DBE7-442D-B1C1-7F82F1338704}">
      <dsp:nvSpPr>
        <dsp:cNvPr id="0" name=""/>
        <dsp:cNvSpPr/>
      </dsp:nvSpPr>
      <dsp:spPr>
        <a:xfrm rot="2101320">
          <a:off x="2822953" y="2475572"/>
          <a:ext cx="472490" cy="42381"/>
        </a:xfrm>
        <a:custGeom>
          <a:avLst/>
          <a:gdLst/>
          <a:ahLst/>
          <a:cxnLst/>
          <a:rect l="0" t="0" r="0" b="0"/>
          <a:pathLst>
            <a:path>
              <a:moveTo>
                <a:pt x="0" y="21190"/>
              </a:moveTo>
              <a:lnTo>
                <a:pt x="472490" y="2119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047386" y="2484950"/>
        <a:ext cx="23624" cy="23624"/>
      </dsp:txXfrm>
    </dsp:sp>
    <dsp:sp modelId="{44DCE54C-32EE-4456-AFC5-27CB1228F1CE}">
      <dsp:nvSpPr>
        <dsp:cNvPr id="0" name=""/>
        <dsp:cNvSpPr/>
      </dsp:nvSpPr>
      <dsp:spPr>
        <a:xfrm>
          <a:off x="3034867" y="2573124"/>
          <a:ext cx="1099557" cy="583721"/>
        </a:xfrm>
        <a:prstGeom prst="parallelogram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Car 2</a:t>
          </a:r>
          <a:endParaRPr lang="en-US" sz="1700" kern="1200" dirty="0"/>
        </a:p>
      </dsp:txBody>
      <dsp:txXfrm>
        <a:off x="3187301" y="2654047"/>
        <a:ext cx="794689" cy="421875"/>
      </dsp:txXfrm>
    </dsp:sp>
    <dsp:sp modelId="{8B875C73-D3E0-8D4B-917C-66029620DA8D}">
      <dsp:nvSpPr>
        <dsp:cNvPr id="0" name=""/>
        <dsp:cNvSpPr/>
      </dsp:nvSpPr>
      <dsp:spPr>
        <a:xfrm rot="5289588">
          <a:off x="2063803" y="2816818"/>
          <a:ext cx="596939" cy="42381"/>
        </a:xfrm>
        <a:custGeom>
          <a:avLst/>
          <a:gdLst/>
          <a:ahLst/>
          <a:cxnLst/>
          <a:rect l="0" t="0" r="0" b="0"/>
          <a:pathLst>
            <a:path>
              <a:moveTo>
                <a:pt x="0" y="21190"/>
              </a:moveTo>
              <a:lnTo>
                <a:pt x="596939" y="2119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347350" y="2823086"/>
        <a:ext cx="29846" cy="29846"/>
      </dsp:txXfrm>
    </dsp:sp>
    <dsp:sp modelId="{371FFCAE-50FC-D94F-BCC5-9A5DBC3AE1C4}">
      <dsp:nvSpPr>
        <dsp:cNvPr id="0" name=""/>
        <dsp:cNvSpPr/>
      </dsp:nvSpPr>
      <dsp:spPr>
        <a:xfrm>
          <a:off x="1831528" y="3136281"/>
          <a:ext cx="1099557" cy="588307"/>
        </a:xfrm>
        <a:prstGeom prst="parallelogram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Driver2</a:t>
          </a:r>
          <a:endParaRPr lang="en-US" sz="1700" kern="1200" dirty="0"/>
        </a:p>
      </dsp:txBody>
      <dsp:txXfrm>
        <a:off x="1984440" y="3218095"/>
        <a:ext cx="793733" cy="424679"/>
      </dsp:txXfrm>
    </dsp:sp>
    <dsp:sp modelId="{678BC5AB-D95F-4375-8AC0-C70DC43C3247}">
      <dsp:nvSpPr>
        <dsp:cNvPr id="0" name=""/>
        <dsp:cNvSpPr/>
      </dsp:nvSpPr>
      <dsp:spPr>
        <a:xfrm rot="9000000">
          <a:off x="1556868" y="2354322"/>
          <a:ext cx="218259" cy="42381"/>
        </a:xfrm>
        <a:custGeom>
          <a:avLst/>
          <a:gdLst/>
          <a:ahLst/>
          <a:cxnLst/>
          <a:rect l="0" t="0" r="0" b="0"/>
          <a:pathLst>
            <a:path>
              <a:moveTo>
                <a:pt x="0" y="21190"/>
              </a:moveTo>
              <a:lnTo>
                <a:pt x="218259" y="2119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660541" y="2370056"/>
        <a:ext cx="10912" cy="10912"/>
      </dsp:txXfrm>
    </dsp:sp>
    <dsp:sp modelId="{39F285E7-A013-46D7-B644-C26E5DE49638}">
      <dsp:nvSpPr>
        <dsp:cNvPr id="0" name=""/>
        <dsp:cNvSpPr/>
      </dsp:nvSpPr>
      <dsp:spPr>
        <a:xfrm>
          <a:off x="545588" y="2155188"/>
          <a:ext cx="1099557" cy="10995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Location</a:t>
          </a:r>
          <a:endParaRPr lang="en-US" sz="1700" kern="1200" dirty="0"/>
        </a:p>
      </dsp:txBody>
      <dsp:txXfrm>
        <a:off x="706614" y="2316214"/>
        <a:ext cx="777505" cy="777505"/>
      </dsp:txXfrm>
    </dsp:sp>
    <dsp:sp modelId="{3972F94C-B7C5-4750-BCBA-BAAD41E5D18A}">
      <dsp:nvSpPr>
        <dsp:cNvPr id="0" name=""/>
        <dsp:cNvSpPr/>
      </dsp:nvSpPr>
      <dsp:spPr>
        <a:xfrm rot="12600000">
          <a:off x="1502051" y="1567132"/>
          <a:ext cx="277012" cy="42381"/>
        </a:xfrm>
        <a:custGeom>
          <a:avLst/>
          <a:gdLst/>
          <a:ahLst/>
          <a:cxnLst/>
          <a:rect l="0" t="0" r="0" b="0"/>
          <a:pathLst>
            <a:path>
              <a:moveTo>
                <a:pt x="0" y="21190"/>
              </a:moveTo>
              <a:lnTo>
                <a:pt x="277012" y="2119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633632" y="1581397"/>
        <a:ext cx="13850" cy="13850"/>
      </dsp:txXfrm>
    </dsp:sp>
    <dsp:sp modelId="{2ACF6BD2-D8AE-474A-A9B0-32279DB12525}">
      <dsp:nvSpPr>
        <dsp:cNvPr id="0" name=""/>
        <dsp:cNvSpPr/>
      </dsp:nvSpPr>
      <dsp:spPr>
        <a:xfrm>
          <a:off x="545588" y="886204"/>
          <a:ext cx="1099557" cy="774703"/>
        </a:xfrm>
        <a:prstGeom prst="parallelogram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Roads affected</a:t>
          </a:r>
          <a:endParaRPr lang="en-US" sz="1700" kern="1200" dirty="0"/>
        </a:p>
      </dsp:txBody>
      <dsp:txXfrm>
        <a:off x="717916" y="1007619"/>
        <a:ext cx="754901" cy="53187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681F40-BC53-4F05-A022-1F60C412B761}">
      <dsp:nvSpPr>
        <dsp:cNvPr id="0" name=""/>
        <dsp:cNvSpPr/>
      </dsp:nvSpPr>
      <dsp:spPr>
        <a:xfrm>
          <a:off x="1595335" y="1251379"/>
          <a:ext cx="596993" cy="5969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Car Tag No</a:t>
          </a:r>
          <a:endParaRPr lang="en-US" sz="1000" kern="1200" dirty="0"/>
        </a:p>
      </dsp:txBody>
      <dsp:txXfrm>
        <a:off x="1682763" y="1338807"/>
        <a:ext cx="422137" cy="422137"/>
      </dsp:txXfrm>
    </dsp:sp>
    <dsp:sp modelId="{DC0A62D1-4C3E-417B-B7F0-7422EB64F57D}">
      <dsp:nvSpPr>
        <dsp:cNvPr id="0" name=""/>
        <dsp:cNvSpPr/>
      </dsp:nvSpPr>
      <dsp:spPr>
        <a:xfrm rot="16200000">
          <a:off x="1759597" y="909024"/>
          <a:ext cx="268469" cy="1933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1788601" y="976700"/>
        <a:ext cx="210461" cy="116015"/>
      </dsp:txXfrm>
    </dsp:sp>
    <dsp:sp modelId="{1BDE022B-6169-49E7-BF3E-A30EC051B6D3}">
      <dsp:nvSpPr>
        <dsp:cNvPr id="0" name=""/>
        <dsp:cNvSpPr/>
      </dsp:nvSpPr>
      <dsp:spPr>
        <a:xfrm>
          <a:off x="1523975" y="5120"/>
          <a:ext cx="739712" cy="73971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Make and Model</a:t>
          </a:r>
          <a:endParaRPr lang="en-US" sz="900" kern="1200" dirty="0"/>
        </a:p>
      </dsp:txBody>
      <dsp:txXfrm>
        <a:off x="1632303" y="113448"/>
        <a:ext cx="523056" cy="523056"/>
      </dsp:txXfrm>
    </dsp:sp>
    <dsp:sp modelId="{D558942B-E6CA-449D-A0FE-151CAA3AF7BF}">
      <dsp:nvSpPr>
        <dsp:cNvPr id="0" name=""/>
        <dsp:cNvSpPr/>
      </dsp:nvSpPr>
      <dsp:spPr>
        <a:xfrm rot="18900000">
          <a:off x="2144384" y="1068409"/>
          <a:ext cx="268469" cy="1933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2152879" y="1127590"/>
        <a:ext cx="210461" cy="116015"/>
      </dsp:txXfrm>
    </dsp:sp>
    <dsp:sp modelId="{6CFACD4F-F02F-4618-8B10-E6A398A6CF5C}">
      <dsp:nvSpPr>
        <dsp:cNvPr id="0" name=""/>
        <dsp:cNvSpPr/>
      </dsp:nvSpPr>
      <dsp:spPr>
        <a:xfrm>
          <a:off x="2354755" y="349240"/>
          <a:ext cx="739712" cy="73971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Color</a:t>
          </a:r>
          <a:endParaRPr lang="en-US" sz="900" kern="1200" dirty="0"/>
        </a:p>
      </dsp:txBody>
      <dsp:txXfrm>
        <a:off x="2463083" y="457568"/>
        <a:ext cx="523056" cy="523056"/>
      </dsp:txXfrm>
    </dsp:sp>
    <dsp:sp modelId="{45514F0A-9F7D-4C4F-952B-001B32AE8DC6}">
      <dsp:nvSpPr>
        <dsp:cNvPr id="0" name=""/>
        <dsp:cNvSpPr/>
      </dsp:nvSpPr>
      <dsp:spPr>
        <a:xfrm>
          <a:off x="2303769" y="1453196"/>
          <a:ext cx="268469" cy="1933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2303769" y="1491868"/>
        <a:ext cx="210461" cy="116015"/>
      </dsp:txXfrm>
    </dsp:sp>
    <dsp:sp modelId="{71CFD817-0531-4791-BEF9-B4BD8F32DF93}">
      <dsp:nvSpPr>
        <dsp:cNvPr id="0" name=""/>
        <dsp:cNvSpPr/>
      </dsp:nvSpPr>
      <dsp:spPr>
        <a:xfrm>
          <a:off x="2698875" y="1180020"/>
          <a:ext cx="739712" cy="73971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VIN</a:t>
          </a:r>
          <a:endParaRPr lang="en-US" sz="900" kern="1200" dirty="0"/>
        </a:p>
      </dsp:txBody>
      <dsp:txXfrm>
        <a:off x="2807203" y="1288348"/>
        <a:ext cx="523056" cy="523056"/>
      </dsp:txXfrm>
    </dsp:sp>
    <dsp:sp modelId="{D549867E-8909-4CBB-ADF9-A641EBD2788E}">
      <dsp:nvSpPr>
        <dsp:cNvPr id="0" name=""/>
        <dsp:cNvSpPr/>
      </dsp:nvSpPr>
      <dsp:spPr>
        <a:xfrm rot="2700000">
          <a:off x="2144384" y="1837984"/>
          <a:ext cx="268469" cy="1933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2152879" y="1856147"/>
        <a:ext cx="210461" cy="116015"/>
      </dsp:txXfrm>
    </dsp:sp>
    <dsp:sp modelId="{BBE7993F-9FAC-4B01-983A-6CD2E95CAAFC}">
      <dsp:nvSpPr>
        <dsp:cNvPr id="0" name=""/>
        <dsp:cNvSpPr/>
      </dsp:nvSpPr>
      <dsp:spPr>
        <a:xfrm>
          <a:off x="2354755" y="2010799"/>
          <a:ext cx="739712" cy="73971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Tag No</a:t>
          </a:r>
          <a:endParaRPr lang="en-US" sz="900" kern="1200" dirty="0"/>
        </a:p>
      </dsp:txBody>
      <dsp:txXfrm>
        <a:off x="2463083" y="2119127"/>
        <a:ext cx="523056" cy="523056"/>
      </dsp:txXfrm>
    </dsp:sp>
    <dsp:sp modelId="{662A4C12-10E0-4D82-B75E-988625017B26}">
      <dsp:nvSpPr>
        <dsp:cNvPr id="0" name=""/>
        <dsp:cNvSpPr/>
      </dsp:nvSpPr>
      <dsp:spPr>
        <a:xfrm rot="5400000">
          <a:off x="1759597" y="1997368"/>
          <a:ext cx="268469" cy="1933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1788601" y="2007036"/>
        <a:ext cx="210461" cy="116015"/>
      </dsp:txXfrm>
    </dsp:sp>
    <dsp:sp modelId="{4BAD4D94-732B-412F-9EE2-F3E147C44826}">
      <dsp:nvSpPr>
        <dsp:cNvPr id="0" name=""/>
        <dsp:cNvSpPr/>
      </dsp:nvSpPr>
      <dsp:spPr>
        <a:xfrm>
          <a:off x="1523975" y="2354919"/>
          <a:ext cx="739712" cy="73971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Purchase Date</a:t>
          </a:r>
          <a:endParaRPr lang="en-US" sz="900" kern="1200" dirty="0"/>
        </a:p>
      </dsp:txBody>
      <dsp:txXfrm>
        <a:off x="1632303" y="2463247"/>
        <a:ext cx="523056" cy="523056"/>
      </dsp:txXfrm>
    </dsp:sp>
    <dsp:sp modelId="{B02A1D27-CBA6-44D2-88AA-54F78B36DA0D}">
      <dsp:nvSpPr>
        <dsp:cNvPr id="0" name=""/>
        <dsp:cNvSpPr/>
      </dsp:nvSpPr>
      <dsp:spPr>
        <a:xfrm rot="8100000">
          <a:off x="1374809" y="1837984"/>
          <a:ext cx="268469" cy="1933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 rot="10800000">
        <a:off x="1424322" y="1856147"/>
        <a:ext cx="210461" cy="116015"/>
      </dsp:txXfrm>
    </dsp:sp>
    <dsp:sp modelId="{F568FB59-E979-4CE6-899D-A7663C87FDA9}">
      <dsp:nvSpPr>
        <dsp:cNvPr id="0" name=""/>
        <dsp:cNvSpPr/>
      </dsp:nvSpPr>
      <dsp:spPr>
        <a:xfrm>
          <a:off x="693196" y="2010799"/>
          <a:ext cx="739712" cy="73971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Owner</a:t>
          </a:r>
          <a:endParaRPr lang="en-US" sz="900" kern="1200" dirty="0"/>
        </a:p>
      </dsp:txBody>
      <dsp:txXfrm>
        <a:off x="801524" y="2119127"/>
        <a:ext cx="523056" cy="523056"/>
      </dsp:txXfrm>
    </dsp:sp>
    <dsp:sp modelId="{803FFBD3-A87C-4820-9E0E-FB0A615C4384}">
      <dsp:nvSpPr>
        <dsp:cNvPr id="0" name=""/>
        <dsp:cNvSpPr/>
      </dsp:nvSpPr>
      <dsp:spPr>
        <a:xfrm rot="10800000">
          <a:off x="1215425" y="1453196"/>
          <a:ext cx="268469" cy="1933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 rot="10800000">
        <a:off x="1273433" y="1491868"/>
        <a:ext cx="210461" cy="116015"/>
      </dsp:txXfrm>
    </dsp:sp>
    <dsp:sp modelId="{E7CF5A42-1823-4393-8FD3-1B07AC4AF662}">
      <dsp:nvSpPr>
        <dsp:cNvPr id="0" name=""/>
        <dsp:cNvSpPr/>
      </dsp:nvSpPr>
      <dsp:spPr>
        <a:xfrm>
          <a:off x="349076" y="1180020"/>
          <a:ext cx="739712" cy="73971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Insurance</a:t>
          </a:r>
          <a:endParaRPr lang="en-US" sz="900" kern="1200" dirty="0"/>
        </a:p>
      </dsp:txBody>
      <dsp:txXfrm>
        <a:off x="457404" y="1288348"/>
        <a:ext cx="523056" cy="523056"/>
      </dsp:txXfrm>
    </dsp:sp>
    <dsp:sp modelId="{C3A0E7C5-880C-46F1-9A81-BB4C7AA58923}">
      <dsp:nvSpPr>
        <dsp:cNvPr id="0" name=""/>
        <dsp:cNvSpPr/>
      </dsp:nvSpPr>
      <dsp:spPr>
        <a:xfrm rot="13500000">
          <a:off x="1374809" y="1068409"/>
          <a:ext cx="268469" cy="1933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 rot="10800000">
        <a:off x="1424322" y="1127590"/>
        <a:ext cx="210461" cy="116015"/>
      </dsp:txXfrm>
    </dsp:sp>
    <dsp:sp modelId="{EEBD557D-E7E9-4EAF-971F-C428AD99BF39}">
      <dsp:nvSpPr>
        <dsp:cNvPr id="0" name=""/>
        <dsp:cNvSpPr/>
      </dsp:nvSpPr>
      <dsp:spPr>
        <a:xfrm>
          <a:off x="693196" y="349240"/>
          <a:ext cx="739712" cy="73971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….</a:t>
          </a:r>
          <a:endParaRPr lang="en-US" sz="900" kern="1200" dirty="0"/>
        </a:p>
      </dsp:txBody>
      <dsp:txXfrm>
        <a:off x="801524" y="457568"/>
        <a:ext cx="523056" cy="523056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DBBD21-68C9-4760-B3AD-CFD10781EDE3}">
      <dsp:nvSpPr>
        <dsp:cNvPr id="0" name=""/>
        <dsp:cNvSpPr/>
      </dsp:nvSpPr>
      <dsp:spPr>
        <a:xfrm>
          <a:off x="1615250" y="1438664"/>
          <a:ext cx="1439507" cy="1101195"/>
        </a:xfrm>
        <a:prstGeom prst="diamond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Road Accident</a:t>
          </a:r>
          <a:endParaRPr lang="en-US" sz="1400" kern="1200" dirty="0"/>
        </a:p>
      </dsp:txBody>
      <dsp:txXfrm>
        <a:off x="1975127" y="1713963"/>
        <a:ext cx="719753" cy="550597"/>
      </dsp:txXfrm>
    </dsp:sp>
    <dsp:sp modelId="{273C7859-D5B5-4B25-8F25-EDD4A5ABAA35}">
      <dsp:nvSpPr>
        <dsp:cNvPr id="0" name=""/>
        <dsp:cNvSpPr/>
      </dsp:nvSpPr>
      <dsp:spPr>
        <a:xfrm rot="16200000">
          <a:off x="2139174" y="1221644"/>
          <a:ext cx="391659" cy="42381"/>
        </a:xfrm>
        <a:custGeom>
          <a:avLst/>
          <a:gdLst/>
          <a:ahLst/>
          <a:cxnLst/>
          <a:rect l="0" t="0" r="0" b="0"/>
          <a:pathLst>
            <a:path>
              <a:moveTo>
                <a:pt x="0" y="21190"/>
              </a:moveTo>
              <a:lnTo>
                <a:pt x="391659" y="2119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325213" y="1233043"/>
        <a:ext cx="19582" cy="19582"/>
      </dsp:txXfrm>
    </dsp:sp>
    <dsp:sp modelId="{6715D968-BD54-40D2-8515-E2F5E1FA4B5D}">
      <dsp:nvSpPr>
        <dsp:cNvPr id="0" name=""/>
        <dsp:cNvSpPr/>
      </dsp:nvSpPr>
      <dsp:spPr>
        <a:xfrm>
          <a:off x="1785225" y="487385"/>
          <a:ext cx="1099557" cy="559619"/>
        </a:xfrm>
        <a:prstGeom prst="parallelogram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Driver 1</a:t>
          </a:r>
          <a:endParaRPr lang="en-US" sz="1700" kern="1200" dirty="0"/>
        </a:p>
      </dsp:txBody>
      <dsp:txXfrm>
        <a:off x="1935148" y="563688"/>
        <a:ext cx="799711" cy="407013"/>
      </dsp:txXfrm>
    </dsp:sp>
    <dsp:sp modelId="{9F739C65-8B4C-4369-8D52-C30E729D8400}">
      <dsp:nvSpPr>
        <dsp:cNvPr id="0" name=""/>
        <dsp:cNvSpPr/>
      </dsp:nvSpPr>
      <dsp:spPr>
        <a:xfrm rot="19800000">
          <a:off x="2884191" y="1541925"/>
          <a:ext cx="377840" cy="42381"/>
        </a:xfrm>
        <a:custGeom>
          <a:avLst/>
          <a:gdLst/>
          <a:ahLst/>
          <a:cxnLst/>
          <a:rect l="0" t="0" r="0" b="0"/>
          <a:pathLst>
            <a:path>
              <a:moveTo>
                <a:pt x="0" y="21190"/>
              </a:moveTo>
              <a:lnTo>
                <a:pt x="377840" y="2119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063665" y="1553669"/>
        <a:ext cx="18892" cy="18892"/>
      </dsp:txXfrm>
    </dsp:sp>
    <dsp:sp modelId="{1C127093-BE40-4679-9304-A488F574ADEA}">
      <dsp:nvSpPr>
        <dsp:cNvPr id="0" name=""/>
        <dsp:cNvSpPr/>
      </dsp:nvSpPr>
      <dsp:spPr>
        <a:xfrm>
          <a:off x="3082991" y="1004957"/>
          <a:ext cx="983300" cy="537199"/>
        </a:xfrm>
        <a:prstGeom prst="parallelogram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Car 1</a:t>
          </a:r>
          <a:endParaRPr lang="en-US" sz="1700" kern="1200" dirty="0"/>
        </a:p>
      </dsp:txBody>
      <dsp:txXfrm>
        <a:off x="3220891" y="1080295"/>
        <a:ext cx="707500" cy="386523"/>
      </dsp:txXfrm>
    </dsp:sp>
    <dsp:sp modelId="{7EFDF1F9-DBE7-442D-B1C1-7F82F1338704}">
      <dsp:nvSpPr>
        <dsp:cNvPr id="0" name=""/>
        <dsp:cNvSpPr/>
      </dsp:nvSpPr>
      <dsp:spPr>
        <a:xfrm rot="2101320">
          <a:off x="2822953" y="2475572"/>
          <a:ext cx="472490" cy="42381"/>
        </a:xfrm>
        <a:custGeom>
          <a:avLst/>
          <a:gdLst/>
          <a:ahLst/>
          <a:cxnLst/>
          <a:rect l="0" t="0" r="0" b="0"/>
          <a:pathLst>
            <a:path>
              <a:moveTo>
                <a:pt x="0" y="21190"/>
              </a:moveTo>
              <a:lnTo>
                <a:pt x="472490" y="2119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047386" y="2484950"/>
        <a:ext cx="23624" cy="23624"/>
      </dsp:txXfrm>
    </dsp:sp>
    <dsp:sp modelId="{44DCE54C-32EE-4456-AFC5-27CB1228F1CE}">
      <dsp:nvSpPr>
        <dsp:cNvPr id="0" name=""/>
        <dsp:cNvSpPr/>
      </dsp:nvSpPr>
      <dsp:spPr>
        <a:xfrm>
          <a:off x="3034867" y="2573124"/>
          <a:ext cx="1099557" cy="583721"/>
        </a:xfrm>
        <a:prstGeom prst="parallelogram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Car 2</a:t>
          </a:r>
          <a:endParaRPr lang="en-US" sz="1700" kern="1200" dirty="0"/>
        </a:p>
      </dsp:txBody>
      <dsp:txXfrm>
        <a:off x="3187301" y="2654047"/>
        <a:ext cx="794689" cy="421875"/>
      </dsp:txXfrm>
    </dsp:sp>
    <dsp:sp modelId="{8B875C73-D3E0-8D4B-917C-66029620DA8D}">
      <dsp:nvSpPr>
        <dsp:cNvPr id="0" name=""/>
        <dsp:cNvSpPr/>
      </dsp:nvSpPr>
      <dsp:spPr>
        <a:xfrm rot="5289588">
          <a:off x="2063803" y="2816818"/>
          <a:ext cx="596939" cy="42381"/>
        </a:xfrm>
        <a:custGeom>
          <a:avLst/>
          <a:gdLst/>
          <a:ahLst/>
          <a:cxnLst/>
          <a:rect l="0" t="0" r="0" b="0"/>
          <a:pathLst>
            <a:path>
              <a:moveTo>
                <a:pt x="0" y="21190"/>
              </a:moveTo>
              <a:lnTo>
                <a:pt x="596939" y="2119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347350" y="2823086"/>
        <a:ext cx="29846" cy="29846"/>
      </dsp:txXfrm>
    </dsp:sp>
    <dsp:sp modelId="{371FFCAE-50FC-D94F-BCC5-9A5DBC3AE1C4}">
      <dsp:nvSpPr>
        <dsp:cNvPr id="0" name=""/>
        <dsp:cNvSpPr/>
      </dsp:nvSpPr>
      <dsp:spPr>
        <a:xfrm>
          <a:off x="1831528" y="3136281"/>
          <a:ext cx="1099557" cy="588307"/>
        </a:xfrm>
        <a:prstGeom prst="parallelogram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Driver2</a:t>
          </a:r>
          <a:endParaRPr lang="en-US" sz="1700" kern="1200" dirty="0"/>
        </a:p>
      </dsp:txBody>
      <dsp:txXfrm>
        <a:off x="1984440" y="3218095"/>
        <a:ext cx="793733" cy="424679"/>
      </dsp:txXfrm>
    </dsp:sp>
    <dsp:sp modelId="{678BC5AB-D95F-4375-8AC0-C70DC43C3247}">
      <dsp:nvSpPr>
        <dsp:cNvPr id="0" name=""/>
        <dsp:cNvSpPr/>
      </dsp:nvSpPr>
      <dsp:spPr>
        <a:xfrm rot="9000000">
          <a:off x="1556868" y="2354322"/>
          <a:ext cx="218259" cy="42381"/>
        </a:xfrm>
        <a:custGeom>
          <a:avLst/>
          <a:gdLst/>
          <a:ahLst/>
          <a:cxnLst/>
          <a:rect l="0" t="0" r="0" b="0"/>
          <a:pathLst>
            <a:path>
              <a:moveTo>
                <a:pt x="0" y="21190"/>
              </a:moveTo>
              <a:lnTo>
                <a:pt x="218259" y="2119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660541" y="2370056"/>
        <a:ext cx="10912" cy="10912"/>
      </dsp:txXfrm>
    </dsp:sp>
    <dsp:sp modelId="{39F285E7-A013-46D7-B644-C26E5DE49638}">
      <dsp:nvSpPr>
        <dsp:cNvPr id="0" name=""/>
        <dsp:cNvSpPr/>
      </dsp:nvSpPr>
      <dsp:spPr>
        <a:xfrm>
          <a:off x="545588" y="2155188"/>
          <a:ext cx="1099557" cy="10995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Location</a:t>
          </a:r>
          <a:endParaRPr lang="en-US" sz="1700" kern="1200" dirty="0"/>
        </a:p>
      </dsp:txBody>
      <dsp:txXfrm>
        <a:off x="706614" y="2316214"/>
        <a:ext cx="777505" cy="777505"/>
      </dsp:txXfrm>
    </dsp:sp>
    <dsp:sp modelId="{3972F94C-B7C5-4750-BCBA-BAAD41E5D18A}">
      <dsp:nvSpPr>
        <dsp:cNvPr id="0" name=""/>
        <dsp:cNvSpPr/>
      </dsp:nvSpPr>
      <dsp:spPr>
        <a:xfrm rot="12600000">
          <a:off x="1502051" y="1567132"/>
          <a:ext cx="277012" cy="42381"/>
        </a:xfrm>
        <a:custGeom>
          <a:avLst/>
          <a:gdLst/>
          <a:ahLst/>
          <a:cxnLst/>
          <a:rect l="0" t="0" r="0" b="0"/>
          <a:pathLst>
            <a:path>
              <a:moveTo>
                <a:pt x="0" y="21190"/>
              </a:moveTo>
              <a:lnTo>
                <a:pt x="277012" y="2119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633632" y="1581397"/>
        <a:ext cx="13850" cy="13850"/>
      </dsp:txXfrm>
    </dsp:sp>
    <dsp:sp modelId="{2ACF6BD2-D8AE-474A-A9B0-32279DB12525}">
      <dsp:nvSpPr>
        <dsp:cNvPr id="0" name=""/>
        <dsp:cNvSpPr/>
      </dsp:nvSpPr>
      <dsp:spPr>
        <a:xfrm>
          <a:off x="545588" y="886204"/>
          <a:ext cx="1099557" cy="774703"/>
        </a:xfrm>
        <a:prstGeom prst="parallelogram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Roads affected</a:t>
          </a:r>
          <a:endParaRPr lang="en-US" sz="1700" kern="1200" dirty="0"/>
        </a:p>
      </dsp:txBody>
      <dsp:txXfrm>
        <a:off x="717916" y="1007619"/>
        <a:ext cx="754901" cy="531873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4EBFFA-6BEA-46DA-9F47-9A9F0F08E2E3}">
      <dsp:nvSpPr>
        <dsp:cNvPr id="0" name=""/>
        <dsp:cNvSpPr/>
      </dsp:nvSpPr>
      <dsp:spPr>
        <a:xfrm>
          <a:off x="3294661" y="76089"/>
          <a:ext cx="712142" cy="712142"/>
        </a:xfrm>
        <a:prstGeom prst="rect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Locate Towing Service</a:t>
          </a:r>
          <a:endParaRPr lang="en-US" sz="1300" kern="1200" dirty="0"/>
        </a:p>
      </dsp:txBody>
      <dsp:txXfrm>
        <a:off x="3294661" y="76089"/>
        <a:ext cx="712142" cy="712142"/>
      </dsp:txXfrm>
    </dsp:sp>
    <dsp:sp modelId="{9C2AFD6C-738D-47F2-BB15-E9E42A6B3E5C}">
      <dsp:nvSpPr>
        <dsp:cNvPr id="0" name=""/>
        <dsp:cNvSpPr/>
      </dsp:nvSpPr>
      <dsp:spPr>
        <a:xfrm rot="2795683">
          <a:off x="4043494" y="763303"/>
          <a:ext cx="265309" cy="2403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>
        <a:off x="4054773" y="785181"/>
        <a:ext cx="193205" cy="144208"/>
      </dsp:txXfrm>
    </dsp:sp>
    <dsp:sp modelId="{318796C8-275F-4F39-B341-CC3F35FDBF71}">
      <dsp:nvSpPr>
        <dsp:cNvPr id="0" name=""/>
        <dsp:cNvSpPr/>
      </dsp:nvSpPr>
      <dsp:spPr>
        <a:xfrm>
          <a:off x="4052434" y="1030149"/>
          <a:ext cx="712142" cy="406369"/>
        </a:xfrm>
        <a:prstGeom prst="rect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Place order</a:t>
          </a:r>
          <a:endParaRPr lang="en-US" sz="1300" kern="1200" dirty="0"/>
        </a:p>
      </dsp:txBody>
      <dsp:txXfrm>
        <a:off x="4052434" y="1030149"/>
        <a:ext cx="712142" cy="406369"/>
      </dsp:txXfrm>
    </dsp:sp>
    <dsp:sp modelId="{DED7C0C4-4944-465D-A8FC-0D3A847DDE34}">
      <dsp:nvSpPr>
        <dsp:cNvPr id="0" name=""/>
        <dsp:cNvSpPr/>
      </dsp:nvSpPr>
      <dsp:spPr>
        <a:xfrm rot="8210597">
          <a:off x="3895514" y="1462504"/>
          <a:ext cx="280826" cy="2403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 rot="10800000">
        <a:off x="3957865" y="1485915"/>
        <a:ext cx="208722" cy="144208"/>
      </dsp:txXfrm>
    </dsp:sp>
    <dsp:sp modelId="{7DE4C131-22C6-4687-97B3-D3246C345125}">
      <dsp:nvSpPr>
        <dsp:cNvPr id="0" name=""/>
        <dsp:cNvSpPr/>
      </dsp:nvSpPr>
      <dsp:spPr>
        <a:xfrm>
          <a:off x="3294661" y="1739127"/>
          <a:ext cx="712142" cy="409453"/>
        </a:xfrm>
        <a:prstGeom prst="rect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Hookup Car</a:t>
          </a:r>
          <a:endParaRPr lang="en-US" sz="1300" kern="1200" dirty="0"/>
        </a:p>
      </dsp:txBody>
      <dsp:txXfrm>
        <a:off x="3294661" y="1739127"/>
        <a:ext cx="712142" cy="409453"/>
      </dsp:txXfrm>
    </dsp:sp>
    <dsp:sp modelId="{D2A2D0C3-3176-4F40-9CF5-3F5F16C75E15}">
      <dsp:nvSpPr>
        <dsp:cNvPr id="0" name=""/>
        <dsp:cNvSpPr/>
      </dsp:nvSpPr>
      <dsp:spPr>
        <a:xfrm rot="13091899">
          <a:off x="3053675" y="1478756"/>
          <a:ext cx="317421" cy="2403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 rot="10800000">
        <a:off x="3118059" y="1549120"/>
        <a:ext cx="245317" cy="144208"/>
      </dsp:txXfrm>
    </dsp:sp>
    <dsp:sp modelId="{1F7B71DF-E02E-4EF1-93EE-C3F9D47BEF81}">
      <dsp:nvSpPr>
        <dsp:cNvPr id="0" name=""/>
        <dsp:cNvSpPr/>
      </dsp:nvSpPr>
      <dsp:spPr>
        <a:xfrm>
          <a:off x="2334094" y="831936"/>
          <a:ext cx="712142" cy="712142"/>
        </a:xfrm>
        <a:prstGeom prst="rect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Remove from Scene</a:t>
          </a:r>
          <a:endParaRPr lang="en-US" sz="1300" kern="1200" dirty="0"/>
        </a:p>
      </dsp:txBody>
      <dsp:txXfrm>
        <a:off x="2334094" y="831936"/>
        <a:ext cx="712142" cy="712142"/>
      </dsp:txXfrm>
    </dsp:sp>
    <dsp:sp modelId="{34A8402F-BBEE-4C02-ABD5-C9688697CC6E}">
      <dsp:nvSpPr>
        <dsp:cNvPr id="0" name=""/>
        <dsp:cNvSpPr/>
      </dsp:nvSpPr>
      <dsp:spPr>
        <a:xfrm rot="19308101">
          <a:off x="3029246" y="694641"/>
          <a:ext cx="270378" cy="240348"/>
        </a:xfrm>
        <a:prstGeom prst="rightArrow">
          <a:avLst>
            <a:gd name="adj1" fmla="val 60000"/>
            <a:gd name="adj2" fmla="val 50000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>
        <a:off x="3036966" y="765005"/>
        <a:ext cx="198274" cy="144208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DBBD21-68C9-4760-B3AD-CFD10781EDE3}">
      <dsp:nvSpPr>
        <dsp:cNvPr id="0" name=""/>
        <dsp:cNvSpPr/>
      </dsp:nvSpPr>
      <dsp:spPr>
        <a:xfrm>
          <a:off x="1615250" y="1438664"/>
          <a:ext cx="1439507" cy="1101195"/>
        </a:xfrm>
        <a:prstGeom prst="diamond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Road Accident</a:t>
          </a:r>
          <a:endParaRPr lang="en-US" sz="1400" kern="1200" dirty="0"/>
        </a:p>
      </dsp:txBody>
      <dsp:txXfrm>
        <a:off x="1975127" y="1713963"/>
        <a:ext cx="719753" cy="550597"/>
      </dsp:txXfrm>
    </dsp:sp>
    <dsp:sp modelId="{273C7859-D5B5-4B25-8F25-EDD4A5ABAA35}">
      <dsp:nvSpPr>
        <dsp:cNvPr id="0" name=""/>
        <dsp:cNvSpPr/>
      </dsp:nvSpPr>
      <dsp:spPr>
        <a:xfrm rot="16200000">
          <a:off x="2139174" y="1221644"/>
          <a:ext cx="391659" cy="42381"/>
        </a:xfrm>
        <a:custGeom>
          <a:avLst/>
          <a:gdLst/>
          <a:ahLst/>
          <a:cxnLst/>
          <a:rect l="0" t="0" r="0" b="0"/>
          <a:pathLst>
            <a:path>
              <a:moveTo>
                <a:pt x="0" y="21190"/>
              </a:moveTo>
              <a:lnTo>
                <a:pt x="391659" y="2119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325213" y="1233043"/>
        <a:ext cx="19582" cy="19582"/>
      </dsp:txXfrm>
    </dsp:sp>
    <dsp:sp modelId="{6715D968-BD54-40D2-8515-E2F5E1FA4B5D}">
      <dsp:nvSpPr>
        <dsp:cNvPr id="0" name=""/>
        <dsp:cNvSpPr/>
      </dsp:nvSpPr>
      <dsp:spPr>
        <a:xfrm>
          <a:off x="1785225" y="487385"/>
          <a:ext cx="1099557" cy="559619"/>
        </a:xfrm>
        <a:prstGeom prst="parallelogram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Driver 1</a:t>
          </a:r>
          <a:endParaRPr lang="en-US" sz="1700" kern="1200" dirty="0"/>
        </a:p>
      </dsp:txBody>
      <dsp:txXfrm>
        <a:off x="1935148" y="563688"/>
        <a:ext cx="799711" cy="407013"/>
      </dsp:txXfrm>
    </dsp:sp>
    <dsp:sp modelId="{9F739C65-8B4C-4369-8D52-C30E729D8400}">
      <dsp:nvSpPr>
        <dsp:cNvPr id="0" name=""/>
        <dsp:cNvSpPr/>
      </dsp:nvSpPr>
      <dsp:spPr>
        <a:xfrm rot="19800000">
          <a:off x="2884191" y="1541925"/>
          <a:ext cx="377840" cy="42381"/>
        </a:xfrm>
        <a:custGeom>
          <a:avLst/>
          <a:gdLst/>
          <a:ahLst/>
          <a:cxnLst/>
          <a:rect l="0" t="0" r="0" b="0"/>
          <a:pathLst>
            <a:path>
              <a:moveTo>
                <a:pt x="0" y="21190"/>
              </a:moveTo>
              <a:lnTo>
                <a:pt x="377840" y="2119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063665" y="1553669"/>
        <a:ext cx="18892" cy="18892"/>
      </dsp:txXfrm>
    </dsp:sp>
    <dsp:sp modelId="{1C127093-BE40-4679-9304-A488F574ADEA}">
      <dsp:nvSpPr>
        <dsp:cNvPr id="0" name=""/>
        <dsp:cNvSpPr/>
      </dsp:nvSpPr>
      <dsp:spPr>
        <a:xfrm>
          <a:off x="3082991" y="1004957"/>
          <a:ext cx="983300" cy="537199"/>
        </a:xfrm>
        <a:prstGeom prst="parallelogram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Car 1</a:t>
          </a:r>
          <a:endParaRPr lang="en-US" sz="1700" kern="1200" dirty="0"/>
        </a:p>
      </dsp:txBody>
      <dsp:txXfrm>
        <a:off x="3220891" y="1080295"/>
        <a:ext cx="707500" cy="386523"/>
      </dsp:txXfrm>
    </dsp:sp>
    <dsp:sp modelId="{7EFDF1F9-DBE7-442D-B1C1-7F82F1338704}">
      <dsp:nvSpPr>
        <dsp:cNvPr id="0" name=""/>
        <dsp:cNvSpPr/>
      </dsp:nvSpPr>
      <dsp:spPr>
        <a:xfrm rot="2101320">
          <a:off x="2822953" y="2475572"/>
          <a:ext cx="472490" cy="42381"/>
        </a:xfrm>
        <a:custGeom>
          <a:avLst/>
          <a:gdLst/>
          <a:ahLst/>
          <a:cxnLst/>
          <a:rect l="0" t="0" r="0" b="0"/>
          <a:pathLst>
            <a:path>
              <a:moveTo>
                <a:pt x="0" y="21190"/>
              </a:moveTo>
              <a:lnTo>
                <a:pt x="472490" y="2119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047386" y="2484950"/>
        <a:ext cx="23624" cy="23624"/>
      </dsp:txXfrm>
    </dsp:sp>
    <dsp:sp modelId="{44DCE54C-32EE-4456-AFC5-27CB1228F1CE}">
      <dsp:nvSpPr>
        <dsp:cNvPr id="0" name=""/>
        <dsp:cNvSpPr/>
      </dsp:nvSpPr>
      <dsp:spPr>
        <a:xfrm>
          <a:off x="3034867" y="2573124"/>
          <a:ext cx="1099557" cy="583721"/>
        </a:xfrm>
        <a:prstGeom prst="parallelogram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Car 2</a:t>
          </a:r>
          <a:endParaRPr lang="en-US" sz="1700" kern="1200" dirty="0"/>
        </a:p>
      </dsp:txBody>
      <dsp:txXfrm>
        <a:off x="3187301" y="2654047"/>
        <a:ext cx="794689" cy="421875"/>
      </dsp:txXfrm>
    </dsp:sp>
    <dsp:sp modelId="{8B875C73-D3E0-8D4B-917C-66029620DA8D}">
      <dsp:nvSpPr>
        <dsp:cNvPr id="0" name=""/>
        <dsp:cNvSpPr/>
      </dsp:nvSpPr>
      <dsp:spPr>
        <a:xfrm rot="5289588">
          <a:off x="2063803" y="2816818"/>
          <a:ext cx="596939" cy="42381"/>
        </a:xfrm>
        <a:custGeom>
          <a:avLst/>
          <a:gdLst/>
          <a:ahLst/>
          <a:cxnLst/>
          <a:rect l="0" t="0" r="0" b="0"/>
          <a:pathLst>
            <a:path>
              <a:moveTo>
                <a:pt x="0" y="21190"/>
              </a:moveTo>
              <a:lnTo>
                <a:pt x="596939" y="2119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347350" y="2823086"/>
        <a:ext cx="29846" cy="29846"/>
      </dsp:txXfrm>
    </dsp:sp>
    <dsp:sp modelId="{371FFCAE-50FC-D94F-BCC5-9A5DBC3AE1C4}">
      <dsp:nvSpPr>
        <dsp:cNvPr id="0" name=""/>
        <dsp:cNvSpPr/>
      </dsp:nvSpPr>
      <dsp:spPr>
        <a:xfrm>
          <a:off x="1831528" y="3136281"/>
          <a:ext cx="1099557" cy="588307"/>
        </a:xfrm>
        <a:prstGeom prst="parallelogram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Driver2</a:t>
          </a:r>
          <a:endParaRPr lang="en-US" sz="1700" kern="1200" dirty="0"/>
        </a:p>
      </dsp:txBody>
      <dsp:txXfrm>
        <a:off x="1984440" y="3218095"/>
        <a:ext cx="793733" cy="424679"/>
      </dsp:txXfrm>
    </dsp:sp>
    <dsp:sp modelId="{678BC5AB-D95F-4375-8AC0-C70DC43C3247}">
      <dsp:nvSpPr>
        <dsp:cNvPr id="0" name=""/>
        <dsp:cNvSpPr/>
      </dsp:nvSpPr>
      <dsp:spPr>
        <a:xfrm rot="9000000">
          <a:off x="1556868" y="2354322"/>
          <a:ext cx="218259" cy="42381"/>
        </a:xfrm>
        <a:custGeom>
          <a:avLst/>
          <a:gdLst/>
          <a:ahLst/>
          <a:cxnLst/>
          <a:rect l="0" t="0" r="0" b="0"/>
          <a:pathLst>
            <a:path>
              <a:moveTo>
                <a:pt x="0" y="21190"/>
              </a:moveTo>
              <a:lnTo>
                <a:pt x="218259" y="2119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660541" y="2370056"/>
        <a:ext cx="10912" cy="10912"/>
      </dsp:txXfrm>
    </dsp:sp>
    <dsp:sp modelId="{39F285E7-A013-46D7-B644-C26E5DE49638}">
      <dsp:nvSpPr>
        <dsp:cNvPr id="0" name=""/>
        <dsp:cNvSpPr/>
      </dsp:nvSpPr>
      <dsp:spPr>
        <a:xfrm>
          <a:off x="545588" y="2155188"/>
          <a:ext cx="1099557" cy="10995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Location</a:t>
          </a:r>
          <a:endParaRPr lang="en-US" sz="1700" kern="1200" dirty="0"/>
        </a:p>
      </dsp:txBody>
      <dsp:txXfrm>
        <a:off x="706614" y="2316214"/>
        <a:ext cx="777505" cy="777505"/>
      </dsp:txXfrm>
    </dsp:sp>
    <dsp:sp modelId="{3972F94C-B7C5-4750-BCBA-BAAD41E5D18A}">
      <dsp:nvSpPr>
        <dsp:cNvPr id="0" name=""/>
        <dsp:cNvSpPr/>
      </dsp:nvSpPr>
      <dsp:spPr>
        <a:xfrm rot="12600000">
          <a:off x="1502051" y="1567132"/>
          <a:ext cx="277012" cy="42381"/>
        </a:xfrm>
        <a:custGeom>
          <a:avLst/>
          <a:gdLst/>
          <a:ahLst/>
          <a:cxnLst/>
          <a:rect l="0" t="0" r="0" b="0"/>
          <a:pathLst>
            <a:path>
              <a:moveTo>
                <a:pt x="0" y="21190"/>
              </a:moveTo>
              <a:lnTo>
                <a:pt x="277012" y="2119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633632" y="1581397"/>
        <a:ext cx="13850" cy="13850"/>
      </dsp:txXfrm>
    </dsp:sp>
    <dsp:sp modelId="{2ACF6BD2-D8AE-474A-A9B0-32279DB12525}">
      <dsp:nvSpPr>
        <dsp:cNvPr id="0" name=""/>
        <dsp:cNvSpPr/>
      </dsp:nvSpPr>
      <dsp:spPr>
        <a:xfrm>
          <a:off x="545588" y="886204"/>
          <a:ext cx="1099557" cy="774703"/>
        </a:xfrm>
        <a:prstGeom prst="parallelogram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Roads affected</a:t>
          </a:r>
          <a:endParaRPr lang="en-US" sz="1700" kern="1200" dirty="0"/>
        </a:p>
      </dsp:txBody>
      <dsp:txXfrm>
        <a:off x="717916" y="1007619"/>
        <a:ext cx="754901" cy="531873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DBBD21-68C9-4760-B3AD-CFD10781EDE3}">
      <dsp:nvSpPr>
        <dsp:cNvPr id="0" name=""/>
        <dsp:cNvSpPr/>
      </dsp:nvSpPr>
      <dsp:spPr>
        <a:xfrm>
          <a:off x="1615250" y="1438664"/>
          <a:ext cx="1439507" cy="1101195"/>
        </a:xfrm>
        <a:prstGeom prst="diamond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Road Accident</a:t>
          </a:r>
          <a:endParaRPr lang="en-US" sz="1400" kern="1200" dirty="0"/>
        </a:p>
      </dsp:txBody>
      <dsp:txXfrm>
        <a:off x="1975127" y="1713963"/>
        <a:ext cx="719753" cy="550597"/>
      </dsp:txXfrm>
    </dsp:sp>
    <dsp:sp modelId="{273C7859-D5B5-4B25-8F25-EDD4A5ABAA35}">
      <dsp:nvSpPr>
        <dsp:cNvPr id="0" name=""/>
        <dsp:cNvSpPr/>
      </dsp:nvSpPr>
      <dsp:spPr>
        <a:xfrm rot="16200000">
          <a:off x="2139174" y="1221644"/>
          <a:ext cx="391659" cy="42381"/>
        </a:xfrm>
        <a:custGeom>
          <a:avLst/>
          <a:gdLst/>
          <a:ahLst/>
          <a:cxnLst/>
          <a:rect l="0" t="0" r="0" b="0"/>
          <a:pathLst>
            <a:path>
              <a:moveTo>
                <a:pt x="0" y="21190"/>
              </a:moveTo>
              <a:lnTo>
                <a:pt x="391659" y="2119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325213" y="1233043"/>
        <a:ext cx="19582" cy="19582"/>
      </dsp:txXfrm>
    </dsp:sp>
    <dsp:sp modelId="{6715D968-BD54-40D2-8515-E2F5E1FA4B5D}">
      <dsp:nvSpPr>
        <dsp:cNvPr id="0" name=""/>
        <dsp:cNvSpPr/>
      </dsp:nvSpPr>
      <dsp:spPr>
        <a:xfrm>
          <a:off x="1785225" y="487385"/>
          <a:ext cx="1099557" cy="559619"/>
        </a:xfrm>
        <a:prstGeom prst="parallelogram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Driver 1</a:t>
          </a:r>
          <a:endParaRPr lang="en-US" sz="1700" kern="1200" dirty="0"/>
        </a:p>
      </dsp:txBody>
      <dsp:txXfrm>
        <a:off x="1935148" y="563688"/>
        <a:ext cx="799711" cy="407013"/>
      </dsp:txXfrm>
    </dsp:sp>
    <dsp:sp modelId="{9F739C65-8B4C-4369-8D52-C30E729D8400}">
      <dsp:nvSpPr>
        <dsp:cNvPr id="0" name=""/>
        <dsp:cNvSpPr/>
      </dsp:nvSpPr>
      <dsp:spPr>
        <a:xfrm rot="19800000">
          <a:off x="2884191" y="1541925"/>
          <a:ext cx="377840" cy="42381"/>
        </a:xfrm>
        <a:custGeom>
          <a:avLst/>
          <a:gdLst/>
          <a:ahLst/>
          <a:cxnLst/>
          <a:rect l="0" t="0" r="0" b="0"/>
          <a:pathLst>
            <a:path>
              <a:moveTo>
                <a:pt x="0" y="21190"/>
              </a:moveTo>
              <a:lnTo>
                <a:pt x="377840" y="2119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063665" y="1553669"/>
        <a:ext cx="18892" cy="18892"/>
      </dsp:txXfrm>
    </dsp:sp>
    <dsp:sp modelId="{1C127093-BE40-4679-9304-A488F574ADEA}">
      <dsp:nvSpPr>
        <dsp:cNvPr id="0" name=""/>
        <dsp:cNvSpPr/>
      </dsp:nvSpPr>
      <dsp:spPr>
        <a:xfrm>
          <a:off x="3082991" y="1004957"/>
          <a:ext cx="983300" cy="537199"/>
        </a:xfrm>
        <a:prstGeom prst="parallelogram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Car 1</a:t>
          </a:r>
          <a:endParaRPr lang="en-US" sz="1700" kern="1200" dirty="0"/>
        </a:p>
      </dsp:txBody>
      <dsp:txXfrm>
        <a:off x="3220891" y="1080295"/>
        <a:ext cx="707500" cy="386523"/>
      </dsp:txXfrm>
    </dsp:sp>
    <dsp:sp modelId="{7EFDF1F9-DBE7-442D-B1C1-7F82F1338704}">
      <dsp:nvSpPr>
        <dsp:cNvPr id="0" name=""/>
        <dsp:cNvSpPr/>
      </dsp:nvSpPr>
      <dsp:spPr>
        <a:xfrm rot="2101320">
          <a:off x="2822953" y="2475572"/>
          <a:ext cx="472490" cy="42381"/>
        </a:xfrm>
        <a:custGeom>
          <a:avLst/>
          <a:gdLst/>
          <a:ahLst/>
          <a:cxnLst/>
          <a:rect l="0" t="0" r="0" b="0"/>
          <a:pathLst>
            <a:path>
              <a:moveTo>
                <a:pt x="0" y="21190"/>
              </a:moveTo>
              <a:lnTo>
                <a:pt x="472490" y="2119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047386" y="2484950"/>
        <a:ext cx="23624" cy="23624"/>
      </dsp:txXfrm>
    </dsp:sp>
    <dsp:sp modelId="{44DCE54C-32EE-4456-AFC5-27CB1228F1CE}">
      <dsp:nvSpPr>
        <dsp:cNvPr id="0" name=""/>
        <dsp:cNvSpPr/>
      </dsp:nvSpPr>
      <dsp:spPr>
        <a:xfrm>
          <a:off x="3034867" y="2573124"/>
          <a:ext cx="1099557" cy="583721"/>
        </a:xfrm>
        <a:prstGeom prst="parallelogram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Car 2</a:t>
          </a:r>
          <a:endParaRPr lang="en-US" sz="1700" kern="1200" dirty="0"/>
        </a:p>
      </dsp:txBody>
      <dsp:txXfrm>
        <a:off x="3187301" y="2654047"/>
        <a:ext cx="794689" cy="421875"/>
      </dsp:txXfrm>
    </dsp:sp>
    <dsp:sp modelId="{8B875C73-D3E0-8D4B-917C-66029620DA8D}">
      <dsp:nvSpPr>
        <dsp:cNvPr id="0" name=""/>
        <dsp:cNvSpPr/>
      </dsp:nvSpPr>
      <dsp:spPr>
        <a:xfrm rot="5289588">
          <a:off x="2063803" y="2816818"/>
          <a:ext cx="596939" cy="42381"/>
        </a:xfrm>
        <a:custGeom>
          <a:avLst/>
          <a:gdLst/>
          <a:ahLst/>
          <a:cxnLst/>
          <a:rect l="0" t="0" r="0" b="0"/>
          <a:pathLst>
            <a:path>
              <a:moveTo>
                <a:pt x="0" y="21190"/>
              </a:moveTo>
              <a:lnTo>
                <a:pt x="596939" y="2119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347350" y="2823086"/>
        <a:ext cx="29846" cy="29846"/>
      </dsp:txXfrm>
    </dsp:sp>
    <dsp:sp modelId="{371FFCAE-50FC-D94F-BCC5-9A5DBC3AE1C4}">
      <dsp:nvSpPr>
        <dsp:cNvPr id="0" name=""/>
        <dsp:cNvSpPr/>
      </dsp:nvSpPr>
      <dsp:spPr>
        <a:xfrm>
          <a:off x="1831528" y="3136281"/>
          <a:ext cx="1099557" cy="588307"/>
        </a:xfrm>
        <a:prstGeom prst="parallelogram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Driver2</a:t>
          </a:r>
          <a:endParaRPr lang="en-US" sz="1700" kern="1200" dirty="0"/>
        </a:p>
      </dsp:txBody>
      <dsp:txXfrm>
        <a:off x="1984440" y="3218095"/>
        <a:ext cx="793733" cy="424679"/>
      </dsp:txXfrm>
    </dsp:sp>
    <dsp:sp modelId="{678BC5AB-D95F-4375-8AC0-C70DC43C3247}">
      <dsp:nvSpPr>
        <dsp:cNvPr id="0" name=""/>
        <dsp:cNvSpPr/>
      </dsp:nvSpPr>
      <dsp:spPr>
        <a:xfrm rot="9000000">
          <a:off x="1556868" y="2354322"/>
          <a:ext cx="218259" cy="42381"/>
        </a:xfrm>
        <a:custGeom>
          <a:avLst/>
          <a:gdLst/>
          <a:ahLst/>
          <a:cxnLst/>
          <a:rect l="0" t="0" r="0" b="0"/>
          <a:pathLst>
            <a:path>
              <a:moveTo>
                <a:pt x="0" y="21190"/>
              </a:moveTo>
              <a:lnTo>
                <a:pt x="218259" y="2119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660541" y="2370056"/>
        <a:ext cx="10912" cy="10912"/>
      </dsp:txXfrm>
    </dsp:sp>
    <dsp:sp modelId="{39F285E7-A013-46D7-B644-C26E5DE49638}">
      <dsp:nvSpPr>
        <dsp:cNvPr id="0" name=""/>
        <dsp:cNvSpPr/>
      </dsp:nvSpPr>
      <dsp:spPr>
        <a:xfrm>
          <a:off x="545588" y="2155188"/>
          <a:ext cx="1099557" cy="10995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Location</a:t>
          </a:r>
          <a:endParaRPr lang="en-US" sz="1700" kern="1200" dirty="0"/>
        </a:p>
      </dsp:txBody>
      <dsp:txXfrm>
        <a:off x="706614" y="2316214"/>
        <a:ext cx="777505" cy="777505"/>
      </dsp:txXfrm>
    </dsp:sp>
    <dsp:sp modelId="{3972F94C-B7C5-4750-BCBA-BAAD41E5D18A}">
      <dsp:nvSpPr>
        <dsp:cNvPr id="0" name=""/>
        <dsp:cNvSpPr/>
      </dsp:nvSpPr>
      <dsp:spPr>
        <a:xfrm rot="12600000">
          <a:off x="1502051" y="1567132"/>
          <a:ext cx="277012" cy="42381"/>
        </a:xfrm>
        <a:custGeom>
          <a:avLst/>
          <a:gdLst/>
          <a:ahLst/>
          <a:cxnLst/>
          <a:rect l="0" t="0" r="0" b="0"/>
          <a:pathLst>
            <a:path>
              <a:moveTo>
                <a:pt x="0" y="21190"/>
              </a:moveTo>
              <a:lnTo>
                <a:pt x="277012" y="2119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633632" y="1581397"/>
        <a:ext cx="13850" cy="13850"/>
      </dsp:txXfrm>
    </dsp:sp>
    <dsp:sp modelId="{2ACF6BD2-D8AE-474A-A9B0-32279DB12525}">
      <dsp:nvSpPr>
        <dsp:cNvPr id="0" name=""/>
        <dsp:cNvSpPr/>
      </dsp:nvSpPr>
      <dsp:spPr>
        <a:xfrm>
          <a:off x="545588" y="886204"/>
          <a:ext cx="1099557" cy="774703"/>
        </a:xfrm>
        <a:prstGeom prst="parallelogram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Roads affected</a:t>
          </a:r>
          <a:endParaRPr lang="en-US" sz="1700" kern="1200" dirty="0"/>
        </a:p>
      </dsp:txBody>
      <dsp:txXfrm>
        <a:off x="717916" y="1007619"/>
        <a:ext cx="754901" cy="531873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DBBD21-68C9-4760-B3AD-CFD10781EDE3}">
      <dsp:nvSpPr>
        <dsp:cNvPr id="0" name=""/>
        <dsp:cNvSpPr/>
      </dsp:nvSpPr>
      <dsp:spPr>
        <a:xfrm>
          <a:off x="1615250" y="1438664"/>
          <a:ext cx="1439507" cy="1101195"/>
        </a:xfrm>
        <a:prstGeom prst="diamond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Road Accident</a:t>
          </a:r>
          <a:endParaRPr lang="en-US" sz="1400" kern="1200" dirty="0"/>
        </a:p>
      </dsp:txBody>
      <dsp:txXfrm>
        <a:off x="1975127" y="1713963"/>
        <a:ext cx="719753" cy="550597"/>
      </dsp:txXfrm>
    </dsp:sp>
    <dsp:sp modelId="{273C7859-D5B5-4B25-8F25-EDD4A5ABAA35}">
      <dsp:nvSpPr>
        <dsp:cNvPr id="0" name=""/>
        <dsp:cNvSpPr/>
      </dsp:nvSpPr>
      <dsp:spPr>
        <a:xfrm rot="16200000">
          <a:off x="2139174" y="1221644"/>
          <a:ext cx="391659" cy="42381"/>
        </a:xfrm>
        <a:custGeom>
          <a:avLst/>
          <a:gdLst/>
          <a:ahLst/>
          <a:cxnLst/>
          <a:rect l="0" t="0" r="0" b="0"/>
          <a:pathLst>
            <a:path>
              <a:moveTo>
                <a:pt x="0" y="21190"/>
              </a:moveTo>
              <a:lnTo>
                <a:pt x="391659" y="2119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325213" y="1233043"/>
        <a:ext cx="19582" cy="19582"/>
      </dsp:txXfrm>
    </dsp:sp>
    <dsp:sp modelId="{6715D968-BD54-40D2-8515-E2F5E1FA4B5D}">
      <dsp:nvSpPr>
        <dsp:cNvPr id="0" name=""/>
        <dsp:cNvSpPr/>
      </dsp:nvSpPr>
      <dsp:spPr>
        <a:xfrm>
          <a:off x="1785225" y="487385"/>
          <a:ext cx="1099557" cy="559619"/>
        </a:xfrm>
        <a:prstGeom prst="parallelogram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Driver 1</a:t>
          </a:r>
          <a:endParaRPr lang="en-US" sz="1700" kern="1200" dirty="0"/>
        </a:p>
      </dsp:txBody>
      <dsp:txXfrm>
        <a:off x="1935148" y="563688"/>
        <a:ext cx="799711" cy="407013"/>
      </dsp:txXfrm>
    </dsp:sp>
    <dsp:sp modelId="{9F739C65-8B4C-4369-8D52-C30E729D8400}">
      <dsp:nvSpPr>
        <dsp:cNvPr id="0" name=""/>
        <dsp:cNvSpPr/>
      </dsp:nvSpPr>
      <dsp:spPr>
        <a:xfrm rot="19800000">
          <a:off x="2884191" y="1541925"/>
          <a:ext cx="377840" cy="42381"/>
        </a:xfrm>
        <a:custGeom>
          <a:avLst/>
          <a:gdLst/>
          <a:ahLst/>
          <a:cxnLst/>
          <a:rect l="0" t="0" r="0" b="0"/>
          <a:pathLst>
            <a:path>
              <a:moveTo>
                <a:pt x="0" y="21190"/>
              </a:moveTo>
              <a:lnTo>
                <a:pt x="377840" y="2119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063665" y="1553669"/>
        <a:ext cx="18892" cy="18892"/>
      </dsp:txXfrm>
    </dsp:sp>
    <dsp:sp modelId="{1C127093-BE40-4679-9304-A488F574ADEA}">
      <dsp:nvSpPr>
        <dsp:cNvPr id="0" name=""/>
        <dsp:cNvSpPr/>
      </dsp:nvSpPr>
      <dsp:spPr>
        <a:xfrm>
          <a:off x="3082991" y="1004957"/>
          <a:ext cx="983300" cy="537199"/>
        </a:xfrm>
        <a:prstGeom prst="parallelogram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Car 1</a:t>
          </a:r>
          <a:endParaRPr lang="en-US" sz="1700" kern="1200" dirty="0"/>
        </a:p>
      </dsp:txBody>
      <dsp:txXfrm>
        <a:off x="3220891" y="1080295"/>
        <a:ext cx="707500" cy="386523"/>
      </dsp:txXfrm>
    </dsp:sp>
    <dsp:sp modelId="{7EFDF1F9-DBE7-442D-B1C1-7F82F1338704}">
      <dsp:nvSpPr>
        <dsp:cNvPr id="0" name=""/>
        <dsp:cNvSpPr/>
      </dsp:nvSpPr>
      <dsp:spPr>
        <a:xfrm rot="2101320">
          <a:off x="2822953" y="2475572"/>
          <a:ext cx="472490" cy="42381"/>
        </a:xfrm>
        <a:custGeom>
          <a:avLst/>
          <a:gdLst/>
          <a:ahLst/>
          <a:cxnLst/>
          <a:rect l="0" t="0" r="0" b="0"/>
          <a:pathLst>
            <a:path>
              <a:moveTo>
                <a:pt x="0" y="21190"/>
              </a:moveTo>
              <a:lnTo>
                <a:pt x="472490" y="2119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047386" y="2484950"/>
        <a:ext cx="23624" cy="23624"/>
      </dsp:txXfrm>
    </dsp:sp>
    <dsp:sp modelId="{44DCE54C-32EE-4456-AFC5-27CB1228F1CE}">
      <dsp:nvSpPr>
        <dsp:cNvPr id="0" name=""/>
        <dsp:cNvSpPr/>
      </dsp:nvSpPr>
      <dsp:spPr>
        <a:xfrm>
          <a:off x="3034867" y="2573124"/>
          <a:ext cx="1099557" cy="583721"/>
        </a:xfrm>
        <a:prstGeom prst="parallelogram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Car 2</a:t>
          </a:r>
          <a:endParaRPr lang="en-US" sz="1700" kern="1200" dirty="0"/>
        </a:p>
      </dsp:txBody>
      <dsp:txXfrm>
        <a:off x="3187301" y="2654047"/>
        <a:ext cx="794689" cy="421875"/>
      </dsp:txXfrm>
    </dsp:sp>
    <dsp:sp modelId="{8B875C73-D3E0-8D4B-917C-66029620DA8D}">
      <dsp:nvSpPr>
        <dsp:cNvPr id="0" name=""/>
        <dsp:cNvSpPr/>
      </dsp:nvSpPr>
      <dsp:spPr>
        <a:xfrm rot="5289588">
          <a:off x="2063803" y="2816818"/>
          <a:ext cx="596939" cy="42381"/>
        </a:xfrm>
        <a:custGeom>
          <a:avLst/>
          <a:gdLst/>
          <a:ahLst/>
          <a:cxnLst/>
          <a:rect l="0" t="0" r="0" b="0"/>
          <a:pathLst>
            <a:path>
              <a:moveTo>
                <a:pt x="0" y="21190"/>
              </a:moveTo>
              <a:lnTo>
                <a:pt x="596939" y="2119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347350" y="2823086"/>
        <a:ext cx="29846" cy="29846"/>
      </dsp:txXfrm>
    </dsp:sp>
    <dsp:sp modelId="{371FFCAE-50FC-D94F-BCC5-9A5DBC3AE1C4}">
      <dsp:nvSpPr>
        <dsp:cNvPr id="0" name=""/>
        <dsp:cNvSpPr/>
      </dsp:nvSpPr>
      <dsp:spPr>
        <a:xfrm>
          <a:off x="1831528" y="3136281"/>
          <a:ext cx="1099557" cy="588307"/>
        </a:xfrm>
        <a:prstGeom prst="parallelogram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Driver2</a:t>
          </a:r>
          <a:endParaRPr lang="en-US" sz="1700" kern="1200" dirty="0"/>
        </a:p>
      </dsp:txBody>
      <dsp:txXfrm>
        <a:off x="1984440" y="3218095"/>
        <a:ext cx="793733" cy="424679"/>
      </dsp:txXfrm>
    </dsp:sp>
    <dsp:sp modelId="{678BC5AB-D95F-4375-8AC0-C70DC43C3247}">
      <dsp:nvSpPr>
        <dsp:cNvPr id="0" name=""/>
        <dsp:cNvSpPr/>
      </dsp:nvSpPr>
      <dsp:spPr>
        <a:xfrm rot="9000000">
          <a:off x="1556868" y="2354322"/>
          <a:ext cx="218259" cy="42381"/>
        </a:xfrm>
        <a:custGeom>
          <a:avLst/>
          <a:gdLst/>
          <a:ahLst/>
          <a:cxnLst/>
          <a:rect l="0" t="0" r="0" b="0"/>
          <a:pathLst>
            <a:path>
              <a:moveTo>
                <a:pt x="0" y="21190"/>
              </a:moveTo>
              <a:lnTo>
                <a:pt x="218259" y="2119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660541" y="2370056"/>
        <a:ext cx="10912" cy="10912"/>
      </dsp:txXfrm>
    </dsp:sp>
    <dsp:sp modelId="{39F285E7-A013-46D7-B644-C26E5DE49638}">
      <dsp:nvSpPr>
        <dsp:cNvPr id="0" name=""/>
        <dsp:cNvSpPr/>
      </dsp:nvSpPr>
      <dsp:spPr>
        <a:xfrm>
          <a:off x="545588" y="2155188"/>
          <a:ext cx="1099557" cy="10995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Location</a:t>
          </a:r>
          <a:endParaRPr lang="en-US" sz="1700" kern="1200" dirty="0"/>
        </a:p>
      </dsp:txBody>
      <dsp:txXfrm>
        <a:off x="706614" y="2316214"/>
        <a:ext cx="777505" cy="777505"/>
      </dsp:txXfrm>
    </dsp:sp>
    <dsp:sp modelId="{3972F94C-B7C5-4750-BCBA-BAAD41E5D18A}">
      <dsp:nvSpPr>
        <dsp:cNvPr id="0" name=""/>
        <dsp:cNvSpPr/>
      </dsp:nvSpPr>
      <dsp:spPr>
        <a:xfrm rot="12600000">
          <a:off x="1502051" y="1567132"/>
          <a:ext cx="277012" cy="42381"/>
        </a:xfrm>
        <a:custGeom>
          <a:avLst/>
          <a:gdLst/>
          <a:ahLst/>
          <a:cxnLst/>
          <a:rect l="0" t="0" r="0" b="0"/>
          <a:pathLst>
            <a:path>
              <a:moveTo>
                <a:pt x="0" y="21190"/>
              </a:moveTo>
              <a:lnTo>
                <a:pt x="277012" y="2119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633632" y="1581397"/>
        <a:ext cx="13850" cy="13850"/>
      </dsp:txXfrm>
    </dsp:sp>
    <dsp:sp modelId="{2ACF6BD2-D8AE-474A-A9B0-32279DB12525}">
      <dsp:nvSpPr>
        <dsp:cNvPr id="0" name=""/>
        <dsp:cNvSpPr/>
      </dsp:nvSpPr>
      <dsp:spPr>
        <a:xfrm>
          <a:off x="545588" y="886204"/>
          <a:ext cx="1099557" cy="774703"/>
        </a:xfrm>
        <a:prstGeom prst="parallelogram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Roads affected</a:t>
          </a:r>
          <a:endParaRPr lang="en-US" sz="1700" kern="1200" dirty="0"/>
        </a:p>
      </dsp:txBody>
      <dsp:txXfrm>
        <a:off x="717916" y="1007619"/>
        <a:ext cx="754901" cy="531873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011DA8-13F6-4F8A-8F08-6856FFF34301}">
      <dsp:nvSpPr>
        <dsp:cNvPr id="0" name=""/>
        <dsp:cNvSpPr/>
      </dsp:nvSpPr>
      <dsp:spPr>
        <a:xfrm>
          <a:off x="4714819" y="1093"/>
          <a:ext cx="1085961" cy="1085961"/>
        </a:xfrm>
        <a:prstGeom prst="rect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Locate ambulance(s)</a:t>
          </a:r>
          <a:endParaRPr lang="en-US" sz="1500" kern="1200" dirty="0"/>
        </a:p>
      </dsp:txBody>
      <dsp:txXfrm>
        <a:off x="4714819" y="1093"/>
        <a:ext cx="1085961" cy="1085961"/>
      </dsp:txXfrm>
    </dsp:sp>
    <dsp:sp modelId="{FE3EFEF7-AC6A-4879-BEAB-E3A68DB3A117}">
      <dsp:nvSpPr>
        <dsp:cNvPr id="0" name=""/>
        <dsp:cNvSpPr/>
      </dsp:nvSpPr>
      <dsp:spPr>
        <a:xfrm rot="1390006">
          <a:off x="5894274" y="719231"/>
          <a:ext cx="402213" cy="36651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>
        <a:off x="5898707" y="770905"/>
        <a:ext cx="292259" cy="219908"/>
      </dsp:txXfrm>
    </dsp:sp>
    <dsp:sp modelId="{E9BB4978-9536-41A2-B8D5-DA5F22647974}">
      <dsp:nvSpPr>
        <dsp:cNvPr id="0" name=""/>
        <dsp:cNvSpPr/>
      </dsp:nvSpPr>
      <dsp:spPr>
        <a:xfrm>
          <a:off x="6346121" y="932290"/>
          <a:ext cx="1085961" cy="619682"/>
        </a:xfrm>
        <a:prstGeom prst="rect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Select and Call</a:t>
          </a:r>
          <a:endParaRPr lang="en-US" sz="1500" kern="1200" dirty="0"/>
        </a:p>
      </dsp:txBody>
      <dsp:txXfrm>
        <a:off x="6346121" y="932290"/>
        <a:ext cx="1085961" cy="619682"/>
      </dsp:txXfrm>
    </dsp:sp>
    <dsp:sp modelId="{796162DF-43B3-4488-B0F1-1BB99897B18F}">
      <dsp:nvSpPr>
        <dsp:cNvPr id="0" name=""/>
        <dsp:cNvSpPr/>
      </dsp:nvSpPr>
      <dsp:spPr>
        <a:xfrm rot="5826791">
          <a:off x="6500832" y="1885689"/>
          <a:ext cx="570183" cy="36651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 rot="10800000">
        <a:off x="6562617" y="1904437"/>
        <a:ext cx="460229" cy="219908"/>
      </dsp:txXfrm>
    </dsp:sp>
    <dsp:sp modelId="{2C16FE67-F79A-4978-8C04-A4E34804FDDD}">
      <dsp:nvSpPr>
        <dsp:cNvPr id="0" name=""/>
        <dsp:cNvSpPr/>
      </dsp:nvSpPr>
      <dsp:spPr>
        <a:xfrm>
          <a:off x="6127821" y="2617352"/>
          <a:ext cx="1085961" cy="748227"/>
        </a:xfrm>
        <a:prstGeom prst="rect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Get stretcher</a:t>
          </a:r>
          <a:endParaRPr lang="en-US" sz="1500" kern="1200" dirty="0"/>
        </a:p>
      </dsp:txBody>
      <dsp:txXfrm>
        <a:off x="6127821" y="2617352"/>
        <a:ext cx="1085961" cy="748227"/>
      </dsp:txXfrm>
    </dsp:sp>
    <dsp:sp modelId="{B2F0A2FF-729E-4AA3-A85C-E238358F802E}">
      <dsp:nvSpPr>
        <dsp:cNvPr id="0" name=""/>
        <dsp:cNvSpPr/>
      </dsp:nvSpPr>
      <dsp:spPr>
        <a:xfrm rot="8943520">
          <a:off x="5874229" y="3195466"/>
          <a:ext cx="301147" cy="36651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 rot="10800000">
        <a:off x="5958145" y="3245542"/>
        <a:ext cx="210803" cy="219908"/>
      </dsp:txXfrm>
    </dsp:sp>
    <dsp:sp modelId="{5BFC8D6F-9FA7-4012-B54E-050C5C738F56}">
      <dsp:nvSpPr>
        <dsp:cNvPr id="0" name=""/>
        <dsp:cNvSpPr/>
      </dsp:nvSpPr>
      <dsp:spPr>
        <a:xfrm>
          <a:off x="4765128" y="3265376"/>
          <a:ext cx="1085961" cy="1085961"/>
        </a:xfrm>
        <a:prstGeom prst="rect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Get injured</a:t>
          </a:r>
          <a:endParaRPr lang="en-US" sz="1500" kern="1200" dirty="0"/>
        </a:p>
      </dsp:txBody>
      <dsp:txXfrm>
        <a:off x="4765128" y="3265376"/>
        <a:ext cx="1085961" cy="1085961"/>
      </dsp:txXfrm>
    </dsp:sp>
    <dsp:sp modelId="{C5F95E83-89BE-47AA-8146-982A2CD9AE8D}">
      <dsp:nvSpPr>
        <dsp:cNvPr id="0" name=""/>
        <dsp:cNvSpPr/>
      </dsp:nvSpPr>
      <dsp:spPr>
        <a:xfrm rot="12550341">
          <a:off x="4427850" y="3220968"/>
          <a:ext cx="312659" cy="36651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 rot="10800000">
        <a:off x="4515699" y="3317130"/>
        <a:ext cx="218861" cy="219908"/>
      </dsp:txXfrm>
    </dsp:sp>
    <dsp:sp modelId="{810B0A8F-1A4B-6A48-B367-C6F09BA7B3A2}">
      <dsp:nvSpPr>
        <dsp:cNvPr id="0" name=""/>
        <dsp:cNvSpPr/>
      </dsp:nvSpPr>
      <dsp:spPr>
        <a:xfrm>
          <a:off x="3301816" y="2448485"/>
          <a:ext cx="1085961" cy="1085961"/>
        </a:xfrm>
        <a:prstGeom prst="rect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Determine Location to Transport</a:t>
          </a:r>
          <a:endParaRPr lang="en-US" sz="1500" kern="1200" dirty="0"/>
        </a:p>
      </dsp:txBody>
      <dsp:txXfrm>
        <a:off x="3301816" y="2448485"/>
        <a:ext cx="1085961" cy="1085961"/>
      </dsp:txXfrm>
    </dsp:sp>
    <dsp:sp modelId="{BB965EA6-DE93-9845-8FD0-0C147E2488B2}">
      <dsp:nvSpPr>
        <dsp:cNvPr id="0" name=""/>
        <dsp:cNvSpPr/>
      </dsp:nvSpPr>
      <dsp:spPr>
        <a:xfrm rot="16200000">
          <a:off x="3700204" y="2000597"/>
          <a:ext cx="289185" cy="36651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>
        <a:off x="3743582" y="2117277"/>
        <a:ext cx="202430" cy="219908"/>
      </dsp:txXfrm>
    </dsp:sp>
    <dsp:sp modelId="{10A05C7C-F5D3-1A49-B035-A6C91453498C}">
      <dsp:nvSpPr>
        <dsp:cNvPr id="0" name=""/>
        <dsp:cNvSpPr/>
      </dsp:nvSpPr>
      <dsp:spPr>
        <a:xfrm>
          <a:off x="3301816" y="816890"/>
          <a:ext cx="1085961" cy="1085961"/>
        </a:xfrm>
        <a:prstGeom prst="rect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Transport to Location</a:t>
          </a:r>
          <a:endParaRPr lang="en-US" sz="1500" kern="1200" dirty="0"/>
        </a:p>
      </dsp:txBody>
      <dsp:txXfrm>
        <a:off x="3301816" y="816890"/>
        <a:ext cx="1085961" cy="1085961"/>
      </dsp:txXfrm>
    </dsp:sp>
    <dsp:sp modelId="{82C4EA41-3295-0645-92F2-432CB66D9430}">
      <dsp:nvSpPr>
        <dsp:cNvPr id="0" name=""/>
        <dsp:cNvSpPr/>
      </dsp:nvSpPr>
      <dsp:spPr>
        <a:xfrm rot="19800000">
          <a:off x="4399618" y="772809"/>
          <a:ext cx="289185" cy="366512"/>
        </a:xfrm>
        <a:prstGeom prst="rightArrow">
          <a:avLst>
            <a:gd name="adj1" fmla="val 60000"/>
            <a:gd name="adj2" fmla="val 50000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>
        <a:off x="4405429" y="867800"/>
        <a:ext cx="202430" cy="21990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681F40-BC53-4F05-A022-1F60C412B761}">
      <dsp:nvSpPr>
        <dsp:cNvPr id="0" name=""/>
        <dsp:cNvSpPr/>
      </dsp:nvSpPr>
      <dsp:spPr>
        <a:xfrm>
          <a:off x="1670901" y="1398992"/>
          <a:ext cx="765261" cy="765261"/>
        </a:xfrm>
        <a:prstGeom prst="ellipse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4AB1575 - MD</a:t>
          </a:r>
          <a:endParaRPr lang="en-US" sz="1100" kern="1200" dirty="0"/>
        </a:p>
      </dsp:txBody>
      <dsp:txXfrm>
        <a:off x="1782971" y="1511062"/>
        <a:ext cx="541121" cy="541121"/>
      </dsp:txXfrm>
    </dsp:sp>
    <dsp:sp modelId="{DC0A62D1-4C3E-417B-B7F0-7422EB64F57D}">
      <dsp:nvSpPr>
        <dsp:cNvPr id="0" name=""/>
        <dsp:cNvSpPr/>
      </dsp:nvSpPr>
      <dsp:spPr>
        <a:xfrm rot="16200000">
          <a:off x="1935825" y="1074472"/>
          <a:ext cx="235413" cy="21818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/>
        </a:p>
      </dsp:txBody>
      <dsp:txXfrm>
        <a:off x="1968553" y="1150837"/>
        <a:ext cx="169957" cy="130913"/>
      </dsp:txXfrm>
    </dsp:sp>
    <dsp:sp modelId="{1BDE022B-6169-49E7-BF3E-A30EC051B6D3}">
      <dsp:nvSpPr>
        <dsp:cNvPr id="0" name=""/>
        <dsp:cNvSpPr/>
      </dsp:nvSpPr>
      <dsp:spPr>
        <a:xfrm>
          <a:off x="1579428" y="6608"/>
          <a:ext cx="948207" cy="948207"/>
        </a:xfrm>
        <a:prstGeom prst="ellipse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Toyota Prius</a:t>
          </a:r>
          <a:endParaRPr lang="en-US" sz="900" kern="1200" dirty="0"/>
        </a:p>
      </dsp:txBody>
      <dsp:txXfrm>
        <a:off x="1718290" y="145470"/>
        <a:ext cx="670483" cy="670483"/>
      </dsp:txXfrm>
    </dsp:sp>
    <dsp:sp modelId="{D558942B-E6CA-449D-A0FE-151CAA3AF7BF}">
      <dsp:nvSpPr>
        <dsp:cNvPr id="0" name=""/>
        <dsp:cNvSpPr/>
      </dsp:nvSpPr>
      <dsp:spPr>
        <a:xfrm rot="19285714">
          <a:off x="2403405" y="1299647"/>
          <a:ext cx="235413" cy="21818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/>
        </a:p>
      </dsp:txBody>
      <dsp:txXfrm>
        <a:off x="2410545" y="1363690"/>
        <a:ext cx="169957" cy="130913"/>
      </dsp:txXfrm>
    </dsp:sp>
    <dsp:sp modelId="{6CFACD4F-F02F-4618-8B10-E6A398A6CF5C}">
      <dsp:nvSpPr>
        <dsp:cNvPr id="0" name=""/>
        <dsp:cNvSpPr/>
      </dsp:nvSpPr>
      <dsp:spPr>
        <a:xfrm>
          <a:off x="2596522" y="496414"/>
          <a:ext cx="948207" cy="948207"/>
        </a:xfrm>
        <a:prstGeom prst="ellipse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Red</a:t>
          </a:r>
          <a:endParaRPr lang="en-US" sz="900" kern="1200" dirty="0"/>
        </a:p>
      </dsp:txBody>
      <dsp:txXfrm>
        <a:off x="2735384" y="635276"/>
        <a:ext cx="670483" cy="670483"/>
      </dsp:txXfrm>
    </dsp:sp>
    <dsp:sp modelId="{45514F0A-9F7D-4C4F-952B-001B32AE8DC6}">
      <dsp:nvSpPr>
        <dsp:cNvPr id="0" name=""/>
        <dsp:cNvSpPr/>
      </dsp:nvSpPr>
      <dsp:spPr>
        <a:xfrm rot="771429">
          <a:off x="2518887" y="1805609"/>
          <a:ext cx="235413" cy="21818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/>
        </a:p>
      </dsp:txBody>
      <dsp:txXfrm>
        <a:off x="2519708" y="1841963"/>
        <a:ext cx="169957" cy="130913"/>
      </dsp:txXfrm>
    </dsp:sp>
    <dsp:sp modelId="{71CFD817-0531-4791-BEF9-B4BD8F32DF93}">
      <dsp:nvSpPr>
        <dsp:cNvPr id="0" name=""/>
        <dsp:cNvSpPr/>
      </dsp:nvSpPr>
      <dsp:spPr>
        <a:xfrm>
          <a:off x="2847723" y="1596999"/>
          <a:ext cx="948207" cy="948207"/>
        </a:xfrm>
        <a:prstGeom prst="ellipse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30904958509</a:t>
          </a:r>
          <a:endParaRPr lang="en-US" sz="900" kern="1200" dirty="0"/>
        </a:p>
      </dsp:txBody>
      <dsp:txXfrm>
        <a:off x="2986585" y="1735861"/>
        <a:ext cx="670483" cy="670483"/>
      </dsp:txXfrm>
    </dsp:sp>
    <dsp:sp modelId="{662A4C12-10E0-4D82-B75E-988625017B26}">
      <dsp:nvSpPr>
        <dsp:cNvPr id="0" name=""/>
        <dsp:cNvSpPr/>
      </dsp:nvSpPr>
      <dsp:spPr>
        <a:xfrm rot="3857143">
          <a:off x="2195312" y="2211359"/>
          <a:ext cx="235413" cy="21818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/>
        </a:p>
      </dsp:txBody>
      <dsp:txXfrm>
        <a:off x="2213840" y="2225509"/>
        <a:ext cx="169957" cy="130913"/>
      </dsp:txXfrm>
    </dsp:sp>
    <dsp:sp modelId="{4BAD4D94-732B-412F-9EE2-F3E147C44826}">
      <dsp:nvSpPr>
        <dsp:cNvPr id="0" name=""/>
        <dsp:cNvSpPr/>
      </dsp:nvSpPr>
      <dsp:spPr>
        <a:xfrm>
          <a:off x="2143873" y="2479600"/>
          <a:ext cx="948207" cy="948207"/>
        </a:xfrm>
        <a:prstGeom prst="ellipse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01/15/2012</a:t>
          </a:r>
          <a:endParaRPr lang="en-US" sz="900" kern="1200" dirty="0"/>
        </a:p>
      </dsp:txBody>
      <dsp:txXfrm>
        <a:off x="2282735" y="2618462"/>
        <a:ext cx="670483" cy="670483"/>
      </dsp:txXfrm>
    </dsp:sp>
    <dsp:sp modelId="{B02A1D27-CBA6-44D2-88AA-54F78B36DA0D}">
      <dsp:nvSpPr>
        <dsp:cNvPr id="0" name=""/>
        <dsp:cNvSpPr/>
      </dsp:nvSpPr>
      <dsp:spPr>
        <a:xfrm rot="6942857">
          <a:off x="1676338" y="2211359"/>
          <a:ext cx="235413" cy="21818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/>
        </a:p>
      </dsp:txBody>
      <dsp:txXfrm rot="10800000">
        <a:off x="1723266" y="2225509"/>
        <a:ext cx="169957" cy="130913"/>
      </dsp:txXfrm>
    </dsp:sp>
    <dsp:sp modelId="{F568FB59-E979-4CE6-899D-A7663C87FDA9}">
      <dsp:nvSpPr>
        <dsp:cNvPr id="0" name=""/>
        <dsp:cNvSpPr/>
      </dsp:nvSpPr>
      <dsp:spPr>
        <a:xfrm>
          <a:off x="1014984" y="2479600"/>
          <a:ext cx="948207" cy="948207"/>
        </a:xfrm>
        <a:prstGeom prst="ellipse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Agrawala</a:t>
          </a:r>
          <a:endParaRPr lang="en-US" sz="900" kern="1200" dirty="0"/>
        </a:p>
      </dsp:txBody>
      <dsp:txXfrm>
        <a:off x="1153846" y="2618462"/>
        <a:ext cx="670483" cy="670483"/>
      </dsp:txXfrm>
    </dsp:sp>
    <dsp:sp modelId="{803FFBD3-A87C-4820-9E0E-FB0A615C4384}">
      <dsp:nvSpPr>
        <dsp:cNvPr id="0" name=""/>
        <dsp:cNvSpPr/>
      </dsp:nvSpPr>
      <dsp:spPr>
        <a:xfrm rot="10028571">
          <a:off x="1352763" y="1805609"/>
          <a:ext cx="235413" cy="21818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/>
        </a:p>
      </dsp:txBody>
      <dsp:txXfrm rot="10800000">
        <a:off x="1417398" y="1841963"/>
        <a:ext cx="169957" cy="130913"/>
      </dsp:txXfrm>
    </dsp:sp>
    <dsp:sp modelId="{E7CF5A42-1823-4393-8FD3-1B07AC4AF662}">
      <dsp:nvSpPr>
        <dsp:cNvPr id="0" name=""/>
        <dsp:cNvSpPr/>
      </dsp:nvSpPr>
      <dsp:spPr>
        <a:xfrm>
          <a:off x="311134" y="1596999"/>
          <a:ext cx="948207" cy="948207"/>
        </a:xfrm>
        <a:prstGeom prst="ellipse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GEICO</a:t>
          </a:r>
          <a:endParaRPr lang="en-US" sz="900" kern="1200" dirty="0"/>
        </a:p>
      </dsp:txBody>
      <dsp:txXfrm>
        <a:off x="449996" y="1735861"/>
        <a:ext cx="670483" cy="670483"/>
      </dsp:txXfrm>
    </dsp:sp>
    <dsp:sp modelId="{C3A0E7C5-880C-46F1-9A81-BB4C7AA58923}">
      <dsp:nvSpPr>
        <dsp:cNvPr id="0" name=""/>
        <dsp:cNvSpPr/>
      </dsp:nvSpPr>
      <dsp:spPr>
        <a:xfrm rot="13114286">
          <a:off x="1468246" y="1299647"/>
          <a:ext cx="235413" cy="21818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/>
        </a:p>
      </dsp:txBody>
      <dsp:txXfrm rot="10800000">
        <a:off x="1526562" y="1363690"/>
        <a:ext cx="169957" cy="130913"/>
      </dsp:txXfrm>
    </dsp:sp>
    <dsp:sp modelId="{EEBD557D-E7E9-4EAF-971F-C428AD99BF39}">
      <dsp:nvSpPr>
        <dsp:cNvPr id="0" name=""/>
        <dsp:cNvSpPr/>
      </dsp:nvSpPr>
      <dsp:spPr>
        <a:xfrm>
          <a:off x="562335" y="496414"/>
          <a:ext cx="948207" cy="94820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….</a:t>
          </a:r>
          <a:endParaRPr lang="en-US" sz="900" kern="1200" dirty="0"/>
        </a:p>
      </dsp:txBody>
      <dsp:txXfrm>
        <a:off x="701197" y="635276"/>
        <a:ext cx="670483" cy="67048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681F40-BC53-4F05-A022-1F60C412B761}">
      <dsp:nvSpPr>
        <dsp:cNvPr id="0" name=""/>
        <dsp:cNvSpPr/>
      </dsp:nvSpPr>
      <dsp:spPr>
        <a:xfrm>
          <a:off x="1380278" y="1076221"/>
          <a:ext cx="748956" cy="74895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Person/Name</a:t>
          </a:r>
          <a:endParaRPr lang="en-US" sz="700" kern="1200" dirty="0"/>
        </a:p>
      </dsp:txBody>
      <dsp:txXfrm>
        <a:off x="1489960" y="1185903"/>
        <a:ext cx="529592" cy="529592"/>
      </dsp:txXfrm>
    </dsp:sp>
    <dsp:sp modelId="{DC0A62D1-4C3E-417B-B7F0-7422EB64F57D}">
      <dsp:nvSpPr>
        <dsp:cNvPr id="0" name=""/>
        <dsp:cNvSpPr/>
      </dsp:nvSpPr>
      <dsp:spPr>
        <a:xfrm rot="16200000">
          <a:off x="1631239" y="722838"/>
          <a:ext cx="247034" cy="2546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668294" y="810822"/>
        <a:ext cx="172924" cy="152787"/>
      </dsp:txXfrm>
    </dsp:sp>
    <dsp:sp modelId="{1BDE022B-6169-49E7-BF3E-A30EC051B6D3}">
      <dsp:nvSpPr>
        <dsp:cNvPr id="0" name=""/>
        <dsp:cNvSpPr/>
      </dsp:nvSpPr>
      <dsp:spPr>
        <a:xfrm>
          <a:off x="1455173" y="10953"/>
          <a:ext cx="599165" cy="59916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Age</a:t>
          </a:r>
          <a:endParaRPr lang="en-US" sz="700" kern="1200" dirty="0"/>
        </a:p>
      </dsp:txBody>
      <dsp:txXfrm>
        <a:off x="1542919" y="98699"/>
        <a:ext cx="423673" cy="423673"/>
      </dsp:txXfrm>
    </dsp:sp>
    <dsp:sp modelId="{D558942B-E6CA-449D-A0FE-151CAA3AF7BF}">
      <dsp:nvSpPr>
        <dsp:cNvPr id="0" name=""/>
        <dsp:cNvSpPr/>
      </dsp:nvSpPr>
      <dsp:spPr>
        <a:xfrm rot="18600000">
          <a:off x="2017257" y="863338"/>
          <a:ext cx="247034" cy="2546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030494" y="942653"/>
        <a:ext cx="172924" cy="152787"/>
      </dsp:txXfrm>
    </dsp:sp>
    <dsp:sp modelId="{6CFACD4F-F02F-4618-8B10-E6A398A6CF5C}">
      <dsp:nvSpPr>
        <dsp:cNvPr id="0" name=""/>
        <dsp:cNvSpPr/>
      </dsp:nvSpPr>
      <dsp:spPr>
        <a:xfrm>
          <a:off x="2188057" y="277700"/>
          <a:ext cx="599165" cy="59916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Home -Address</a:t>
          </a:r>
          <a:endParaRPr lang="en-US" sz="700" kern="1200" dirty="0"/>
        </a:p>
      </dsp:txBody>
      <dsp:txXfrm>
        <a:off x="2275803" y="365446"/>
        <a:ext cx="423673" cy="423673"/>
      </dsp:txXfrm>
    </dsp:sp>
    <dsp:sp modelId="{45514F0A-9F7D-4C4F-952B-001B32AE8DC6}">
      <dsp:nvSpPr>
        <dsp:cNvPr id="0" name=""/>
        <dsp:cNvSpPr/>
      </dsp:nvSpPr>
      <dsp:spPr>
        <a:xfrm rot="21000000">
          <a:off x="2222653" y="1219094"/>
          <a:ext cx="247034" cy="2546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223216" y="1276458"/>
        <a:ext cx="172924" cy="152787"/>
      </dsp:txXfrm>
    </dsp:sp>
    <dsp:sp modelId="{71CFD817-0531-4791-BEF9-B4BD8F32DF93}">
      <dsp:nvSpPr>
        <dsp:cNvPr id="0" name=""/>
        <dsp:cNvSpPr/>
      </dsp:nvSpPr>
      <dsp:spPr>
        <a:xfrm>
          <a:off x="2578016" y="953129"/>
          <a:ext cx="599165" cy="59916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Phone</a:t>
          </a:r>
          <a:endParaRPr lang="en-US" sz="700" kern="1200" dirty="0"/>
        </a:p>
      </dsp:txBody>
      <dsp:txXfrm>
        <a:off x="2665762" y="1040875"/>
        <a:ext cx="423673" cy="423673"/>
      </dsp:txXfrm>
    </dsp:sp>
    <dsp:sp modelId="{D549867E-8909-4CBB-ADF9-A641EBD2788E}">
      <dsp:nvSpPr>
        <dsp:cNvPr id="0" name=""/>
        <dsp:cNvSpPr/>
      </dsp:nvSpPr>
      <dsp:spPr>
        <a:xfrm rot="1800000">
          <a:off x="2151320" y="1623646"/>
          <a:ext cx="247034" cy="2546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156284" y="1656048"/>
        <a:ext cx="172924" cy="152787"/>
      </dsp:txXfrm>
    </dsp:sp>
    <dsp:sp modelId="{BBE7993F-9FAC-4B01-983A-6CD2E95CAAFC}">
      <dsp:nvSpPr>
        <dsp:cNvPr id="0" name=""/>
        <dsp:cNvSpPr/>
      </dsp:nvSpPr>
      <dsp:spPr>
        <a:xfrm>
          <a:off x="2442584" y="1721199"/>
          <a:ext cx="599165" cy="59916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Health</a:t>
          </a:r>
          <a:endParaRPr lang="en-US" sz="700" kern="1200" dirty="0"/>
        </a:p>
      </dsp:txBody>
      <dsp:txXfrm>
        <a:off x="2530330" y="1808945"/>
        <a:ext cx="423673" cy="423673"/>
      </dsp:txXfrm>
    </dsp:sp>
    <dsp:sp modelId="{158EAD00-B3A9-45B2-BEEF-B8E58446E0BC}">
      <dsp:nvSpPr>
        <dsp:cNvPr id="0" name=""/>
        <dsp:cNvSpPr/>
      </dsp:nvSpPr>
      <dsp:spPr>
        <a:xfrm rot="4200000">
          <a:off x="1836635" y="1887698"/>
          <a:ext cx="247034" cy="2546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61016" y="1903807"/>
        <a:ext cx="172924" cy="152787"/>
      </dsp:txXfrm>
    </dsp:sp>
    <dsp:sp modelId="{C4327FC1-3DB2-4031-BCE1-93DBB6782A4B}">
      <dsp:nvSpPr>
        <dsp:cNvPr id="0" name=""/>
        <dsp:cNvSpPr/>
      </dsp:nvSpPr>
      <dsp:spPr>
        <a:xfrm>
          <a:off x="1845132" y="2222520"/>
          <a:ext cx="599165" cy="59916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email</a:t>
          </a:r>
          <a:endParaRPr lang="en-US" sz="700" kern="1200" dirty="0"/>
        </a:p>
      </dsp:txBody>
      <dsp:txXfrm>
        <a:off x="1932878" y="2310266"/>
        <a:ext cx="423673" cy="423673"/>
      </dsp:txXfrm>
    </dsp:sp>
    <dsp:sp modelId="{B02A1D27-CBA6-44D2-88AA-54F78B36DA0D}">
      <dsp:nvSpPr>
        <dsp:cNvPr id="0" name=""/>
        <dsp:cNvSpPr/>
      </dsp:nvSpPr>
      <dsp:spPr>
        <a:xfrm rot="6600000">
          <a:off x="1425842" y="1887698"/>
          <a:ext cx="247034" cy="2546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475571" y="1903807"/>
        <a:ext cx="172924" cy="152787"/>
      </dsp:txXfrm>
    </dsp:sp>
    <dsp:sp modelId="{F568FB59-E979-4CE6-899D-A7663C87FDA9}">
      <dsp:nvSpPr>
        <dsp:cNvPr id="0" name=""/>
        <dsp:cNvSpPr/>
      </dsp:nvSpPr>
      <dsp:spPr>
        <a:xfrm>
          <a:off x="1065214" y="2222520"/>
          <a:ext cx="599165" cy="59916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Profession</a:t>
          </a:r>
          <a:endParaRPr lang="en-US" sz="700" kern="1200" dirty="0"/>
        </a:p>
      </dsp:txBody>
      <dsp:txXfrm>
        <a:off x="1152960" y="2310266"/>
        <a:ext cx="423673" cy="423673"/>
      </dsp:txXfrm>
    </dsp:sp>
    <dsp:sp modelId="{803FFBD3-A87C-4820-9E0E-FB0A615C4384}">
      <dsp:nvSpPr>
        <dsp:cNvPr id="0" name=""/>
        <dsp:cNvSpPr/>
      </dsp:nvSpPr>
      <dsp:spPr>
        <a:xfrm rot="9000000">
          <a:off x="1111157" y="1623646"/>
          <a:ext cx="247034" cy="2546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180303" y="1656048"/>
        <a:ext cx="172924" cy="152787"/>
      </dsp:txXfrm>
    </dsp:sp>
    <dsp:sp modelId="{E7CF5A42-1823-4393-8FD3-1B07AC4AF662}">
      <dsp:nvSpPr>
        <dsp:cNvPr id="0" name=""/>
        <dsp:cNvSpPr/>
      </dsp:nvSpPr>
      <dsp:spPr>
        <a:xfrm>
          <a:off x="467762" y="1721199"/>
          <a:ext cx="599165" cy="59916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Religion</a:t>
          </a:r>
          <a:endParaRPr lang="en-US" sz="700" kern="1200" dirty="0"/>
        </a:p>
      </dsp:txBody>
      <dsp:txXfrm>
        <a:off x="555508" y="1808945"/>
        <a:ext cx="423673" cy="423673"/>
      </dsp:txXfrm>
    </dsp:sp>
    <dsp:sp modelId="{1CD704BD-C469-40FB-AA31-DE040855ACFF}">
      <dsp:nvSpPr>
        <dsp:cNvPr id="0" name=""/>
        <dsp:cNvSpPr/>
      </dsp:nvSpPr>
      <dsp:spPr>
        <a:xfrm rot="11400000">
          <a:off x="1039824" y="1219094"/>
          <a:ext cx="247034" cy="2546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113371" y="1276458"/>
        <a:ext cx="172924" cy="152787"/>
      </dsp:txXfrm>
    </dsp:sp>
    <dsp:sp modelId="{5D1C2797-8DE4-49B6-8B17-FF5DD16ADBE6}">
      <dsp:nvSpPr>
        <dsp:cNvPr id="0" name=""/>
        <dsp:cNvSpPr/>
      </dsp:nvSpPr>
      <dsp:spPr>
        <a:xfrm>
          <a:off x="332331" y="953129"/>
          <a:ext cx="599165" cy="59916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err="1" smtClean="0"/>
            <a:t>Ethenicity</a:t>
          </a:r>
          <a:endParaRPr lang="en-US" sz="700" kern="1200" dirty="0"/>
        </a:p>
      </dsp:txBody>
      <dsp:txXfrm>
        <a:off x="420077" y="1040875"/>
        <a:ext cx="423673" cy="423673"/>
      </dsp:txXfrm>
    </dsp:sp>
    <dsp:sp modelId="{C3A0E7C5-880C-46F1-9A81-BB4C7AA58923}">
      <dsp:nvSpPr>
        <dsp:cNvPr id="0" name=""/>
        <dsp:cNvSpPr/>
      </dsp:nvSpPr>
      <dsp:spPr>
        <a:xfrm rot="13800000">
          <a:off x="1245220" y="863338"/>
          <a:ext cx="247034" cy="2546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306093" y="942653"/>
        <a:ext cx="172924" cy="152787"/>
      </dsp:txXfrm>
    </dsp:sp>
    <dsp:sp modelId="{EEBD557D-E7E9-4EAF-971F-C428AD99BF39}">
      <dsp:nvSpPr>
        <dsp:cNvPr id="0" name=""/>
        <dsp:cNvSpPr/>
      </dsp:nvSpPr>
      <dsp:spPr>
        <a:xfrm>
          <a:off x="722290" y="277700"/>
          <a:ext cx="599165" cy="59916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….</a:t>
          </a:r>
          <a:endParaRPr lang="en-US" sz="700" kern="1200" dirty="0"/>
        </a:p>
      </dsp:txBody>
      <dsp:txXfrm>
        <a:off x="810036" y="365446"/>
        <a:ext cx="423673" cy="42367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681F40-BC53-4F05-A022-1F60C412B761}">
      <dsp:nvSpPr>
        <dsp:cNvPr id="0" name=""/>
        <dsp:cNvSpPr/>
      </dsp:nvSpPr>
      <dsp:spPr>
        <a:xfrm>
          <a:off x="1468820" y="1130383"/>
          <a:ext cx="571872" cy="57187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Health</a:t>
          </a:r>
          <a:endParaRPr lang="en-US" sz="1100" kern="1200" dirty="0"/>
        </a:p>
      </dsp:txBody>
      <dsp:txXfrm>
        <a:off x="1552569" y="1214132"/>
        <a:ext cx="404374" cy="404374"/>
      </dsp:txXfrm>
    </dsp:sp>
    <dsp:sp modelId="{DC0A62D1-4C3E-417B-B7F0-7422EB64F57D}">
      <dsp:nvSpPr>
        <dsp:cNvPr id="0" name=""/>
        <dsp:cNvSpPr/>
      </dsp:nvSpPr>
      <dsp:spPr>
        <a:xfrm rot="16200000">
          <a:off x="1644127" y="867899"/>
          <a:ext cx="221258" cy="12002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662131" y="909907"/>
        <a:ext cx="185251" cy="72014"/>
      </dsp:txXfrm>
    </dsp:sp>
    <dsp:sp modelId="{1BDE022B-6169-49E7-BF3E-A30EC051B6D3}">
      <dsp:nvSpPr>
        <dsp:cNvPr id="0" name=""/>
        <dsp:cNvSpPr/>
      </dsp:nvSpPr>
      <dsp:spPr>
        <a:xfrm>
          <a:off x="1400463" y="4329"/>
          <a:ext cx="708585" cy="70858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Height/weight</a:t>
          </a:r>
          <a:endParaRPr lang="en-US" sz="600" kern="1200" dirty="0"/>
        </a:p>
      </dsp:txBody>
      <dsp:txXfrm>
        <a:off x="1504233" y="108099"/>
        <a:ext cx="501045" cy="501045"/>
      </dsp:txXfrm>
    </dsp:sp>
    <dsp:sp modelId="{D558942B-E6CA-449D-A0FE-151CAA3AF7BF}">
      <dsp:nvSpPr>
        <dsp:cNvPr id="0" name=""/>
        <dsp:cNvSpPr/>
      </dsp:nvSpPr>
      <dsp:spPr>
        <a:xfrm rot="18900000">
          <a:off x="1989484" y="1010951"/>
          <a:ext cx="221258" cy="12002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94757" y="1047685"/>
        <a:ext cx="185251" cy="72014"/>
      </dsp:txXfrm>
    </dsp:sp>
    <dsp:sp modelId="{6CFACD4F-F02F-4618-8B10-E6A398A6CF5C}">
      <dsp:nvSpPr>
        <dsp:cNvPr id="0" name=""/>
        <dsp:cNvSpPr/>
      </dsp:nvSpPr>
      <dsp:spPr>
        <a:xfrm>
          <a:off x="2148368" y="314121"/>
          <a:ext cx="708585" cy="70858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Insurance </a:t>
          </a:r>
          <a:endParaRPr lang="en-US" sz="600" kern="1200" dirty="0"/>
        </a:p>
      </dsp:txBody>
      <dsp:txXfrm>
        <a:off x="2252138" y="417891"/>
        <a:ext cx="501045" cy="501045"/>
      </dsp:txXfrm>
    </dsp:sp>
    <dsp:sp modelId="{45514F0A-9F7D-4C4F-952B-001B32AE8DC6}">
      <dsp:nvSpPr>
        <dsp:cNvPr id="0" name=""/>
        <dsp:cNvSpPr/>
      </dsp:nvSpPr>
      <dsp:spPr>
        <a:xfrm>
          <a:off x="2132535" y="1356308"/>
          <a:ext cx="221258" cy="12002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132535" y="1380312"/>
        <a:ext cx="185251" cy="72014"/>
      </dsp:txXfrm>
    </dsp:sp>
    <dsp:sp modelId="{71CFD817-0531-4791-BEF9-B4BD8F32DF93}">
      <dsp:nvSpPr>
        <dsp:cNvPr id="0" name=""/>
        <dsp:cNvSpPr/>
      </dsp:nvSpPr>
      <dsp:spPr>
        <a:xfrm>
          <a:off x="2458161" y="1062026"/>
          <a:ext cx="708585" cy="70858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Primary Doctor</a:t>
          </a:r>
          <a:endParaRPr lang="en-US" sz="600" kern="1200" dirty="0"/>
        </a:p>
      </dsp:txBody>
      <dsp:txXfrm>
        <a:off x="2561931" y="1165796"/>
        <a:ext cx="501045" cy="501045"/>
      </dsp:txXfrm>
    </dsp:sp>
    <dsp:sp modelId="{D549867E-8909-4CBB-ADF9-A641EBD2788E}">
      <dsp:nvSpPr>
        <dsp:cNvPr id="0" name=""/>
        <dsp:cNvSpPr/>
      </dsp:nvSpPr>
      <dsp:spPr>
        <a:xfrm rot="2700000">
          <a:off x="1989484" y="1701665"/>
          <a:ext cx="221258" cy="12002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94757" y="1712939"/>
        <a:ext cx="185251" cy="72014"/>
      </dsp:txXfrm>
    </dsp:sp>
    <dsp:sp modelId="{BBE7993F-9FAC-4B01-983A-6CD2E95CAAFC}">
      <dsp:nvSpPr>
        <dsp:cNvPr id="0" name=""/>
        <dsp:cNvSpPr/>
      </dsp:nvSpPr>
      <dsp:spPr>
        <a:xfrm>
          <a:off x="2148368" y="1809931"/>
          <a:ext cx="708585" cy="70858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Lab Tests</a:t>
          </a:r>
          <a:endParaRPr lang="en-US" sz="600" kern="1200" dirty="0"/>
        </a:p>
      </dsp:txBody>
      <dsp:txXfrm>
        <a:off x="2252138" y="1913701"/>
        <a:ext cx="501045" cy="501045"/>
      </dsp:txXfrm>
    </dsp:sp>
    <dsp:sp modelId="{662A4C12-10E0-4D82-B75E-988625017B26}">
      <dsp:nvSpPr>
        <dsp:cNvPr id="0" name=""/>
        <dsp:cNvSpPr/>
      </dsp:nvSpPr>
      <dsp:spPr>
        <a:xfrm rot="5400000">
          <a:off x="1644127" y="1844716"/>
          <a:ext cx="221258" cy="12002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662131" y="1850717"/>
        <a:ext cx="185251" cy="72014"/>
      </dsp:txXfrm>
    </dsp:sp>
    <dsp:sp modelId="{4BAD4D94-732B-412F-9EE2-F3E147C44826}">
      <dsp:nvSpPr>
        <dsp:cNvPr id="0" name=""/>
        <dsp:cNvSpPr/>
      </dsp:nvSpPr>
      <dsp:spPr>
        <a:xfrm>
          <a:off x="1400463" y="2119724"/>
          <a:ext cx="708585" cy="70858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Allergies</a:t>
          </a:r>
          <a:endParaRPr lang="en-US" sz="600" kern="1200" dirty="0"/>
        </a:p>
      </dsp:txBody>
      <dsp:txXfrm>
        <a:off x="1504233" y="2223494"/>
        <a:ext cx="501045" cy="501045"/>
      </dsp:txXfrm>
    </dsp:sp>
    <dsp:sp modelId="{B02A1D27-CBA6-44D2-88AA-54F78B36DA0D}">
      <dsp:nvSpPr>
        <dsp:cNvPr id="0" name=""/>
        <dsp:cNvSpPr/>
      </dsp:nvSpPr>
      <dsp:spPr>
        <a:xfrm rot="8100000">
          <a:off x="1298770" y="1701665"/>
          <a:ext cx="221258" cy="12002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329504" y="1712939"/>
        <a:ext cx="185251" cy="72014"/>
      </dsp:txXfrm>
    </dsp:sp>
    <dsp:sp modelId="{F568FB59-E979-4CE6-899D-A7663C87FDA9}">
      <dsp:nvSpPr>
        <dsp:cNvPr id="0" name=""/>
        <dsp:cNvSpPr/>
      </dsp:nvSpPr>
      <dsp:spPr>
        <a:xfrm>
          <a:off x="652558" y="1809931"/>
          <a:ext cx="708585" cy="70858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Medications</a:t>
          </a:r>
          <a:endParaRPr lang="en-US" sz="600" kern="1200" dirty="0"/>
        </a:p>
      </dsp:txBody>
      <dsp:txXfrm>
        <a:off x="756328" y="1913701"/>
        <a:ext cx="501045" cy="501045"/>
      </dsp:txXfrm>
    </dsp:sp>
    <dsp:sp modelId="{803FFBD3-A87C-4820-9E0E-FB0A615C4384}">
      <dsp:nvSpPr>
        <dsp:cNvPr id="0" name=""/>
        <dsp:cNvSpPr/>
      </dsp:nvSpPr>
      <dsp:spPr>
        <a:xfrm rot="10800000">
          <a:off x="1155718" y="1356308"/>
          <a:ext cx="221258" cy="12002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191725" y="1380312"/>
        <a:ext cx="185251" cy="72014"/>
      </dsp:txXfrm>
    </dsp:sp>
    <dsp:sp modelId="{E7CF5A42-1823-4393-8FD3-1B07AC4AF662}">
      <dsp:nvSpPr>
        <dsp:cNvPr id="0" name=""/>
        <dsp:cNvSpPr/>
      </dsp:nvSpPr>
      <dsp:spPr>
        <a:xfrm>
          <a:off x="342766" y="1062026"/>
          <a:ext cx="708585" cy="70858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History</a:t>
          </a:r>
          <a:endParaRPr lang="en-US" sz="600" kern="1200" dirty="0"/>
        </a:p>
      </dsp:txBody>
      <dsp:txXfrm>
        <a:off x="446536" y="1165796"/>
        <a:ext cx="501045" cy="501045"/>
      </dsp:txXfrm>
    </dsp:sp>
    <dsp:sp modelId="{C3A0E7C5-880C-46F1-9A81-BB4C7AA58923}">
      <dsp:nvSpPr>
        <dsp:cNvPr id="0" name=""/>
        <dsp:cNvSpPr/>
      </dsp:nvSpPr>
      <dsp:spPr>
        <a:xfrm rot="13500000">
          <a:off x="1298770" y="1010951"/>
          <a:ext cx="221258" cy="12002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329504" y="1047685"/>
        <a:ext cx="185251" cy="72014"/>
      </dsp:txXfrm>
    </dsp:sp>
    <dsp:sp modelId="{EEBD557D-E7E9-4EAF-971F-C428AD99BF39}">
      <dsp:nvSpPr>
        <dsp:cNvPr id="0" name=""/>
        <dsp:cNvSpPr/>
      </dsp:nvSpPr>
      <dsp:spPr>
        <a:xfrm>
          <a:off x="652558" y="314121"/>
          <a:ext cx="708585" cy="70858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….</a:t>
          </a:r>
          <a:endParaRPr lang="en-US" sz="600" kern="1200" dirty="0"/>
        </a:p>
      </dsp:txBody>
      <dsp:txXfrm>
        <a:off x="756328" y="417891"/>
        <a:ext cx="501045" cy="50104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DBBD21-68C9-4760-B3AD-CFD10781EDE3}">
      <dsp:nvSpPr>
        <dsp:cNvPr id="0" name=""/>
        <dsp:cNvSpPr/>
      </dsp:nvSpPr>
      <dsp:spPr>
        <a:xfrm>
          <a:off x="2749865" y="1894067"/>
          <a:ext cx="2628269" cy="1602661"/>
        </a:xfrm>
        <a:prstGeom prst="diamond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Road</a:t>
          </a:r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Accident</a:t>
          </a:r>
          <a:endParaRPr lang="en-US" sz="2600" kern="1200" dirty="0"/>
        </a:p>
      </dsp:txBody>
      <dsp:txXfrm>
        <a:off x="3406932" y="2294732"/>
        <a:ext cx="1314135" cy="801331"/>
      </dsp:txXfrm>
    </dsp:sp>
    <dsp:sp modelId="{273C7859-D5B5-4B25-8F25-EDD4A5ABAA35}">
      <dsp:nvSpPr>
        <dsp:cNvPr id="0" name=""/>
        <dsp:cNvSpPr/>
      </dsp:nvSpPr>
      <dsp:spPr>
        <a:xfrm rot="16246462">
          <a:off x="3551553" y="1345951"/>
          <a:ext cx="1060891" cy="35492"/>
        </a:xfrm>
        <a:custGeom>
          <a:avLst/>
          <a:gdLst/>
          <a:ahLst/>
          <a:cxnLst/>
          <a:rect l="0" t="0" r="0" b="0"/>
          <a:pathLst>
            <a:path>
              <a:moveTo>
                <a:pt x="0" y="17746"/>
              </a:moveTo>
              <a:lnTo>
                <a:pt x="1060891" y="1774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055476" y="1337175"/>
        <a:ext cx="53044" cy="53044"/>
      </dsp:txXfrm>
    </dsp:sp>
    <dsp:sp modelId="{6715D968-BD54-40D2-8515-E2F5E1FA4B5D}">
      <dsp:nvSpPr>
        <dsp:cNvPr id="0" name=""/>
        <dsp:cNvSpPr/>
      </dsp:nvSpPr>
      <dsp:spPr>
        <a:xfrm>
          <a:off x="3292904" y="83502"/>
          <a:ext cx="1602661" cy="749805"/>
        </a:xfrm>
        <a:prstGeom prst="parallelogram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Cars</a:t>
          </a:r>
          <a:endParaRPr lang="en-US" sz="2400" kern="1200" dirty="0"/>
        </a:p>
      </dsp:txBody>
      <dsp:txXfrm>
        <a:off x="3504564" y="182527"/>
        <a:ext cx="1179341" cy="551755"/>
      </dsp:txXfrm>
    </dsp:sp>
    <dsp:sp modelId="{9F739C65-8B4C-4369-8D52-C30E729D8400}">
      <dsp:nvSpPr>
        <dsp:cNvPr id="0" name=""/>
        <dsp:cNvSpPr/>
      </dsp:nvSpPr>
      <dsp:spPr>
        <a:xfrm rot="20174422">
          <a:off x="5094108" y="2040396"/>
          <a:ext cx="835013" cy="35492"/>
        </a:xfrm>
        <a:custGeom>
          <a:avLst/>
          <a:gdLst/>
          <a:ahLst/>
          <a:cxnLst/>
          <a:rect l="0" t="0" r="0" b="0"/>
          <a:pathLst>
            <a:path>
              <a:moveTo>
                <a:pt x="0" y="17746"/>
              </a:moveTo>
              <a:lnTo>
                <a:pt x="835013" y="1774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490739" y="2037266"/>
        <a:ext cx="41750" cy="41750"/>
      </dsp:txXfrm>
    </dsp:sp>
    <dsp:sp modelId="{1C127093-BE40-4679-9304-A488F574ADEA}">
      <dsp:nvSpPr>
        <dsp:cNvPr id="0" name=""/>
        <dsp:cNvSpPr/>
      </dsp:nvSpPr>
      <dsp:spPr>
        <a:xfrm>
          <a:off x="5825817" y="765740"/>
          <a:ext cx="1602661" cy="16026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Time</a:t>
          </a:r>
          <a:endParaRPr lang="en-US" sz="2400" kern="1200" dirty="0"/>
        </a:p>
      </dsp:txBody>
      <dsp:txXfrm>
        <a:off x="6060521" y="1000444"/>
        <a:ext cx="1133253" cy="1133253"/>
      </dsp:txXfrm>
    </dsp:sp>
    <dsp:sp modelId="{7EFDF1F9-DBE7-442D-B1C1-7F82F1338704}">
      <dsp:nvSpPr>
        <dsp:cNvPr id="0" name=""/>
        <dsp:cNvSpPr/>
      </dsp:nvSpPr>
      <dsp:spPr>
        <a:xfrm rot="2398550">
          <a:off x="4691046" y="3726900"/>
          <a:ext cx="1248939" cy="35492"/>
        </a:xfrm>
        <a:custGeom>
          <a:avLst/>
          <a:gdLst/>
          <a:ahLst/>
          <a:cxnLst/>
          <a:rect l="0" t="0" r="0" b="0"/>
          <a:pathLst>
            <a:path>
              <a:moveTo>
                <a:pt x="0" y="17746"/>
              </a:moveTo>
              <a:lnTo>
                <a:pt x="1248939" y="1774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284292" y="3713422"/>
        <a:ext cx="62446" cy="62446"/>
      </dsp:txXfrm>
    </dsp:sp>
    <dsp:sp modelId="{44DCE54C-32EE-4456-AFC5-27CB1228F1CE}">
      <dsp:nvSpPr>
        <dsp:cNvPr id="0" name=""/>
        <dsp:cNvSpPr/>
      </dsp:nvSpPr>
      <dsp:spPr>
        <a:xfrm>
          <a:off x="5314193" y="4081612"/>
          <a:ext cx="1933066" cy="944496"/>
        </a:xfrm>
        <a:prstGeom prst="parallelogram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Persons</a:t>
          </a:r>
          <a:endParaRPr lang="en-US" sz="2400" kern="1200" dirty="0"/>
        </a:p>
      </dsp:txBody>
      <dsp:txXfrm>
        <a:off x="5573667" y="4208391"/>
        <a:ext cx="1414118" cy="690938"/>
      </dsp:txXfrm>
    </dsp:sp>
    <dsp:sp modelId="{3972F94C-B7C5-4750-BCBA-BAAD41E5D18A}">
      <dsp:nvSpPr>
        <dsp:cNvPr id="0" name=""/>
        <dsp:cNvSpPr/>
      </dsp:nvSpPr>
      <dsp:spPr>
        <a:xfrm rot="8827985">
          <a:off x="2082016" y="3578977"/>
          <a:ext cx="1173965" cy="35492"/>
        </a:xfrm>
        <a:custGeom>
          <a:avLst/>
          <a:gdLst/>
          <a:ahLst/>
          <a:cxnLst/>
          <a:rect l="0" t="0" r="0" b="0"/>
          <a:pathLst>
            <a:path>
              <a:moveTo>
                <a:pt x="0" y="17746"/>
              </a:moveTo>
              <a:lnTo>
                <a:pt x="1173965" y="1774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639650" y="3567373"/>
        <a:ext cx="58698" cy="58698"/>
      </dsp:txXfrm>
    </dsp:sp>
    <dsp:sp modelId="{2ACF6BD2-D8AE-474A-A9B0-32279DB12525}">
      <dsp:nvSpPr>
        <dsp:cNvPr id="0" name=""/>
        <dsp:cNvSpPr/>
      </dsp:nvSpPr>
      <dsp:spPr>
        <a:xfrm>
          <a:off x="701577" y="3548815"/>
          <a:ext cx="1602661" cy="16026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Location</a:t>
          </a:r>
          <a:endParaRPr lang="en-US" sz="2400" kern="1200" dirty="0"/>
        </a:p>
      </dsp:txBody>
      <dsp:txXfrm>
        <a:off x="936281" y="3783519"/>
        <a:ext cx="1133253" cy="1133253"/>
      </dsp:txXfrm>
    </dsp:sp>
    <dsp:sp modelId="{12C1D7C1-CA7C-4244-8F3D-552C1766253E}">
      <dsp:nvSpPr>
        <dsp:cNvPr id="0" name=""/>
        <dsp:cNvSpPr/>
      </dsp:nvSpPr>
      <dsp:spPr>
        <a:xfrm rot="12010162">
          <a:off x="1849605" y="2070537"/>
          <a:ext cx="1123157" cy="35492"/>
        </a:xfrm>
        <a:custGeom>
          <a:avLst/>
          <a:gdLst/>
          <a:ahLst/>
          <a:cxnLst/>
          <a:rect l="0" t="0" r="0" b="0"/>
          <a:pathLst>
            <a:path>
              <a:moveTo>
                <a:pt x="0" y="17746"/>
              </a:moveTo>
              <a:lnTo>
                <a:pt x="1123157" y="1774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383104" y="2060205"/>
        <a:ext cx="56157" cy="56157"/>
      </dsp:txXfrm>
    </dsp:sp>
    <dsp:sp modelId="{BCA07CEF-9CCA-4CD1-9EE6-CBFCE3074513}">
      <dsp:nvSpPr>
        <dsp:cNvPr id="0" name=""/>
        <dsp:cNvSpPr/>
      </dsp:nvSpPr>
      <dsp:spPr>
        <a:xfrm>
          <a:off x="372987" y="1072464"/>
          <a:ext cx="1602661" cy="1122985"/>
        </a:xfrm>
        <a:prstGeom prst="parallelogram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Roads</a:t>
          </a:r>
          <a:endParaRPr lang="en-US" sz="2400" kern="1200" dirty="0"/>
        </a:p>
      </dsp:txBody>
      <dsp:txXfrm>
        <a:off x="623520" y="1248012"/>
        <a:ext cx="1101595" cy="77188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79DF02-22CE-49EA-91D2-F42F591B66B8}">
      <dsp:nvSpPr>
        <dsp:cNvPr id="0" name=""/>
        <dsp:cNvSpPr/>
      </dsp:nvSpPr>
      <dsp:spPr>
        <a:xfrm>
          <a:off x="3601677" y="1886875"/>
          <a:ext cx="1589294" cy="689184"/>
        </a:xfrm>
        <a:prstGeom prst="parallelogram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Person</a:t>
          </a:r>
          <a:endParaRPr lang="en-US" sz="3100" kern="1200" dirty="0"/>
        </a:p>
      </dsp:txBody>
      <dsp:txXfrm>
        <a:off x="3805908" y="1975438"/>
        <a:ext cx="1180832" cy="512058"/>
      </dsp:txXfrm>
    </dsp:sp>
    <dsp:sp modelId="{3BAFF583-F491-468C-8BCD-BD492717F963}">
      <dsp:nvSpPr>
        <dsp:cNvPr id="0" name=""/>
        <dsp:cNvSpPr/>
      </dsp:nvSpPr>
      <dsp:spPr>
        <a:xfrm rot="15414023">
          <a:off x="3693064" y="1383383"/>
          <a:ext cx="1016558" cy="20362"/>
        </a:xfrm>
        <a:custGeom>
          <a:avLst/>
          <a:gdLst/>
          <a:ahLst/>
          <a:cxnLst/>
          <a:rect l="0" t="0" r="0" b="0"/>
          <a:pathLst>
            <a:path>
              <a:moveTo>
                <a:pt x="0" y="10181"/>
              </a:moveTo>
              <a:lnTo>
                <a:pt x="208870" y="10181"/>
              </a:lnTo>
            </a:path>
            <a:path>
              <a:moveTo>
                <a:pt x="807687" y="10181"/>
              </a:moveTo>
              <a:lnTo>
                <a:pt x="1016558" y="101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Friend of</a:t>
          </a:r>
          <a:endParaRPr lang="en-US" sz="1200" kern="1200" dirty="0"/>
        </a:p>
      </dsp:txBody>
      <dsp:txXfrm rot="10800000">
        <a:off x="3901935" y="1307792"/>
        <a:ext cx="598816" cy="171544"/>
      </dsp:txXfrm>
    </dsp:sp>
    <dsp:sp modelId="{DDD86650-E965-459E-AFD6-B93C95E73C7E}">
      <dsp:nvSpPr>
        <dsp:cNvPr id="0" name=""/>
        <dsp:cNvSpPr/>
      </dsp:nvSpPr>
      <dsp:spPr>
        <a:xfrm>
          <a:off x="3398050" y="288177"/>
          <a:ext cx="1234633" cy="612353"/>
        </a:xfrm>
        <a:prstGeom prst="parallelogram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Friends</a:t>
          </a:r>
          <a:endParaRPr lang="en-US" sz="1300" kern="1200" dirty="0"/>
        </a:p>
      </dsp:txBody>
      <dsp:txXfrm>
        <a:off x="3564723" y="370843"/>
        <a:ext cx="901287" cy="447021"/>
      </dsp:txXfrm>
    </dsp:sp>
    <dsp:sp modelId="{642AE769-EE53-4F6B-87A3-A7FCEE77377B}">
      <dsp:nvSpPr>
        <dsp:cNvPr id="0" name=""/>
        <dsp:cNvSpPr/>
      </dsp:nvSpPr>
      <dsp:spPr>
        <a:xfrm rot="19634891">
          <a:off x="4751452" y="1632487"/>
          <a:ext cx="1120396" cy="20362"/>
        </a:xfrm>
        <a:custGeom>
          <a:avLst/>
          <a:gdLst/>
          <a:ahLst/>
          <a:cxnLst/>
          <a:rect l="0" t="0" r="0" b="0"/>
          <a:pathLst>
            <a:path>
              <a:moveTo>
                <a:pt x="0" y="10181"/>
              </a:moveTo>
              <a:lnTo>
                <a:pt x="1120396" y="101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283640" y="1614659"/>
        <a:ext cx="56019" cy="56019"/>
      </dsp:txXfrm>
    </dsp:sp>
    <dsp:sp modelId="{75A387D7-CCF1-4445-8025-672A26D2C241}">
      <dsp:nvSpPr>
        <dsp:cNvPr id="0" name=""/>
        <dsp:cNvSpPr/>
      </dsp:nvSpPr>
      <dsp:spPr>
        <a:xfrm>
          <a:off x="5684649" y="388315"/>
          <a:ext cx="1234633" cy="12346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Personal</a:t>
          </a:r>
          <a:endParaRPr lang="en-US" sz="1600" kern="1200" dirty="0"/>
        </a:p>
      </dsp:txBody>
      <dsp:txXfrm>
        <a:off x="5865457" y="569123"/>
        <a:ext cx="873017" cy="873017"/>
      </dsp:txXfrm>
    </dsp:sp>
    <dsp:sp modelId="{4D298D4A-89B0-409D-97D2-F6904F19A9BC}">
      <dsp:nvSpPr>
        <dsp:cNvPr id="0" name=""/>
        <dsp:cNvSpPr/>
      </dsp:nvSpPr>
      <dsp:spPr>
        <a:xfrm rot="5670815">
          <a:off x="4100114" y="2814301"/>
          <a:ext cx="498794" cy="20362"/>
        </a:xfrm>
        <a:custGeom>
          <a:avLst/>
          <a:gdLst/>
          <a:ahLst/>
          <a:cxnLst/>
          <a:rect l="0" t="0" r="0" b="0"/>
          <a:pathLst>
            <a:path>
              <a:moveTo>
                <a:pt x="0" y="10181"/>
              </a:moveTo>
              <a:lnTo>
                <a:pt x="498794" y="101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4337041" y="2812012"/>
        <a:ext cx="24939" cy="24939"/>
      </dsp:txXfrm>
    </dsp:sp>
    <dsp:sp modelId="{3C3668A2-A4ED-4CAB-8032-77B3C03EB034}">
      <dsp:nvSpPr>
        <dsp:cNvPr id="0" name=""/>
        <dsp:cNvSpPr/>
      </dsp:nvSpPr>
      <dsp:spPr>
        <a:xfrm>
          <a:off x="3499437" y="3072128"/>
          <a:ext cx="1569688" cy="11573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Professional Credentials</a:t>
          </a:r>
          <a:endParaRPr lang="en-US" sz="1400" kern="1200" dirty="0"/>
        </a:p>
      </dsp:txBody>
      <dsp:txXfrm>
        <a:off x="3729312" y="3241615"/>
        <a:ext cx="1109938" cy="818359"/>
      </dsp:txXfrm>
    </dsp:sp>
    <dsp:sp modelId="{63CCE67A-7E5C-4691-B638-8C6FA1FC769F}">
      <dsp:nvSpPr>
        <dsp:cNvPr id="0" name=""/>
        <dsp:cNvSpPr/>
      </dsp:nvSpPr>
      <dsp:spPr>
        <a:xfrm rot="1027486">
          <a:off x="5011376" y="2638254"/>
          <a:ext cx="1476483" cy="20362"/>
        </a:xfrm>
        <a:custGeom>
          <a:avLst/>
          <a:gdLst/>
          <a:ahLst/>
          <a:cxnLst/>
          <a:rect l="0" t="0" r="0" b="0"/>
          <a:pathLst>
            <a:path>
              <a:moveTo>
                <a:pt x="0" y="10181"/>
              </a:moveTo>
              <a:lnTo>
                <a:pt x="597514" y="10181"/>
              </a:lnTo>
            </a:path>
            <a:path>
              <a:moveTo>
                <a:pt x="878969" y="10181"/>
              </a:moveTo>
              <a:lnTo>
                <a:pt x="1476483" y="101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Has</a:t>
          </a:r>
          <a:endParaRPr lang="en-US" sz="1200" kern="1200" dirty="0"/>
        </a:p>
      </dsp:txBody>
      <dsp:txXfrm>
        <a:off x="5608890" y="2545774"/>
        <a:ext cx="281454" cy="205323"/>
      </dsp:txXfrm>
    </dsp:sp>
    <dsp:sp modelId="{EAE3240A-53F4-4908-BF98-B41B65F336AF}">
      <dsp:nvSpPr>
        <dsp:cNvPr id="0" name=""/>
        <dsp:cNvSpPr/>
      </dsp:nvSpPr>
      <dsp:spPr>
        <a:xfrm>
          <a:off x="6246068" y="2786790"/>
          <a:ext cx="1536896" cy="502755"/>
        </a:xfrm>
        <a:prstGeom prst="parallelogram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Medical Records</a:t>
          </a:r>
          <a:endParaRPr lang="en-US" sz="1300" kern="1200" dirty="0"/>
        </a:p>
      </dsp:txBody>
      <dsp:txXfrm>
        <a:off x="6426513" y="2845818"/>
        <a:ext cx="1176006" cy="384699"/>
      </dsp:txXfrm>
    </dsp:sp>
    <dsp:sp modelId="{74766E27-CF39-4CF1-A304-7D1961F55985}">
      <dsp:nvSpPr>
        <dsp:cNvPr id="0" name=""/>
        <dsp:cNvSpPr/>
      </dsp:nvSpPr>
      <dsp:spPr>
        <a:xfrm rot="10807127">
          <a:off x="2211575" y="2218198"/>
          <a:ext cx="1390111" cy="20362"/>
        </a:xfrm>
        <a:custGeom>
          <a:avLst/>
          <a:gdLst/>
          <a:ahLst/>
          <a:cxnLst/>
          <a:rect l="0" t="0" r="0" b="0"/>
          <a:pathLst>
            <a:path>
              <a:moveTo>
                <a:pt x="0" y="10181"/>
              </a:moveTo>
              <a:lnTo>
                <a:pt x="497399" y="10181"/>
              </a:lnTo>
            </a:path>
            <a:path>
              <a:moveTo>
                <a:pt x="892712" y="10181"/>
              </a:moveTo>
              <a:lnTo>
                <a:pt x="1390111" y="101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Owns</a:t>
          </a:r>
          <a:endParaRPr lang="en-US" sz="1200" kern="1200" dirty="0"/>
        </a:p>
      </dsp:txBody>
      <dsp:txXfrm rot="10800000">
        <a:off x="2708975" y="2131723"/>
        <a:ext cx="395313" cy="193312"/>
      </dsp:txXfrm>
    </dsp:sp>
    <dsp:sp modelId="{603F685E-9280-43B3-AE75-EB390103035B}">
      <dsp:nvSpPr>
        <dsp:cNvPr id="0" name=""/>
        <dsp:cNvSpPr/>
      </dsp:nvSpPr>
      <dsp:spPr>
        <a:xfrm>
          <a:off x="976947" y="1872411"/>
          <a:ext cx="1234633" cy="706494"/>
        </a:xfrm>
        <a:prstGeom prst="parallelogram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u="none" kern="1200" dirty="0" smtClean="0"/>
            <a:t>Home</a:t>
          </a:r>
          <a:endParaRPr lang="en-US" sz="1300" u="none" kern="1200" dirty="0"/>
        </a:p>
      </dsp:txBody>
      <dsp:txXfrm>
        <a:off x="1153426" y="1973398"/>
        <a:ext cx="881675" cy="504520"/>
      </dsp:txXfrm>
    </dsp:sp>
    <dsp:sp modelId="{D494673B-CEE6-E743-B8D8-DA140886ABDF}">
      <dsp:nvSpPr>
        <dsp:cNvPr id="0" name=""/>
        <dsp:cNvSpPr/>
      </dsp:nvSpPr>
      <dsp:spPr>
        <a:xfrm rot="12108979">
          <a:off x="2279665" y="1692161"/>
          <a:ext cx="1589687" cy="20362"/>
        </a:xfrm>
        <a:custGeom>
          <a:avLst/>
          <a:gdLst/>
          <a:ahLst/>
          <a:cxnLst/>
          <a:rect l="0" t="0" r="0" b="0"/>
          <a:pathLst>
            <a:path>
              <a:moveTo>
                <a:pt x="0" y="10181"/>
              </a:moveTo>
              <a:lnTo>
                <a:pt x="606068" y="10181"/>
              </a:lnTo>
            </a:path>
            <a:path>
              <a:moveTo>
                <a:pt x="983618" y="10181"/>
              </a:moveTo>
              <a:lnTo>
                <a:pt x="1589687" y="101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t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Owns</a:t>
          </a:r>
        </a:p>
      </dsp:txBody>
      <dsp:txXfrm rot="10800000">
        <a:off x="2885734" y="1615406"/>
        <a:ext cx="377550" cy="173872"/>
      </dsp:txXfrm>
    </dsp:sp>
    <dsp:sp modelId="{CA8039E5-6CBB-EA44-A5F4-CE5264EA039E}">
      <dsp:nvSpPr>
        <dsp:cNvPr id="0" name=""/>
        <dsp:cNvSpPr/>
      </dsp:nvSpPr>
      <dsp:spPr>
        <a:xfrm>
          <a:off x="1233880" y="898162"/>
          <a:ext cx="1234633" cy="628971"/>
        </a:xfrm>
        <a:prstGeom prst="parallelogram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u="none" kern="1200" dirty="0" smtClean="0"/>
            <a:t>Automobile</a:t>
          </a:r>
          <a:endParaRPr lang="en-US" sz="1300" u="none" kern="1200" dirty="0"/>
        </a:p>
      </dsp:txBody>
      <dsp:txXfrm>
        <a:off x="1402284" y="983954"/>
        <a:ext cx="897825" cy="45738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327A82-3AC6-4377-8665-73BDFC4988D2}">
      <dsp:nvSpPr>
        <dsp:cNvPr id="0" name=""/>
        <dsp:cNvSpPr/>
      </dsp:nvSpPr>
      <dsp:spPr>
        <a:xfrm>
          <a:off x="4543412" y="1679744"/>
          <a:ext cx="1198470" cy="683667"/>
        </a:xfrm>
        <a:prstGeom prst="parallelogram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Car</a:t>
          </a:r>
          <a:endParaRPr lang="en-US" sz="3200" kern="1200" dirty="0"/>
        </a:p>
      </dsp:txBody>
      <dsp:txXfrm>
        <a:off x="4714500" y="1777341"/>
        <a:ext cx="856294" cy="488473"/>
      </dsp:txXfrm>
    </dsp:sp>
    <dsp:sp modelId="{D2C3710A-EF52-487F-8D9C-A0ABA4C5825A}">
      <dsp:nvSpPr>
        <dsp:cNvPr id="0" name=""/>
        <dsp:cNvSpPr/>
      </dsp:nvSpPr>
      <dsp:spPr>
        <a:xfrm rot="16355304">
          <a:off x="4743873" y="1236230"/>
          <a:ext cx="867626" cy="20514"/>
        </a:xfrm>
        <a:custGeom>
          <a:avLst/>
          <a:gdLst/>
          <a:ahLst/>
          <a:cxnLst/>
          <a:rect l="0" t="0" r="0" b="0"/>
          <a:pathLst>
            <a:path>
              <a:moveTo>
                <a:pt x="0" y="10257"/>
              </a:moveTo>
              <a:lnTo>
                <a:pt x="96930" y="10257"/>
              </a:lnTo>
            </a:path>
            <a:path>
              <a:moveTo>
                <a:pt x="770696" y="10257"/>
              </a:moveTo>
              <a:lnTo>
                <a:pt x="867626" y="1025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Owned By</a:t>
          </a:r>
          <a:endParaRPr lang="en-US" sz="1200" kern="1200" dirty="0"/>
        </a:p>
      </dsp:txBody>
      <dsp:txXfrm>
        <a:off x="4840804" y="1160402"/>
        <a:ext cx="673766" cy="172169"/>
      </dsp:txXfrm>
    </dsp:sp>
    <dsp:sp modelId="{99C7BCC3-B2FA-420E-BD91-4772DA948935}">
      <dsp:nvSpPr>
        <dsp:cNvPr id="0" name=""/>
        <dsp:cNvSpPr/>
      </dsp:nvSpPr>
      <dsp:spPr>
        <a:xfrm>
          <a:off x="4542172" y="231063"/>
          <a:ext cx="1336522" cy="582109"/>
        </a:xfrm>
        <a:prstGeom prst="parallelogram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Person</a:t>
          </a:r>
          <a:endParaRPr lang="en-US" sz="1600" kern="1200" dirty="0"/>
        </a:p>
      </dsp:txBody>
      <dsp:txXfrm>
        <a:off x="4714185" y="305982"/>
        <a:ext cx="992496" cy="432271"/>
      </dsp:txXfrm>
    </dsp:sp>
    <dsp:sp modelId="{F7863ED8-1007-4B08-BD3E-4BF1CAC42C6F}">
      <dsp:nvSpPr>
        <dsp:cNvPr id="0" name=""/>
        <dsp:cNvSpPr/>
      </dsp:nvSpPr>
      <dsp:spPr>
        <a:xfrm rot="19676502">
          <a:off x="5415022" y="1302140"/>
          <a:ext cx="1719973" cy="20514"/>
        </a:xfrm>
        <a:custGeom>
          <a:avLst/>
          <a:gdLst/>
          <a:ahLst/>
          <a:cxnLst/>
          <a:rect l="0" t="0" r="0" b="0"/>
          <a:pathLst>
            <a:path>
              <a:moveTo>
                <a:pt x="0" y="10257"/>
              </a:moveTo>
              <a:lnTo>
                <a:pt x="534804" y="10257"/>
              </a:lnTo>
            </a:path>
            <a:path>
              <a:moveTo>
                <a:pt x="1185168" y="10257"/>
              </a:moveTo>
              <a:lnTo>
                <a:pt x="1719973" y="1025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Driven By</a:t>
          </a:r>
          <a:endParaRPr lang="en-US" sz="1200" kern="1200" dirty="0"/>
        </a:p>
      </dsp:txBody>
      <dsp:txXfrm>
        <a:off x="5949826" y="1218336"/>
        <a:ext cx="650364" cy="188122"/>
      </dsp:txXfrm>
    </dsp:sp>
    <dsp:sp modelId="{6138F640-998E-4EB1-BA8B-52474C7E8B9C}">
      <dsp:nvSpPr>
        <dsp:cNvPr id="0" name=""/>
        <dsp:cNvSpPr/>
      </dsp:nvSpPr>
      <dsp:spPr>
        <a:xfrm>
          <a:off x="6554511" y="349915"/>
          <a:ext cx="1659079" cy="535812"/>
        </a:xfrm>
        <a:prstGeom prst="parallelogram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Driver</a:t>
          </a:r>
          <a:endParaRPr lang="en-US" sz="1600" kern="1200" dirty="0"/>
        </a:p>
      </dsp:txBody>
      <dsp:txXfrm>
        <a:off x="6748581" y="412591"/>
        <a:ext cx="1270939" cy="410460"/>
      </dsp:txXfrm>
    </dsp:sp>
    <dsp:sp modelId="{6C2C1D9E-CC7B-47D3-B9B5-D08297ECDC7A}">
      <dsp:nvSpPr>
        <dsp:cNvPr id="0" name=""/>
        <dsp:cNvSpPr/>
      </dsp:nvSpPr>
      <dsp:spPr>
        <a:xfrm rot="1800000">
          <a:off x="5532044" y="2373058"/>
          <a:ext cx="474301" cy="20514"/>
        </a:xfrm>
        <a:custGeom>
          <a:avLst/>
          <a:gdLst/>
          <a:ahLst/>
          <a:cxnLst/>
          <a:rect l="0" t="0" r="0" b="0"/>
          <a:pathLst>
            <a:path>
              <a:moveTo>
                <a:pt x="0" y="10257"/>
              </a:moveTo>
              <a:lnTo>
                <a:pt x="474301" y="1025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757337" y="2371458"/>
        <a:ext cx="23715" cy="23715"/>
      </dsp:txXfrm>
    </dsp:sp>
    <dsp:sp modelId="{10ACEF4F-6AD6-4593-B15F-B03CC9A37262}">
      <dsp:nvSpPr>
        <dsp:cNvPr id="0" name=""/>
        <dsp:cNvSpPr/>
      </dsp:nvSpPr>
      <dsp:spPr>
        <a:xfrm>
          <a:off x="5894291" y="2202273"/>
          <a:ext cx="1198470" cy="119847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Wanted by Police</a:t>
          </a:r>
          <a:endParaRPr lang="en-US" sz="1600" kern="1200" dirty="0"/>
        </a:p>
      </dsp:txBody>
      <dsp:txXfrm>
        <a:off x="6069803" y="2377785"/>
        <a:ext cx="847446" cy="847446"/>
      </dsp:txXfrm>
    </dsp:sp>
    <dsp:sp modelId="{5CC0D3B7-FA50-4F87-A9E6-DD124B96CEC1}">
      <dsp:nvSpPr>
        <dsp:cNvPr id="0" name=""/>
        <dsp:cNvSpPr/>
      </dsp:nvSpPr>
      <dsp:spPr>
        <a:xfrm rot="5400000">
          <a:off x="4833252" y="2662550"/>
          <a:ext cx="618791" cy="20514"/>
        </a:xfrm>
        <a:custGeom>
          <a:avLst/>
          <a:gdLst/>
          <a:ahLst/>
          <a:cxnLst/>
          <a:rect l="0" t="0" r="0" b="0"/>
          <a:pathLst>
            <a:path>
              <a:moveTo>
                <a:pt x="0" y="10257"/>
              </a:moveTo>
              <a:lnTo>
                <a:pt x="618791" y="1025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127178" y="2657338"/>
        <a:ext cx="30939" cy="30939"/>
      </dsp:txXfrm>
    </dsp:sp>
    <dsp:sp modelId="{C0257590-8D6D-430F-AE87-FB72759C9C8B}">
      <dsp:nvSpPr>
        <dsp:cNvPr id="0" name=""/>
        <dsp:cNvSpPr/>
      </dsp:nvSpPr>
      <dsp:spPr>
        <a:xfrm>
          <a:off x="4543412" y="2982203"/>
          <a:ext cx="1198470" cy="119847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State</a:t>
          </a:r>
          <a:endParaRPr lang="en-US" sz="1600" kern="1200" dirty="0"/>
        </a:p>
      </dsp:txBody>
      <dsp:txXfrm>
        <a:off x="4718924" y="3157715"/>
        <a:ext cx="847446" cy="847446"/>
      </dsp:txXfrm>
    </dsp:sp>
    <dsp:sp modelId="{126C5BB4-EF51-4BE7-AF3E-966C17147BF1}">
      <dsp:nvSpPr>
        <dsp:cNvPr id="0" name=""/>
        <dsp:cNvSpPr/>
      </dsp:nvSpPr>
      <dsp:spPr>
        <a:xfrm rot="10120284">
          <a:off x="2468993" y="2333696"/>
          <a:ext cx="2129011" cy="20514"/>
        </a:xfrm>
        <a:custGeom>
          <a:avLst/>
          <a:gdLst/>
          <a:ahLst/>
          <a:cxnLst/>
          <a:rect l="0" t="0" r="0" b="0"/>
          <a:pathLst>
            <a:path>
              <a:moveTo>
                <a:pt x="0" y="10257"/>
              </a:moveTo>
              <a:lnTo>
                <a:pt x="661989" y="10257"/>
              </a:lnTo>
            </a:path>
            <a:path>
              <a:moveTo>
                <a:pt x="1467022" y="10257"/>
              </a:moveTo>
              <a:lnTo>
                <a:pt x="2129011" y="1025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Passenger In</a:t>
          </a:r>
          <a:endParaRPr lang="en-US" sz="1200" kern="1200" dirty="0"/>
        </a:p>
      </dsp:txBody>
      <dsp:txXfrm rot="10800000">
        <a:off x="3130983" y="2259125"/>
        <a:ext cx="805032" cy="169655"/>
      </dsp:txXfrm>
    </dsp:sp>
    <dsp:sp modelId="{67E47167-27A8-4B54-871D-B90D18F74C45}">
      <dsp:nvSpPr>
        <dsp:cNvPr id="0" name=""/>
        <dsp:cNvSpPr/>
      </dsp:nvSpPr>
      <dsp:spPr>
        <a:xfrm>
          <a:off x="1330991" y="2352092"/>
          <a:ext cx="1198470" cy="626117"/>
        </a:xfrm>
        <a:prstGeom prst="parallelogram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Passenger</a:t>
          </a:r>
          <a:endParaRPr lang="en-US" sz="1600" kern="1200" dirty="0"/>
        </a:p>
      </dsp:txBody>
      <dsp:txXfrm>
        <a:off x="1496084" y="2438342"/>
        <a:ext cx="868284" cy="453617"/>
      </dsp:txXfrm>
    </dsp:sp>
    <dsp:sp modelId="{23A3673A-35FB-8E44-8535-46088227FC58}">
      <dsp:nvSpPr>
        <dsp:cNvPr id="0" name=""/>
        <dsp:cNvSpPr/>
      </dsp:nvSpPr>
      <dsp:spPr>
        <a:xfrm rot="12600000">
          <a:off x="4278949" y="1649584"/>
          <a:ext cx="474301" cy="20514"/>
        </a:xfrm>
        <a:custGeom>
          <a:avLst/>
          <a:gdLst/>
          <a:ahLst/>
          <a:cxnLst/>
          <a:rect l="0" t="0" r="0" b="0"/>
          <a:pathLst>
            <a:path>
              <a:moveTo>
                <a:pt x="0" y="10257"/>
              </a:moveTo>
              <a:lnTo>
                <a:pt x="474301" y="1025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4504243" y="1647983"/>
        <a:ext cx="23715" cy="23715"/>
      </dsp:txXfrm>
    </dsp:sp>
    <dsp:sp modelId="{CC0ED6DF-97AC-A54E-B245-CDBB26AADAB0}">
      <dsp:nvSpPr>
        <dsp:cNvPr id="0" name=""/>
        <dsp:cNvSpPr/>
      </dsp:nvSpPr>
      <dsp:spPr>
        <a:xfrm>
          <a:off x="3192533" y="642412"/>
          <a:ext cx="1198470" cy="119847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Purchase Details</a:t>
          </a:r>
          <a:endParaRPr lang="en-US" sz="1600" kern="1200" dirty="0"/>
        </a:p>
      </dsp:txBody>
      <dsp:txXfrm>
        <a:off x="3368045" y="817924"/>
        <a:ext cx="847446" cy="84744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011DA8-13F6-4F8A-8F08-6856FFF34301}">
      <dsp:nvSpPr>
        <dsp:cNvPr id="0" name=""/>
        <dsp:cNvSpPr/>
      </dsp:nvSpPr>
      <dsp:spPr>
        <a:xfrm>
          <a:off x="4714819" y="1093"/>
          <a:ext cx="1085961" cy="1085961"/>
        </a:xfrm>
        <a:prstGeom prst="rect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Locate ambulance(s)</a:t>
          </a:r>
          <a:endParaRPr lang="en-US" sz="1500" kern="1200" dirty="0"/>
        </a:p>
      </dsp:txBody>
      <dsp:txXfrm>
        <a:off x="4714819" y="1093"/>
        <a:ext cx="1085961" cy="1085961"/>
      </dsp:txXfrm>
    </dsp:sp>
    <dsp:sp modelId="{FE3EFEF7-AC6A-4879-BEAB-E3A68DB3A117}">
      <dsp:nvSpPr>
        <dsp:cNvPr id="0" name=""/>
        <dsp:cNvSpPr/>
      </dsp:nvSpPr>
      <dsp:spPr>
        <a:xfrm rot="1390006">
          <a:off x="5894274" y="719231"/>
          <a:ext cx="402213" cy="36651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>
        <a:off x="5898707" y="770905"/>
        <a:ext cx="292259" cy="219908"/>
      </dsp:txXfrm>
    </dsp:sp>
    <dsp:sp modelId="{E9BB4978-9536-41A2-B8D5-DA5F22647974}">
      <dsp:nvSpPr>
        <dsp:cNvPr id="0" name=""/>
        <dsp:cNvSpPr/>
      </dsp:nvSpPr>
      <dsp:spPr>
        <a:xfrm>
          <a:off x="6346121" y="932290"/>
          <a:ext cx="1085961" cy="619682"/>
        </a:xfrm>
        <a:prstGeom prst="rect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Select and Call</a:t>
          </a:r>
          <a:endParaRPr lang="en-US" sz="1500" kern="1200" dirty="0"/>
        </a:p>
      </dsp:txBody>
      <dsp:txXfrm>
        <a:off x="6346121" y="932290"/>
        <a:ext cx="1085961" cy="619682"/>
      </dsp:txXfrm>
    </dsp:sp>
    <dsp:sp modelId="{796162DF-43B3-4488-B0F1-1BB99897B18F}">
      <dsp:nvSpPr>
        <dsp:cNvPr id="0" name=""/>
        <dsp:cNvSpPr/>
      </dsp:nvSpPr>
      <dsp:spPr>
        <a:xfrm rot="5826791">
          <a:off x="6500832" y="1885689"/>
          <a:ext cx="570183" cy="36651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 rot="10800000">
        <a:off x="6562617" y="1904437"/>
        <a:ext cx="460229" cy="219908"/>
      </dsp:txXfrm>
    </dsp:sp>
    <dsp:sp modelId="{2C16FE67-F79A-4978-8C04-A4E34804FDDD}">
      <dsp:nvSpPr>
        <dsp:cNvPr id="0" name=""/>
        <dsp:cNvSpPr/>
      </dsp:nvSpPr>
      <dsp:spPr>
        <a:xfrm>
          <a:off x="6127821" y="2617352"/>
          <a:ext cx="1085961" cy="748227"/>
        </a:xfrm>
        <a:prstGeom prst="rect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Get stretcher</a:t>
          </a:r>
          <a:endParaRPr lang="en-US" sz="1500" kern="1200" dirty="0"/>
        </a:p>
      </dsp:txBody>
      <dsp:txXfrm>
        <a:off x="6127821" y="2617352"/>
        <a:ext cx="1085961" cy="748227"/>
      </dsp:txXfrm>
    </dsp:sp>
    <dsp:sp modelId="{B2F0A2FF-729E-4AA3-A85C-E238358F802E}">
      <dsp:nvSpPr>
        <dsp:cNvPr id="0" name=""/>
        <dsp:cNvSpPr/>
      </dsp:nvSpPr>
      <dsp:spPr>
        <a:xfrm rot="8943520">
          <a:off x="5874229" y="3195466"/>
          <a:ext cx="301147" cy="36651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 rot="10800000">
        <a:off x="5958145" y="3245542"/>
        <a:ext cx="210803" cy="219908"/>
      </dsp:txXfrm>
    </dsp:sp>
    <dsp:sp modelId="{5BFC8D6F-9FA7-4012-B54E-050C5C738F56}">
      <dsp:nvSpPr>
        <dsp:cNvPr id="0" name=""/>
        <dsp:cNvSpPr/>
      </dsp:nvSpPr>
      <dsp:spPr>
        <a:xfrm>
          <a:off x="4765128" y="3265376"/>
          <a:ext cx="1085961" cy="1085961"/>
        </a:xfrm>
        <a:prstGeom prst="rect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Get injured</a:t>
          </a:r>
          <a:endParaRPr lang="en-US" sz="1500" kern="1200" dirty="0"/>
        </a:p>
      </dsp:txBody>
      <dsp:txXfrm>
        <a:off x="4765128" y="3265376"/>
        <a:ext cx="1085961" cy="1085961"/>
      </dsp:txXfrm>
    </dsp:sp>
    <dsp:sp modelId="{C5F95E83-89BE-47AA-8146-982A2CD9AE8D}">
      <dsp:nvSpPr>
        <dsp:cNvPr id="0" name=""/>
        <dsp:cNvSpPr/>
      </dsp:nvSpPr>
      <dsp:spPr>
        <a:xfrm rot="12550341">
          <a:off x="4427850" y="3220968"/>
          <a:ext cx="312659" cy="36651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 rot="10800000">
        <a:off x="4515699" y="3317130"/>
        <a:ext cx="218861" cy="219908"/>
      </dsp:txXfrm>
    </dsp:sp>
    <dsp:sp modelId="{810B0A8F-1A4B-6A48-B367-C6F09BA7B3A2}">
      <dsp:nvSpPr>
        <dsp:cNvPr id="0" name=""/>
        <dsp:cNvSpPr/>
      </dsp:nvSpPr>
      <dsp:spPr>
        <a:xfrm>
          <a:off x="3301816" y="2448485"/>
          <a:ext cx="1085961" cy="1085961"/>
        </a:xfrm>
        <a:prstGeom prst="rect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Determine Location to Transport</a:t>
          </a:r>
          <a:endParaRPr lang="en-US" sz="1500" kern="1200" dirty="0"/>
        </a:p>
      </dsp:txBody>
      <dsp:txXfrm>
        <a:off x="3301816" y="2448485"/>
        <a:ext cx="1085961" cy="1085961"/>
      </dsp:txXfrm>
    </dsp:sp>
    <dsp:sp modelId="{BB965EA6-DE93-9845-8FD0-0C147E2488B2}">
      <dsp:nvSpPr>
        <dsp:cNvPr id="0" name=""/>
        <dsp:cNvSpPr/>
      </dsp:nvSpPr>
      <dsp:spPr>
        <a:xfrm rot="16200000">
          <a:off x="3700204" y="2000597"/>
          <a:ext cx="289185" cy="36651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>
        <a:off x="3743582" y="2117277"/>
        <a:ext cx="202430" cy="219908"/>
      </dsp:txXfrm>
    </dsp:sp>
    <dsp:sp modelId="{10A05C7C-F5D3-1A49-B035-A6C91453498C}">
      <dsp:nvSpPr>
        <dsp:cNvPr id="0" name=""/>
        <dsp:cNvSpPr/>
      </dsp:nvSpPr>
      <dsp:spPr>
        <a:xfrm>
          <a:off x="3301816" y="816890"/>
          <a:ext cx="1085961" cy="1085961"/>
        </a:xfrm>
        <a:prstGeom prst="rect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Transport to Location</a:t>
          </a:r>
          <a:endParaRPr lang="en-US" sz="1500" kern="1200" dirty="0"/>
        </a:p>
      </dsp:txBody>
      <dsp:txXfrm>
        <a:off x="3301816" y="816890"/>
        <a:ext cx="1085961" cy="1085961"/>
      </dsp:txXfrm>
    </dsp:sp>
    <dsp:sp modelId="{82C4EA41-3295-0645-92F2-432CB66D9430}">
      <dsp:nvSpPr>
        <dsp:cNvPr id="0" name=""/>
        <dsp:cNvSpPr/>
      </dsp:nvSpPr>
      <dsp:spPr>
        <a:xfrm rot="19800000">
          <a:off x="4399618" y="772809"/>
          <a:ext cx="289185" cy="366512"/>
        </a:xfrm>
        <a:prstGeom prst="rightArrow">
          <a:avLst>
            <a:gd name="adj1" fmla="val 60000"/>
            <a:gd name="adj2" fmla="val 50000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>
        <a:off x="4405429" y="867800"/>
        <a:ext cx="202430" cy="2199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FA5CF7-D1AD-4699-81D8-FF8D0BAB3870}" type="datetimeFigureOut">
              <a:rPr lang="en-US" smtClean="0"/>
              <a:pPr/>
              <a:t>2/8/2018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D0E054-5471-4827-AFF8-7C987B2330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789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hap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r>
              <a:rPr lang="en-US" smtClean="0">
                <a:latin typeface="Arial" pitchFamily="34" charset="0"/>
              </a:rPr>
              <a:t>10/29/2001</a:t>
            </a:r>
          </a:p>
        </p:txBody>
      </p:sp>
      <p:sp>
        <p:nvSpPr>
          <p:cNvPr id="83971" name="Shape 4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32F4D7C2-7319-436C-9944-441FDDA23211}" type="slidenum">
              <a:rPr lang="en-US" smtClean="0">
                <a:latin typeface="Arial" pitchFamily="34" charset="0"/>
              </a:rPr>
              <a:pPr/>
              <a:t>8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83972" name="Rectangle 304129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>
            <a:headEnd type="none" w="med" len="med"/>
            <a:tailEnd type="none" w="med" len="med"/>
          </a:ln>
        </p:spPr>
      </p:sp>
      <p:sp>
        <p:nvSpPr>
          <p:cNvPr id="83973" name="Rectangle 304130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35304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hap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r>
              <a:rPr lang="en-US" smtClean="0">
                <a:latin typeface="Arial" pitchFamily="34" charset="0"/>
              </a:rPr>
              <a:t>10/29/2001</a:t>
            </a:r>
          </a:p>
        </p:txBody>
      </p:sp>
      <p:sp>
        <p:nvSpPr>
          <p:cNvPr id="92163" name="Shape 4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E1AB9592-28B4-4498-A428-F9B5269AC73A}" type="slidenum">
              <a:rPr lang="en-US" smtClean="0">
                <a:latin typeface="Arial" pitchFamily="34" charset="0"/>
              </a:rPr>
              <a:pPr/>
              <a:t>9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92164" name="Rectangle 311297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>
            <a:headEnd type="none" w="med" len="med"/>
            <a:tailEnd type="none" w="med" len="med"/>
          </a:ln>
        </p:spPr>
      </p:sp>
      <p:sp>
        <p:nvSpPr>
          <p:cNvPr id="92165" name="Rectangle 311298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30821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hap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r>
              <a:rPr lang="en-US" smtClean="0">
                <a:latin typeface="Arial" pitchFamily="34" charset="0"/>
              </a:rPr>
              <a:t>10/29/2001</a:t>
            </a:r>
          </a:p>
        </p:txBody>
      </p:sp>
      <p:sp>
        <p:nvSpPr>
          <p:cNvPr id="93187" name="Shape 4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682BE427-0A64-46B0-93BE-1E43F990F13F}" type="slidenum">
              <a:rPr lang="en-US" smtClean="0">
                <a:latin typeface="Arial" pitchFamily="34" charset="0"/>
              </a:rPr>
              <a:pPr/>
              <a:t>10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93188" name="Rectangle 312321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>
            <a:headEnd type="none" w="med" len="med"/>
            <a:tailEnd type="none" w="med" len="med"/>
          </a:ln>
        </p:spPr>
      </p:sp>
      <p:sp>
        <p:nvSpPr>
          <p:cNvPr id="93189" name="Rectangle 31232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46482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D0E054-5471-4827-AFF8-7C987B23303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8406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F9AF0-2CAA-4CC3-847E-34FD88D9807B}" type="datetime1">
              <a:rPr lang="en-US" smtClean="0"/>
              <a:t>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E29D9-9472-451B-9C82-731C20AA0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935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79F3C-7F48-420C-B044-61D9139DA253}" type="datetime1">
              <a:rPr lang="en-US" smtClean="0"/>
              <a:t>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E29D9-9472-451B-9C82-731C20AA0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330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2B85A-2ED8-40AC-9227-1F10C28DAA81}" type="datetime1">
              <a:rPr lang="en-US" smtClean="0"/>
              <a:t>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E29D9-9472-451B-9C82-731C20AA0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3702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6595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3CDEB9-C5D0-448C-93D6-DABEF2BB4D5B}" type="datetime1">
              <a:rPr lang="en-US" smtClean="0"/>
              <a:t>2/8/2018</a:t>
            </a:fld>
            <a:endParaRPr lang="en-US"/>
          </a:p>
        </p:txBody>
      </p:sp>
      <p:sp>
        <p:nvSpPr>
          <p:cNvPr id="5" name="Rectangle 1659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6595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4221F4-B32F-40F8-98D4-5631BC26E2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472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1AFF3-9A0E-4D6D-B291-F8DC1D790B82}" type="datetime1">
              <a:rPr lang="en-US" smtClean="0"/>
              <a:t>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E29D9-9472-451B-9C82-731C20AA0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627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9D42E-2E37-4C2B-9340-79AD167CAEA8}" type="datetime1">
              <a:rPr lang="en-US" smtClean="0"/>
              <a:t>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E29D9-9472-451B-9C82-731C20AA0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35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49ED7-BE66-43FF-ABD7-9D5E572E8248}" type="datetime1">
              <a:rPr lang="en-US" smtClean="0"/>
              <a:t>2/8/2018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E29D9-9472-451B-9C82-731C20AA0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049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5661E-4DD5-4E68-B0F6-6673CEB2C602}" type="datetime1">
              <a:rPr lang="en-US" smtClean="0"/>
              <a:t>2/8/2018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E29D9-9472-451B-9C82-731C20AA0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029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B677F-E167-4DDC-A607-35B6EE7DE9F4}" type="datetime1">
              <a:rPr lang="en-US" smtClean="0"/>
              <a:t>2/8/2018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E29D9-9472-451B-9C82-731C20AA0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142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640BE-7E41-4D75-9740-DCB1A70183C5}" type="datetime1">
              <a:rPr lang="en-US" smtClean="0"/>
              <a:t>2/8/2018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E29D9-9472-451B-9C82-731C20AA0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901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9F87D-225F-4B92-956D-F556DB83B54C}" type="datetime1">
              <a:rPr lang="en-US" smtClean="0"/>
              <a:t>2/8/2018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E29D9-9472-451B-9C82-731C20AA0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569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21BFF-F330-4433-9923-DA2E2B11610A}" type="datetime1">
              <a:rPr lang="en-US" smtClean="0"/>
              <a:t>2/8/2018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E29D9-9472-451B-9C82-731C20AA0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809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22FA5F-F19A-4D38-B5BD-D0E53F173753}" type="datetime1">
              <a:rPr lang="en-US" smtClean="0"/>
              <a:t>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E29D9-9472-451B-9C82-731C20AA0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560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grawala@cs.umd.ed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1.xml"/><Relationship Id="rId3" Type="http://schemas.openxmlformats.org/officeDocument/2006/relationships/diagramLayout" Target="../diagrams/layout20.xml"/><Relationship Id="rId7" Type="http://schemas.openxmlformats.org/officeDocument/2006/relationships/diagramData" Target="../diagrams/data21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11" Type="http://schemas.microsoft.com/office/2007/relationships/diagramDrawing" Target="../diagrams/drawing21.xml"/><Relationship Id="rId5" Type="http://schemas.openxmlformats.org/officeDocument/2006/relationships/diagramColors" Target="../diagrams/colors20.xml"/><Relationship Id="rId10" Type="http://schemas.openxmlformats.org/officeDocument/2006/relationships/diagramColors" Target="../diagrams/colors21.xml"/><Relationship Id="rId4" Type="http://schemas.openxmlformats.org/officeDocument/2006/relationships/diagramQuickStyle" Target="../diagrams/quickStyle20.xml"/><Relationship Id="rId9" Type="http://schemas.openxmlformats.org/officeDocument/2006/relationships/diagramQuickStyle" Target="../diagrams/quickStyle2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5.xml"/><Relationship Id="rId3" Type="http://schemas.openxmlformats.org/officeDocument/2006/relationships/diagramLayout" Target="../diagrams/layout24.xml"/><Relationship Id="rId7" Type="http://schemas.openxmlformats.org/officeDocument/2006/relationships/diagramData" Target="../diagrams/data25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4.xml"/><Relationship Id="rId11" Type="http://schemas.microsoft.com/office/2007/relationships/diagramDrawing" Target="../diagrams/drawing25.xml"/><Relationship Id="rId5" Type="http://schemas.openxmlformats.org/officeDocument/2006/relationships/diagramColors" Target="../diagrams/colors24.xml"/><Relationship Id="rId10" Type="http://schemas.openxmlformats.org/officeDocument/2006/relationships/diagramColors" Target="../diagrams/colors25.xml"/><Relationship Id="rId4" Type="http://schemas.openxmlformats.org/officeDocument/2006/relationships/diagramQuickStyle" Target="../diagrams/quickStyle24.xml"/><Relationship Id="rId9" Type="http://schemas.openxmlformats.org/officeDocument/2006/relationships/diagramQuickStyle" Target="../diagrams/quickStyle2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Information Dynamics and Rover Technology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Ashok Agrawala</a:t>
            </a:r>
          </a:p>
          <a:p>
            <a:r>
              <a:rPr lang="en-US" dirty="0" smtClean="0"/>
              <a:t>Nicholas Gramsky</a:t>
            </a:r>
          </a:p>
          <a:p>
            <a:r>
              <a:rPr lang="en-US" dirty="0" smtClean="0"/>
              <a:t>Department of Computer Science</a:t>
            </a:r>
          </a:p>
          <a:p>
            <a:r>
              <a:rPr lang="en-US" dirty="0" smtClean="0"/>
              <a:t>University of Maryland</a:t>
            </a:r>
          </a:p>
          <a:p>
            <a:r>
              <a:rPr lang="en-US" dirty="0" smtClean="0">
                <a:hlinkClick r:id="rId2"/>
              </a:rPr>
              <a:t>Agrawala@cs.umd.edu</a:t>
            </a:r>
            <a:r>
              <a:rPr lang="en-US" dirty="0" smtClean="0"/>
              <a:t>  301 405 2525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E29D9-9472-451B-9C82-731C20AA08A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396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51905"/>
          <p:cNvSpPr>
            <a:spLocks noChangeArrowheads="1"/>
          </p:cNvSpPr>
          <p:nvPr/>
        </p:nvSpPr>
        <p:spPr bwMode="auto">
          <a:xfrm>
            <a:off x="2197101" y="1828800"/>
            <a:ext cx="8107363" cy="2903538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Sentient</a:t>
            </a:r>
          </a:p>
        </p:txBody>
      </p:sp>
      <p:sp>
        <p:nvSpPr>
          <p:cNvPr id="27652" name="Shape 251906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r>
              <a:rPr lang="en-US" dirty="0" smtClean="0"/>
              <a:t>Information Manipulation</a:t>
            </a:r>
          </a:p>
        </p:txBody>
      </p:sp>
      <p:sp>
        <p:nvSpPr>
          <p:cNvPr id="27653" name="Rectangle 251907"/>
          <p:cNvSpPr>
            <a:spLocks noChangeArrowheads="1"/>
          </p:cNvSpPr>
          <p:nvPr/>
        </p:nvSpPr>
        <p:spPr bwMode="auto">
          <a:xfrm>
            <a:off x="3078163" y="5002213"/>
            <a:ext cx="1465262" cy="102235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/>
              <a:t>Representation</a:t>
            </a:r>
          </a:p>
        </p:txBody>
      </p:sp>
      <p:sp>
        <p:nvSpPr>
          <p:cNvPr id="27654" name="Rectangle 251908"/>
          <p:cNvSpPr>
            <a:spLocks noChangeArrowheads="1"/>
          </p:cNvSpPr>
          <p:nvPr/>
        </p:nvSpPr>
        <p:spPr bwMode="auto">
          <a:xfrm>
            <a:off x="2963864" y="2006601"/>
            <a:ext cx="1666875" cy="968375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Information</a:t>
            </a:r>
          </a:p>
        </p:txBody>
      </p:sp>
      <p:sp>
        <p:nvSpPr>
          <p:cNvPr id="27655" name="Rectangle 251909"/>
          <p:cNvSpPr>
            <a:spLocks noChangeArrowheads="1"/>
          </p:cNvSpPr>
          <p:nvPr/>
        </p:nvSpPr>
        <p:spPr bwMode="auto">
          <a:xfrm>
            <a:off x="7612063" y="5014913"/>
            <a:ext cx="1465262" cy="102235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/>
              <a:t>Representation</a:t>
            </a:r>
          </a:p>
        </p:txBody>
      </p:sp>
      <p:sp>
        <p:nvSpPr>
          <p:cNvPr id="27656" name="Rectangle 251910"/>
          <p:cNvSpPr>
            <a:spLocks noChangeArrowheads="1"/>
          </p:cNvSpPr>
          <p:nvPr/>
        </p:nvSpPr>
        <p:spPr bwMode="auto">
          <a:xfrm>
            <a:off x="7500939" y="2006601"/>
            <a:ext cx="1666875" cy="968375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Information</a:t>
            </a:r>
          </a:p>
        </p:txBody>
      </p:sp>
      <p:cxnSp>
        <p:nvCxnSpPr>
          <p:cNvPr id="27657" name="Straight Arrow Connector 251911"/>
          <p:cNvCxnSpPr>
            <a:cxnSpLocks noChangeShapeType="1"/>
          </p:cNvCxnSpPr>
          <p:nvPr/>
        </p:nvCxnSpPr>
        <p:spPr bwMode="auto">
          <a:xfrm>
            <a:off x="4543425" y="5513388"/>
            <a:ext cx="3068638" cy="127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27658" name="Straight Arrow Connector 251912"/>
          <p:cNvCxnSpPr>
            <a:cxnSpLocks noChangeShapeType="1"/>
          </p:cNvCxnSpPr>
          <p:nvPr/>
        </p:nvCxnSpPr>
        <p:spPr bwMode="auto">
          <a:xfrm>
            <a:off x="3797300" y="2974975"/>
            <a:ext cx="14288" cy="202723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27659" name="Straight Arrow Connector 251913"/>
          <p:cNvCxnSpPr>
            <a:cxnSpLocks noChangeShapeType="1"/>
          </p:cNvCxnSpPr>
          <p:nvPr/>
        </p:nvCxnSpPr>
        <p:spPr bwMode="auto">
          <a:xfrm flipH="1" flipV="1">
            <a:off x="8334376" y="2974975"/>
            <a:ext cx="11113" cy="203993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27660" name="Oval 251914"/>
          <p:cNvSpPr>
            <a:spLocks noChangeArrowheads="1"/>
          </p:cNvSpPr>
          <p:nvPr/>
        </p:nvSpPr>
        <p:spPr bwMode="auto">
          <a:xfrm>
            <a:off x="3082926" y="3684588"/>
            <a:ext cx="1452563" cy="887412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Perceived</a:t>
            </a:r>
          </a:p>
          <a:p>
            <a:pPr algn="ctr"/>
            <a:r>
              <a:rPr lang="en-US"/>
              <a:t>Reality</a:t>
            </a:r>
          </a:p>
        </p:txBody>
      </p:sp>
      <p:sp>
        <p:nvSpPr>
          <p:cNvPr id="27661" name="Oval 251915"/>
          <p:cNvSpPr>
            <a:spLocks noChangeArrowheads="1"/>
          </p:cNvSpPr>
          <p:nvPr/>
        </p:nvSpPr>
        <p:spPr bwMode="auto">
          <a:xfrm>
            <a:off x="7616826" y="3697288"/>
            <a:ext cx="1452563" cy="887412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Perceived</a:t>
            </a:r>
          </a:p>
          <a:p>
            <a:pPr algn="ctr"/>
            <a:r>
              <a:rPr lang="en-US"/>
              <a:t>Reality</a:t>
            </a:r>
          </a:p>
        </p:txBody>
      </p:sp>
      <p:sp>
        <p:nvSpPr>
          <p:cNvPr id="251917" name="Rectangle 251916"/>
          <p:cNvSpPr>
            <a:spLocks noChangeArrowheads="1"/>
          </p:cNvSpPr>
          <p:nvPr/>
        </p:nvSpPr>
        <p:spPr bwMode="auto">
          <a:xfrm>
            <a:off x="5383213" y="5230813"/>
            <a:ext cx="1358900" cy="538162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Operation</a:t>
            </a:r>
          </a:p>
        </p:txBody>
      </p:sp>
      <p:sp>
        <p:nvSpPr>
          <p:cNvPr id="251918" name="Rectangle 251917"/>
          <p:cNvSpPr>
            <a:spLocks noChangeArrowheads="1"/>
          </p:cNvSpPr>
          <p:nvPr/>
        </p:nvSpPr>
        <p:spPr bwMode="auto">
          <a:xfrm>
            <a:off x="5387975" y="2222501"/>
            <a:ext cx="1358900" cy="538163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Operation</a:t>
            </a:r>
          </a:p>
        </p:txBody>
      </p:sp>
      <p:cxnSp>
        <p:nvCxnSpPr>
          <p:cNvPr id="251919" name="Straight Arrow Connector 251918"/>
          <p:cNvCxnSpPr>
            <a:cxnSpLocks noChangeShapeType="1"/>
          </p:cNvCxnSpPr>
          <p:nvPr/>
        </p:nvCxnSpPr>
        <p:spPr bwMode="auto">
          <a:xfrm>
            <a:off x="4630739" y="2490789"/>
            <a:ext cx="757237" cy="15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251920" name="Straight Arrow Connector 251919"/>
          <p:cNvCxnSpPr>
            <a:cxnSpLocks noChangeShapeType="1"/>
          </p:cNvCxnSpPr>
          <p:nvPr/>
        </p:nvCxnSpPr>
        <p:spPr bwMode="auto">
          <a:xfrm flipV="1">
            <a:off x="6746876" y="2490789"/>
            <a:ext cx="754063" cy="15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4221F4-B32F-40F8-98D4-5631BC26E29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327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51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51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51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51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1917" grpId="0" animBg="1"/>
      <p:bldP spid="2519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Primitives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Entities</a:t>
            </a:r>
          </a:p>
          <a:p>
            <a:pPr lvl="1"/>
            <a:r>
              <a:rPr lang="en-US" dirty="0" smtClean="0"/>
              <a:t>Real or virtual – Basic building block – Information element</a:t>
            </a:r>
          </a:p>
          <a:p>
            <a:pPr lvl="1"/>
            <a:r>
              <a:rPr lang="en-US" dirty="0" smtClean="0"/>
              <a:t>Permanent or temporary</a:t>
            </a:r>
          </a:p>
          <a:p>
            <a:r>
              <a:rPr lang="en-US" dirty="0" smtClean="0"/>
              <a:t>Activities</a:t>
            </a:r>
          </a:p>
          <a:p>
            <a:pPr lvl="1"/>
            <a:r>
              <a:rPr lang="en-US" dirty="0"/>
              <a:t>Carries out a physical or virtual manipulation</a:t>
            </a:r>
          </a:p>
          <a:p>
            <a:pPr lvl="1"/>
            <a:r>
              <a:rPr lang="en-US" dirty="0"/>
              <a:t>Requires resources, energy and information</a:t>
            </a:r>
          </a:p>
          <a:p>
            <a:pPr lvl="1"/>
            <a:r>
              <a:rPr lang="en-US" dirty="0"/>
              <a:t>Generates information</a:t>
            </a:r>
          </a:p>
          <a:p>
            <a:pPr lvl="1"/>
            <a:r>
              <a:rPr lang="en-US" dirty="0"/>
              <a:t>Takes a finite amount of time</a:t>
            </a:r>
          </a:p>
          <a:p>
            <a:pPr lvl="1"/>
            <a:r>
              <a:rPr lang="en-US" dirty="0"/>
              <a:t>Results in change of state of a system</a:t>
            </a:r>
          </a:p>
          <a:p>
            <a:pPr lvl="1"/>
            <a:r>
              <a:rPr lang="en-US" dirty="0"/>
              <a:t>May have sub-activities</a:t>
            </a:r>
          </a:p>
          <a:p>
            <a:pPr lvl="1"/>
            <a:r>
              <a:rPr lang="en-US" dirty="0"/>
              <a:t>Initiated by a trigger – based on some information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2644871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Relationships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escribes </a:t>
            </a:r>
            <a:r>
              <a:rPr lang="en-US" dirty="0"/>
              <a:t>how two primitives relate </a:t>
            </a:r>
            <a:r>
              <a:rPr lang="en-US" dirty="0" smtClean="0"/>
              <a:t>to each other</a:t>
            </a:r>
          </a:p>
          <a:p>
            <a:pPr lvl="1"/>
            <a:r>
              <a:rPr lang="en-US" dirty="0" smtClean="0"/>
              <a:t>Can </a:t>
            </a:r>
            <a:r>
              <a:rPr lang="en-US" dirty="0"/>
              <a:t>also have </a:t>
            </a:r>
            <a:r>
              <a:rPr lang="en-US" dirty="0" smtClean="0"/>
              <a:t>context</a:t>
            </a:r>
            <a:endParaRPr lang="en-US" dirty="0"/>
          </a:p>
          <a:p>
            <a:pPr lvl="1"/>
            <a:r>
              <a:rPr lang="en-US" dirty="0" smtClean="0"/>
              <a:t>Can </a:t>
            </a:r>
            <a:r>
              <a:rPr lang="en-US" dirty="0"/>
              <a:t>be derivative or </a:t>
            </a:r>
            <a:r>
              <a:rPr lang="en-US" dirty="0" smtClean="0"/>
              <a:t>transitive</a:t>
            </a:r>
          </a:p>
          <a:p>
            <a:r>
              <a:rPr lang="en-US" dirty="0" smtClean="0"/>
              <a:t> Events</a:t>
            </a:r>
          </a:p>
          <a:p>
            <a:pPr lvl="1"/>
            <a:r>
              <a:rPr lang="en-US" dirty="0" smtClean="0"/>
              <a:t>Triggers </a:t>
            </a:r>
          </a:p>
          <a:p>
            <a:pPr lvl="2"/>
            <a:r>
              <a:rPr lang="en-US" dirty="0" smtClean="0"/>
              <a:t>E.G. Accident on the Road</a:t>
            </a:r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935621" y="4159290"/>
            <a:ext cx="5598665" cy="2308324"/>
          </a:xfrm>
          <a:prstGeom prst="rect">
            <a:avLst/>
          </a:prstGeom>
          <a:noFill/>
          <a:ln w="476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0000FF"/>
                </a:solidFill>
              </a:rPr>
              <a:t>Situation</a:t>
            </a:r>
            <a:endParaRPr lang="en-US" sz="4000" dirty="0" smtClean="0">
              <a:solidFill>
                <a:srgbClr val="0000FF"/>
              </a:solidFill>
            </a:endParaRPr>
          </a:p>
          <a:p>
            <a:pPr lvl="1" algn="ctr"/>
            <a:r>
              <a:rPr lang="en-US" dirty="0" smtClean="0">
                <a:solidFill>
                  <a:srgbClr val="0000FF"/>
                </a:solidFill>
              </a:rPr>
              <a:t>What a system is handling</a:t>
            </a:r>
          </a:p>
          <a:p>
            <a:pPr lvl="1" algn="ctr"/>
            <a:endParaRPr lang="en-US" dirty="0" smtClean="0">
              <a:solidFill>
                <a:srgbClr val="0000FF"/>
              </a:solidFill>
            </a:endParaRPr>
          </a:p>
          <a:p>
            <a:pPr lvl="1">
              <a:buFont typeface="Arial"/>
              <a:buChar char="•"/>
            </a:pPr>
            <a:r>
              <a:rPr lang="en-US" dirty="0" smtClean="0">
                <a:solidFill>
                  <a:srgbClr val="0000FF"/>
                </a:solidFill>
              </a:rPr>
              <a:t> Triggered by some information identifying an event</a:t>
            </a:r>
          </a:p>
          <a:p>
            <a:pPr lvl="1">
              <a:buFont typeface="Arial"/>
              <a:buChar char="•"/>
            </a:pPr>
            <a:r>
              <a:rPr lang="en-US" dirty="0" smtClean="0">
                <a:solidFill>
                  <a:srgbClr val="0000FF"/>
                </a:solidFill>
              </a:rPr>
              <a:t> The information about the situation is organized as a situation graph</a:t>
            </a:r>
          </a:p>
          <a:p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E29D9-9472-451B-9C82-731C20AA08A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625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Acquiring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Manual </a:t>
            </a:r>
          </a:p>
          <a:p>
            <a:pPr lvl="1"/>
            <a:r>
              <a:rPr lang="en-US" dirty="0" smtClean="0"/>
              <a:t>A call from the scene</a:t>
            </a:r>
          </a:p>
          <a:p>
            <a:pPr lvl="1"/>
            <a:r>
              <a:rPr lang="en-US" dirty="0" smtClean="0"/>
              <a:t>A report by an officer</a:t>
            </a:r>
          </a:p>
          <a:p>
            <a:pPr lvl="1"/>
            <a:r>
              <a:rPr lang="en-US" dirty="0" smtClean="0"/>
              <a:t>…..</a:t>
            </a:r>
          </a:p>
          <a:p>
            <a:pPr lvl="1"/>
            <a:endParaRPr lang="en-US" dirty="0"/>
          </a:p>
          <a:p>
            <a:r>
              <a:rPr lang="en-US" dirty="0" smtClean="0"/>
              <a:t>Sensors</a:t>
            </a:r>
          </a:p>
          <a:p>
            <a:pPr lvl="1"/>
            <a:r>
              <a:rPr lang="en-US" dirty="0" smtClean="0"/>
              <a:t>A camera at the intersection</a:t>
            </a:r>
          </a:p>
          <a:p>
            <a:pPr lvl="1"/>
            <a:r>
              <a:rPr lang="en-US" dirty="0" smtClean="0"/>
              <a:t>Other sensors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Through services invoked by the system</a:t>
            </a:r>
          </a:p>
          <a:p>
            <a:pPr lvl="1"/>
            <a:r>
              <a:rPr lang="en-US" dirty="0" smtClean="0"/>
              <a:t>Weather</a:t>
            </a:r>
          </a:p>
          <a:p>
            <a:pPr lvl="1"/>
            <a:r>
              <a:rPr lang="en-US" dirty="0" smtClean="0"/>
              <a:t>Location of Hazardous Material</a:t>
            </a:r>
          </a:p>
          <a:p>
            <a:pPr lvl="1"/>
            <a:r>
              <a:rPr lang="en-US" dirty="0" smtClean="0"/>
              <a:t>Person on the wanted list?</a:t>
            </a:r>
          </a:p>
          <a:p>
            <a:pPr lvl="1"/>
            <a:r>
              <a:rPr lang="en-US" dirty="0" smtClean="0"/>
              <a:t>…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Triggered automatically or manually.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E29D9-9472-451B-9C82-731C20AA08A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391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9192208" cy="4351338"/>
          </a:xfrm>
        </p:spPr>
        <p:txBody>
          <a:bodyPr/>
          <a:lstStyle/>
          <a:p>
            <a:r>
              <a:rPr lang="en-US" dirty="0" smtClean="0"/>
              <a:t>All actions and transactions are time-stamped </a:t>
            </a:r>
          </a:p>
          <a:p>
            <a:r>
              <a:rPr lang="en-US" dirty="0" smtClean="0"/>
              <a:t>All sources of information are tracked</a:t>
            </a:r>
          </a:p>
          <a:p>
            <a:pPr lvl="1"/>
            <a:r>
              <a:rPr lang="en-US" dirty="0" smtClean="0"/>
              <a:t>Provenance</a:t>
            </a:r>
          </a:p>
          <a:p>
            <a:r>
              <a:rPr lang="en-US" dirty="0" smtClean="0"/>
              <a:t>Can examine off line how the situation graph was built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E29D9-9472-451B-9C82-731C20AA08A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829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Relevant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0"/>
            <a:ext cx="8229600" cy="4637112"/>
          </a:xfrm>
        </p:spPr>
        <p:txBody>
          <a:bodyPr>
            <a:normAutofit/>
          </a:bodyPr>
          <a:lstStyle/>
          <a:p>
            <a:r>
              <a:rPr lang="en-US" dirty="0" smtClean="0"/>
              <a:t>A situation graph only retains relevant information</a:t>
            </a:r>
          </a:p>
          <a:p>
            <a:r>
              <a:rPr lang="en-US" dirty="0" smtClean="0"/>
              <a:t>Not every detail required in all the situations</a:t>
            </a:r>
          </a:p>
          <a:p>
            <a:pPr lvl="2"/>
            <a:r>
              <a:rPr lang="en-US" dirty="0" err="1" smtClean="0"/>
              <a:t>Eg</a:t>
            </a:r>
            <a:r>
              <a:rPr lang="en-US" dirty="0" smtClean="0"/>
              <a:t>. Qualification not relevant during an accident</a:t>
            </a:r>
          </a:p>
          <a:p>
            <a:pPr lvl="2"/>
            <a:endParaRPr lang="en-US" dirty="0"/>
          </a:p>
          <a:p>
            <a:pPr lvl="2"/>
            <a:endParaRPr lang="en-US" dirty="0" smtClean="0"/>
          </a:p>
          <a:p>
            <a:pPr lvl="2"/>
            <a:endParaRPr lang="en-US" dirty="0"/>
          </a:p>
          <a:p>
            <a:pPr lvl="2"/>
            <a:endParaRPr lang="en-US" dirty="0" smtClean="0"/>
          </a:p>
          <a:p>
            <a:pPr lvl="2"/>
            <a:endParaRPr lang="en-US" dirty="0"/>
          </a:p>
          <a:p>
            <a:pPr lvl="2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grpSp>
        <p:nvGrpSpPr>
          <p:cNvPr id="9" name="Group 8"/>
          <p:cNvGrpSpPr/>
          <p:nvPr/>
        </p:nvGrpSpPr>
        <p:grpSpPr>
          <a:xfrm>
            <a:off x="3794212" y="3918756"/>
            <a:ext cx="3096344" cy="2580878"/>
            <a:chOff x="3131840" y="2648322"/>
            <a:chExt cx="3096344" cy="2580878"/>
          </a:xfrm>
        </p:grpSpPr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131840" y="3800450"/>
              <a:ext cx="2352675" cy="1428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Oval Callout 7"/>
            <p:cNvSpPr/>
            <p:nvPr/>
          </p:nvSpPr>
          <p:spPr>
            <a:xfrm>
              <a:off x="3635896" y="2648322"/>
              <a:ext cx="2592288" cy="1080120"/>
            </a:xfrm>
            <a:prstGeom prst="wedgeEllipseCallout">
              <a:avLst>
                <a:gd name="adj1" fmla="val -32967"/>
                <a:gd name="adj2" fmla="val 61225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  <a:latin typeface="Gabriola" pitchFamily="82" charset="0"/>
                </a:rPr>
                <a:t>It’s your mistake. I am never  wrong. I </a:t>
              </a:r>
              <a:r>
                <a:rPr lang="en-US" sz="1600" dirty="0" smtClean="0">
                  <a:solidFill>
                    <a:schemeClr val="tx1"/>
                  </a:solidFill>
                  <a:latin typeface="Gabriola" pitchFamily="82" charset="0"/>
                </a:rPr>
                <a:t>have a </a:t>
              </a:r>
              <a:r>
                <a:rPr lang="en-US" sz="2000" b="1" dirty="0">
                  <a:solidFill>
                    <a:schemeClr val="tx1"/>
                  </a:solidFill>
                  <a:latin typeface="Gabriola" pitchFamily="82" charset="0"/>
                </a:rPr>
                <a:t>Ph.D.!!!!</a:t>
              </a:r>
              <a:endParaRPr lang="en-US" sz="1600" b="1" dirty="0">
                <a:solidFill>
                  <a:schemeClr val="tx1"/>
                </a:solidFill>
                <a:latin typeface="Gabriola" pitchFamily="82" charset="0"/>
              </a:endParaRPr>
            </a:p>
          </p:txBody>
        </p:sp>
      </p:grp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E29D9-9472-451B-9C82-731C20AA08A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256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Rover – A Dynamic Information Management System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Integration </a:t>
            </a:r>
            <a:r>
              <a:rPr lang="en-US" dirty="0"/>
              <a:t>and fusion platform </a:t>
            </a:r>
            <a:r>
              <a:rPr lang="en-US" dirty="0" smtClean="0"/>
              <a:t>that provides </a:t>
            </a:r>
            <a:r>
              <a:rPr lang="en-US" dirty="0"/>
              <a:t>a mechanism to aid </a:t>
            </a:r>
            <a:r>
              <a:rPr lang="en-US" dirty="0" smtClean="0"/>
              <a:t>communication of </a:t>
            </a:r>
            <a:r>
              <a:rPr lang="en-US" dirty="0"/>
              <a:t>heterogeneous information </a:t>
            </a:r>
            <a:r>
              <a:rPr lang="en-US" dirty="0" smtClean="0"/>
              <a:t>to </a:t>
            </a:r>
            <a:r>
              <a:rPr lang="en-US" dirty="0"/>
              <a:t>all </a:t>
            </a:r>
            <a:r>
              <a:rPr lang="en-US" dirty="0" smtClean="0"/>
              <a:t>interested and </a:t>
            </a:r>
            <a:r>
              <a:rPr lang="en-US" dirty="0"/>
              <a:t>authorized </a:t>
            </a:r>
            <a:r>
              <a:rPr lang="en-US" dirty="0" smtClean="0"/>
              <a:t>parties.</a:t>
            </a:r>
            <a:endParaRPr lang="en-US" dirty="0"/>
          </a:p>
          <a:p>
            <a:r>
              <a:rPr lang="en-US" dirty="0" smtClean="0"/>
              <a:t>Provides </a:t>
            </a:r>
            <a:r>
              <a:rPr lang="en-US" dirty="0"/>
              <a:t>means to </a:t>
            </a:r>
            <a:r>
              <a:rPr lang="en-US" dirty="0" smtClean="0"/>
              <a:t>store and </a:t>
            </a:r>
            <a:r>
              <a:rPr lang="en-US" dirty="0"/>
              <a:t>retrieve </a:t>
            </a:r>
            <a:r>
              <a:rPr lang="en-US" dirty="0" smtClean="0"/>
              <a:t>contextual information</a:t>
            </a:r>
          </a:p>
          <a:p>
            <a:r>
              <a:rPr lang="en-US" dirty="0"/>
              <a:t>F</a:t>
            </a:r>
            <a:r>
              <a:rPr lang="en-US" dirty="0" smtClean="0"/>
              <a:t>acilitates provision of relevant services and information </a:t>
            </a:r>
            <a:r>
              <a:rPr lang="en-US" dirty="0"/>
              <a:t>to the </a:t>
            </a:r>
            <a:r>
              <a:rPr lang="en-US" dirty="0" smtClean="0"/>
              <a:t>applications/users </a:t>
            </a:r>
            <a:r>
              <a:rPr lang="en-US" dirty="0"/>
              <a:t>so that the </a:t>
            </a:r>
            <a:r>
              <a:rPr lang="en-US" dirty="0" smtClean="0"/>
              <a:t>contextual information </a:t>
            </a:r>
            <a:r>
              <a:rPr lang="en-US" dirty="0"/>
              <a:t>could </a:t>
            </a:r>
            <a:r>
              <a:rPr lang="en-US" dirty="0" smtClean="0"/>
              <a:t>be used </a:t>
            </a:r>
            <a:r>
              <a:rPr lang="en-US" dirty="0"/>
              <a:t>more </a:t>
            </a:r>
            <a:r>
              <a:rPr lang="en-US" dirty="0" smtClean="0"/>
              <a:t>effectively</a:t>
            </a:r>
          </a:p>
          <a:p>
            <a:r>
              <a:rPr lang="en-US" dirty="0" smtClean="0"/>
              <a:t>Processes information as a human might</a:t>
            </a:r>
          </a:p>
          <a:p>
            <a:pPr lvl="1"/>
            <a:r>
              <a:rPr lang="en-US" dirty="0" smtClean="0"/>
              <a:t>Collection of dynamic </a:t>
            </a:r>
            <a:r>
              <a:rPr lang="en-US" dirty="0" err="1" smtClean="0"/>
              <a:t>ontologies</a:t>
            </a:r>
            <a:endParaRPr lang="en-US" dirty="0" smtClean="0"/>
          </a:p>
          <a:p>
            <a:pPr lvl="1"/>
            <a:r>
              <a:rPr lang="en-US" dirty="0" smtClean="0"/>
              <a:t>Implement </a:t>
            </a:r>
            <a:r>
              <a:rPr lang="en-US" dirty="0" err="1" smtClean="0"/>
              <a:t>ontologies</a:t>
            </a:r>
            <a:r>
              <a:rPr lang="en-US" dirty="0" smtClean="0"/>
              <a:t> as information is presented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4221F4-B32F-40F8-98D4-5631BC26E29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Rover Architecture</a:t>
            </a:r>
            <a:endParaRPr lang="en-US" dirty="0"/>
          </a:p>
        </p:txBody>
      </p:sp>
      <p:pic>
        <p:nvPicPr>
          <p:cNvPr id="5" name="Picture 4" descr="Screen Shot 2014-09-08 at 2.14.01 A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4230" y="1631462"/>
            <a:ext cx="8826273" cy="5226538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E29D9-9472-451B-9C82-731C20AA08A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Rover 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Controller</a:t>
            </a:r>
          </a:p>
          <a:p>
            <a:pPr lvl="1"/>
            <a:r>
              <a:rPr lang="en-US" dirty="0" smtClean="0"/>
              <a:t>Handles inter-module communication</a:t>
            </a:r>
          </a:p>
          <a:p>
            <a:pPr lvl="1"/>
            <a:r>
              <a:rPr lang="en-US" dirty="0" smtClean="0"/>
              <a:t>Answers External calls/API</a:t>
            </a:r>
          </a:p>
          <a:p>
            <a:r>
              <a:rPr lang="en-US" dirty="0" smtClean="0"/>
              <a:t>Context Engine</a:t>
            </a:r>
          </a:p>
          <a:p>
            <a:pPr lvl="1"/>
            <a:r>
              <a:rPr lang="en-US" dirty="0" smtClean="0"/>
              <a:t>Fetches Context and provides relevant context</a:t>
            </a:r>
          </a:p>
          <a:p>
            <a:pPr lvl="1"/>
            <a:r>
              <a:rPr lang="en-US" dirty="0" smtClean="0"/>
              <a:t>Executes Dynamic Ontological Models</a:t>
            </a:r>
          </a:p>
          <a:p>
            <a:pPr lvl="1"/>
            <a:r>
              <a:rPr lang="en-US" dirty="0" smtClean="0"/>
              <a:t>Applies filters as needed to build models</a:t>
            </a:r>
          </a:p>
          <a:p>
            <a:r>
              <a:rPr lang="en-US" dirty="0" smtClean="0"/>
              <a:t>Context Store</a:t>
            </a:r>
          </a:p>
          <a:p>
            <a:pPr lvl="1"/>
            <a:r>
              <a:rPr lang="en-US" dirty="0" smtClean="0"/>
              <a:t>Graph DB storing context models as they expand and are enriched</a:t>
            </a:r>
          </a:p>
          <a:p>
            <a:pPr lvl="1"/>
            <a:r>
              <a:rPr lang="en-US" dirty="0" smtClean="0"/>
              <a:t>Neo4j DB</a:t>
            </a:r>
          </a:p>
          <a:p>
            <a:r>
              <a:rPr lang="en-US" dirty="0" smtClean="0"/>
              <a:t>Template Manager</a:t>
            </a:r>
          </a:p>
          <a:p>
            <a:pPr lvl="1"/>
            <a:r>
              <a:rPr lang="en-US" dirty="0" smtClean="0"/>
              <a:t>Fetches Ontological Models from Template Store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E29D9-9472-451B-9C82-731C20AA08A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Rover 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Template Store</a:t>
            </a:r>
          </a:p>
          <a:p>
            <a:pPr lvl="1"/>
            <a:r>
              <a:rPr lang="en-US" dirty="0" smtClean="0"/>
              <a:t>Ontological Store</a:t>
            </a:r>
          </a:p>
          <a:p>
            <a:pPr lvl="1"/>
            <a:r>
              <a:rPr lang="en-US" dirty="0" smtClean="0"/>
              <a:t>Holds models for entities, events, relationships and activities</a:t>
            </a:r>
          </a:p>
          <a:p>
            <a:r>
              <a:rPr lang="en-US" dirty="0" smtClean="0"/>
              <a:t>Activity Manager</a:t>
            </a:r>
          </a:p>
          <a:p>
            <a:pPr lvl="1"/>
            <a:r>
              <a:rPr lang="en-US" dirty="0" smtClean="0"/>
              <a:t>Monitors activities as they are executed</a:t>
            </a:r>
          </a:p>
          <a:p>
            <a:pPr lvl="2"/>
            <a:r>
              <a:rPr lang="en-US" dirty="0" smtClean="0"/>
              <a:t>Evaluates goal states</a:t>
            </a:r>
          </a:p>
          <a:p>
            <a:pPr lvl="1"/>
            <a:r>
              <a:rPr lang="en-US" dirty="0" smtClean="0"/>
              <a:t>Monitors context in order to instantiate activities</a:t>
            </a:r>
          </a:p>
          <a:p>
            <a:r>
              <a:rPr lang="en-US" dirty="0" smtClean="0"/>
              <a:t>Service Tier</a:t>
            </a:r>
          </a:p>
          <a:p>
            <a:pPr lvl="1"/>
            <a:r>
              <a:rPr lang="en-US" dirty="0" smtClean="0"/>
              <a:t>Access to external services</a:t>
            </a:r>
          </a:p>
          <a:p>
            <a:r>
              <a:rPr lang="en-US" dirty="0" smtClean="0"/>
              <a:t>Client Interface</a:t>
            </a:r>
          </a:p>
          <a:p>
            <a:pPr lvl="1"/>
            <a:r>
              <a:rPr lang="en-US" dirty="0" smtClean="0"/>
              <a:t>Web Service / REST API</a:t>
            </a:r>
          </a:p>
          <a:p>
            <a:r>
              <a:rPr lang="en-US" dirty="0" smtClean="0"/>
              <a:t>UI Console (forthcoming)</a:t>
            </a:r>
          </a:p>
          <a:p>
            <a:pPr lvl="1"/>
            <a:r>
              <a:rPr lang="en-US" dirty="0" smtClean="0"/>
              <a:t>Displays Situation Graph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E29D9-9472-451B-9C82-731C20AA08A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 Storage and Representation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/>
              <a:t>Graph Database (Neo4j)</a:t>
            </a:r>
          </a:p>
          <a:p>
            <a:pPr lvl="1"/>
            <a:r>
              <a:rPr lang="en-IN" dirty="0" smtClean="0"/>
              <a:t>Native Graph storage and processing</a:t>
            </a:r>
          </a:p>
          <a:p>
            <a:pPr lvl="1"/>
            <a:r>
              <a:rPr lang="en-IN" dirty="0" smtClean="0"/>
              <a:t>Nodes and Relationships to store data</a:t>
            </a:r>
          </a:p>
          <a:p>
            <a:pPr lvl="1"/>
            <a:r>
              <a:rPr lang="en-IN" dirty="0" smtClean="0"/>
              <a:t>A Graph –[:records_data]-&gt;Node-[:has]-&gt;Properties</a:t>
            </a:r>
          </a:p>
          <a:p>
            <a:r>
              <a:rPr lang="en-US" dirty="0" smtClean="0"/>
              <a:t>Nodes are vertices </a:t>
            </a:r>
          </a:p>
          <a:p>
            <a:pPr lvl="1"/>
            <a:r>
              <a:rPr lang="en-US" dirty="0" smtClean="0"/>
              <a:t>Can be labeled/indexed</a:t>
            </a:r>
          </a:p>
          <a:p>
            <a:r>
              <a:rPr lang="en-US" dirty="0" smtClean="0"/>
              <a:t>Relationships</a:t>
            </a:r>
          </a:p>
          <a:p>
            <a:pPr lvl="1"/>
            <a:r>
              <a:rPr lang="en-US" dirty="0" smtClean="0"/>
              <a:t>Can query relationships just as you would nodes</a:t>
            </a:r>
          </a:p>
          <a:p>
            <a:r>
              <a:rPr lang="en-US" dirty="0" smtClean="0"/>
              <a:t>Both nodes and relationships are enriched through attributes</a:t>
            </a:r>
          </a:p>
          <a:p>
            <a:pPr lvl="1"/>
            <a:r>
              <a:rPr lang="en-US" dirty="0" smtClean="0"/>
              <a:t>key : value stores assign attributes in a </a:t>
            </a:r>
            <a:r>
              <a:rPr lang="en-US" dirty="0" err="1" smtClean="0"/>
              <a:t>NoSQL</a:t>
            </a:r>
            <a:r>
              <a:rPr lang="en-US" dirty="0" smtClean="0"/>
              <a:t> fashion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4221F4-B32F-40F8-98D4-5631BC26E294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Information Dynamics</a:t>
            </a:r>
          </a:p>
          <a:p>
            <a:pPr lvl="1"/>
            <a:r>
              <a:rPr lang="en-US" dirty="0" smtClean="0"/>
              <a:t>Framework to formulate and address basic issues of information</a:t>
            </a:r>
          </a:p>
          <a:p>
            <a:r>
              <a:rPr lang="en-US" dirty="0" smtClean="0"/>
              <a:t>Rover</a:t>
            </a:r>
          </a:p>
          <a:p>
            <a:pPr lvl="1"/>
            <a:r>
              <a:rPr lang="en-US" dirty="0" smtClean="0"/>
              <a:t>System to practice aspects of information dynamics</a:t>
            </a:r>
          </a:p>
          <a:p>
            <a:pPr lvl="1"/>
            <a:r>
              <a:rPr lang="en-US" dirty="0" smtClean="0"/>
              <a:t>Current version - third generation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E29D9-9472-451B-9C82-731C20AA08A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situation graph expansion and contraction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Accident specifically Road Accident</a:t>
            </a:r>
          </a:p>
          <a:p>
            <a:r>
              <a:rPr lang="en-US" dirty="0" smtClean="0"/>
              <a:t>Start with basic entities an relationships as model dictates</a:t>
            </a:r>
          </a:p>
          <a:p>
            <a:r>
              <a:rPr lang="en-US" dirty="0" smtClean="0"/>
              <a:t>Dynamic Ontological Model expands and contracts situation graph as information becomes present or changes</a:t>
            </a:r>
          </a:p>
          <a:p>
            <a:pPr lvl="1"/>
            <a:r>
              <a:rPr lang="en-US" dirty="0" smtClean="0"/>
              <a:t>Information can be cached</a:t>
            </a:r>
          </a:p>
          <a:p>
            <a:pPr lvl="1"/>
            <a:r>
              <a:rPr lang="en-US" dirty="0" smtClean="0"/>
              <a:t>Models can be expanded</a:t>
            </a:r>
          </a:p>
          <a:p>
            <a:pPr lvl="1"/>
            <a:r>
              <a:rPr lang="en-US" dirty="0" smtClean="0"/>
              <a:t>Activities (as triggered) are instantiated</a:t>
            </a:r>
          </a:p>
          <a:p>
            <a:pPr lvl="1"/>
            <a:r>
              <a:rPr lang="en-US" smtClean="0"/>
              <a:t>Add </a:t>
            </a:r>
            <a:r>
              <a:rPr lang="en-US" smtClean="0"/>
              <a:t>additional </a:t>
            </a:r>
            <a:r>
              <a:rPr lang="en-US" dirty="0" smtClean="0"/>
              <a:t>entities as needed</a:t>
            </a:r>
          </a:p>
          <a:p>
            <a:r>
              <a:rPr lang="en-US" dirty="0" smtClean="0"/>
              <a:t>Constant enrichment of relevant context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4221F4-B32F-40F8-98D4-5631BC26E294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81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Relevant 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Context that is relevant to the situation</a:t>
            </a:r>
          </a:p>
          <a:p>
            <a:r>
              <a:rPr lang="en-US" dirty="0" smtClean="0"/>
              <a:t>Relevancy is determined by the situation itself</a:t>
            </a:r>
          </a:p>
          <a:p>
            <a:pPr lvl="1"/>
            <a:r>
              <a:rPr lang="en-US" dirty="0" smtClean="0"/>
              <a:t>Based on expert knowledge (static)</a:t>
            </a:r>
          </a:p>
          <a:p>
            <a:pPr lvl="1"/>
            <a:r>
              <a:rPr lang="en-US" dirty="0" smtClean="0"/>
              <a:t>Semantic Relatedness (real time)</a:t>
            </a:r>
          </a:p>
          <a:p>
            <a:r>
              <a:rPr lang="en-US" dirty="0" smtClean="0"/>
              <a:t>If a person sustains an </a:t>
            </a:r>
            <a:r>
              <a:rPr lang="en-US" b="1" dirty="0" smtClean="0"/>
              <a:t>injury</a:t>
            </a:r>
            <a:r>
              <a:rPr lang="en-US" dirty="0" smtClean="0"/>
              <a:t>, certainly his </a:t>
            </a:r>
            <a:r>
              <a:rPr lang="en-US" b="1" dirty="0" smtClean="0"/>
              <a:t>medical information </a:t>
            </a:r>
            <a:r>
              <a:rPr lang="en-US" dirty="0" smtClean="0"/>
              <a:t>is relevant</a:t>
            </a:r>
          </a:p>
          <a:p>
            <a:r>
              <a:rPr lang="en-US" dirty="0" smtClean="0"/>
              <a:t>If he obtained the injury because of an </a:t>
            </a:r>
            <a:r>
              <a:rPr lang="en-US" b="1" dirty="0" smtClean="0"/>
              <a:t>accident</a:t>
            </a:r>
            <a:r>
              <a:rPr lang="en-US" dirty="0" smtClean="0"/>
              <a:t>, </a:t>
            </a:r>
            <a:r>
              <a:rPr lang="en-US" b="1" dirty="0" smtClean="0"/>
              <a:t>automobile information</a:t>
            </a:r>
            <a:r>
              <a:rPr lang="en-US" dirty="0" smtClean="0"/>
              <a:t> is relevant too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E29D9-9472-451B-9C82-731C20AA08AB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062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Relevant Context - Demo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 event of a `Road Accident’, relevant </a:t>
            </a:r>
            <a:r>
              <a:rPr lang="en-US" dirty="0"/>
              <a:t>context for Car is - </a:t>
            </a:r>
            <a:r>
              <a:rPr lang="en-US" dirty="0" smtClean="0"/>
              <a:t>driver, passenger, model, owner</a:t>
            </a:r>
          </a:p>
          <a:p>
            <a:r>
              <a:rPr lang="en-US" dirty="0"/>
              <a:t>In the event of a </a:t>
            </a:r>
            <a:r>
              <a:rPr lang="en-US" dirty="0" smtClean="0"/>
              <a:t>`Accident induced personal injury’, </a:t>
            </a:r>
            <a:r>
              <a:rPr lang="en-US" dirty="0"/>
              <a:t>relevant context for Person involved is - personal </a:t>
            </a:r>
            <a:r>
              <a:rPr lang="en-US" dirty="0" smtClean="0"/>
              <a:t>information, </a:t>
            </a:r>
            <a:r>
              <a:rPr lang="en-US" dirty="0"/>
              <a:t>automobile </a:t>
            </a:r>
            <a:r>
              <a:rPr lang="en-US" dirty="0" smtClean="0"/>
              <a:t>information, </a:t>
            </a:r>
            <a:r>
              <a:rPr lang="en-US" dirty="0"/>
              <a:t>medical records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E29D9-9472-451B-9C82-731C20AA08AB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788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Accident can be categorized as 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2534587" cy="4351338"/>
          </a:xfrm>
        </p:spPr>
        <p:txBody>
          <a:bodyPr/>
          <a:lstStyle/>
          <a:p>
            <a:r>
              <a:rPr lang="en-US" dirty="0" smtClean="0"/>
              <a:t>Road Accident</a:t>
            </a:r>
          </a:p>
          <a:p>
            <a:pPr lvl="1"/>
            <a:r>
              <a:rPr lang="en-US" dirty="0" smtClean="0"/>
              <a:t>Cars</a:t>
            </a:r>
          </a:p>
          <a:p>
            <a:pPr lvl="1"/>
            <a:r>
              <a:rPr lang="en-US" dirty="0" smtClean="0"/>
              <a:t>Persons</a:t>
            </a:r>
          </a:p>
          <a:p>
            <a:r>
              <a:rPr lang="en-US" dirty="0" smtClean="0"/>
              <a:t>Chemical Accident</a:t>
            </a:r>
            <a:endParaRPr lang="en-US" dirty="0"/>
          </a:p>
          <a:p>
            <a:pPr lvl="1"/>
            <a:r>
              <a:rPr lang="en-US" dirty="0" smtClean="0"/>
              <a:t>Building</a:t>
            </a:r>
            <a:endParaRPr lang="en-US" dirty="0"/>
          </a:p>
          <a:p>
            <a:pPr lvl="1"/>
            <a:r>
              <a:rPr lang="en-US" dirty="0" smtClean="0"/>
              <a:t>Persons</a:t>
            </a:r>
            <a:endParaRPr lang="en-US" dirty="0"/>
          </a:p>
          <a:p>
            <a:pPr lvl="1"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lvl="1">
              <a:buFont typeface="Wingdings" panose="05000000000000000000" pitchFamily="2" charset="2"/>
              <a:buChar char="Ø"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8" name="Diamond 7"/>
          <p:cNvSpPr/>
          <p:nvPr/>
        </p:nvSpPr>
        <p:spPr>
          <a:xfrm>
            <a:off x="6490741" y="1690688"/>
            <a:ext cx="2773180" cy="1277364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Accident</a:t>
            </a:r>
            <a:endParaRPr lang="en-US" sz="2400" dirty="0"/>
          </a:p>
        </p:txBody>
      </p:sp>
      <p:sp>
        <p:nvSpPr>
          <p:cNvPr id="9" name="Diamond 8"/>
          <p:cNvSpPr/>
          <p:nvPr/>
        </p:nvSpPr>
        <p:spPr>
          <a:xfrm>
            <a:off x="4514538" y="4293615"/>
            <a:ext cx="2773180" cy="1277364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Road Accident</a:t>
            </a:r>
            <a:endParaRPr lang="en-US" sz="2400" dirty="0"/>
          </a:p>
        </p:txBody>
      </p:sp>
      <p:sp>
        <p:nvSpPr>
          <p:cNvPr id="10" name="Diamond 9"/>
          <p:cNvSpPr/>
          <p:nvPr/>
        </p:nvSpPr>
        <p:spPr>
          <a:xfrm>
            <a:off x="8189626" y="4293615"/>
            <a:ext cx="2773180" cy="1277364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Chemical Accident</a:t>
            </a:r>
            <a:endParaRPr lang="en-US" sz="2400" dirty="0"/>
          </a:p>
        </p:txBody>
      </p:sp>
      <p:cxnSp>
        <p:nvCxnSpPr>
          <p:cNvPr id="12" name="Straight Arrow Connector 11"/>
          <p:cNvCxnSpPr>
            <a:endCxn id="9" idx="0"/>
          </p:cNvCxnSpPr>
          <p:nvPr/>
        </p:nvCxnSpPr>
        <p:spPr>
          <a:xfrm flipH="1">
            <a:off x="5901128" y="3016251"/>
            <a:ext cx="1976204" cy="12773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8" idx="2"/>
            <a:endCxn id="10" idx="0"/>
          </p:cNvCxnSpPr>
          <p:nvPr/>
        </p:nvCxnSpPr>
        <p:spPr>
          <a:xfrm>
            <a:off x="7877331" y="2968052"/>
            <a:ext cx="1698885" cy="13255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884888" y="3422068"/>
            <a:ext cx="1034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Sub class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8633084" y="3285601"/>
            <a:ext cx="1034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Sub class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E29D9-9472-451B-9C82-731C20AA08AB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882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Road Accident - Event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2585484" cy="4351338"/>
          </a:xfrm>
        </p:spPr>
        <p:txBody>
          <a:bodyPr/>
          <a:lstStyle/>
          <a:p>
            <a:r>
              <a:rPr lang="en-US" dirty="0" smtClean="0"/>
              <a:t>Entities:</a:t>
            </a:r>
          </a:p>
          <a:p>
            <a:r>
              <a:rPr lang="en-US" dirty="0" smtClean="0"/>
              <a:t>Roads affected</a:t>
            </a:r>
          </a:p>
          <a:p>
            <a:r>
              <a:rPr lang="en-US" dirty="0" smtClean="0"/>
              <a:t>Cars</a:t>
            </a:r>
            <a:endParaRPr lang="en-US" dirty="0"/>
          </a:p>
          <a:p>
            <a:r>
              <a:rPr lang="en-US" dirty="0" smtClean="0"/>
              <a:t>Persons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Attributes:</a:t>
            </a:r>
          </a:p>
          <a:p>
            <a:r>
              <a:rPr lang="en-US" dirty="0" smtClean="0"/>
              <a:t>Location</a:t>
            </a:r>
          </a:p>
          <a:p>
            <a:r>
              <a:rPr lang="en-US" dirty="0" smtClean="0"/>
              <a:t>Time</a:t>
            </a: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019796933"/>
              </p:ext>
            </p:extLst>
          </p:nvPr>
        </p:nvGraphicFramePr>
        <p:xfrm>
          <a:off x="3517852" y="843410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9587647" y="3875244"/>
            <a:ext cx="1246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Driven By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rot="16200000" flipV="1">
            <a:off x="7502771" y="2325079"/>
            <a:ext cx="3077307" cy="2002690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992201" y="2982336"/>
            <a:ext cx="1246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Impacting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948367" y="4521967"/>
            <a:ext cx="1246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Involving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596305" y="2007367"/>
            <a:ext cx="1246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Involving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E29D9-9472-451B-9C82-731C20AA08AB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729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 - Entity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4256898"/>
              </p:ext>
            </p:extLst>
          </p:nvPr>
        </p:nvGraphicFramePr>
        <p:xfrm>
          <a:off x="838200" y="1601054"/>
          <a:ext cx="10914089" cy="4486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167079" y="2246924"/>
            <a:ext cx="18952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Name</a:t>
            </a:r>
          </a:p>
          <a:p>
            <a:r>
              <a:rPr lang="en-US" dirty="0" smtClean="0"/>
              <a:t>SSN</a:t>
            </a:r>
          </a:p>
          <a:p>
            <a:r>
              <a:rPr lang="en-US" dirty="0" smtClean="0"/>
              <a:t>Address</a:t>
            </a:r>
            <a:endParaRPr lang="en-US" dirty="0"/>
          </a:p>
        </p:txBody>
      </p:sp>
      <p:sp>
        <p:nvSpPr>
          <p:cNvPr id="9" name="Left Brace 8"/>
          <p:cNvSpPr/>
          <p:nvPr/>
        </p:nvSpPr>
        <p:spPr>
          <a:xfrm>
            <a:off x="7834923" y="2237154"/>
            <a:ext cx="322385" cy="898769"/>
          </a:xfrm>
          <a:prstGeom prst="leftBrac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Parallelogram 9"/>
          <p:cNvSpPr/>
          <p:nvPr/>
        </p:nvSpPr>
        <p:spPr>
          <a:xfrm>
            <a:off x="8802077" y="3507154"/>
            <a:ext cx="1377462" cy="674077"/>
          </a:xfrm>
          <a:prstGeom prst="parallelogram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Blood Results</a:t>
            </a:r>
            <a:endParaRPr lang="en-US" dirty="0"/>
          </a:p>
        </p:txBody>
      </p:sp>
      <p:sp>
        <p:nvSpPr>
          <p:cNvPr id="11" name="Parallelogram 10"/>
          <p:cNvSpPr/>
          <p:nvPr/>
        </p:nvSpPr>
        <p:spPr>
          <a:xfrm>
            <a:off x="7088553" y="5378940"/>
            <a:ext cx="1377462" cy="674077"/>
          </a:xfrm>
          <a:prstGeom prst="parallelogram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Allergies</a:t>
            </a:r>
            <a:endParaRPr lang="en-US" dirty="0"/>
          </a:p>
        </p:txBody>
      </p:sp>
      <p:sp>
        <p:nvSpPr>
          <p:cNvPr id="12" name="Left Brace 11"/>
          <p:cNvSpPr/>
          <p:nvPr/>
        </p:nvSpPr>
        <p:spPr>
          <a:xfrm>
            <a:off x="8680938" y="4411785"/>
            <a:ext cx="322385" cy="898769"/>
          </a:xfrm>
          <a:prstGeom prst="leftBrac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9052171" y="4402016"/>
            <a:ext cx="18952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Blood Type</a:t>
            </a:r>
          </a:p>
          <a:p>
            <a:r>
              <a:rPr lang="en-US" dirty="0" smtClean="0"/>
              <a:t>Weight</a:t>
            </a:r>
          </a:p>
          <a:p>
            <a:r>
              <a:rPr lang="en-US" dirty="0" smtClean="0"/>
              <a:t>Height</a:t>
            </a:r>
            <a:endParaRPr lang="en-US" dirty="0"/>
          </a:p>
        </p:txBody>
      </p:sp>
      <p:sp>
        <p:nvSpPr>
          <p:cNvPr id="14" name="Left Brace 13"/>
          <p:cNvSpPr/>
          <p:nvPr/>
        </p:nvSpPr>
        <p:spPr>
          <a:xfrm flipH="1">
            <a:off x="3899877" y="4954954"/>
            <a:ext cx="322385" cy="898769"/>
          </a:xfrm>
          <a:prstGeom prst="leftBrac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887417" y="4915877"/>
            <a:ext cx="18952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Diploma?</a:t>
            </a:r>
          </a:p>
          <a:p>
            <a:pPr algn="r"/>
            <a:r>
              <a:rPr lang="en-US" dirty="0" smtClean="0"/>
              <a:t>Master’s Degree?</a:t>
            </a:r>
          </a:p>
          <a:p>
            <a:pPr algn="r"/>
            <a:r>
              <a:rPr lang="en-US" dirty="0" smtClean="0"/>
              <a:t>Job Title</a:t>
            </a:r>
            <a:endParaRPr lang="en-US" dirty="0"/>
          </a:p>
        </p:txBody>
      </p:sp>
      <p:cxnSp>
        <p:nvCxnSpPr>
          <p:cNvPr id="17" name="Straight Connector 16"/>
          <p:cNvCxnSpPr>
            <a:stCxn id="10" idx="5"/>
          </p:cNvCxnSpPr>
          <p:nvPr/>
        </p:nvCxnSpPr>
        <p:spPr>
          <a:xfrm rot="10800000" flipV="1">
            <a:off x="7922847" y="3844192"/>
            <a:ext cx="963491" cy="72780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1" idx="0"/>
          </p:cNvCxnSpPr>
          <p:nvPr/>
        </p:nvCxnSpPr>
        <p:spPr>
          <a:xfrm rot="16200000" flipV="1">
            <a:off x="7475903" y="5077559"/>
            <a:ext cx="592017" cy="107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 rot="19529320">
            <a:off x="7961920" y="3985849"/>
            <a:ext cx="8499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Contains</a:t>
            </a:r>
            <a:endParaRPr lang="en-US" sz="1200" dirty="0"/>
          </a:p>
        </p:txBody>
      </p:sp>
      <p:sp>
        <p:nvSpPr>
          <p:cNvPr id="21" name="TextBox 20"/>
          <p:cNvSpPr txBox="1"/>
          <p:nvPr/>
        </p:nvSpPr>
        <p:spPr>
          <a:xfrm>
            <a:off x="7391400" y="4997936"/>
            <a:ext cx="8499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Contains</a:t>
            </a:r>
            <a:endParaRPr lang="en-US" sz="1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E29D9-9472-451B-9C82-731C20AA08AB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313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 - Entity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83373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750056" y="3043367"/>
            <a:ext cx="1903228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/>
            <a:r>
              <a:rPr lang="en-US" dirty="0" smtClean="0"/>
              <a:t>Make</a:t>
            </a:r>
          </a:p>
          <a:p>
            <a:pPr marL="285750" indent="-285750"/>
            <a:r>
              <a:rPr lang="en-US" dirty="0" smtClean="0"/>
              <a:t>Model</a:t>
            </a:r>
          </a:p>
          <a:p>
            <a:pPr marL="285750" indent="-285750"/>
            <a:r>
              <a:rPr lang="en-US" dirty="0" smtClean="0"/>
              <a:t>Year</a:t>
            </a:r>
          </a:p>
          <a:p>
            <a:pPr marL="285750" indent="-285750"/>
            <a:r>
              <a:rPr lang="en-US" dirty="0" smtClean="0"/>
              <a:t>Color</a:t>
            </a:r>
          </a:p>
          <a:p>
            <a:pPr marL="285750" indent="-285750"/>
            <a:r>
              <a:rPr lang="en-US" dirty="0" smtClean="0"/>
              <a:t>VIN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2809990" y="4855400"/>
            <a:ext cx="2291503" cy="923330"/>
            <a:chOff x="2057759" y="5099631"/>
            <a:chExt cx="2291503" cy="923330"/>
          </a:xfrm>
        </p:grpSpPr>
        <p:sp>
          <p:nvSpPr>
            <p:cNvPr id="8" name="TextBox 7"/>
            <p:cNvSpPr txBox="1"/>
            <p:nvPr/>
          </p:nvSpPr>
          <p:spPr>
            <a:xfrm>
              <a:off x="2057759" y="5099631"/>
              <a:ext cx="191386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 algn="r"/>
              <a:r>
                <a:rPr lang="en-US" dirty="0" smtClean="0"/>
                <a:t>	Damaged?</a:t>
              </a:r>
            </a:p>
            <a:p>
              <a:pPr marL="285750" indent="-285750" algn="r"/>
              <a:r>
                <a:rPr lang="en-US" dirty="0" smtClean="0"/>
                <a:t>Drivable?</a:t>
              </a:r>
            </a:p>
            <a:p>
              <a:pPr marL="285750" indent="-285750" algn="r"/>
              <a:r>
                <a:rPr lang="en-US" dirty="0" smtClean="0"/>
                <a:t>Has Fuel?</a:t>
              </a:r>
            </a:p>
          </p:txBody>
        </p:sp>
        <p:sp>
          <p:nvSpPr>
            <p:cNvPr id="9" name="Left Brace 8"/>
            <p:cNvSpPr/>
            <p:nvPr/>
          </p:nvSpPr>
          <p:spPr>
            <a:xfrm flipH="1">
              <a:off x="4026877" y="5121031"/>
              <a:ext cx="322385" cy="898769"/>
            </a:xfrm>
            <a:prstGeom prst="leftBrace">
              <a:avLst/>
            </a:prstGeom>
            <a:ln w="381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Left Brace 10"/>
          <p:cNvSpPr/>
          <p:nvPr/>
        </p:nvSpPr>
        <p:spPr>
          <a:xfrm flipV="1">
            <a:off x="9151816" y="3075355"/>
            <a:ext cx="314570" cy="1350108"/>
          </a:xfrm>
          <a:prstGeom prst="leftBrac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 rot="10800000" flipV="1">
            <a:off x="6477001" y="3750408"/>
            <a:ext cx="2684587" cy="1084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5" name="Group 14"/>
          <p:cNvGrpSpPr/>
          <p:nvPr/>
        </p:nvGrpSpPr>
        <p:grpSpPr>
          <a:xfrm>
            <a:off x="1751003" y="2616200"/>
            <a:ext cx="2213351" cy="898769"/>
            <a:chOff x="2135911" y="5121031"/>
            <a:chExt cx="2213351" cy="898769"/>
          </a:xfrm>
        </p:grpSpPr>
        <p:sp>
          <p:nvSpPr>
            <p:cNvPr id="16" name="TextBox 15"/>
            <p:cNvSpPr txBox="1"/>
            <p:nvPr/>
          </p:nvSpPr>
          <p:spPr>
            <a:xfrm>
              <a:off x="2135911" y="5168014"/>
              <a:ext cx="191386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 algn="r"/>
              <a:r>
                <a:rPr lang="en-US" dirty="0" smtClean="0"/>
                <a:t>Purchase Date</a:t>
              </a:r>
            </a:p>
            <a:p>
              <a:pPr marL="285750" indent="-285750" algn="r"/>
              <a:r>
                <a:rPr lang="en-US" dirty="0" smtClean="0"/>
                <a:t>Purchase Price</a:t>
              </a:r>
            </a:p>
          </p:txBody>
        </p:sp>
        <p:sp>
          <p:nvSpPr>
            <p:cNvPr id="17" name="Left Brace 16"/>
            <p:cNvSpPr/>
            <p:nvPr/>
          </p:nvSpPr>
          <p:spPr>
            <a:xfrm flipH="1">
              <a:off x="4026877" y="5121031"/>
              <a:ext cx="322385" cy="898769"/>
            </a:xfrm>
            <a:prstGeom prst="leftBrace">
              <a:avLst/>
            </a:prstGeom>
            <a:ln w="381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E29D9-9472-451B-9C82-731C20AA08AB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890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Transport injured - Activity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19154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E29D9-9472-451B-9C82-731C20AA08AB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565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Towing  - Activity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283054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E29D9-9472-451B-9C82-731C20AA08AB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82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068537256"/>
              </p:ext>
            </p:extLst>
          </p:nvPr>
        </p:nvGraphicFramePr>
        <p:xfrm>
          <a:off x="838200" y="1808325"/>
          <a:ext cx="4670009" cy="39928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smtClean="0"/>
              <a:t>Situation Graph – Accident Creation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E29D9-9472-451B-9C82-731C20AA08AB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616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Nature of Information </a:t>
            </a:r>
            <a:br>
              <a:rPr lang="en-US" dirty="0" smtClean="0"/>
            </a:br>
            <a:r>
              <a:rPr lang="en-US" sz="2000" dirty="0" smtClean="0"/>
              <a:t>As the term is used in Everyday 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7210169" cy="439394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Always</a:t>
            </a:r>
            <a:r>
              <a:rPr lang="en-US" dirty="0" smtClean="0"/>
              <a:t> related to many other pieces of information</a:t>
            </a:r>
          </a:p>
          <a:p>
            <a:pPr lvl="1"/>
            <a:r>
              <a:rPr lang="en-US" dirty="0" smtClean="0"/>
              <a:t>Its context</a:t>
            </a:r>
          </a:p>
          <a:p>
            <a:r>
              <a:rPr lang="en-US" dirty="0" smtClean="0"/>
              <a:t>Its meaning, usefulness, and use depends on the context</a:t>
            </a:r>
          </a:p>
          <a:p>
            <a:r>
              <a:rPr lang="en-US" dirty="0" smtClean="0"/>
              <a:t>The value of a piece of information depends on the situation and the context</a:t>
            </a:r>
          </a:p>
          <a:p>
            <a:pPr lvl="1"/>
            <a:r>
              <a:rPr lang="en-US" dirty="0" smtClean="0"/>
              <a:t>In isolation a piece of information may have very little value</a:t>
            </a:r>
          </a:p>
          <a:p>
            <a:r>
              <a:rPr lang="en-US" dirty="0" smtClean="0"/>
              <a:t>There is a model (collection of relationships) or a template for every generic piece of information</a:t>
            </a:r>
          </a:p>
          <a:p>
            <a:r>
              <a:rPr lang="en-US" dirty="0" smtClean="0"/>
              <a:t>A piece of information may have “Name” which may be used in place of the detailed description with full context.</a:t>
            </a:r>
            <a:endParaRPr lang="en-US" dirty="0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4839179"/>
              </p:ext>
            </p:extLst>
          </p:nvPr>
        </p:nvGraphicFramePr>
        <p:xfrm>
          <a:off x="7775923" y="1690688"/>
          <a:ext cx="4416077" cy="40756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E29D9-9472-451B-9C82-731C20AA08A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529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068537256"/>
              </p:ext>
            </p:extLst>
          </p:nvPr>
        </p:nvGraphicFramePr>
        <p:xfrm>
          <a:off x="838200" y="1808325"/>
          <a:ext cx="4670009" cy="39928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79584" y="404202"/>
            <a:ext cx="10515600" cy="1325563"/>
          </a:xfrm>
        </p:spPr>
        <p:txBody>
          <a:bodyPr/>
          <a:lstStyle/>
          <a:p>
            <a:r>
              <a:rPr lang="en-US" dirty="0" smtClean="0"/>
              <a:t>Situation Graph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5939692" y="1825625"/>
            <a:ext cx="5414108" cy="4351338"/>
          </a:xfrm>
        </p:spPr>
        <p:txBody>
          <a:bodyPr/>
          <a:lstStyle/>
          <a:p>
            <a:r>
              <a:rPr lang="en-US" dirty="0" smtClean="0"/>
              <a:t>Basic Template Is now instantiated</a:t>
            </a:r>
          </a:p>
          <a:p>
            <a:pPr lvl="1"/>
            <a:r>
              <a:rPr lang="en-US" dirty="0" smtClean="0"/>
              <a:t>Basic entity list is added as model expand</a:t>
            </a:r>
          </a:p>
          <a:p>
            <a:r>
              <a:rPr lang="en-US" dirty="0" smtClean="0"/>
              <a:t>Select relevant information about these entities for the situation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E29D9-9472-451B-9C82-731C20AA08AB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616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 (Template)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17936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750056" y="3043367"/>
            <a:ext cx="1903228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/>
            <a:r>
              <a:rPr lang="en-US" dirty="0" smtClean="0"/>
              <a:t>Make – Model</a:t>
            </a:r>
          </a:p>
          <a:p>
            <a:pPr marL="285750" indent="-285750"/>
            <a:r>
              <a:rPr lang="en-US" dirty="0" smtClean="0"/>
              <a:t>Tag#</a:t>
            </a:r>
          </a:p>
          <a:p>
            <a:pPr marL="285750" indent="-285750"/>
            <a:r>
              <a:rPr lang="en-US" dirty="0" smtClean="0"/>
              <a:t>Year</a:t>
            </a:r>
          </a:p>
          <a:p>
            <a:pPr marL="285750" indent="-285750"/>
            <a:r>
              <a:rPr lang="en-US" dirty="0" smtClean="0"/>
              <a:t>Color</a:t>
            </a:r>
          </a:p>
          <a:p>
            <a:pPr marL="285750" indent="-285750"/>
            <a:r>
              <a:rPr lang="en-US" dirty="0" smtClean="0"/>
              <a:t>VIN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grpSp>
        <p:nvGrpSpPr>
          <p:cNvPr id="3" name="Group 13"/>
          <p:cNvGrpSpPr/>
          <p:nvPr/>
        </p:nvGrpSpPr>
        <p:grpSpPr>
          <a:xfrm>
            <a:off x="2809990" y="4855400"/>
            <a:ext cx="2291503" cy="923330"/>
            <a:chOff x="2057759" y="5099631"/>
            <a:chExt cx="2291503" cy="923330"/>
          </a:xfrm>
        </p:grpSpPr>
        <p:sp>
          <p:nvSpPr>
            <p:cNvPr id="8" name="TextBox 7"/>
            <p:cNvSpPr txBox="1"/>
            <p:nvPr/>
          </p:nvSpPr>
          <p:spPr>
            <a:xfrm>
              <a:off x="2057759" y="5099631"/>
              <a:ext cx="191386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 algn="r"/>
              <a:r>
                <a:rPr lang="en-US" dirty="0" smtClean="0"/>
                <a:t>	Damaged?</a:t>
              </a:r>
            </a:p>
            <a:p>
              <a:pPr marL="285750" indent="-285750" algn="r"/>
              <a:r>
                <a:rPr lang="en-US" dirty="0" smtClean="0"/>
                <a:t>Drivable?</a:t>
              </a:r>
            </a:p>
            <a:p>
              <a:pPr marL="285750" indent="-285750" algn="r"/>
              <a:r>
                <a:rPr lang="en-US" dirty="0" smtClean="0"/>
                <a:t>Has Fuel?</a:t>
              </a:r>
            </a:p>
          </p:txBody>
        </p:sp>
        <p:sp>
          <p:nvSpPr>
            <p:cNvPr id="9" name="Left Brace 8"/>
            <p:cNvSpPr/>
            <p:nvPr/>
          </p:nvSpPr>
          <p:spPr>
            <a:xfrm flipH="1">
              <a:off x="4026877" y="5121031"/>
              <a:ext cx="322385" cy="898769"/>
            </a:xfrm>
            <a:prstGeom prst="leftBrace">
              <a:avLst/>
            </a:prstGeom>
            <a:ln w="381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Left Brace 10"/>
          <p:cNvSpPr/>
          <p:nvPr/>
        </p:nvSpPr>
        <p:spPr>
          <a:xfrm flipV="1">
            <a:off x="9151816" y="3075355"/>
            <a:ext cx="314570" cy="1350108"/>
          </a:xfrm>
          <a:prstGeom prst="leftBrac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 rot="10800000" flipV="1">
            <a:off x="6477001" y="3750408"/>
            <a:ext cx="2684587" cy="1084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6" name="Group 14"/>
          <p:cNvGrpSpPr/>
          <p:nvPr/>
        </p:nvGrpSpPr>
        <p:grpSpPr>
          <a:xfrm>
            <a:off x="1751003" y="2616200"/>
            <a:ext cx="2213351" cy="898769"/>
            <a:chOff x="2135911" y="5121031"/>
            <a:chExt cx="2213351" cy="898769"/>
          </a:xfrm>
        </p:grpSpPr>
        <p:sp>
          <p:nvSpPr>
            <p:cNvPr id="16" name="TextBox 15"/>
            <p:cNvSpPr txBox="1"/>
            <p:nvPr/>
          </p:nvSpPr>
          <p:spPr>
            <a:xfrm>
              <a:off x="2135911" y="5168014"/>
              <a:ext cx="191386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 algn="r"/>
              <a:r>
                <a:rPr lang="en-US" dirty="0" smtClean="0"/>
                <a:t>Purchase Date</a:t>
              </a:r>
            </a:p>
            <a:p>
              <a:pPr marL="285750" indent="-285750" algn="r"/>
              <a:r>
                <a:rPr lang="en-US" dirty="0" smtClean="0"/>
                <a:t>Purchase Price</a:t>
              </a:r>
            </a:p>
          </p:txBody>
        </p:sp>
        <p:sp>
          <p:nvSpPr>
            <p:cNvPr id="17" name="Left Brace 16"/>
            <p:cNvSpPr/>
            <p:nvPr/>
          </p:nvSpPr>
          <p:spPr>
            <a:xfrm flipH="1">
              <a:off x="4026877" y="5121031"/>
              <a:ext cx="322385" cy="898769"/>
            </a:xfrm>
            <a:prstGeom prst="leftBrace">
              <a:avLst/>
            </a:prstGeom>
            <a:ln w="381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E29D9-9472-451B-9C82-731C20AA08AB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890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 – Relevant Information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613818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750056" y="3043367"/>
            <a:ext cx="1903228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/>
            <a:r>
              <a:rPr lang="en-US" dirty="0" smtClean="0"/>
              <a:t>Make</a:t>
            </a:r>
          </a:p>
          <a:p>
            <a:pPr marL="285750" indent="-285750"/>
            <a:r>
              <a:rPr lang="en-US" dirty="0" smtClean="0"/>
              <a:t>Model</a:t>
            </a:r>
          </a:p>
          <a:p>
            <a:pPr marL="285750" indent="-285750"/>
            <a:r>
              <a:rPr lang="en-US" dirty="0" smtClean="0"/>
              <a:t>Year</a:t>
            </a:r>
          </a:p>
          <a:p>
            <a:pPr marL="285750" indent="-285750"/>
            <a:r>
              <a:rPr lang="en-US" dirty="0" smtClean="0"/>
              <a:t>Color</a:t>
            </a:r>
          </a:p>
          <a:p>
            <a:pPr marL="285750" indent="-285750"/>
            <a:r>
              <a:rPr lang="en-US" dirty="0" smtClean="0"/>
              <a:t>VIN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grpSp>
        <p:nvGrpSpPr>
          <p:cNvPr id="3" name="Group 13"/>
          <p:cNvGrpSpPr/>
          <p:nvPr/>
        </p:nvGrpSpPr>
        <p:grpSpPr>
          <a:xfrm>
            <a:off x="2809990" y="4855400"/>
            <a:ext cx="2291503" cy="923330"/>
            <a:chOff x="2057759" y="5099631"/>
            <a:chExt cx="2291503" cy="923330"/>
          </a:xfrm>
        </p:grpSpPr>
        <p:sp>
          <p:nvSpPr>
            <p:cNvPr id="8" name="TextBox 7"/>
            <p:cNvSpPr txBox="1"/>
            <p:nvPr/>
          </p:nvSpPr>
          <p:spPr>
            <a:xfrm>
              <a:off x="2057759" y="5099631"/>
              <a:ext cx="191386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 algn="r"/>
              <a:r>
                <a:rPr lang="en-US" dirty="0" smtClean="0"/>
                <a:t>	Damaged?</a:t>
              </a:r>
            </a:p>
            <a:p>
              <a:pPr marL="285750" indent="-285750" algn="r"/>
              <a:r>
                <a:rPr lang="en-US" dirty="0" smtClean="0"/>
                <a:t>Drivable?</a:t>
              </a:r>
            </a:p>
            <a:p>
              <a:pPr marL="285750" indent="-285750" algn="r"/>
              <a:r>
                <a:rPr lang="en-US" dirty="0" smtClean="0"/>
                <a:t>Has Fuel?</a:t>
              </a:r>
            </a:p>
          </p:txBody>
        </p:sp>
        <p:sp>
          <p:nvSpPr>
            <p:cNvPr id="9" name="Left Brace 8"/>
            <p:cNvSpPr/>
            <p:nvPr/>
          </p:nvSpPr>
          <p:spPr>
            <a:xfrm flipH="1">
              <a:off x="4026877" y="5121031"/>
              <a:ext cx="322385" cy="898769"/>
            </a:xfrm>
            <a:prstGeom prst="leftBrace">
              <a:avLst/>
            </a:prstGeom>
            <a:ln w="381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Left Brace 10"/>
          <p:cNvSpPr/>
          <p:nvPr/>
        </p:nvSpPr>
        <p:spPr>
          <a:xfrm flipV="1">
            <a:off x="9151816" y="3075355"/>
            <a:ext cx="314570" cy="1350108"/>
          </a:xfrm>
          <a:prstGeom prst="leftBrac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 rot="10800000" flipV="1">
            <a:off x="6477001" y="3750408"/>
            <a:ext cx="2684587" cy="1084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6" name="Group 14"/>
          <p:cNvGrpSpPr/>
          <p:nvPr/>
        </p:nvGrpSpPr>
        <p:grpSpPr>
          <a:xfrm>
            <a:off x="1751003" y="2616200"/>
            <a:ext cx="2213351" cy="898769"/>
            <a:chOff x="2135911" y="5121031"/>
            <a:chExt cx="2213351" cy="898769"/>
          </a:xfrm>
        </p:grpSpPr>
        <p:sp>
          <p:nvSpPr>
            <p:cNvPr id="16" name="TextBox 15"/>
            <p:cNvSpPr txBox="1"/>
            <p:nvPr/>
          </p:nvSpPr>
          <p:spPr>
            <a:xfrm>
              <a:off x="2135911" y="5168014"/>
              <a:ext cx="191386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 algn="r"/>
              <a:r>
                <a:rPr lang="en-US" dirty="0" smtClean="0">
                  <a:solidFill>
                    <a:schemeClr val="bg2">
                      <a:lumMod val="75000"/>
                    </a:schemeClr>
                  </a:solidFill>
                </a:rPr>
                <a:t>Purchase Date</a:t>
              </a:r>
            </a:p>
            <a:p>
              <a:pPr marL="285750" indent="-285750" algn="r"/>
              <a:r>
                <a:rPr lang="en-US" dirty="0" smtClean="0">
                  <a:solidFill>
                    <a:schemeClr val="bg2">
                      <a:lumMod val="75000"/>
                    </a:schemeClr>
                  </a:solidFill>
                </a:rPr>
                <a:t>Purchase Price</a:t>
              </a:r>
            </a:p>
          </p:txBody>
        </p:sp>
        <p:sp>
          <p:nvSpPr>
            <p:cNvPr id="17" name="Left Brace 16"/>
            <p:cNvSpPr/>
            <p:nvPr/>
          </p:nvSpPr>
          <p:spPr>
            <a:xfrm flipH="1">
              <a:off x="4026877" y="5121031"/>
              <a:ext cx="322385" cy="898769"/>
            </a:xfrm>
            <a:prstGeom prst="leftBrace">
              <a:avLst/>
            </a:prstGeom>
            <a:noFill/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E29D9-9472-451B-9C82-731C20AA08AB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890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 (Template)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9576507"/>
              </p:ext>
            </p:extLst>
          </p:nvPr>
        </p:nvGraphicFramePr>
        <p:xfrm>
          <a:off x="1018308" y="1690688"/>
          <a:ext cx="10914089" cy="4486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167079" y="2246924"/>
            <a:ext cx="18952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Name</a:t>
            </a:r>
          </a:p>
          <a:p>
            <a:r>
              <a:rPr lang="en-US" dirty="0" smtClean="0"/>
              <a:t>SSN</a:t>
            </a:r>
          </a:p>
          <a:p>
            <a:r>
              <a:rPr lang="en-US" dirty="0" smtClean="0"/>
              <a:t>Address</a:t>
            </a:r>
            <a:endParaRPr lang="en-US" dirty="0"/>
          </a:p>
        </p:txBody>
      </p:sp>
      <p:sp>
        <p:nvSpPr>
          <p:cNvPr id="9" name="Left Brace 8"/>
          <p:cNvSpPr/>
          <p:nvPr/>
        </p:nvSpPr>
        <p:spPr>
          <a:xfrm>
            <a:off x="7834923" y="2237154"/>
            <a:ext cx="322385" cy="898769"/>
          </a:xfrm>
          <a:prstGeom prst="leftBrac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Parallelogram 9"/>
          <p:cNvSpPr/>
          <p:nvPr/>
        </p:nvSpPr>
        <p:spPr>
          <a:xfrm>
            <a:off x="8802077" y="3507154"/>
            <a:ext cx="1377462" cy="674077"/>
          </a:xfrm>
          <a:prstGeom prst="parallelogram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Blood Results</a:t>
            </a:r>
            <a:endParaRPr lang="en-US" dirty="0"/>
          </a:p>
        </p:txBody>
      </p:sp>
      <p:sp>
        <p:nvSpPr>
          <p:cNvPr id="11" name="Parallelogram 10"/>
          <p:cNvSpPr/>
          <p:nvPr/>
        </p:nvSpPr>
        <p:spPr>
          <a:xfrm>
            <a:off x="7088553" y="5378940"/>
            <a:ext cx="1377462" cy="674077"/>
          </a:xfrm>
          <a:prstGeom prst="parallelogram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Allergies</a:t>
            </a:r>
            <a:endParaRPr lang="en-US" dirty="0"/>
          </a:p>
        </p:txBody>
      </p:sp>
      <p:sp>
        <p:nvSpPr>
          <p:cNvPr id="12" name="Left Brace 11"/>
          <p:cNvSpPr/>
          <p:nvPr/>
        </p:nvSpPr>
        <p:spPr>
          <a:xfrm>
            <a:off x="8680938" y="4411785"/>
            <a:ext cx="322385" cy="898769"/>
          </a:xfrm>
          <a:prstGeom prst="leftBrac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9052171" y="4402016"/>
            <a:ext cx="18952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Blood Type</a:t>
            </a:r>
          </a:p>
          <a:p>
            <a:r>
              <a:rPr lang="en-US" dirty="0" smtClean="0"/>
              <a:t>Weight</a:t>
            </a:r>
          </a:p>
          <a:p>
            <a:r>
              <a:rPr lang="en-US" dirty="0" smtClean="0"/>
              <a:t>Height</a:t>
            </a:r>
            <a:endParaRPr lang="en-US" dirty="0"/>
          </a:p>
        </p:txBody>
      </p:sp>
      <p:sp>
        <p:nvSpPr>
          <p:cNvPr id="14" name="Left Brace 13"/>
          <p:cNvSpPr/>
          <p:nvPr/>
        </p:nvSpPr>
        <p:spPr>
          <a:xfrm flipH="1">
            <a:off x="3899877" y="4954954"/>
            <a:ext cx="322385" cy="898769"/>
          </a:xfrm>
          <a:prstGeom prst="leftBrac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887417" y="4915877"/>
            <a:ext cx="18952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Diploma?</a:t>
            </a:r>
          </a:p>
          <a:p>
            <a:pPr algn="r"/>
            <a:r>
              <a:rPr lang="en-US" dirty="0" smtClean="0"/>
              <a:t>Master’s Degree?</a:t>
            </a:r>
          </a:p>
          <a:p>
            <a:pPr algn="r"/>
            <a:r>
              <a:rPr lang="en-US" dirty="0" smtClean="0"/>
              <a:t>Job Title</a:t>
            </a:r>
            <a:endParaRPr lang="en-US" dirty="0"/>
          </a:p>
        </p:txBody>
      </p:sp>
      <p:cxnSp>
        <p:nvCxnSpPr>
          <p:cNvPr id="17" name="Straight Connector 16"/>
          <p:cNvCxnSpPr>
            <a:stCxn id="10" idx="5"/>
          </p:cNvCxnSpPr>
          <p:nvPr/>
        </p:nvCxnSpPr>
        <p:spPr>
          <a:xfrm rot="10800000" flipV="1">
            <a:off x="7922847" y="3844192"/>
            <a:ext cx="963491" cy="72780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1" idx="0"/>
          </p:cNvCxnSpPr>
          <p:nvPr/>
        </p:nvCxnSpPr>
        <p:spPr>
          <a:xfrm rot="16200000" flipV="1">
            <a:off x="7475903" y="5077559"/>
            <a:ext cx="592017" cy="107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 rot="19529320">
            <a:off x="7961920" y="3985849"/>
            <a:ext cx="8499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Contains</a:t>
            </a:r>
            <a:endParaRPr lang="en-US" sz="1200" dirty="0"/>
          </a:p>
        </p:txBody>
      </p:sp>
      <p:sp>
        <p:nvSpPr>
          <p:cNvPr id="21" name="TextBox 20"/>
          <p:cNvSpPr txBox="1"/>
          <p:nvPr/>
        </p:nvSpPr>
        <p:spPr>
          <a:xfrm>
            <a:off x="7391400" y="4997936"/>
            <a:ext cx="8499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Contains</a:t>
            </a:r>
            <a:endParaRPr lang="en-US" sz="1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E29D9-9472-451B-9C82-731C20AA08AB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313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Connector 16"/>
          <p:cNvCxnSpPr>
            <a:stCxn id="10" idx="5"/>
          </p:cNvCxnSpPr>
          <p:nvPr/>
        </p:nvCxnSpPr>
        <p:spPr>
          <a:xfrm rot="10800000" flipV="1">
            <a:off x="7922847" y="3844192"/>
            <a:ext cx="963491" cy="72780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1" idx="0"/>
          </p:cNvCxnSpPr>
          <p:nvPr/>
        </p:nvCxnSpPr>
        <p:spPr>
          <a:xfrm rot="16200000" flipV="1">
            <a:off x="7475903" y="5077559"/>
            <a:ext cx="592017" cy="107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2423023"/>
              </p:ext>
            </p:extLst>
          </p:nvPr>
        </p:nvGraphicFramePr>
        <p:xfrm>
          <a:off x="838200" y="1601054"/>
          <a:ext cx="10914089" cy="4486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 – Relevant Context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167079" y="2246924"/>
            <a:ext cx="18952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Name</a:t>
            </a: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SSN</a:t>
            </a:r>
          </a:p>
          <a:p>
            <a:r>
              <a:rPr lang="en-US" dirty="0" smtClean="0"/>
              <a:t>Address</a:t>
            </a:r>
            <a:endParaRPr lang="en-US" dirty="0"/>
          </a:p>
        </p:txBody>
      </p:sp>
      <p:sp>
        <p:nvSpPr>
          <p:cNvPr id="9" name="Left Brace 8"/>
          <p:cNvSpPr/>
          <p:nvPr/>
        </p:nvSpPr>
        <p:spPr>
          <a:xfrm>
            <a:off x="7834923" y="2237154"/>
            <a:ext cx="322385" cy="898769"/>
          </a:xfrm>
          <a:prstGeom prst="leftBrac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Parallelogram 9"/>
          <p:cNvSpPr/>
          <p:nvPr/>
        </p:nvSpPr>
        <p:spPr>
          <a:xfrm>
            <a:off x="8802077" y="3507154"/>
            <a:ext cx="1377462" cy="674077"/>
          </a:xfrm>
          <a:prstGeom prst="parallelogram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Blood Results</a:t>
            </a:r>
            <a:endParaRPr lang="en-US" dirty="0"/>
          </a:p>
        </p:txBody>
      </p:sp>
      <p:sp>
        <p:nvSpPr>
          <p:cNvPr id="11" name="Parallelogram 10"/>
          <p:cNvSpPr/>
          <p:nvPr/>
        </p:nvSpPr>
        <p:spPr>
          <a:xfrm>
            <a:off x="7088553" y="5378940"/>
            <a:ext cx="1377462" cy="674077"/>
          </a:xfrm>
          <a:prstGeom prst="parallelogram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Allergies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9052171" y="4402016"/>
            <a:ext cx="18952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Blood Type</a:t>
            </a:r>
          </a:p>
          <a:p>
            <a:r>
              <a:rPr lang="en-US" dirty="0" smtClean="0"/>
              <a:t>Weight</a:t>
            </a:r>
          </a:p>
          <a:p>
            <a:r>
              <a:rPr lang="en-US" dirty="0" smtClean="0"/>
              <a:t>Height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887417" y="4915877"/>
            <a:ext cx="18952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Diploma?</a:t>
            </a:r>
          </a:p>
          <a:p>
            <a:pPr algn="r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Master’s Degree?</a:t>
            </a:r>
          </a:p>
          <a:p>
            <a:pPr algn="r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Job Title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 rot="19529320">
            <a:off x="7961920" y="3985849"/>
            <a:ext cx="8499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Contains</a:t>
            </a:r>
            <a:endParaRPr lang="en-US" sz="1200" dirty="0"/>
          </a:p>
        </p:txBody>
      </p:sp>
      <p:sp>
        <p:nvSpPr>
          <p:cNvPr id="21" name="TextBox 20"/>
          <p:cNvSpPr txBox="1"/>
          <p:nvPr/>
        </p:nvSpPr>
        <p:spPr>
          <a:xfrm>
            <a:off x="7391400" y="4997936"/>
            <a:ext cx="8499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Contains</a:t>
            </a:r>
            <a:endParaRPr lang="en-US" sz="1200" dirty="0"/>
          </a:p>
        </p:txBody>
      </p:sp>
      <p:sp>
        <p:nvSpPr>
          <p:cNvPr id="18" name="Left Brace 17"/>
          <p:cNvSpPr/>
          <p:nvPr/>
        </p:nvSpPr>
        <p:spPr>
          <a:xfrm>
            <a:off x="8751277" y="4443047"/>
            <a:ext cx="322385" cy="898769"/>
          </a:xfrm>
          <a:prstGeom prst="leftBrac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Left Brace 21"/>
          <p:cNvSpPr/>
          <p:nvPr/>
        </p:nvSpPr>
        <p:spPr>
          <a:xfrm flipH="1">
            <a:off x="3847123" y="4931508"/>
            <a:ext cx="322385" cy="898769"/>
          </a:xfrm>
          <a:prstGeom prst="leftBrace">
            <a:avLst/>
          </a:prstGeom>
          <a:noFill/>
          <a:ln w="381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E29D9-9472-451B-9C82-731C20AA08AB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313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smtClean="0"/>
              <a:t>Situation Graph – After Initial Template</a:t>
            </a:r>
            <a:endParaRPr lang="en-US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4068537256"/>
              </p:ext>
            </p:extLst>
          </p:nvPr>
        </p:nvGraphicFramePr>
        <p:xfrm>
          <a:off x="838200" y="1808325"/>
          <a:ext cx="4670009" cy="39928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8" name="Straight Connector 7"/>
          <p:cNvCxnSpPr/>
          <p:nvPr/>
        </p:nvCxnSpPr>
        <p:spPr>
          <a:xfrm>
            <a:off x="3663462" y="2549769"/>
            <a:ext cx="556846" cy="254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810000" y="2432540"/>
            <a:ext cx="7501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Driver Of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3884247" y="4900248"/>
            <a:ext cx="7791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Driver Of,</a:t>
            </a:r>
          </a:p>
          <a:p>
            <a:r>
              <a:rPr lang="en-US" sz="1200" dirty="0" smtClean="0"/>
              <a:t>Owns</a:t>
            </a:r>
            <a:endParaRPr lang="en-US" sz="1200" dirty="0"/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3698631" y="4786923"/>
            <a:ext cx="541215" cy="27939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Parallelogram 12"/>
          <p:cNvSpPr/>
          <p:nvPr/>
        </p:nvSpPr>
        <p:spPr>
          <a:xfrm>
            <a:off x="5294923" y="2002692"/>
            <a:ext cx="1367692" cy="420077"/>
          </a:xfrm>
          <a:prstGeom prst="parallelogram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Person 3</a:t>
            </a:r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 flipV="1">
            <a:off x="4851401" y="2403231"/>
            <a:ext cx="521676" cy="4259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076091" y="2506786"/>
            <a:ext cx="5437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Owns</a:t>
            </a:r>
            <a:endParaRPr lang="en-US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-449384" y="1621693"/>
            <a:ext cx="14165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Name</a:t>
            </a:r>
            <a:endParaRPr lang="en-US" dirty="0" smtClean="0">
              <a:solidFill>
                <a:schemeClr val="bg1">
                  <a:lumMod val="75000"/>
                </a:schemeClr>
              </a:solidFill>
            </a:endParaRPr>
          </a:p>
          <a:p>
            <a:pPr algn="r"/>
            <a:r>
              <a:rPr lang="en-US" dirty="0" smtClean="0"/>
              <a:t>Address</a:t>
            </a:r>
            <a:endParaRPr lang="en-US" dirty="0"/>
          </a:p>
        </p:txBody>
      </p:sp>
      <p:sp>
        <p:nvSpPr>
          <p:cNvPr id="18" name="Left Brace 17"/>
          <p:cNvSpPr/>
          <p:nvPr/>
        </p:nvSpPr>
        <p:spPr>
          <a:xfrm flipH="1">
            <a:off x="830380" y="1621691"/>
            <a:ext cx="322385" cy="713154"/>
          </a:xfrm>
          <a:prstGeom prst="leftBrac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>
            <a:off x="1897185" y="1946031"/>
            <a:ext cx="838200" cy="5060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1" name="Group 20"/>
          <p:cNvGrpSpPr/>
          <p:nvPr/>
        </p:nvGrpSpPr>
        <p:grpSpPr>
          <a:xfrm>
            <a:off x="1148863" y="1490109"/>
            <a:ext cx="961052" cy="1006094"/>
            <a:chOff x="5684649" y="388315"/>
            <a:chExt cx="1234633" cy="1234633"/>
          </a:xfrm>
        </p:grpSpPr>
        <p:sp>
          <p:nvSpPr>
            <p:cNvPr id="22" name="Oval 21"/>
            <p:cNvSpPr/>
            <p:nvPr/>
          </p:nvSpPr>
          <p:spPr>
            <a:xfrm>
              <a:off x="5684649" y="388315"/>
              <a:ext cx="1234633" cy="1234633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Oval 4"/>
            <p:cNvSpPr/>
            <p:nvPr/>
          </p:nvSpPr>
          <p:spPr>
            <a:xfrm>
              <a:off x="5865457" y="569123"/>
              <a:ext cx="873017" cy="87301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 smtClean="0"/>
                <a:t>Personal</a:t>
              </a:r>
              <a:endParaRPr lang="en-US" sz="1400" kern="1200" dirty="0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-126990" y="5404358"/>
            <a:ext cx="14165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Name</a:t>
            </a:r>
            <a:endParaRPr lang="en-US" dirty="0" smtClean="0">
              <a:solidFill>
                <a:schemeClr val="bg1">
                  <a:lumMod val="75000"/>
                </a:schemeClr>
              </a:solidFill>
            </a:endParaRPr>
          </a:p>
          <a:p>
            <a:pPr algn="r"/>
            <a:r>
              <a:rPr lang="en-US" dirty="0" smtClean="0"/>
              <a:t>Address</a:t>
            </a:r>
            <a:endParaRPr lang="en-US" dirty="0"/>
          </a:p>
        </p:txBody>
      </p:sp>
      <p:sp>
        <p:nvSpPr>
          <p:cNvPr id="25" name="Left Brace 24"/>
          <p:cNvSpPr/>
          <p:nvPr/>
        </p:nvSpPr>
        <p:spPr>
          <a:xfrm flipH="1">
            <a:off x="1152774" y="5404356"/>
            <a:ext cx="322385" cy="713154"/>
          </a:xfrm>
          <a:prstGeom prst="leftBrac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 rot="5400000" flipH="1" flipV="1">
            <a:off x="2345574" y="5424394"/>
            <a:ext cx="438311" cy="41031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7" name="Group 26"/>
          <p:cNvGrpSpPr/>
          <p:nvPr/>
        </p:nvGrpSpPr>
        <p:grpSpPr>
          <a:xfrm>
            <a:off x="1471257" y="5272774"/>
            <a:ext cx="961052" cy="1006094"/>
            <a:chOff x="5684649" y="388315"/>
            <a:chExt cx="1234633" cy="1234633"/>
          </a:xfrm>
        </p:grpSpPr>
        <p:sp>
          <p:nvSpPr>
            <p:cNvPr id="28" name="Oval 27"/>
            <p:cNvSpPr/>
            <p:nvPr/>
          </p:nvSpPr>
          <p:spPr>
            <a:xfrm>
              <a:off x="5684649" y="388315"/>
              <a:ext cx="1234633" cy="1234633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Oval 4"/>
            <p:cNvSpPr/>
            <p:nvPr/>
          </p:nvSpPr>
          <p:spPr>
            <a:xfrm>
              <a:off x="5865457" y="569123"/>
              <a:ext cx="873017" cy="87301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 smtClean="0"/>
                <a:t>Personal</a:t>
              </a:r>
              <a:endParaRPr lang="en-US" sz="1400" kern="1200" dirty="0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5873483" y="4520331"/>
            <a:ext cx="756245" cy="870861"/>
            <a:chOff x="5684649" y="388315"/>
            <a:chExt cx="1234633" cy="1234633"/>
          </a:xfrm>
        </p:grpSpPr>
        <p:sp>
          <p:nvSpPr>
            <p:cNvPr id="32" name="Oval 31"/>
            <p:cNvSpPr/>
            <p:nvPr/>
          </p:nvSpPr>
          <p:spPr>
            <a:xfrm>
              <a:off x="5684649" y="388315"/>
              <a:ext cx="1234633" cy="1234633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3" name="Oval 4"/>
            <p:cNvSpPr/>
            <p:nvPr/>
          </p:nvSpPr>
          <p:spPr>
            <a:xfrm>
              <a:off x="5865457" y="569123"/>
              <a:ext cx="873017" cy="87301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 smtClean="0"/>
                <a:t>State</a:t>
              </a:r>
              <a:endParaRPr lang="en-US" sz="1400" kern="1200" dirty="0"/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5795893" y="3232623"/>
            <a:ext cx="756245" cy="870861"/>
            <a:chOff x="5684649" y="388315"/>
            <a:chExt cx="1234633" cy="1234633"/>
          </a:xfrm>
        </p:grpSpPr>
        <p:sp>
          <p:nvSpPr>
            <p:cNvPr id="35" name="Oval 34"/>
            <p:cNvSpPr/>
            <p:nvPr/>
          </p:nvSpPr>
          <p:spPr>
            <a:xfrm>
              <a:off x="5684649" y="388315"/>
              <a:ext cx="1234633" cy="1234633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6" name="Oval 4"/>
            <p:cNvSpPr/>
            <p:nvPr/>
          </p:nvSpPr>
          <p:spPr>
            <a:xfrm>
              <a:off x="5865457" y="569123"/>
              <a:ext cx="873017" cy="87301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 smtClean="0"/>
                <a:t>State</a:t>
              </a:r>
              <a:endParaRPr lang="en-US" sz="1400" kern="1200" dirty="0"/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9498146" y="2680196"/>
            <a:ext cx="1071419" cy="1195662"/>
            <a:chOff x="5684649" y="388315"/>
            <a:chExt cx="1234633" cy="1234633"/>
          </a:xfrm>
        </p:grpSpPr>
        <p:sp>
          <p:nvSpPr>
            <p:cNvPr id="38" name="Oval 37"/>
            <p:cNvSpPr/>
            <p:nvPr/>
          </p:nvSpPr>
          <p:spPr>
            <a:xfrm>
              <a:off x="5684649" y="388315"/>
              <a:ext cx="1234633" cy="1234633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9" name="Oval 4"/>
            <p:cNvSpPr/>
            <p:nvPr/>
          </p:nvSpPr>
          <p:spPr>
            <a:xfrm>
              <a:off x="5865457" y="569123"/>
              <a:ext cx="873017" cy="87301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dirty="0" smtClean="0"/>
                <a:t>Stolen</a:t>
              </a:r>
              <a:r>
                <a:rPr lang="en-US" sz="1400" kern="1200" dirty="0" smtClean="0"/>
                <a:t>?</a:t>
              </a:r>
              <a:endParaRPr lang="en-US" sz="1400" kern="1200" dirty="0"/>
            </a:p>
          </p:txBody>
        </p:sp>
      </p:grpSp>
      <p:sp>
        <p:nvSpPr>
          <p:cNvPr id="40" name="Oval 39"/>
          <p:cNvSpPr/>
          <p:nvPr/>
        </p:nvSpPr>
        <p:spPr>
          <a:xfrm>
            <a:off x="9060572" y="3920287"/>
            <a:ext cx="1239006" cy="1178050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/>
          <a:lstStyle/>
          <a:p>
            <a:pPr algn="ctr"/>
            <a:r>
              <a:rPr lang="en-US" sz="1400" dirty="0" smtClean="0"/>
              <a:t>Stolen?</a:t>
            </a:r>
            <a:endParaRPr lang="en-US" sz="1400" dirty="0"/>
          </a:p>
        </p:txBody>
      </p:sp>
      <p:cxnSp>
        <p:nvCxnSpPr>
          <p:cNvPr id="41" name="Straight Connector 40"/>
          <p:cNvCxnSpPr>
            <a:endCxn id="38" idx="2"/>
          </p:cNvCxnSpPr>
          <p:nvPr/>
        </p:nvCxnSpPr>
        <p:spPr>
          <a:xfrm>
            <a:off x="4809803" y="3160231"/>
            <a:ext cx="4688343" cy="11779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endCxn id="35" idx="2"/>
          </p:cNvCxnSpPr>
          <p:nvPr/>
        </p:nvCxnSpPr>
        <p:spPr>
          <a:xfrm>
            <a:off x="4776217" y="3183973"/>
            <a:ext cx="1019676" cy="48408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endCxn id="32" idx="2"/>
          </p:cNvCxnSpPr>
          <p:nvPr/>
        </p:nvCxnSpPr>
        <p:spPr>
          <a:xfrm>
            <a:off x="4928616" y="4446454"/>
            <a:ext cx="944867" cy="50930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endCxn id="40" idx="2"/>
          </p:cNvCxnSpPr>
          <p:nvPr/>
        </p:nvCxnSpPr>
        <p:spPr>
          <a:xfrm>
            <a:off x="4901024" y="4448843"/>
            <a:ext cx="4159548" cy="6046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Parallelogram 49"/>
          <p:cNvSpPr/>
          <p:nvPr/>
        </p:nvSpPr>
        <p:spPr>
          <a:xfrm>
            <a:off x="217538" y="3545193"/>
            <a:ext cx="1367692" cy="420077"/>
          </a:xfrm>
          <a:prstGeom prst="parallelogram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Person 4</a:t>
            </a:r>
            <a:endParaRPr lang="en-US" dirty="0"/>
          </a:p>
        </p:txBody>
      </p:sp>
      <p:cxnSp>
        <p:nvCxnSpPr>
          <p:cNvPr id="54" name="Straight Connector 53"/>
          <p:cNvCxnSpPr>
            <a:stCxn id="50" idx="2"/>
          </p:cNvCxnSpPr>
          <p:nvPr/>
        </p:nvCxnSpPr>
        <p:spPr>
          <a:xfrm>
            <a:off x="1532720" y="3755232"/>
            <a:ext cx="997176" cy="450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1658638" y="3529250"/>
            <a:ext cx="9012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Responds </a:t>
            </a:r>
            <a:r>
              <a:rPr lang="en-US" sz="1200" dirty="0" err="1" smtClean="0"/>
              <a:t>Tp</a:t>
            </a:r>
            <a:endParaRPr lang="en-US" sz="12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E29D9-9472-451B-9C82-731C20AA08AB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smtClean="0"/>
              <a:t>Situation Graph – As info comes in</a:t>
            </a:r>
            <a:endParaRPr lang="en-US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4068537256"/>
              </p:ext>
            </p:extLst>
          </p:nvPr>
        </p:nvGraphicFramePr>
        <p:xfrm>
          <a:off x="838200" y="1808325"/>
          <a:ext cx="4670009" cy="39928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8" name="Straight Connector 7"/>
          <p:cNvCxnSpPr/>
          <p:nvPr/>
        </p:nvCxnSpPr>
        <p:spPr>
          <a:xfrm>
            <a:off x="3663462" y="2549769"/>
            <a:ext cx="556846" cy="254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810000" y="2432540"/>
            <a:ext cx="7501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Driver Of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3884247" y="4900248"/>
            <a:ext cx="7791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Driver Of,</a:t>
            </a:r>
          </a:p>
          <a:p>
            <a:r>
              <a:rPr lang="en-US" sz="1200" dirty="0" smtClean="0"/>
              <a:t>Owns</a:t>
            </a:r>
            <a:endParaRPr lang="en-US" sz="1200" dirty="0"/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3698631" y="4786923"/>
            <a:ext cx="541215" cy="27939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Parallelogram 12"/>
          <p:cNvSpPr/>
          <p:nvPr/>
        </p:nvSpPr>
        <p:spPr>
          <a:xfrm>
            <a:off x="5294923" y="2002692"/>
            <a:ext cx="1367692" cy="420077"/>
          </a:xfrm>
          <a:prstGeom prst="parallelogram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Person 3</a:t>
            </a:r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 flipV="1">
            <a:off x="4851401" y="2403231"/>
            <a:ext cx="521676" cy="4259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076091" y="2506786"/>
            <a:ext cx="5437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Owns</a:t>
            </a:r>
            <a:endParaRPr lang="en-US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-449384" y="1621693"/>
            <a:ext cx="14165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Name</a:t>
            </a:r>
            <a:endParaRPr lang="en-US" dirty="0" smtClean="0">
              <a:solidFill>
                <a:schemeClr val="bg1">
                  <a:lumMod val="75000"/>
                </a:schemeClr>
              </a:solidFill>
            </a:endParaRPr>
          </a:p>
          <a:p>
            <a:pPr algn="r"/>
            <a:r>
              <a:rPr lang="en-US" dirty="0" smtClean="0"/>
              <a:t>Address</a:t>
            </a:r>
            <a:endParaRPr lang="en-US" dirty="0"/>
          </a:p>
        </p:txBody>
      </p:sp>
      <p:sp>
        <p:nvSpPr>
          <p:cNvPr id="18" name="Left Brace 17"/>
          <p:cNvSpPr/>
          <p:nvPr/>
        </p:nvSpPr>
        <p:spPr>
          <a:xfrm flipH="1">
            <a:off x="830380" y="1621691"/>
            <a:ext cx="322385" cy="713154"/>
          </a:xfrm>
          <a:prstGeom prst="leftBrac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>
            <a:off x="1897185" y="1946031"/>
            <a:ext cx="838200" cy="5060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" name="Group 20"/>
          <p:cNvGrpSpPr/>
          <p:nvPr/>
        </p:nvGrpSpPr>
        <p:grpSpPr>
          <a:xfrm>
            <a:off x="1148863" y="1490109"/>
            <a:ext cx="961052" cy="1006094"/>
            <a:chOff x="5684649" y="388315"/>
            <a:chExt cx="1234633" cy="1234633"/>
          </a:xfrm>
        </p:grpSpPr>
        <p:sp>
          <p:nvSpPr>
            <p:cNvPr id="22" name="Oval 21"/>
            <p:cNvSpPr/>
            <p:nvPr/>
          </p:nvSpPr>
          <p:spPr>
            <a:xfrm>
              <a:off x="5684649" y="388315"/>
              <a:ext cx="1234633" cy="1234633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Oval 4"/>
            <p:cNvSpPr/>
            <p:nvPr/>
          </p:nvSpPr>
          <p:spPr>
            <a:xfrm>
              <a:off x="5865457" y="569123"/>
              <a:ext cx="873017" cy="87301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 smtClean="0"/>
                <a:t>Personal</a:t>
              </a:r>
              <a:endParaRPr lang="en-US" sz="1400" kern="1200" dirty="0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-126990" y="5404358"/>
            <a:ext cx="14165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John Doe</a:t>
            </a:r>
            <a:endParaRPr lang="en-US" dirty="0" smtClean="0">
              <a:solidFill>
                <a:schemeClr val="bg1">
                  <a:lumMod val="75000"/>
                </a:schemeClr>
              </a:solidFill>
            </a:endParaRPr>
          </a:p>
          <a:p>
            <a:pPr algn="r"/>
            <a:r>
              <a:rPr lang="en-US" dirty="0" smtClean="0"/>
              <a:t>123 Fake St</a:t>
            </a:r>
            <a:endParaRPr lang="en-US" dirty="0"/>
          </a:p>
        </p:txBody>
      </p:sp>
      <p:sp>
        <p:nvSpPr>
          <p:cNvPr id="25" name="Left Brace 24"/>
          <p:cNvSpPr/>
          <p:nvPr/>
        </p:nvSpPr>
        <p:spPr>
          <a:xfrm flipH="1">
            <a:off x="1152774" y="5404356"/>
            <a:ext cx="322385" cy="713154"/>
          </a:xfrm>
          <a:prstGeom prst="leftBrac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 rot="5400000" flipH="1" flipV="1">
            <a:off x="2345574" y="5424394"/>
            <a:ext cx="438311" cy="41031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" name="Group 26"/>
          <p:cNvGrpSpPr/>
          <p:nvPr/>
        </p:nvGrpSpPr>
        <p:grpSpPr>
          <a:xfrm>
            <a:off x="1471257" y="5272774"/>
            <a:ext cx="961052" cy="1006094"/>
            <a:chOff x="5684649" y="388315"/>
            <a:chExt cx="1234633" cy="1234633"/>
          </a:xfrm>
          <a:solidFill>
            <a:srgbClr val="FF0000"/>
          </a:solidFill>
        </p:grpSpPr>
        <p:sp>
          <p:nvSpPr>
            <p:cNvPr id="28" name="Oval 27"/>
            <p:cNvSpPr/>
            <p:nvPr/>
          </p:nvSpPr>
          <p:spPr>
            <a:xfrm>
              <a:off x="5684649" y="388315"/>
              <a:ext cx="1234633" cy="1234633"/>
            </a:xfrm>
            <a:prstGeom prst="ellipse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Oval 4"/>
            <p:cNvSpPr/>
            <p:nvPr/>
          </p:nvSpPr>
          <p:spPr>
            <a:xfrm>
              <a:off x="5865457" y="569123"/>
              <a:ext cx="873017" cy="873017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 smtClean="0"/>
                <a:t>Personal</a:t>
              </a:r>
              <a:endParaRPr lang="en-US" sz="1400" kern="1200" dirty="0"/>
            </a:p>
          </p:txBody>
        </p:sp>
      </p:grpSp>
      <p:grpSp>
        <p:nvGrpSpPr>
          <p:cNvPr id="4" name="Group 30"/>
          <p:cNvGrpSpPr/>
          <p:nvPr/>
        </p:nvGrpSpPr>
        <p:grpSpPr>
          <a:xfrm>
            <a:off x="5873483" y="4520331"/>
            <a:ext cx="756245" cy="870861"/>
            <a:chOff x="5684649" y="388315"/>
            <a:chExt cx="1234633" cy="1234633"/>
          </a:xfrm>
        </p:grpSpPr>
        <p:sp>
          <p:nvSpPr>
            <p:cNvPr id="32" name="Oval 31"/>
            <p:cNvSpPr/>
            <p:nvPr/>
          </p:nvSpPr>
          <p:spPr>
            <a:xfrm>
              <a:off x="5684649" y="388315"/>
              <a:ext cx="1234633" cy="1234633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3" name="Oval 4"/>
            <p:cNvSpPr/>
            <p:nvPr/>
          </p:nvSpPr>
          <p:spPr>
            <a:xfrm>
              <a:off x="5865457" y="569123"/>
              <a:ext cx="873017" cy="87301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 smtClean="0"/>
                <a:t>State</a:t>
              </a:r>
              <a:endParaRPr lang="en-US" sz="1400" kern="1200" dirty="0"/>
            </a:p>
          </p:txBody>
        </p:sp>
      </p:grpSp>
      <p:grpSp>
        <p:nvGrpSpPr>
          <p:cNvPr id="7" name="Group 33"/>
          <p:cNvGrpSpPr/>
          <p:nvPr/>
        </p:nvGrpSpPr>
        <p:grpSpPr>
          <a:xfrm>
            <a:off x="5795893" y="3232623"/>
            <a:ext cx="756245" cy="870861"/>
            <a:chOff x="5684649" y="388315"/>
            <a:chExt cx="1234633" cy="1234633"/>
          </a:xfrm>
        </p:grpSpPr>
        <p:sp>
          <p:nvSpPr>
            <p:cNvPr id="35" name="Oval 34"/>
            <p:cNvSpPr/>
            <p:nvPr/>
          </p:nvSpPr>
          <p:spPr>
            <a:xfrm>
              <a:off x="5684649" y="388315"/>
              <a:ext cx="1234633" cy="1234633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6" name="Oval 4"/>
            <p:cNvSpPr/>
            <p:nvPr/>
          </p:nvSpPr>
          <p:spPr>
            <a:xfrm>
              <a:off x="5865457" y="569123"/>
              <a:ext cx="873017" cy="87301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 smtClean="0"/>
                <a:t>State</a:t>
              </a:r>
              <a:endParaRPr lang="en-US" sz="1400" kern="1200" dirty="0"/>
            </a:p>
          </p:txBody>
        </p:sp>
      </p:grpSp>
      <p:grpSp>
        <p:nvGrpSpPr>
          <p:cNvPr id="12" name="Group 36"/>
          <p:cNvGrpSpPr/>
          <p:nvPr/>
        </p:nvGrpSpPr>
        <p:grpSpPr>
          <a:xfrm>
            <a:off x="9498146" y="2680196"/>
            <a:ext cx="1071419" cy="1195662"/>
            <a:chOff x="5684649" y="388315"/>
            <a:chExt cx="1234633" cy="1234633"/>
          </a:xfrm>
        </p:grpSpPr>
        <p:sp>
          <p:nvSpPr>
            <p:cNvPr id="38" name="Oval 37"/>
            <p:cNvSpPr/>
            <p:nvPr/>
          </p:nvSpPr>
          <p:spPr>
            <a:xfrm>
              <a:off x="5684649" y="388315"/>
              <a:ext cx="1234633" cy="1234633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9" name="Oval 4"/>
            <p:cNvSpPr/>
            <p:nvPr/>
          </p:nvSpPr>
          <p:spPr>
            <a:xfrm>
              <a:off x="5865457" y="569123"/>
              <a:ext cx="873017" cy="87301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 smtClean="0"/>
                <a:t>Stolen?</a:t>
              </a:r>
              <a:endParaRPr lang="en-US" sz="1400" kern="1200" dirty="0"/>
            </a:p>
          </p:txBody>
        </p:sp>
      </p:grpSp>
      <p:sp>
        <p:nvSpPr>
          <p:cNvPr id="40" name="Oval 39"/>
          <p:cNvSpPr/>
          <p:nvPr/>
        </p:nvSpPr>
        <p:spPr>
          <a:xfrm>
            <a:off x="9060572" y="3920287"/>
            <a:ext cx="1239006" cy="1178050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/>
          <a:lstStyle/>
          <a:p>
            <a:pPr algn="ctr"/>
            <a:r>
              <a:rPr lang="en-US" sz="1400" dirty="0" smtClean="0"/>
              <a:t>Stolen?</a:t>
            </a:r>
            <a:endParaRPr lang="en-US" sz="1400" dirty="0"/>
          </a:p>
        </p:txBody>
      </p:sp>
      <p:cxnSp>
        <p:nvCxnSpPr>
          <p:cNvPr id="41" name="Straight Connector 40"/>
          <p:cNvCxnSpPr>
            <a:endCxn id="38" idx="2"/>
          </p:cNvCxnSpPr>
          <p:nvPr/>
        </p:nvCxnSpPr>
        <p:spPr>
          <a:xfrm>
            <a:off x="4809803" y="3160231"/>
            <a:ext cx="4688343" cy="11779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endCxn id="35" idx="2"/>
          </p:cNvCxnSpPr>
          <p:nvPr/>
        </p:nvCxnSpPr>
        <p:spPr>
          <a:xfrm>
            <a:off x="4776217" y="3183973"/>
            <a:ext cx="1019676" cy="48408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endCxn id="32" idx="2"/>
          </p:cNvCxnSpPr>
          <p:nvPr/>
        </p:nvCxnSpPr>
        <p:spPr>
          <a:xfrm>
            <a:off x="4928616" y="4446454"/>
            <a:ext cx="944867" cy="50930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endCxn id="40" idx="2"/>
          </p:cNvCxnSpPr>
          <p:nvPr/>
        </p:nvCxnSpPr>
        <p:spPr>
          <a:xfrm>
            <a:off x="4901024" y="4448843"/>
            <a:ext cx="4159548" cy="6046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Left Brace 44"/>
          <p:cNvSpPr/>
          <p:nvPr/>
        </p:nvSpPr>
        <p:spPr>
          <a:xfrm>
            <a:off x="6614956" y="4696693"/>
            <a:ext cx="322385" cy="713154"/>
          </a:xfrm>
          <a:prstGeom prst="leftBrac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6735133" y="4756699"/>
            <a:ext cx="1714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Driveable</a:t>
            </a:r>
            <a:r>
              <a:rPr lang="en-US" dirty="0" smtClean="0"/>
              <a:t>? - Yes</a:t>
            </a:r>
            <a:endParaRPr lang="en-US" dirty="0"/>
          </a:p>
        </p:txBody>
      </p:sp>
      <p:sp>
        <p:nvSpPr>
          <p:cNvPr id="47" name="Left Brace 46"/>
          <p:cNvSpPr/>
          <p:nvPr/>
        </p:nvSpPr>
        <p:spPr>
          <a:xfrm>
            <a:off x="5277418" y="5409134"/>
            <a:ext cx="322385" cy="713154"/>
          </a:xfrm>
          <a:prstGeom prst="leftBrac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Straight Connector 47"/>
          <p:cNvCxnSpPr/>
          <p:nvPr/>
        </p:nvCxnSpPr>
        <p:spPr>
          <a:xfrm rot="16200000" flipH="1">
            <a:off x="4649765" y="5090401"/>
            <a:ext cx="810056" cy="46997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5477590" y="5429137"/>
            <a:ext cx="21320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Honda </a:t>
            </a:r>
            <a:r>
              <a:rPr lang="en-US" dirty="0" err="1" smtClean="0"/>
              <a:t>Acord</a:t>
            </a:r>
            <a:endParaRPr lang="en-US" dirty="0" smtClean="0"/>
          </a:p>
          <a:p>
            <a:r>
              <a:rPr lang="en-US" dirty="0" smtClean="0"/>
              <a:t>MD Tags 123ABC</a:t>
            </a:r>
          </a:p>
        </p:txBody>
      </p:sp>
      <p:sp>
        <p:nvSpPr>
          <p:cNvPr id="58" name="Parallelogram 57"/>
          <p:cNvSpPr/>
          <p:nvPr/>
        </p:nvSpPr>
        <p:spPr>
          <a:xfrm>
            <a:off x="217538" y="3545193"/>
            <a:ext cx="1367692" cy="420077"/>
          </a:xfrm>
          <a:prstGeom prst="parallelogram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Person 4</a:t>
            </a:r>
            <a:endParaRPr lang="en-US" dirty="0"/>
          </a:p>
        </p:txBody>
      </p:sp>
      <p:cxnSp>
        <p:nvCxnSpPr>
          <p:cNvPr id="59" name="Straight Connector 58"/>
          <p:cNvCxnSpPr>
            <a:stCxn id="58" idx="2"/>
          </p:cNvCxnSpPr>
          <p:nvPr/>
        </p:nvCxnSpPr>
        <p:spPr>
          <a:xfrm>
            <a:off x="1532720" y="3755232"/>
            <a:ext cx="997176" cy="450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1658638" y="3529250"/>
            <a:ext cx="9012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Responds </a:t>
            </a:r>
            <a:r>
              <a:rPr lang="en-US" sz="1200" dirty="0" err="1" smtClean="0"/>
              <a:t>Tp</a:t>
            </a:r>
            <a:endParaRPr lang="en-US" sz="1200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E29D9-9472-451B-9C82-731C20AA08AB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/>
          <p:cNvCxnSpPr/>
          <p:nvPr/>
        </p:nvCxnSpPr>
        <p:spPr>
          <a:xfrm flipV="1">
            <a:off x="3698631" y="4786923"/>
            <a:ext cx="541215" cy="27939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0498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Situation Graph – Dynamic Ontology Performs Automatic Query</a:t>
            </a:r>
            <a:endParaRPr lang="en-US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4068537256"/>
              </p:ext>
            </p:extLst>
          </p:nvPr>
        </p:nvGraphicFramePr>
        <p:xfrm>
          <a:off x="838200" y="1808325"/>
          <a:ext cx="4670009" cy="39928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8" name="Straight Connector 7"/>
          <p:cNvCxnSpPr/>
          <p:nvPr/>
        </p:nvCxnSpPr>
        <p:spPr>
          <a:xfrm>
            <a:off x="3663462" y="2549769"/>
            <a:ext cx="556846" cy="254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810000" y="2432540"/>
            <a:ext cx="7501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Driver Of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3884247" y="4900248"/>
            <a:ext cx="7791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Driver Of,</a:t>
            </a:r>
          </a:p>
          <a:p>
            <a:r>
              <a:rPr lang="en-US" sz="1200" dirty="0" smtClean="0"/>
              <a:t>Owns</a:t>
            </a:r>
            <a:endParaRPr lang="en-US" sz="1200" dirty="0"/>
          </a:p>
        </p:txBody>
      </p:sp>
      <p:sp>
        <p:nvSpPr>
          <p:cNvPr id="13" name="Parallelogram 12"/>
          <p:cNvSpPr/>
          <p:nvPr/>
        </p:nvSpPr>
        <p:spPr>
          <a:xfrm>
            <a:off x="5294923" y="2002692"/>
            <a:ext cx="1367692" cy="420077"/>
          </a:xfrm>
          <a:prstGeom prst="parallelogram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Person 3</a:t>
            </a:r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 flipV="1">
            <a:off x="4851401" y="2403231"/>
            <a:ext cx="521676" cy="4259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076091" y="2506786"/>
            <a:ext cx="5437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Owns</a:t>
            </a:r>
            <a:endParaRPr lang="en-US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-449384" y="1621693"/>
            <a:ext cx="14165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Name</a:t>
            </a:r>
            <a:endParaRPr lang="en-US" dirty="0" smtClean="0">
              <a:solidFill>
                <a:schemeClr val="bg1">
                  <a:lumMod val="75000"/>
                </a:schemeClr>
              </a:solidFill>
            </a:endParaRPr>
          </a:p>
          <a:p>
            <a:pPr algn="r"/>
            <a:r>
              <a:rPr lang="en-US" dirty="0" smtClean="0"/>
              <a:t>Address</a:t>
            </a:r>
            <a:endParaRPr lang="en-US" dirty="0"/>
          </a:p>
        </p:txBody>
      </p:sp>
      <p:sp>
        <p:nvSpPr>
          <p:cNvPr id="18" name="Left Brace 17"/>
          <p:cNvSpPr/>
          <p:nvPr/>
        </p:nvSpPr>
        <p:spPr>
          <a:xfrm flipH="1">
            <a:off x="830380" y="1621691"/>
            <a:ext cx="322385" cy="713154"/>
          </a:xfrm>
          <a:prstGeom prst="leftBrac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>
            <a:off x="1897185" y="1946031"/>
            <a:ext cx="838200" cy="5060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" name="Group 20"/>
          <p:cNvGrpSpPr/>
          <p:nvPr/>
        </p:nvGrpSpPr>
        <p:grpSpPr>
          <a:xfrm>
            <a:off x="1148863" y="1490109"/>
            <a:ext cx="961052" cy="1006094"/>
            <a:chOff x="5684649" y="388315"/>
            <a:chExt cx="1234633" cy="1234633"/>
          </a:xfrm>
        </p:grpSpPr>
        <p:sp>
          <p:nvSpPr>
            <p:cNvPr id="22" name="Oval 21"/>
            <p:cNvSpPr/>
            <p:nvPr/>
          </p:nvSpPr>
          <p:spPr>
            <a:xfrm>
              <a:off x="5684649" y="388315"/>
              <a:ext cx="1234633" cy="1234633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Oval 4"/>
            <p:cNvSpPr/>
            <p:nvPr/>
          </p:nvSpPr>
          <p:spPr>
            <a:xfrm>
              <a:off x="5865457" y="569123"/>
              <a:ext cx="873017" cy="87301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 smtClean="0"/>
                <a:t>Personal</a:t>
              </a:r>
              <a:endParaRPr lang="en-US" sz="1400" kern="1200" dirty="0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-126990" y="5404358"/>
            <a:ext cx="14165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John Doe</a:t>
            </a:r>
            <a:endParaRPr lang="en-US" dirty="0" smtClean="0">
              <a:solidFill>
                <a:schemeClr val="bg1">
                  <a:lumMod val="75000"/>
                </a:schemeClr>
              </a:solidFill>
            </a:endParaRPr>
          </a:p>
          <a:p>
            <a:pPr algn="r"/>
            <a:r>
              <a:rPr lang="en-US" dirty="0" smtClean="0"/>
              <a:t>123 Fake St</a:t>
            </a:r>
            <a:endParaRPr lang="en-US" dirty="0"/>
          </a:p>
        </p:txBody>
      </p:sp>
      <p:sp>
        <p:nvSpPr>
          <p:cNvPr id="25" name="Left Brace 24"/>
          <p:cNvSpPr/>
          <p:nvPr/>
        </p:nvSpPr>
        <p:spPr>
          <a:xfrm flipH="1">
            <a:off x="1152774" y="5404356"/>
            <a:ext cx="322385" cy="713154"/>
          </a:xfrm>
          <a:prstGeom prst="leftBrac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 rot="5400000" flipH="1" flipV="1">
            <a:off x="2345574" y="5424394"/>
            <a:ext cx="438311" cy="41031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" name="Group 26"/>
          <p:cNvGrpSpPr/>
          <p:nvPr/>
        </p:nvGrpSpPr>
        <p:grpSpPr>
          <a:xfrm>
            <a:off x="1471257" y="5272774"/>
            <a:ext cx="961052" cy="1006094"/>
            <a:chOff x="5684649" y="388315"/>
            <a:chExt cx="1234633" cy="1234633"/>
          </a:xfrm>
          <a:solidFill>
            <a:srgbClr val="FF0000"/>
          </a:solidFill>
        </p:grpSpPr>
        <p:sp>
          <p:nvSpPr>
            <p:cNvPr id="28" name="Oval 27"/>
            <p:cNvSpPr/>
            <p:nvPr/>
          </p:nvSpPr>
          <p:spPr>
            <a:xfrm>
              <a:off x="5684649" y="388315"/>
              <a:ext cx="1234633" cy="1234633"/>
            </a:xfrm>
            <a:prstGeom prst="ellipse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Oval 4"/>
            <p:cNvSpPr/>
            <p:nvPr/>
          </p:nvSpPr>
          <p:spPr>
            <a:xfrm>
              <a:off x="5865457" y="569123"/>
              <a:ext cx="873017" cy="873017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 smtClean="0"/>
                <a:t>Personal</a:t>
              </a:r>
              <a:endParaRPr lang="en-US" sz="1400" kern="1200" dirty="0"/>
            </a:p>
          </p:txBody>
        </p:sp>
      </p:grpSp>
      <p:grpSp>
        <p:nvGrpSpPr>
          <p:cNvPr id="4" name="Group 30"/>
          <p:cNvGrpSpPr/>
          <p:nvPr/>
        </p:nvGrpSpPr>
        <p:grpSpPr>
          <a:xfrm>
            <a:off x="5873483" y="4520331"/>
            <a:ext cx="756245" cy="870861"/>
            <a:chOff x="5684649" y="388315"/>
            <a:chExt cx="1234633" cy="1234633"/>
          </a:xfrm>
        </p:grpSpPr>
        <p:sp>
          <p:nvSpPr>
            <p:cNvPr id="32" name="Oval 31"/>
            <p:cNvSpPr/>
            <p:nvPr/>
          </p:nvSpPr>
          <p:spPr>
            <a:xfrm>
              <a:off x="5684649" y="388315"/>
              <a:ext cx="1234633" cy="1234633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3" name="Oval 4"/>
            <p:cNvSpPr/>
            <p:nvPr/>
          </p:nvSpPr>
          <p:spPr>
            <a:xfrm>
              <a:off x="5865457" y="569123"/>
              <a:ext cx="873017" cy="87301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 smtClean="0"/>
                <a:t>State</a:t>
              </a:r>
              <a:endParaRPr lang="en-US" sz="1400" kern="1200" dirty="0"/>
            </a:p>
          </p:txBody>
        </p:sp>
      </p:grpSp>
      <p:grpSp>
        <p:nvGrpSpPr>
          <p:cNvPr id="7" name="Group 33"/>
          <p:cNvGrpSpPr/>
          <p:nvPr/>
        </p:nvGrpSpPr>
        <p:grpSpPr>
          <a:xfrm>
            <a:off x="5795893" y="3232623"/>
            <a:ext cx="756245" cy="870861"/>
            <a:chOff x="5684649" y="388315"/>
            <a:chExt cx="1234633" cy="1234633"/>
          </a:xfrm>
        </p:grpSpPr>
        <p:sp>
          <p:nvSpPr>
            <p:cNvPr id="35" name="Oval 34"/>
            <p:cNvSpPr/>
            <p:nvPr/>
          </p:nvSpPr>
          <p:spPr>
            <a:xfrm>
              <a:off x="5684649" y="388315"/>
              <a:ext cx="1234633" cy="1234633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6" name="Oval 4"/>
            <p:cNvSpPr/>
            <p:nvPr/>
          </p:nvSpPr>
          <p:spPr>
            <a:xfrm>
              <a:off x="5865457" y="569123"/>
              <a:ext cx="873017" cy="87301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 smtClean="0"/>
                <a:t>State</a:t>
              </a:r>
              <a:endParaRPr lang="en-US" sz="1400" kern="1200" dirty="0"/>
            </a:p>
          </p:txBody>
        </p:sp>
      </p:grpSp>
      <p:grpSp>
        <p:nvGrpSpPr>
          <p:cNvPr id="12" name="Group 36"/>
          <p:cNvGrpSpPr/>
          <p:nvPr/>
        </p:nvGrpSpPr>
        <p:grpSpPr>
          <a:xfrm>
            <a:off x="9498146" y="2680196"/>
            <a:ext cx="1071419" cy="1195662"/>
            <a:chOff x="5684649" y="388315"/>
            <a:chExt cx="1234633" cy="1234633"/>
          </a:xfrm>
        </p:grpSpPr>
        <p:sp>
          <p:nvSpPr>
            <p:cNvPr id="38" name="Oval 37"/>
            <p:cNvSpPr/>
            <p:nvPr/>
          </p:nvSpPr>
          <p:spPr>
            <a:xfrm>
              <a:off x="5684649" y="388315"/>
              <a:ext cx="1234633" cy="1234633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9" name="Oval 4"/>
            <p:cNvSpPr/>
            <p:nvPr/>
          </p:nvSpPr>
          <p:spPr>
            <a:xfrm>
              <a:off x="5865457" y="569123"/>
              <a:ext cx="873017" cy="87301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 smtClean="0"/>
                <a:t>Stolen?</a:t>
              </a:r>
              <a:endParaRPr lang="en-US" sz="1400" kern="1200" dirty="0"/>
            </a:p>
          </p:txBody>
        </p:sp>
      </p:grpSp>
      <p:sp>
        <p:nvSpPr>
          <p:cNvPr id="40" name="Oval 39"/>
          <p:cNvSpPr/>
          <p:nvPr/>
        </p:nvSpPr>
        <p:spPr>
          <a:xfrm>
            <a:off x="9060572" y="3920287"/>
            <a:ext cx="1239006" cy="117805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/>
          <a:lstStyle/>
          <a:p>
            <a:pPr algn="ctr"/>
            <a:r>
              <a:rPr lang="en-US" sz="1400" dirty="0" smtClean="0"/>
              <a:t>Stolen?</a:t>
            </a:r>
            <a:endParaRPr lang="en-US" sz="1400" dirty="0"/>
          </a:p>
        </p:txBody>
      </p:sp>
      <p:cxnSp>
        <p:nvCxnSpPr>
          <p:cNvPr id="41" name="Straight Connector 40"/>
          <p:cNvCxnSpPr>
            <a:endCxn id="38" idx="2"/>
          </p:cNvCxnSpPr>
          <p:nvPr/>
        </p:nvCxnSpPr>
        <p:spPr>
          <a:xfrm>
            <a:off x="4809803" y="3160231"/>
            <a:ext cx="4688343" cy="11779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endCxn id="35" idx="2"/>
          </p:cNvCxnSpPr>
          <p:nvPr/>
        </p:nvCxnSpPr>
        <p:spPr>
          <a:xfrm>
            <a:off x="4776217" y="3183973"/>
            <a:ext cx="1019676" cy="48408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endCxn id="32" idx="2"/>
          </p:cNvCxnSpPr>
          <p:nvPr/>
        </p:nvCxnSpPr>
        <p:spPr>
          <a:xfrm>
            <a:off x="4928616" y="4446454"/>
            <a:ext cx="944867" cy="50930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endCxn id="40" idx="2"/>
          </p:cNvCxnSpPr>
          <p:nvPr/>
        </p:nvCxnSpPr>
        <p:spPr>
          <a:xfrm>
            <a:off x="4901024" y="4448843"/>
            <a:ext cx="4159548" cy="6046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Left Brace 44"/>
          <p:cNvSpPr/>
          <p:nvPr/>
        </p:nvSpPr>
        <p:spPr>
          <a:xfrm>
            <a:off x="6614956" y="4696693"/>
            <a:ext cx="322385" cy="713154"/>
          </a:xfrm>
          <a:prstGeom prst="leftBrac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6735133" y="4756699"/>
            <a:ext cx="1714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Driveable</a:t>
            </a:r>
            <a:r>
              <a:rPr lang="en-US" dirty="0" smtClean="0"/>
              <a:t>? - Yes</a:t>
            </a:r>
            <a:endParaRPr lang="en-US" dirty="0"/>
          </a:p>
        </p:txBody>
      </p:sp>
      <p:sp>
        <p:nvSpPr>
          <p:cNvPr id="47" name="Left Brace 46"/>
          <p:cNvSpPr/>
          <p:nvPr/>
        </p:nvSpPr>
        <p:spPr>
          <a:xfrm>
            <a:off x="5277418" y="5409134"/>
            <a:ext cx="322385" cy="713154"/>
          </a:xfrm>
          <a:prstGeom prst="leftBrac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Straight Connector 47"/>
          <p:cNvCxnSpPr/>
          <p:nvPr/>
        </p:nvCxnSpPr>
        <p:spPr>
          <a:xfrm rot="16200000" flipH="1">
            <a:off x="4649765" y="5090401"/>
            <a:ext cx="810056" cy="46997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5477590" y="5429137"/>
            <a:ext cx="21320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Honda </a:t>
            </a:r>
            <a:r>
              <a:rPr lang="en-US" dirty="0" err="1" smtClean="0"/>
              <a:t>Acord</a:t>
            </a:r>
            <a:endParaRPr lang="en-US" dirty="0" smtClean="0"/>
          </a:p>
          <a:p>
            <a:r>
              <a:rPr lang="en-US" dirty="0" smtClean="0"/>
              <a:t>MD Tags 123ABC</a:t>
            </a:r>
          </a:p>
        </p:txBody>
      </p:sp>
      <p:sp>
        <p:nvSpPr>
          <p:cNvPr id="49" name="Left Brace 48"/>
          <p:cNvSpPr/>
          <p:nvPr/>
        </p:nvSpPr>
        <p:spPr>
          <a:xfrm>
            <a:off x="10297211" y="4149042"/>
            <a:ext cx="322385" cy="713154"/>
          </a:xfrm>
          <a:prstGeom prst="leftBrac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10477480" y="4319056"/>
            <a:ext cx="1714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Yes</a:t>
            </a:r>
            <a:endParaRPr lang="en-US" dirty="0"/>
          </a:p>
        </p:txBody>
      </p:sp>
      <p:sp>
        <p:nvSpPr>
          <p:cNvPr id="56" name="Parallelogram 55"/>
          <p:cNvSpPr/>
          <p:nvPr/>
        </p:nvSpPr>
        <p:spPr>
          <a:xfrm>
            <a:off x="217538" y="3545193"/>
            <a:ext cx="1367692" cy="420077"/>
          </a:xfrm>
          <a:prstGeom prst="parallelogram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Person 4</a:t>
            </a:r>
            <a:endParaRPr lang="en-US" dirty="0"/>
          </a:p>
        </p:txBody>
      </p:sp>
      <p:cxnSp>
        <p:nvCxnSpPr>
          <p:cNvPr id="57" name="Straight Connector 56"/>
          <p:cNvCxnSpPr>
            <a:stCxn id="56" idx="2"/>
          </p:cNvCxnSpPr>
          <p:nvPr/>
        </p:nvCxnSpPr>
        <p:spPr>
          <a:xfrm>
            <a:off x="1532720" y="3755232"/>
            <a:ext cx="997176" cy="450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1658638" y="3529250"/>
            <a:ext cx="9012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Responds </a:t>
            </a:r>
            <a:r>
              <a:rPr lang="en-US" sz="1200" dirty="0" err="1" smtClean="0"/>
              <a:t>Tp</a:t>
            </a:r>
            <a:endParaRPr lang="en-US" sz="1200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E29D9-9472-451B-9C82-731C20AA08AB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/>
          <p:cNvCxnSpPr/>
          <p:nvPr/>
        </p:nvCxnSpPr>
        <p:spPr>
          <a:xfrm flipV="1">
            <a:off x="3698631" y="4786923"/>
            <a:ext cx="541215" cy="27939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04982"/>
          </a:xfrm>
        </p:spPr>
        <p:txBody>
          <a:bodyPr>
            <a:normAutofit/>
          </a:bodyPr>
          <a:lstStyle/>
          <a:p>
            <a:r>
              <a:rPr lang="en-US" dirty="0" smtClean="0"/>
              <a:t>Situation Graph – Context Triggers Activity</a:t>
            </a:r>
            <a:endParaRPr lang="en-US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4068537256"/>
              </p:ext>
            </p:extLst>
          </p:nvPr>
        </p:nvGraphicFramePr>
        <p:xfrm>
          <a:off x="838200" y="1808325"/>
          <a:ext cx="4670009" cy="39928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8" name="Straight Connector 7"/>
          <p:cNvCxnSpPr/>
          <p:nvPr/>
        </p:nvCxnSpPr>
        <p:spPr>
          <a:xfrm>
            <a:off x="3663462" y="2549769"/>
            <a:ext cx="556846" cy="254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810000" y="2432540"/>
            <a:ext cx="7501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Driver Of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3884247" y="4900248"/>
            <a:ext cx="7791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Driver Of,</a:t>
            </a:r>
          </a:p>
          <a:p>
            <a:r>
              <a:rPr lang="en-US" sz="1200" dirty="0" smtClean="0"/>
              <a:t>Owns</a:t>
            </a:r>
            <a:endParaRPr lang="en-US" sz="1200" dirty="0"/>
          </a:p>
        </p:txBody>
      </p:sp>
      <p:sp>
        <p:nvSpPr>
          <p:cNvPr id="13" name="Parallelogram 12"/>
          <p:cNvSpPr/>
          <p:nvPr/>
        </p:nvSpPr>
        <p:spPr>
          <a:xfrm>
            <a:off x="5294923" y="2002692"/>
            <a:ext cx="1367692" cy="420077"/>
          </a:xfrm>
          <a:prstGeom prst="parallelogram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Person 3</a:t>
            </a:r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 flipV="1">
            <a:off x="4851401" y="2403231"/>
            <a:ext cx="521676" cy="4259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076091" y="2506786"/>
            <a:ext cx="5437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Owns</a:t>
            </a:r>
            <a:endParaRPr lang="en-US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-449384" y="1621693"/>
            <a:ext cx="14165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Name</a:t>
            </a:r>
            <a:endParaRPr lang="en-US" dirty="0" smtClean="0">
              <a:solidFill>
                <a:schemeClr val="bg1">
                  <a:lumMod val="75000"/>
                </a:schemeClr>
              </a:solidFill>
            </a:endParaRPr>
          </a:p>
          <a:p>
            <a:pPr algn="r"/>
            <a:r>
              <a:rPr lang="en-US" dirty="0" smtClean="0"/>
              <a:t>Address</a:t>
            </a:r>
            <a:endParaRPr lang="en-US" dirty="0"/>
          </a:p>
        </p:txBody>
      </p:sp>
      <p:sp>
        <p:nvSpPr>
          <p:cNvPr id="18" name="Left Brace 17"/>
          <p:cNvSpPr/>
          <p:nvPr/>
        </p:nvSpPr>
        <p:spPr>
          <a:xfrm flipH="1">
            <a:off x="830380" y="1621691"/>
            <a:ext cx="322385" cy="713154"/>
          </a:xfrm>
          <a:prstGeom prst="leftBrac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>
            <a:off x="1897185" y="1946031"/>
            <a:ext cx="838200" cy="5060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" name="Group 20"/>
          <p:cNvGrpSpPr/>
          <p:nvPr/>
        </p:nvGrpSpPr>
        <p:grpSpPr>
          <a:xfrm>
            <a:off x="1148863" y="1490109"/>
            <a:ext cx="961052" cy="1006094"/>
            <a:chOff x="5684649" y="388315"/>
            <a:chExt cx="1234633" cy="1234633"/>
          </a:xfrm>
        </p:grpSpPr>
        <p:sp>
          <p:nvSpPr>
            <p:cNvPr id="22" name="Oval 21"/>
            <p:cNvSpPr/>
            <p:nvPr/>
          </p:nvSpPr>
          <p:spPr>
            <a:xfrm>
              <a:off x="5684649" y="388315"/>
              <a:ext cx="1234633" cy="1234633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Oval 4"/>
            <p:cNvSpPr/>
            <p:nvPr/>
          </p:nvSpPr>
          <p:spPr>
            <a:xfrm>
              <a:off x="5865457" y="569123"/>
              <a:ext cx="873017" cy="87301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 smtClean="0"/>
                <a:t>Personal</a:t>
              </a:r>
              <a:endParaRPr lang="en-US" sz="1400" kern="1200" dirty="0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-126990" y="5404358"/>
            <a:ext cx="14165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John Doe</a:t>
            </a:r>
            <a:endParaRPr lang="en-US" dirty="0" smtClean="0">
              <a:solidFill>
                <a:schemeClr val="bg1">
                  <a:lumMod val="75000"/>
                </a:schemeClr>
              </a:solidFill>
            </a:endParaRPr>
          </a:p>
          <a:p>
            <a:pPr algn="r"/>
            <a:r>
              <a:rPr lang="en-US" dirty="0" smtClean="0"/>
              <a:t>123 Fake St</a:t>
            </a:r>
            <a:endParaRPr lang="en-US" dirty="0"/>
          </a:p>
        </p:txBody>
      </p:sp>
      <p:sp>
        <p:nvSpPr>
          <p:cNvPr id="25" name="Left Brace 24"/>
          <p:cNvSpPr/>
          <p:nvPr/>
        </p:nvSpPr>
        <p:spPr>
          <a:xfrm flipH="1">
            <a:off x="1152774" y="5404356"/>
            <a:ext cx="322385" cy="713154"/>
          </a:xfrm>
          <a:prstGeom prst="leftBrac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 rot="5400000" flipH="1" flipV="1">
            <a:off x="2345574" y="5424394"/>
            <a:ext cx="438311" cy="41031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" name="Group 26"/>
          <p:cNvGrpSpPr/>
          <p:nvPr/>
        </p:nvGrpSpPr>
        <p:grpSpPr>
          <a:xfrm>
            <a:off x="1471257" y="5272774"/>
            <a:ext cx="961052" cy="1006094"/>
            <a:chOff x="5684649" y="388315"/>
            <a:chExt cx="1234633" cy="1234633"/>
          </a:xfrm>
          <a:solidFill>
            <a:srgbClr val="FF0000"/>
          </a:solidFill>
        </p:grpSpPr>
        <p:sp>
          <p:nvSpPr>
            <p:cNvPr id="28" name="Oval 27"/>
            <p:cNvSpPr/>
            <p:nvPr/>
          </p:nvSpPr>
          <p:spPr>
            <a:xfrm>
              <a:off x="5684649" y="388315"/>
              <a:ext cx="1234633" cy="1234633"/>
            </a:xfrm>
            <a:prstGeom prst="ellipse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Oval 4"/>
            <p:cNvSpPr/>
            <p:nvPr/>
          </p:nvSpPr>
          <p:spPr>
            <a:xfrm>
              <a:off x="5865457" y="569123"/>
              <a:ext cx="873017" cy="873017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 smtClean="0"/>
                <a:t>Personal</a:t>
              </a:r>
              <a:endParaRPr lang="en-US" sz="1400" kern="1200" dirty="0"/>
            </a:p>
          </p:txBody>
        </p:sp>
      </p:grpSp>
      <p:grpSp>
        <p:nvGrpSpPr>
          <p:cNvPr id="4" name="Group 30"/>
          <p:cNvGrpSpPr/>
          <p:nvPr/>
        </p:nvGrpSpPr>
        <p:grpSpPr>
          <a:xfrm>
            <a:off x="5873483" y="4520331"/>
            <a:ext cx="756245" cy="870861"/>
            <a:chOff x="5684649" y="388315"/>
            <a:chExt cx="1234633" cy="1234633"/>
          </a:xfrm>
        </p:grpSpPr>
        <p:sp>
          <p:nvSpPr>
            <p:cNvPr id="32" name="Oval 31"/>
            <p:cNvSpPr/>
            <p:nvPr/>
          </p:nvSpPr>
          <p:spPr>
            <a:xfrm>
              <a:off x="5684649" y="388315"/>
              <a:ext cx="1234633" cy="1234633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3" name="Oval 4"/>
            <p:cNvSpPr/>
            <p:nvPr/>
          </p:nvSpPr>
          <p:spPr>
            <a:xfrm>
              <a:off x="5865457" y="569123"/>
              <a:ext cx="873017" cy="87301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 smtClean="0"/>
                <a:t>State</a:t>
              </a:r>
              <a:endParaRPr lang="en-US" sz="1400" kern="1200" dirty="0"/>
            </a:p>
          </p:txBody>
        </p:sp>
      </p:grpSp>
      <p:sp>
        <p:nvSpPr>
          <p:cNvPr id="40" name="Oval 39"/>
          <p:cNvSpPr/>
          <p:nvPr/>
        </p:nvSpPr>
        <p:spPr>
          <a:xfrm>
            <a:off x="9060572" y="3920287"/>
            <a:ext cx="1239006" cy="117805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/>
          <a:lstStyle/>
          <a:p>
            <a:pPr algn="ctr"/>
            <a:r>
              <a:rPr lang="en-US" sz="1400" dirty="0" smtClean="0"/>
              <a:t>Stolen?</a:t>
            </a:r>
            <a:endParaRPr lang="en-US" sz="1400" dirty="0"/>
          </a:p>
        </p:txBody>
      </p:sp>
      <p:cxnSp>
        <p:nvCxnSpPr>
          <p:cNvPr id="43" name="Straight Connector 42"/>
          <p:cNvCxnSpPr>
            <a:endCxn id="32" idx="2"/>
          </p:cNvCxnSpPr>
          <p:nvPr/>
        </p:nvCxnSpPr>
        <p:spPr>
          <a:xfrm>
            <a:off x="4928616" y="4446454"/>
            <a:ext cx="944867" cy="50930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endCxn id="40" idx="2"/>
          </p:cNvCxnSpPr>
          <p:nvPr/>
        </p:nvCxnSpPr>
        <p:spPr>
          <a:xfrm>
            <a:off x="4901024" y="4448843"/>
            <a:ext cx="4159548" cy="6046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Left Brace 44"/>
          <p:cNvSpPr/>
          <p:nvPr/>
        </p:nvSpPr>
        <p:spPr>
          <a:xfrm>
            <a:off x="6614956" y="4696693"/>
            <a:ext cx="322385" cy="713154"/>
          </a:xfrm>
          <a:prstGeom prst="leftBrac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6735133" y="4756699"/>
            <a:ext cx="1714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Driveable</a:t>
            </a:r>
            <a:r>
              <a:rPr lang="en-US" dirty="0" smtClean="0"/>
              <a:t>? - Yes</a:t>
            </a:r>
            <a:endParaRPr lang="en-US" dirty="0"/>
          </a:p>
        </p:txBody>
      </p:sp>
      <p:sp>
        <p:nvSpPr>
          <p:cNvPr id="47" name="Left Brace 46"/>
          <p:cNvSpPr/>
          <p:nvPr/>
        </p:nvSpPr>
        <p:spPr>
          <a:xfrm>
            <a:off x="5277418" y="5409134"/>
            <a:ext cx="322385" cy="713154"/>
          </a:xfrm>
          <a:prstGeom prst="leftBrac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Straight Connector 47"/>
          <p:cNvCxnSpPr/>
          <p:nvPr/>
        </p:nvCxnSpPr>
        <p:spPr>
          <a:xfrm rot="16200000" flipH="1">
            <a:off x="4649765" y="5090401"/>
            <a:ext cx="810056" cy="46997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5477590" y="5429137"/>
            <a:ext cx="21320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Honda </a:t>
            </a:r>
            <a:r>
              <a:rPr lang="en-US" dirty="0" err="1" smtClean="0"/>
              <a:t>Acord</a:t>
            </a:r>
            <a:endParaRPr lang="en-US" dirty="0" smtClean="0"/>
          </a:p>
          <a:p>
            <a:r>
              <a:rPr lang="en-US" dirty="0" smtClean="0"/>
              <a:t>MD Tags 123ABC</a:t>
            </a:r>
          </a:p>
        </p:txBody>
      </p:sp>
      <p:sp>
        <p:nvSpPr>
          <p:cNvPr id="49" name="Left Brace 48"/>
          <p:cNvSpPr/>
          <p:nvPr/>
        </p:nvSpPr>
        <p:spPr>
          <a:xfrm>
            <a:off x="10297211" y="4149042"/>
            <a:ext cx="322385" cy="713154"/>
          </a:xfrm>
          <a:prstGeom prst="leftBrac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10477480" y="4319056"/>
            <a:ext cx="1714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Yes</a:t>
            </a:r>
            <a:endParaRPr lang="en-US" dirty="0"/>
          </a:p>
        </p:txBody>
      </p:sp>
      <p:sp>
        <p:nvSpPr>
          <p:cNvPr id="56" name="Parallelogram 55"/>
          <p:cNvSpPr/>
          <p:nvPr/>
        </p:nvSpPr>
        <p:spPr>
          <a:xfrm>
            <a:off x="217538" y="3545193"/>
            <a:ext cx="1367692" cy="420077"/>
          </a:xfrm>
          <a:prstGeom prst="parallelogram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Person 4</a:t>
            </a:r>
            <a:endParaRPr lang="en-US" dirty="0"/>
          </a:p>
        </p:txBody>
      </p:sp>
      <p:cxnSp>
        <p:nvCxnSpPr>
          <p:cNvPr id="57" name="Straight Connector 56"/>
          <p:cNvCxnSpPr>
            <a:stCxn id="56" idx="2"/>
          </p:cNvCxnSpPr>
          <p:nvPr/>
        </p:nvCxnSpPr>
        <p:spPr>
          <a:xfrm>
            <a:off x="1532720" y="3755232"/>
            <a:ext cx="997176" cy="450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1658638" y="3529250"/>
            <a:ext cx="9012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Responds </a:t>
            </a:r>
            <a:r>
              <a:rPr lang="en-US" sz="1200" dirty="0" err="1" smtClean="0"/>
              <a:t>Tp</a:t>
            </a:r>
            <a:endParaRPr lang="en-US" sz="1200" dirty="0"/>
          </a:p>
        </p:txBody>
      </p:sp>
      <p:graphicFrame>
        <p:nvGraphicFramePr>
          <p:cNvPr id="55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2830548"/>
              </p:ext>
            </p:extLst>
          </p:nvPr>
        </p:nvGraphicFramePr>
        <p:xfrm>
          <a:off x="3658084" y="2205652"/>
          <a:ext cx="7301466" cy="22246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pSp>
        <p:nvGrpSpPr>
          <p:cNvPr id="61" name="Group 60"/>
          <p:cNvGrpSpPr/>
          <p:nvPr/>
        </p:nvGrpSpPr>
        <p:grpSpPr>
          <a:xfrm>
            <a:off x="9412861" y="2035957"/>
            <a:ext cx="1085961" cy="1085961"/>
            <a:chOff x="3301816" y="816890"/>
            <a:chExt cx="1085961" cy="1085961"/>
          </a:xfrm>
        </p:grpSpPr>
        <p:sp>
          <p:nvSpPr>
            <p:cNvPr id="62" name="Rectangle 61"/>
            <p:cNvSpPr/>
            <p:nvPr/>
          </p:nvSpPr>
          <p:spPr>
            <a:xfrm>
              <a:off x="3301816" y="816890"/>
              <a:ext cx="1085961" cy="1085961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3" name="Rectangle 62"/>
            <p:cNvSpPr/>
            <p:nvPr/>
          </p:nvSpPr>
          <p:spPr>
            <a:xfrm>
              <a:off x="3301816" y="816890"/>
              <a:ext cx="1085961" cy="108596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500" kern="1200" dirty="0" smtClean="0"/>
                <a:t>Make Arrest</a:t>
              </a:r>
              <a:endParaRPr lang="en-US" sz="1500" kern="1200" dirty="0"/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E29D9-9472-451B-9C82-731C20AA08AB}" type="slidenum">
              <a:rPr lang="en-US" smtClean="0"/>
              <a:pPr/>
              <a:t>38</a:t>
            </a:fld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2359573" y="3121918"/>
            <a:ext cx="7053288" cy="2794328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/>
          <p:cNvCxnSpPr/>
          <p:nvPr/>
        </p:nvCxnSpPr>
        <p:spPr>
          <a:xfrm flipV="1">
            <a:off x="3698631" y="4786923"/>
            <a:ext cx="541215" cy="27939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04982"/>
          </a:xfrm>
        </p:spPr>
        <p:txBody>
          <a:bodyPr>
            <a:normAutofit/>
          </a:bodyPr>
          <a:lstStyle/>
          <a:p>
            <a:r>
              <a:rPr lang="en-US" dirty="0" smtClean="0"/>
              <a:t>Situation Graph – More Information</a:t>
            </a:r>
            <a:endParaRPr lang="en-US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4068537256"/>
              </p:ext>
            </p:extLst>
          </p:nvPr>
        </p:nvGraphicFramePr>
        <p:xfrm>
          <a:off x="838200" y="1808325"/>
          <a:ext cx="4670009" cy="39928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8" name="Straight Connector 7"/>
          <p:cNvCxnSpPr/>
          <p:nvPr/>
        </p:nvCxnSpPr>
        <p:spPr>
          <a:xfrm>
            <a:off x="3663462" y="2549769"/>
            <a:ext cx="556846" cy="254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810000" y="2432540"/>
            <a:ext cx="7501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Driver Of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3884247" y="4900248"/>
            <a:ext cx="7791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Driver Of,</a:t>
            </a:r>
          </a:p>
          <a:p>
            <a:r>
              <a:rPr lang="en-US" sz="1200" dirty="0" smtClean="0"/>
              <a:t>Owns</a:t>
            </a:r>
            <a:endParaRPr lang="en-US" sz="1200" dirty="0"/>
          </a:p>
        </p:txBody>
      </p:sp>
      <p:sp>
        <p:nvSpPr>
          <p:cNvPr id="13" name="Parallelogram 12"/>
          <p:cNvSpPr/>
          <p:nvPr/>
        </p:nvSpPr>
        <p:spPr>
          <a:xfrm>
            <a:off x="5294923" y="2002692"/>
            <a:ext cx="1367692" cy="420077"/>
          </a:xfrm>
          <a:prstGeom prst="parallelogram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Person 3</a:t>
            </a:r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 flipV="1">
            <a:off x="4851401" y="2403231"/>
            <a:ext cx="521676" cy="4259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076091" y="2506786"/>
            <a:ext cx="5437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Owns</a:t>
            </a:r>
            <a:endParaRPr lang="en-US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-449384" y="1621693"/>
            <a:ext cx="14165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Name</a:t>
            </a:r>
            <a:endParaRPr lang="en-US" dirty="0" smtClean="0">
              <a:solidFill>
                <a:schemeClr val="bg1">
                  <a:lumMod val="75000"/>
                </a:schemeClr>
              </a:solidFill>
            </a:endParaRPr>
          </a:p>
          <a:p>
            <a:pPr algn="r"/>
            <a:r>
              <a:rPr lang="en-US" dirty="0" smtClean="0"/>
              <a:t>Address</a:t>
            </a:r>
            <a:endParaRPr lang="en-US" dirty="0"/>
          </a:p>
        </p:txBody>
      </p:sp>
      <p:sp>
        <p:nvSpPr>
          <p:cNvPr id="18" name="Left Brace 17"/>
          <p:cNvSpPr/>
          <p:nvPr/>
        </p:nvSpPr>
        <p:spPr>
          <a:xfrm flipH="1">
            <a:off x="830380" y="1621691"/>
            <a:ext cx="322385" cy="713154"/>
          </a:xfrm>
          <a:prstGeom prst="leftBrac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>
            <a:off x="1897185" y="1946031"/>
            <a:ext cx="838200" cy="5060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" name="Group 20"/>
          <p:cNvGrpSpPr/>
          <p:nvPr/>
        </p:nvGrpSpPr>
        <p:grpSpPr>
          <a:xfrm>
            <a:off x="1148863" y="1490109"/>
            <a:ext cx="961052" cy="1006094"/>
            <a:chOff x="5684649" y="388315"/>
            <a:chExt cx="1234633" cy="1234633"/>
          </a:xfrm>
        </p:grpSpPr>
        <p:sp>
          <p:nvSpPr>
            <p:cNvPr id="22" name="Oval 21"/>
            <p:cNvSpPr/>
            <p:nvPr/>
          </p:nvSpPr>
          <p:spPr>
            <a:xfrm>
              <a:off x="5684649" y="388315"/>
              <a:ext cx="1234633" cy="1234633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Oval 4"/>
            <p:cNvSpPr/>
            <p:nvPr/>
          </p:nvSpPr>
          <p:spPr>
            <a:xfrm>
              <a:off x="5865457" y="569123"/>
              <a:ext cx="873017" cy="87301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 smtClean="0"/>
                <a:t>Personal</a:t>
              </a:r>
              <a:endParaRPr lang="en-US" sz="1400" kern="1200" dirty="0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-126990" y="5404358"/>
            <a:ext cx="14165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John Doe</a:t>
            </a:r>
            <a:endParaRPr lang="en-US" dirty="0" smtClean="0">
              <a:solidFill>
                <a:schemeClr val="bg1">
                  <a:lumMod val="75000"/>
                </a:schemeClr>
              </a:solidFill>
            </a:endParaRPr>
          </a:p>
          <a:p>
            <a:pPr algn="r"/>
            <a:r>
              <a:rPr lang="en-US" dirty="0" smtClean="0"/>
              <a:t>123 Fake St</a:t>
            </a:r>
            <a:endParaRPr lang="en-US" dirty="0"/>
          </a:p>
        </p:txBody>
      </p:sp>
      <p:sp>
        <p:nvSpPr>
          <p:cNvPr id="25" name="Left Brace 24"/>
          <p:cNvSpPr/>
          <p:nvPr/>
        </p:nvSpPr>
        <p:spPr>
          <a:xfrm flipH="1">
            <a:off x="1152774" y="5404356"/>
            <a:ext cx="322385" cy="713154"/>
          </a:xfrm>
          <a:prstGeom prst="leftBrac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 rot="5400000" flipH="1" flipV="1">
            <a:off x="2345574" y="5424394"/>
            <a:ext cx="438311" cy="41031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" name="Group 26"/>
          <p:cNvGrpSpPr/>
          <p:nvPr/>
        </p:nvGrpSpPr>
        <p:grpSpPr>
          <a:xfrm>
            <a:off x="1471257" y="5272774"/>
            <a:ext cx="961052" cy="1006094"/>
            <a:chOff x="5684649" y="388315"/>
            <a:chExt cx="1234633" cy="1234633"/>
          </a:xfrm>
          <a:solidFill>
            <a:srgbClr val="FF0000"/>
          </a:solidFill>
        </p:grpSpPr>
        <p:sp>
          <p:nvSpPr>
            <p:cNvPr id="28" name="Oval 27"/>
            <p:cNvSpPr/>
            <p:nvPr/>
          </p:nvSpPr>
          <p:spPr>
            <a:xfrm>
              <a:off x="5684649" y="388315"/>
              <a:ext cx="1234633" cy="1234633"/>
            </a:xfrm>
            <a:prstGeom prst="ellipse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Oval 4"/>
            <p:cNvSpPr/>
            <p:nvPr/>
          </p:nvSpPr>
          <p:spPr>
            <a:xfrm>
              <a:off x="5865457" y="569123"/>
              <a:ext cx="873017" cy="873017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 smtClean="0"/>
                <a:t>Personal</a:t>
              </a:r>
              <a:endParaRPr lang="en-US" sz="1400" kern="1200" dirty="0"/>
            </a:p>
          </p:txBody>
        </p:sp>
      </p:grpSp>
      <p:grpSp>
        <p:nvGrpSpPr>
          <p:cNvPr id="4" name="Group 30"/>
          <p:cNvGrpSpPr/>
          <p:nvPr/>
        </p:nvGrpSpPr>
        <p:grpSpPr>
          <a:xfrm>
            <a:off x="5873483" y="4520331"/>
            <a:ext cx="756245" cy="870861"/>
            <a:chOff x="5684649" y="388315"/>
            <a:chExt cx="1234633" cy="1234633"/>
          </a:xfrm>
        </p:grpSpPr>
        <p:sp>
          <p:nvSpPr>
            <p:cNvPr id="32" name="Oval 31"/>
            <p:cNvSpPr/>
            <p:nvPr/>
          </p:nvSpPr>
          <p:spPr>
            <a:xfrm>
              <a:off x="5684649" y="388315"/>
              <a:ext cx="1234633" cy="1234633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3" name="Oval 4"/>
            <p:cNvSpPr/>
            <p:nvPr/>
          </p:nvSpPr>
          <p:spPr>
            <a:xfrm>
              <a:off x="5865457" y="569123"/>
              <a:ext cx="873017" cy="87301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 smtClean="0"/>
                <a:t>State</a:t>
              </a:r>
              <a:endParaRPr lang="en-US" sz="1400" kern="1200" dirty="0"/>
            </a:p>
          </p:txBody>
        </p:sp>
      </p:grpSp>
      <p:grpSp>
        <p:nvGrpSpPr>
          <p:cNvPr id="7" name="Group 33"/>
          <p:cNvGrpSpPr/>
          <p:nvPr/>
        </p:nvGrpSpPr>
        <p:grpSpPr>
          <a:xfrm>
            <a:off x="5795893" y="3232623"/>
            <a:ext cx="756245" cy="870861"/>
            <a:chOff x="5684649" y="388315"/>
            <a:chExt cx="1234633" cy="1234633"/>
          </a:xfrm>
        </p:grpSpPr>
        <p:sp>
          <p:nvSpPr>
            <p:cNvPr id="35" name="Oval 34"/>
            <p:cNvSpPr/>
            <p:nvPr/>
          </p:nvSpPr>
          <p:spPr>
            <a:xfrm>
              <a:off x="5684649" y="388315"/>
              <a:ext cx="1234633" cy="1234633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6" name="Oval 4"/>
            <p:cNvSpPr/>
            <p:nvPr/>
          </p:nvSpPr>
          <p:spPr>
            <a:xfrm>
              <a:off x="5865457" y="569123"/>
              <a:ext cx="873017" cy="87301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 smtClean="0"/>
                <a:t>State</a:t>
              </a:r>
              <a:endParaRPr lang="en-US" sz="1400" kern="1200" dirty="0"/>
            </a:p>
          </p:txBody>
        </p:sp>
      </p:grpSp>
      <p:grpSp>
        <p:nvGrpSpPr>
          <p:cNvPr id="12" name="Group 36"/>
          <p:cNvGrpSpPr/>
          <p:nvPr/>
        </p:nvGrpSpPr>
        <p:grpSpPr>
          <a:xfrm>
            <a:off x="9498146" y="2680196"/>
            <a:ext cx="1071419" cy="1195662"/>
            <a:chOff x="5684649" y="388315"/>
            <a:chExt cx="1234633" cy="1234633"/>
          </a:xfrm>
        </p:grpSpPr>
        <p:sp>
          <p:nvSpPr>
            <p:cNvPr id="38" name="Oval 37"/>
            <p:cNvSpPr/>
            <p:nvPr/>
          </p:nvSpPr>
          <p:spPr>
            <a:xfrm>
              <a:off x="5684649" y="388315"/>
              <a:ext cx="1234633" cy="1234633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9" name="Oval 4"/>
            <p:cNvSpPr/>
            <p:nvPr/>
          </p:nvSpPr>
          <p:spPr>
            <a:xfrm>
              <a:off x="5865457" y="569123"/>
              <a:ext cx="873017" cy="87301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 smtClean="0"/>
                <a:t>Stolen</a:t>
              </a:r>
              <a:endParaRPr lang="en-US" sz="1400" kern="1200" dirty="0"/>
            </a:p>
          </p:txBody>
        </p:sp>
      </p:grpSp>
      <p:sp>
        <p:nvSpPr>
          <p:cNvPr id="40" name="Oval 39"/>
          <p:cNvSpPr/>
          <p:nvPr/>
        </p:nvSpPr>
        <p:spPr>
          <a:xfrm>
            <a:off x="9060572" y="3920287"/>
            <a:ext cx="1239006" cy="117805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/>
          <a:lstStyle/>
          <a:p>
            <a:pPr algn="ctr"/>
            <a:r>
              <a:rPr lang="en-US" sz="1400" dirty="0" smtClean="0"/>
              <a:t>Stolen?</a:t>
            </a:r>
            <a:endParaRPr lang="en-US" sz="1400" dirty="0"/>
          </a:p>
        </p:txBody>
      </p:sp>
      <p:cxnSp>
        <p:nvCxnSpPr>
          <p:cNvPr id="41" name="Straight Connector 40"/>
          <p:cNvCxnSpPr>
            <a:endCxn id="38" idx="2"/>
          </p:cNvCxnSpPr>
          <p:nvPr/>
        </p:nvCxnSpPr>
        <p:spPr>
          <a:xfrm>
            <a:off x="4809803" y="3160231"/>
            <a:ext cx="4688343" cy="11779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endCxn id="35" idx="2"/>
          </p:cNvCxnSpPr>
          <p:nvPr/>
        </p:nvCxnSpPr>
        <p:spPr>
          <a:xfrm>
            <a:off x="4776217" y="3183973"/>
            <a:ext cx="1019676" cy="48408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endCxn id="32" idx="2"/>
          </p:cNvCxnSpPr>
          <p:nvPr/>
        </p:nvCxnSpPr>
        <p:spPr>
          <a:xfrm>
            <a:off x="4928616" y="4446454"/>
            <a:ext cx="944867" cy="50930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endCxn id="40" idx="2"/>
          </p:cNvCxnSpPr>
          <p:nvPr/>
        </p:nvCxnSpPr>
        <p:spPr>
          <a:xfrm>
            <a:off x="4901024" y="4448843"/>
            <a:ext cx="4159548" cy="6046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Left Brace 44"/>
          <p:cNvSpPr/>
          <p:nvPr/>
        </p:nvSpPr>
        <p:spPr>
          <a:xfrm>
            <a:off x="6614956" y="4696693"/>
            <a:ext cx="322385" cy="713154"/>
          </a:xfrm>
          <a:prstGeom prst="leftBrac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6735133" y="4756699"/>
            <a:ext cx="1714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Driveable</a:t>
            </a:r>
            <a:r>
              <a:rPr lang="en-US" dirty="0" smtClean="0"/>
              <a:t>? - Yes</a:t>
            </a:r>
            <a:endParaRPr lang="en-US" dirty="0"/>
          </a:p>
        </p:txBody>
      </p:sp>
      <p:sp>
        <p:nvSpPr>
          <p:cNvPr id="47" name="Left Brace 46"/>
          <p:cNvSpPr/>
          <p:nvPr/>
        </p:nvSpPr>
        <p:spPr>
          <a:xfrm>
            <a:off x="5277418" y="5409134"/>
            <a:ext cx="322385" cy="713154"/>
          </a:xfrm>
          <a:prstGeom prst="leftBrac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Straight Connector 47"/>
          <p:cNvCxnSpPr/>
          <p:nvPr/>
        </p:nvCxnSpPr>
        <p:spPr>
          <a:xfrm rot="16200000" flipH="1">
            <a:off x="4649765" y="5090401"/>
            <a:ext cx="810056" cy="46997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5477590" y="5429137"/>
            <a:ext cx="21320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Honda </a:t>
            </a:r>
            <a:r>
              <a:rPr lang="en-US" dirty="0" err="1" smtClean="0"/>
              <a:t>Acord</a:t>
            </a:r>
            <a:endParaRPr lang="en-US" dirty="0" smtClean="0"/>
          </a:p>
          <a:p>
            <a:r>
              <a:rPr lang="en-US" dirty="0" smtClean="0"/>
              <a:t>MD Tags 123ABC</a:t>
            </a:r>
          </a:p>
        </p:txBody>
      </p:sp>
      <p:sp>
        <p:nvSpPr>
          <p:cNvPr id="49" name="Left Brace 48"/>
          <p:cNvSpPr/>
          <p:nvPr/>
        </p:nvSpPr>
        <p:spPr>
          <a:xfrm>
            <a:off x="10538317" y="2954899"/>
            <a:ext cx="322385" cy="713154"/>
          </a:xfrm>
          <a:prstGeom prst="leftBrac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10695223" y="3126810"/>
            <a:ext cx="1714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</a:t>
            </a:r>
            <a:endParaRPr lang="en-US" dirty="0"/>
          </a:p>
        </p:txBody>
      </p:sp>
      <p:sp>
        <p:nvSpPr>
          <p:cNvPr id="52" name="Left Brace 51"/>
          <p:cNvSpPr/>
          <p:nvPr/>
        </p:nvSpPr>
        <p:spPr>
          <a:xfrm>
            <a:off x="8079710" y="1551242"/>
            <a:ext cx="322385" cy="713154"/>
          </a:xfrm>
          <a:prstGeom prst="leftBrac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8289882" y="1451236"/>
            <a:ext cx="21320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Jane Doe</a:t>
            </a:r>
          </a:p>
          <a:p>
            <a:r>
              <a:rPr lang="en-US" dirty="0" smtClean="0"/>
              <a:t>234 Elm St.</a:t>
            </a:r>
          </a:p>
          <a:p>
            <a:r>
              <a:rPr lang="en-US" dirty="0" smtClean="0"/>
              <a:t>Injured!</a:t>
            </a:r>
          </a:p>
          <a:p>
            <a:endParaRPr lang="en-US" dirty="0" smtClean="0"/>
          </a:p>
        </p:txBody>
      </p:sp>
      <p:grpSp>
        <p:nvGrpSpPr>
          <p:cNvPr id="54" name="Group 26"/>
          <p:cNvGrpSpPr/>
          <p:nvPr/>
        </p:nvGrpSpPr>
        <p:grpSpPr>
          <a:xfrm>
            <a:off x="7133431" y="1444884"/>
            <a:ext cx="961052" cy="1006094"/>
            <a:chOff x="5684649" y="388315"/>
            <a:chExt cx="1234633" cy="1234633"/>
          </a:xfrm>
          <a:solidFill>
            <a:srgbClr val="FF0000"/>
          </a:solidFill>
        </p:grpSpPr>
        <p:sp>
          <p:nvSpPr>
            <p:cNvPr id="55" name="Oval 54"/>
            <p:cNvSpPr/>
            <p:nvPr/>
          </p:nvSpPr>
          <p:spPr>
            <a:xfrm>
              <a:off x="5684649" y="388315"/>
              <a:ext cx="1234633" cy="1234633"/>
            </a:xfrm>
            <a:prstGeom prst="ellipse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6" name="Oval 4"/>
            <p:cNvSpPr/>
            <p:nvPr/>
          </p:nvSpPr>
          <p:spPr>
            <a:xfrm>
              <a:off x="5865457" y="569123"/>
              <a:ext cx="873017" cy="873017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 smtClean="0"/>
                <a:t>Personal</a:t>
              </a:r>
              <a:endParaRPr lang="en-US" sz="1400" kern="1200" dirty="0"/>
            </a:p>
          </p:txBody>
        </p:sp>
      </p:grpSp>
      <p:cxnSp>
        <p:nvCxnSpPr>
          <p:cNvPr id="57" name="Straight Connector 56"/>
          <p:cNvCxnSpPr>
            <a:stCxn id="13" idx="2"/>
            <a:endCxn id="55" idx="2"/>
          </p:cNvCxnSpPr>
          <p:nvPr/>
        </p:nvCxnSpPr>
        <p:spPr>
          <a:xfrm flipV="1">
            <a:off x="6610105" y="1947931"/>
            <a:ext cx="523326" cy="264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Parallelogram 61"/>
          <p:cNvSpPr/>
          <p:nvPr/>
        </p:nvSpPr>
        <p:spPr>
          <a:xfrm>
            <a:off x="217538" y="3545193"/>
            <a:ext cx="1367692" cy="420077"/>
          </a:xfrm>
          <a:prstGeom prst="parallelogram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Person 4</a:t>
            </a:r>
            <a:endParaRPr lang="en-US" dirty="0"/>
          </a:p>
        </p:txBody>
      </p:sp>
      <p:cxnSp>
        <p:nvCxnSpPr>
          <p:cNvPr id="63" name="Straight Connector 62"/>
          <p:cNvCxnSpPr>
            <a:stCxn id="62" idx="2"/>
          </p:cNvCxnSpPr>
          <p:nvPr/>
        </p:nvCxnSpPr>
        <p:spPr>
          <a:xfrm>
            <a:off x="1532720" y="3755232"/>
            <a:ext cx="997176" cy="450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1658638" y="3529250"/>
            <a:ext cx="9012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Responds </a:t>
            </a:r>
            <a:r>
              <a:rPr lang="en-US" sz="1200" dirty="0" err="1" smtClean="0"/>
              <a:t>Tp</a:t>
            </a:r>
            <a:endParaRPr lang="en-US" sz="1200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E29D9-9472-451B-9C82-731C20AA08AB}" type="slidenum">
              <a:rPr lang="en-US" smtClean="0"/>
              <a:pPr/>
              <a:t>39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Template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165121" cy="4351338"/>
          </a:xfrm>
        </p:spPr>
        <p:txBody>
          <a:bodyPr/>
          <a:lstStyle/>
          <a:p>
            <a:r>
              <a:rPr lang="en-US" dirty="0" smtClean="0"/>
              <a:t>A graph for the generic piece of information</a:t>
            </a:r>
          </a:p>
          <a:p>
            <a:r>
              <a:rPr lang="en-US" dirty="0" smtClean="0"/>
              <a:t>Instantiated with specifics</a:t>
            </a:r>
          </a:p>
          <a:p>
            <a:r>
              <a:rPr lang="en-US" dirty="0" smtClean="0"/>
              <a:t>Some specifics may also have templates which can be expanded as needed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2385722"/>
              </p:ext>
            </p:extLst>
          </p:nvPr>
        </p:nvGraphicFramePr>
        <p:xfrm>
          <a:off x="4921370" y="3200616"/>
          <a:ext cx="3787664" cy="30997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6602683"/>
              </p:ext>
            </p:extLst>
          </p:nvPr>
        </p:nvGraphicFramePr>
        <p:xfrm>
          <a:off x="7827763" y="1139744"/>
          <a:ext cx="4107065" cy="34344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E29D9-9472-451B-9C82-731C20AA08A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743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5" grpId="0">
        <p:bldAsOne/>
      </p:bldGraphic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Straight Connector 39"/>
          <p:cNvCxnSpPr>
            <a:endCxn id="13" idx="5"/>
          </p:cNvCxnSpPr>
          <p:nvPr/>
        </p:nvCxnSpPr>
        <p:spPr>
          <a:xfrm>
            <a:off x="4559482" y="1838412"/>
            <a:ext cx="787951" cy="37431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3698631" y="4786923"/>
            <a:ext cx="541215" cy="27939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0498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Situation Graph – Context Caches Information by Expanding Situation Graph</a:t>
            </a:r>
            <a:endParaRPr lang="en-US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4068537256"/>
              </p:ext>
            </p:extLst>
          </p:nvPr>
        </p:nvGraphicFramePr>
        <p:xfrm>
          <a:off x="838200" y="1808325"/>
          <a:ext cx="4670009" cy="39928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8" name="Straight Connector 7"/>
          <p:cNvCxnSpPr/>
          <p:nvPr/>
        </p:nvCxnSpPr>
        <p:spPr>
          <a:xfrm>
            <a:off x="3663462" y="2549769"/>
            <a:ext cx="556846" cy="254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810000" y="2432540"/>
            <a:ext cx="7501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Driver Of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3884247" y="4900248"/>
            <a:ext cx="7791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Driver Of,</a:t>
            </a:r>
          </a:p>
          <a:p>
            <a:r>
              <a:rPr lang="en-US" sz="1200" dirty="0" smtClean="0"/>
              <a:t>Owns</a:t>
            </a:r>
            <a:endParaRPr lang="en-US" sz="1200" dirty="0"/>
          </a:p>
        </p:txBody>
      </p:sp>
      <p:sp>
        <p:nvSpPr>
          <p:cNvPr id="13" name="Parallelogram 12"/>
          <p:cNvSpPr/>
          <p:nvPr/>
        </p:nvSpPr>
        <p:spPr>
          <a:xfrm>
            <a:off x="5294923" y="2002692"/>
            <a:ext cx="1367692" cy="420077"/>
          </a:xfrm>
          <a:prstGeom prst="parallelogram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Person 3</a:t>
            </a:r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 flipV="1">
            <a:off x="4851401" y="2403231"/>
            <a:ext cx="521676" cy="4259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076091" y="2506786"/>
            <a:ext cx="5437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Owns</a:t>
            </a:r>
            <a:endParaRPr lang="en-US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-449384" y="1621693"/>
            <a:ext cx="14165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Name</a:t>
            </a:r>
            <a:endParaRPr lang="en-US" dirty="0" smtClean="0">
              <a:solidFill>
                <a:schemeClr val="bg1">
                  <a:lumMod val="75000"/>
                </a:schemeClr>
              </a:solidFill>
            </a:endParaRPr>
          </a:p>
          <a:p>
            <a:pPr algn="r"/>
            <a:r>
              <a:rPr lang="en-US" dirty="0" smtClean="0"/>
              <a:t>Address</a:t>
            </a:r>
            <a:endParaRPr lang="en-US" dirty="0"/>
          </a:p>
        </p:txBody>
      </p:sp>
      <p:sp>
        <p:nvSpPr>
          <p:cNvPr id="18" name="Left Brace 17"/>
          <p:cNvSpPr/>
          <p:nvPr/>
        </p:nvSpPr>
        <p:spPr>
          <a:xfrm flipH="1">
            <a:off x="830380" y="1621691"/>
            <a:ext cx="322385" cy="713154"/>
          </a:xfrm>
          <a:prstGeom prst="leftBrac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>
            <a:off x="1897185" y="1946031"/>
            <a:ext cx="838200" cy="5060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" name="Group 20"/>
          <p:cNvGrpSpPr/>
          <p:nvPr/>
        </p:nvGrpSpPr>
        <p:grpSpPr>
          <a:xfrm>
            <a:off x="1148863" y="1490109"/>
            <a:ext cx="961052" cy="1006094"/>
            <a:chOff x="5684649" y="388315"/>
            <a:chExt cx="1234633" cy="1234633"/>
          </a:xfrm>
        </p:grpSpPr>
        <p:sp>
          <p:nvSpPr>
            <p:cNvPr id="22" name="Oval 21"/>
            <p:cNvSpPr/>
            <p:nvPr/>
          </p:nvSpPr>
          <p:spPr>
            <a:xfrm>
              <a:off x="5684649" y="388315"/>
              <a:ext cx="1234633" cy="1234633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Oval 4"/>
            <p:cNvSpPr/>
            <p:nvPr/>
          </p:nvSpPr>
          <p:spPr>
            <a:xfrm>
              <a:off x="5865457" y="569123"/>
              <a:ext cx="873017" cy="87301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 smtClean="0"/>
                <a:t>Personal</a:t>
              </a:r>
              <a:endParaRPr lang="en-US" sz="1400" kern="1200" dirty="0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-126990" y="5404358"/>
            <a:ext cx="14165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John Doe</a:t>
            </a:r>
            <a:endParaRPr lang="en-US" dirty="0" smtClean="0">
              <a:solidFill>
                <a:schemeClr val="bg1">
                  <a:lumMod val="75000"/>
                </a:schemeClr>
              </a:solidFill>
            </a:endParaRPr>
          </a:p>
          <a:p>
            <a:pPr algn="r"/>
            <a:r>
              <a:rPr lang="en-US" dirty="0" smtClean="0"/>
              <a:t>123 Fake St</a:t>
            </a:r>
            <a:endParaRPr lang="en-US" dirty="0"/>
          </a:p>
        </p:txBody>
      </p:sp>
      <p:sp>
        <p:nvSpPr>
          <p:cNvPr id="25" name="Left Brace 24"/>
          <p:cNvSpPr/>
          <p:nvPr/>
        </p:nvSpPr>
        <p:spPr>
          <a:xfrm flipH="1">
            <a:off x="1152774" y="5404356"/>
            <a:ext cx="322385" cy="713154"/>
          </a:xfrm>
          <a:prstGeom prst="leftBrac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 rot="5400000" flipH="1" flipV="1">
            <a:off x="2345574" y="5424394"/>
            <a:ext cx="438311" cy="41031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" name="Group 26"/>
          <p:cNvGrpSpPr/>
          <p:nvPr/>
        </p:nvGrpSpPr>
        <p:grpSpPr>
          <a:xfrm>
            <a:off x="1471257" y="5272774"/>
            <a:ext cx="961052" cy="1006094"/>
            <a:chOff x="5684649" y="388315"/>
            <a:chExt cx="1234633" cy="1234633"/>
          </a:xfrm>
          <a:solidFill>
            <a:srgbClr val="FF0000"/>
          </a:solidFill>
        </p:grpSpPr>
        <p:sp>
          <p:nvSpPr>
            <p:cNvPr id="28" name="Oval 27"/>
            <p:cNvSpPr/>
            <p:nvPr/>
          </p:nvSpPr>
          <p:spPr>
            <a:xfrm>
              <a:off x="5684649" y="388315"/>
              <a:ext cx="1234633" cy="1234633"/>
            </a:xfrm>
            <a:prstGeom prst="ellipse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Oval 4"/>
            <p:cNvSpPr/>
            <p:nvPr/>
          </p:nvSpPr>
          <p:spPr>
            <a:xfrm>
              <a:off x="5865457" y="569123"/>
              <a:ext cx="873017" cy="873017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 smtClean="0"/>
                <a:t>Personal</a:t>
              </a:r>
              <a:endParaRPr lang="en-US" sz="1400" kern="1200" dirty="0"/>
            </a:p>
          </p:txBody>
        </p:sp>
      </p:grpSp>
      <p:sp>
        <p:nvSpPr>
          <p:cNvPr id="52" name="Left Brace 51"/>
          <p:cNvSpPr/>
          <p:nvPr/>
        </p:nvSpPr>
        <p:spPr>
          <a:xfrm>
            <a:off x="8079710" y="1551242"/>
            <a:ext cx="322385" cy="713154"/>
          </a:xfrm>
          <a:prstGeom prst="leftBrac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8289882" y="1451236"/>
            <a:ext cx="21320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Jane Doe</a:t>
            </a:r>
          </a:p>
          <a:p>
            <a:r>
              <a:rPr lang="en-US" dirty="0" smtClean="0"/>
              <a:t>234 Elm St.</a:t>
            </a:r>
          </a:p>
          <a:p>
            <a:r>
              <a:rPr lang="en-US" dirty="0" smtClean="0"/>
              <a:t>Injured!</a:t>
            </a:r>
          </a:p>
          <a:p>
            <a:endParaRPr lang="en-US" dirty="0" smtClean="0"/>
          </a:p>
        </p:txBody>
      </p:sp>
      <p:grpSp>
        <p:nvGrpSpPr>
          <p:cNvPr id="4" name="Group 26"/>
          <p:cNvGrpSpPr/>
          <p:nvPr/>
        </p:nvGrpSpPr>
        <p:grpSpPr>
          <a:xfrm>
            <a:off x="7133431" y="1444884"/>
            <a:ext cx="961052" cy="1006094"/>
            <a:chOff x="5684649" y="388315"/>
            <a:chExt cx="1234633" cy="1234633"/>
          </a:xfrm>
          <a:solidFill>
            <a:srgbClr val="FF0000"/>
          </a:solidFill>
        </p:grpSpPr>
        <p:sp>
          <p:nvSpPr>
            <p:cNvPr id="55" name="Oval 54"/>
            <p:cNvSpPr/>
            <p:nvPr/>
          </p:nvSpPr>
          <p:spPr>
            <a:xfrm>
              <a:off x="5684649" y="388315"/>
              <a:ext cx="1234633" cy="1234633"/>
            </a:xfrm>
            <a:prstGeom prst="ellipse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6" name="Oval 4"/>
            <p:cNvSpPr/>
            <p:nvPr/>
          </p:nvSpPr>
          <p:spPr>
            <a:xfrm>
              <a:off x="5865457" y="569123"/>
              <a:ext cx="873017" cy="873017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 smtClean="0"/>
                <a:t>Personal</a:t>
              </a:r>
              <a:endParaRPr lang="en-US" sz="1400" kern="1200" dirty="0"/>
            </a:p>
          </p:txBody>
        </p:sp>
      </p:grpSp>
      <p:cxnSp>
        <p:nvCxnSpPr>
          <p:cNvPr id="57" name="Straight Connector 56"/>
          <p:cNvCxnSpPr>
            <a:stCxn id="13" idx="2"/>
            <a:endCxn id="55" idx="2"/>
          </p:cNvCxnSpPr>
          <p:nvPr/>
        </p:nvCxnSpPr>
        <p:spPr>
          <a:xfrm flipV="1">
            <a:off x="6610105" y="1947931"/>
            <a:ext cx="523326" cy="264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Parallelogram 57"/>
          <p:cNvSpPr/>
          <p:nvPr/>
        </p:nvSpPr>
        <p:spPr>
          <a:xfrm>
            <a:off x="217538" y="3545193"/>
            <a:ext cx="1367692" cy="420077"/>
          </a:xfrm>
          <a:prstGeom prst="parallelogram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Person 4</a:t>
            </a:r>
            <a:endParaRPr lang="en-US" dirty="0"/>
          </a:p>
        </p:txBody>
      </p:sp>
      <p:cxnSp>
        <p:nvCxnSpPr>
          <p:cNvPr id="59" name="Straight Connector 58"/>
          <p:cNvCxnSpPr>
            <a:stCxn id="58" idx="2"/>
          </p:cNvCxnSpPr>
          <p:nvPr/>
        </p:nvCxnSpPr>
        <p:spPr>
          <a:xfrm>
            <a:off x="1532720" y="3755232"/>
            <a:ext cx="997176" cy="450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1658638" y="3529250"/>
            <a:ext cx="9012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Responds </a:t>
            </a:r>
            <a:r>
              <a:rPr lang="en-US" sz="1200" dirty="0" err="1" smtClean="0"/>
              <a:t>Tp</a:t>
            </a:r>
            <a:endParaRPr lang="en-US" sz="1200" dirty="0"/>
          </a:p>
        </p:txBody>
      </p:sp>
      <p:grpSp>
        <p:nvGrpSpPr>
          <p:cNvPr id="37" name="Group 36"/>
          <p:cNvGrpSpPr/>
          <p:nvPr/>
        </p:nvGrpSpPr>
        <p:grpSpPr>
          <a:xfrm>
            <a:off x="3147642" y="1677512"/>
            <a:ext cx="1536896" cy="502755"/>
            <a:chOff x="6246068" y="2786790"/>
            <a:chExt cx="1536896" cy="502755"/>
          </a:xfrm>
          <a:solidFill>
            <a:srgbClr val="FF0000"/>
          </a:solidFill>
        </p:grpSpPr>
        <p:sp>
          <p:nvSpPr>
            <p:cNvPr id="38" name="Parallelogram 37"/>
            <p:cNvSpPr/>
            <p:nvPr/>
          </p:nvSpPr>
          <p:spPr>
            <a:xfrm>
              <a:off x="6246068" y="2786790"/>
              <a:ext cx="1536896" cy="502755"/>
            </a:xfrm>
            <a:prstGeom prst="parallelogram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9" name="Parallelogram 4"/>
            <p:cNvSpPr/>
            <p:nvPr/>
          </p:nvSpPr>
          <p:spPr>
            <a:xfrm>
              <a:off x="6426513" y="2845818"/>
              <a:ext cx="1176006" cy="38469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255" tIns="8255" rIns="8255" bIns="825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300" kern="1200" dirty="0" smtClean="0"/>
                <a:t>Medical Records</a:t>
              </a:r>
              <a:endParaRPr lang="en-US" sz="1300" kern="1200" dirty="0"/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E29D9-9472-451B-9C82-731C20AA08AB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/>
          <p:cNvCxnSpPr/>
          <p:nvPr/>
        </p:nvCxnSpPr>
        <p:spPr>
          <a:xfrm flipV="1">
            <a:off x="3698631" y="4786923"/>
            <a:ext cx="541215" cy="27939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04982"/>
          </a:xfrm>
        </p:spPr>
        <p:txBody>
          <a:bodyPr>
            <a:normAutofit/>
          </a:bodyPr>
          <a:lstStyle/>
          <a:p>
            <a:r>
              <a:rPr lang="en-US" dirty="0" smtClean="0"/>
              <a:t>Situation Graph – Context </a:t>
            </a:r>
            <a:r>
              <a:rPr lang="en-US" smtClean="0"/>
              <a:t>Triggers Activity</a:t>
            </a:r>
            <a:endParaRPr lang="en-US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4068537256"/>
              </p:ext>
            </p:extLst>
          </p:nvPr>
        </p:nvGraphicFramePr>
        <p:xfrm>
          <a:off x="838200" y="1808325"/>
          <a:ext cx="4670009" cy="39928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8" name="Straight Connector 7"/>
          <p:cNvCxnSpPr/>
          <p:nvPr/>
        </p:nvCxnSpPr>
        <p:spPr>
          <a:xfrm>
            <a:off x="3663462" y="2549769"/>
            <a:ext cx="556846" cy="254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810000" y="2432540"/>
            <a:ext cx="7501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Driver Of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3884247" y="4900248"/>
            <a:ext cx="7791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Driver Of,</a:t>
            </a:r>
          </a:p>
          <a:p>
            <a:r>
              <a:rPr lang="en-US" sz="1200" dirty="0" smtClean="0"/>
              <a:t>Owns</a:t>
            </a:r>
            <a:endParaRPr lang="en-US" sz="1200" dirty="0"/>
          </a:p>
        </p:txBody>
      </p:sp>
      <p:sp>
        <p:nvSpPr>
          <p:cNvPr id="13" name="Parallelogram 12"/>
          <p:cNvSpPr/>
          <p:nvPr/>
        </p:nvSpPr>
        <p:spPr>
          <a:xfrm>
            <a:off x="5294923" y="2002692"/>
            <a:ext cx="1367692" cy="420077"/>
          </a:xfrm>
          <a:prstGeom prst="parallelogram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Person 3</a:t>
            </a:r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 flipV="1">
            <a:off x="4851401" y="2403231"/>
            <a:ext cx="521676" cy="4259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076091" y="2506786"/>
            <a:ext cx="5437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Owns</a:t>
            </a:r>
            <a:endParaRPr lang="en-US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-449384" y="1621693"/>
            <a:ext cx="14165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Name</a:t>
            </a:r>
            <a:endParaRPr lang="en-US" dirty="0" smtClean="0">
              <a:solidFill>
                <a:schemeClr val="bg1">
                  <a:lumMod val="75000"/>
                </a:schemeClr>
              </a:solidFill>
            </a:endParaRPr>
          </a:p>
          <a:p>
            <a:pPr algn="r"/>
            <a:r>
              <a:rPr lang="en-US" dirty="0" smtClean="0"/>
              <a:t>Address</a:t>
            </a:r>
            <a:endParaRPr lang="en-US" dirty="0"/>
          </a:p>
        </p:txBody>
      </p:sp>
      <p:sp>
        <p:nvSpPr>
          <p:cNvPr id="18" name="Left Brace 17"/>
          <p:cNvSpPr/>
          <p:nvPr/>
        </p:nvSpPr>
        <p:spPr>
          <a:xfrm flipH="1">
            <a:off x="830380" y="1621691"/>
            <a:ext cx="322385" cy="713154"/>
          </a:xfrm>
          <a:prstGeom prst="leftBrac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>
            <a:off x="1897185" y="1946031"/>
            <a:ext cx="838200" cy="5060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" name="Group 20"/>
          <p:cNvGrpSpPr/>
          <p:nvPr/>
        </p:nvGrpSpPr>
        <p:grpSpPr>
          <a:xfrm>
            <a:off x="1148863" y="1490109"/>
            <a:ext cx="961052" cy="1006094"/>
            <a:chOff x="5684649" y="388315"/>
            <a:chExt cx="1234633" cy="1234633"/>
          </a:xfrm>
        </p:grpSpPr>
        <p:sp>
          <p:nvSpPr>
            <p:cNvPr id="22" name="Oval 21"/>
            <p:cNvSpPr/>
            <p:nvPr/>
          </p:nvSpPr>
          <p:spPr>
            <a:xfrm>
              <a:off x="5684649" y="388315"/>
              <a:ext cx="1234633" cy="1234633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Oval 4"/>
            <p:cNvSpPr/>
            <p:nvPr/>
          </p:nvSpPr>
          <p:spPr>
            <a:xfrm>
              <a:off x="5865457" y="569123"/>
              <a:ext cx="873017" cy="87301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 smtClean="0"/>
                <a:t>Personal</a:t>
              </a:r>
              <a:endParaRPr lang="en-US" sz="1400" kern="1200" dirty="0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-126990" y="5404358"/>
            <a:ext cx="14165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John Doe</a:t>
            </a:r>
            <a:endParaRPr lang="en-US" dirty="0" smtClean="0">
              <a:solidFill>
                <a:schemeClr val="bg1">
                  <a:lumMod val="75000"/>
                </a:schemeClr>
              </a:solidFill>
            </a:endParaRPr>
          </a:p>
          <a:p>
            <a:pPr algn="r"/>
            <a:r>
              <a:rPr lang="en-US" dirty="0" smtClean="0"/>
              <a:t>123 Fake St</a:t>
            </a:r>
            <a:endParaRPr lang="en-US" dirty="0"/>
          </a:p>
        </p:txBody>
      </p:sp>
      <p:sp>
        <p:nvSpPr>
          <p:cNvPr id="25" name="Left Brace 24"/>
          <p:cNvSpPr/>
          <p:nvPr/>
        </p:nvSpPr>
        <p:spPr>
          <a:xfrm flipH="1">
            <a:off x="1152774" y="5404356"/>
            <a:ext cx="322385" cy="713154"/>
          </a:xfrm>
          <a:prstGeom prst="leftBrac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 rot="5400000" flipH="1" flipV="1">
            <a:off x="2345574" y="5424394"/>
            <a:ext cx="438311" cy="41031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" name="Group 26"/>
          <p:cNvGrpSpPr/>
          <p:nvPr/>
        </p:nvGrpSpPr>
        <p:grpSpPr>
          <a:xfrm>
            <a:off x="1471257" y="5272774"/>
            <a:ext cx="961052" cy="1006094"/>
            <a:chOff x="5684649" y="388315"/>
            <a:chExt cx="1234633" cy="1234633"/>
          </a:xfrm>
          <a:solidFill>
            <a:srgbClr val="FF0000"/>
          </a:solidFill>
        </p:grpSpPr>
        <p:sp>
          <p:nvSpPr>
            <p:cNvPr id="28" name="Oval 27"/>
            <p:cNvSpPr/>
            <p:nvPr/>
          </p:nvSpPr>
          <p:spPr>
            <a:xfrm>
              <a:off x="5684649" y="388315"/>
              <a:ext cx="1234633" cy="1234633"/>
            </a:xfrm>
            <a:prstGeom prst="ellipse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Oval 4"/>
            <p:cNvSpPr/>
            <p:nvPr/>
          </p:nvSpPr>
          <p:spPr>
            <a:xfrm>
              <a:off x="5865457" y="569123"/>
              <a:ext cx="873017" cy="873017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 smtClean="0"/>
                <a:t>Personal</a:t>
              </a:r>
              <a:endParaRPr lang="en-US" sz="1400" kern="1200" dirty="0"/>
            </a:p>
          </p:txBody>
        </p:sp>
      </p:grpSp>
      <p:sp>
        <p:nvSpPr>
          <p:cNvPr id="52" name="Left Brace 51"/>
          <p:cNvSpPr/>
          <p:nvPr/>
        </p:nvSpPr>
        <p:spPr>
          <a:xfrm>
            <a:off x="8079710" y="1551242"/>
            <a:ext cx="322385" cy="713154"/>
          </a:xfrm>
          <a:prstGeom prst="leftBrac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8289882" y="1451236"/>
            <a:ext cx="21320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Jane Doe</a:t>
            </a:r>
          </a:p>
          <a:p>
            <a:r>
              <a:rPr lang="en-US" dirty="0" smtClean="0"/>
              <a:t>234 Elm St.</a:t>
            </a:r>
          </a:p>
          <a:p>
            <a:r>
              <a:rPr lang="en-US" dirty="0" smtClean="0"/>
              <a:t>Injured!</a:t>
            </a:r>
          </a:p>
          <a:p>
            <a:endParaRPr lang="en-US" dirty="0" smtClean="0"/>
          </a:p>
        </p:txBody>
      </p:sp>
      <p:grpSp>
        <p:nvGrpSpPr>
          <p:cNvPr id="4" name="Group 26"/>
          <p:cNvGrpSpPr/>
          <p:nvPr/>
        </p:nvGrpSpPr>
        <p:grpSpPr>
          <a:xfrm>
            <a:off x="7133431" y="1444884"/>
            <a:ext cx="961052" cy="1006094"/>
            <a:chOff x="5684649" y="388315"/>
            <a:chExt cx="1234633" cy="1234633"/>
          </a:xfrm>
          <a:solidFill>
            <a:srgbClr val="FF0000"/>
          </a:solidFill>
        </p:grpSpPr>
        <p:sp>
          <p:nvSpPr>
            <p:cNvPr id="55" name="Oval 54"/>
            <p:cNvSpPr/>
            <p:nvPr/>
          </p:nvSpPr>
          <p:spPr>
            <a:xfrm>
              <a:off x="5684649" y="388315"/>
              <a:ext cx="1234633" cy="1234633"/>
            </a:xfrm>
            <a:prstGeom prst="ellipse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6" name="Oval 4"/>
            <p:cNvSpPr/>
            <p:nvPr/>
          </p:nvSpPr>
          <p:spPr>
            <a:xfrm>
              <a:off x="5865457" y="569123"/>
              <a:ext cx="873017" cy="873017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 smtClean="0"/>
                <a:t>Personal</a:t>
              </a:r>
              <a:endParaRPr lang="en-US" sz="1400" kern="1200" dirty="0"/>
            </a:p>
          </p:txBody>
        </p:sp>
      </p:grpSp>
      <p:cxnSp>
        <p:nvCxnSpPr>
          <p:cNvPr id="57" name="Straight Connector 56"/>
          <p:cNvCxnSpPr>
            <a:stCxn id="13" idx="2"/>
            <a:endCxn id="55" idx="2"/>
          </p:cNvCxnSpPr>
          <p:nvPr/>
        </p:nvCxnSpPr>
        <p:spPr>
          <a:xfrm flipV="1">
            <a:off x="6610105" y="1947931"/>
            <a:ext cx="523326" cy="264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5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191549"/>
              </p:ext>
            </p:extLst>
          </p:nvPr>
        </p:nvGraphicFramePr>
        <p:xfrm>
          <a:off x="3478092" y="2506662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58" name="Parallelogram 57"/>
          <p:cNvSpPr/>
          <p:nvPr/>
        </p:nvSpPr>
        <p:spPr>
          <a:xfrm>
            <a:off x="217538" y="3545193"/>
            <a:ext cx="1367692" cy="420077"/>
          </a:xfrm>
          <a:prstGeom prst="parallelogram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Person 4</a:t>
            </a:r>
            <a:endParaRPr lang="en-US" dirty="0"/>
          </a:p>
        </p:txBody>
      </p:sp>
      <p:cxnSp>
        <p:nvCxnSpPr>
          <p:cNvPr id="59" name="Straight Connector 58"/>
          <p:cNvCxnSpPr>
            <a:stCxn id="58" idx="2"/>
          </p:cNvCxnSpPr>
          <p:nvPr/>
        </p:nvCxnSpPr>
        <p:spPr>
          <a:xfrm>
            <a:off x="1532720" y="3755232"/>
            <a:ext cx="997176" cy="450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1658638" y="3529250"/>
            <a:ext cx="9012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Responds </a:t>
            </a:r>
            <a:r>
              <a:rPr lang="en-US" sz="1200" dirty="0" err="1" smtClean="0"/>
              <a:t>Tp</a:t>
            </a:r>
            <a:endParaRPr lang="en-US" sz="1200" dirty="0"/>
          </a:p>
        </p:txBody>
      </p:sp>
      <p:sp>
        <p:nvSpPr>
          <p:cNvPr id="61" name="Parallelogram 60"/>
          <p:cNvSpPr/>
          <p:nvPr/>
        </p:nvSpPr>
        <p:spPr>
          <a:xfrm>
            <a:off x="8169617" y="4337640"/>
            <a:ext cx="1367692" cy="420077"/>
          </a:xfrm>
          <a:prstGeom prst="parallelogram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Person 5</a:t>
            </a:r>
            <a:endParaRPr lang="en-US" dirty="0"/>
          </a:p>
        </p:txBody>
      </p:sp>
      <p:cxnSp>
        <p:nvCxnSpPr>
          <p:cNvPr id="62" name="Straight Connector 61"/>
          <p:cNvCxnSpPr/>
          <p:nvPr/>
        </p:nvCxnSpPr>
        <p:spPr>
          <a:xfrm>
            <a:off x="3909841" y="3800277"/>
            <a:ext cx="4249824" cy="87006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 rot="736102">
            <a:off x="4575307" y="3846676"/>
            <a:ext cx="14010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Assists With</a:t>
            </a:r>
            <a:endParaRPr lang="en-US" sz="1200" dirty="0"/>
          </a:p>
        </p:txBody>
      </p:sp>
      <p:grpSp>
        <p:nvGrpSpPr>
          <p:cNvPr id="36" name="Group 35"/>
          <p:cNvGrpSpPr/>
          <p:nvPr/>
        </p:nvGrpSpPr>
        <p:grpSpPr>
          <a:xfrm>
            <a:off x="3147642" y="1677512"/>
            <a:ext cx="1536896" cy="502755"/>
            <a:chOff x="6246068" y="2786790"/>
            <a:chExt cx="1536896" cy="502755"/>
          </a:xfrm>
          <a:solidFill>
            <a:srgbClr val="FF0000"/>
          </a:solidFill>
        </p:grpSpPr>
        <p:sp>
          <p:nvSpPr>
            <p:cNvPr id="37" name="Parallelogram 36"/>
            <p:cNvSpPr/>
            <p:nvPr/>
          </p:nvSpPr>
          <p:spPr>
            <a:xfrm>
              <a:off x="6246068" y="2786790"/>
              <a:ext cx="1536896" cy="502755"/>
            </a:xfrm>
            <a:prstGeom prst="parallelogram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8" name="Parallelogram 4"/>
            <p:cNvSpPr/>
            <p:nvPr/>
          </p:nvSpPr>
          <p:spPr>
            <a:xfrm>
              <a:off x="6426513" y="2845818"/>
              <a:ext cx="1176006" cy="38469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255" tIns="8255" rIns="8255" bIns="825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300" kern="1200" dirty="0" smtClean="0"/>
                <a:t>Medical Records</a:t>
              </a:r>
              <a:endParaRPr lang="en-US" sz="1300" kern="1200" dirty="0"/>
            </a:p>
          </p:txBody>
        </p:sp>
      </p:grpSp>
      <p:cxnSp>
        <p:nvCxnSpPr>
          <p:cNvPr id="39" name="Straight Connector 38"/>
          <p:cNvCxnSpPr/>
          <p:nvPr/>
        </p:nvCxnSpPr>
        <p:spPr>
          <a:xfrm>
            <a:off x="4649478" y="1958421"/>
            <a:ext cx="670304" cy="25174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E29D9-9472-451B-9C82-731C20AA08AB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Template Generation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Capturing Domain knowledge</a:t>
            </a:r>
          </a:p>
          <a:p>
            <a:pPr lvl="1"/>
            <a:r>
              <a:rPr lang="en-US" dirty="0" smtClean="0"/>
              <a:t>The way of handling a situation</a:t>
            </a:r>
          </a:p>
          <a:p>
            <a:r>
              <a:rPr lang="en-US" dirty="0" smtClean="0"/>
              <a:t>Built by experts to start with</a:t>
            </a:r>
          </a:p>
          <a:p>
            <a:r>
              <a:rPr lang="en-US" dirty="0" smtClean="0"/>
              <a:t>Dynamic in Nature</a:t>
            </a:r>
          </a:p>
          <a:p>
            <a:pPr lvl="1"/>
            <a:r>
              <a:rPr lang="en-US" dirty="0" smtClean="0"/>
              <a:t>Activity Manager monitors context as it arrives</a:t>
            </a:r>
          </a:p>
          <a:p>
            <a:pPr lvl="1"/>
            <a:r>
              <a:rPr lang="en-US" dirty="0" smtClean="0"/>
              <a:t>Values trigger activities or additional context queries</a:t>
            </a:r>
          </a:p>
          <a:p>
            <a:r>
              <a:rPr lang="en-US" dirty="0" smtClean="0"/>
              <a:t>Can we learn the templates??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E29D9-9472-451B-9C82-731C20AA08AB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32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Value of information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Depends on the situation</a:t>
            </a:r>
          </a:p>
          <a:p>
            <a:pPr lvl="1"/>
            <a:r>
              <a:rPr lang="en-US" dirty="0" smtClean="0"/>
              <a:t>Current situation graph</a:t>
            </a:r>
            <a:endParaRPr lang="en-US" dirty="0"/>
          </a:p>
          <a:p>
            <a:r>
              <a:rPr lang="en-US" dirty="0" smtClean="0"/>
              <a:t>Models for Value of Information</a:t>
            </a:r>
          </a:p>
          <a:p>
            <a:r>
              <a:rPr lang="en-US" dirty="0" smtClean="0"/>
              <a:t>A notion of value of each piece of information in a situation graph is kept and is dynamically updated as additional information arrives</a:t>
            </a:r>
          </a:p>
          <a:p>
            <a:r>
              <a:rPr lang="en-US" dirty="0" smtClean="0"/>
              <a:t>It is used in establishing the priorities </a:t>
            </a:r>
          </a:p>
          <a:p>
            <a:pPr lvl="1"/>
            <a:r>
              <a:rPr lang="en-US" dirty="0" smtClean="0"/>
              <a:t>For activities</a:t>
            </a:r>
          </a:p>
          <a:p>
            <a:pPr lvl="1"/>
            <a:r>
              <a:rPr lang="en-US" dirty="0" smtClean="0"/>
              <a:t>For acquiring additional information</a:t>
            </a:r>
          </a:p>
          <a:p>
            <a:pPr lvl="1"/>
            <a:r>
              <a:rPr lang="en-US" dirty="0" smtClean="0"/>
              <a:t>…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4221F4-B32F-40F8-98D4-5631BC26E294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117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Delegation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Parts of handling of a situation may be delegated to a subordinate system which shares information with the first system. </a:t>
            </a:r>
          </a:p>
          <a:p>
            <a:pPr lvl="1"/>
            <a:r>
              <a:rPr lang="en-US" dirty="0" smtClean="0"/>
              <a:t>For example – Handling of Fire if there is any at the time of an accident</a:t>
            </a:r>
          </a:p>
          <a:p>
            <a:r>
              <a:rPr lang="en-US" dirty="0" smtClean="0"/>
              <a:t>The subordinate system feeds information to the main system as needed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4221F4-B32F-40F8-98D4-5631BC26E294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029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Handling…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Incomplete information</a:t>
            </a:r>
          </a:p>
          <a:p>
            <a:pPr lvl="1"/>
            <a:r>
              <a:rPr lang="en-US" dirty="0" smtClean="0"/>
              <a:t>Graph nodes with generic labels/information</a:t>
            </a:r>
          </a:p>
          <a:p>
            <a:endParaRPr lang="en-US" dirty="0"/>
          </a:p>
          <a:p>
            <a:r>
              <a:rPr lang="en-US" dirty="0" smtClean="0"/>
              <a:t>Duplicate information</a:t>
            </a:r>
          </a:p>
          <a:p>
            <a:pPr lvl="1"/>
            <a:r>
              <a:rPr lang="en-US" dirty="0" smtClean="0"/>
              <a:t>Keep each version with source identification</a:t>
            </a:r>
          </a:p>
          <a:p>
            <a:pPr lvl="1"/>
            <a:r>
              <a:rPr lang="en-US" dirty="0" smtClean="0"/>
              <a:t>Merge identical information</a:t>
            </a:r>
          </a:p>
          <a:p>
            <a:pPr lvl="1"/>
            <a:endParaRPr lang="en-US" dirty="0"/>
          </a:p>
          <a:p>
            <a:r>
              <a:rPr lang="en-US" dirty="0" smtClean="0"/>
              <a:t>Uncertain Information</a:t>
            </a:r>
          </a:p>
          <a:p>
            <a:pPr lvl="1"/>
            <a:r>
              <a:rPr lang="en-US" dirty="0" smtClean="0"/>
              <a:t>Keep the degree of trust measure.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4221F4-B32F-40F8-98D4-5631BC26E294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062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Merging Situation Graphs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When two situation graphs have a common node the graphs may be merged</a:t>
            </a:r>
          </a:p>
          <a:p>
            <a:r>
              <a:rPr lang="en-US" dirty="0" smtClean="0"/>
              <a:t>Merged situation graph may be given a new identity with the identity of the two situations merged kept in the log.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4221F4-B32F-40F8-98D4-5631BC26E294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429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Concluding Remarks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782492"/>
            <a:ext cx="10515600" cy="4351338"/>
          </a:xfrm>
        </p:spPr>
        <p:txBody>
          <a:bodyPr/>
          <a:lstStyle/>
          <a:p>
            <a:r>
              <a:rPr lang="en-US" dirty="0" smtClean="0"/>
              <a:t>Information Dynamics</a:t>
            </a:r>
          </a:p>
          <a:p>
            <a:pPr lvl="1"/>
            <a:r>
              <a:rPr lang="en-US" dirty="0" smtClean="0"/>
              <a:t>Framework for managing information in most realistic way to support human decision making</a:t>
            </a:r>
          </a:p>
          <a:p>
            <a:r>
              <a:rPr lang="en-US" dirty="0" smtClean="0"/>
              <a:t>Rover Technology</a:t>
            </a:r>
          </a:p>
          <a:p>
            <a:pPr lvl="1"/>
            <a:r>
              <a:rPr lang="en-US" dirty="0" smtClean="0"/>
              <a:t>Applicable in a variety of domains</a:t>
            </a:r>
          </a:p>
          <a:p>
            <a:pPr lvl="1"/>
            <a:r>
              <a:rPr lang="en-US" dirty="0" smtClean="0"/>
              <a:t>Domain knowledge captured as templates and rules</a:t>
            </a:r>
          </a:p>
          <a:p>
            <a:pPr lvl="1"/>
            <a:r>
              <a:rPr lang="en-US" dirty="0" smtClean="0"/>
              <a:t>Chosen technologies that scale well</a:t>
            </a:r>
          </a:p>
          <a:p>
            <a:r>
              <a:rPr lang="en-US" dirty="0" smtClean="0"/>
              <a:t>M-Urgency </a:t>
            </a:r>
          </a:p>
          <a:p>
            <a:pPr lvl="1"/>
            <a:r>
              <a:rPr lang="en-US" dirty="0" smtClean="0"/>
              <a:t>Public Safety system deployed at the University of Maryland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4221F4-B32F-40F8-98D4-5631BC26E294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Template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9845" y="1791119"/>
            <a:ext cx="2655498" cy="1762964"/>
          </a:xfrm>
        </p:spPr>
        <p:txBody>
          <a:bodyPr/>
          <a:lstStyle/>
          <a:p>
            <a:r>
              <a:rPr lang="en-US" dirty="0" smtClean="0"/>
              <a:t>Example - person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1339122"/>
              </p:ext>
            </p:extLst>
          </p:nvPr>
        </p:nvGraphicFramePr>
        <p:xfrm>
          <a:off x="2855343" y="2004144"/>
          <a:ext cx="3509513" cy="28326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5341236"/>
              </p:ext>
            </p:extLst>
          </p:nvPr>
        </p:nvGraphicFramePr>
        <p:xfrm>
          <a:off x="7673197" y="1914976"/>
          <a:ext cx="3509513" cy="28326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cxnSp>
        <p:nvCxnSpPr>
          <p:cNvPr id="7" name="Straight Arrow Connector 6"/>
          <p:cNvCxnSpPr/>
          <p:nvPr/>
        </p:nvCxnSpPr>
        <p:spPr>
          <a:xfrm flipV="1">
            <a:off x="5894773" y="3424688"/>
            <a:ext cx="3257853" cy="5880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E29D9-9472-451B-9C82-731C20AA08A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439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AsOne/>
      </p:bldGraphic>
      <p:bldGraphic spid="5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piece of information also</a:t>
            </a:r>
          </a:p>
          <a:p>
            <a:r>
              <a:rPr lang="en-US" dirty="0" smtClean="0"/>
              <a:t>Carries with it information that can be used in determining the relevance. </a:t>
            </a:r>
          </a:p>
          <a:p>
            <a:r>
              <a:rPr lang="en-US" dirty="0" smtClean="0"/>
              <a:t>Example –</a:t>
            </a:r>
          </a:p>
          <a:p>
            <a:pPr lvl="1"/>
            <a:r>
              <a:rPr lang="en-US" dirty="0" smtClean="0"/>
              <a:t>If a car is </a:t>
            </a:r>
            <a:r>
              <a:rPr lang="en-US" u="sng" dirty="0" smtClean="0"/>
              <a:t>involved in an accident </a:t>
            </a:r>
            <a:r>
              <a:rPr lang="en-US" dirty="0" smtClean="0"/>
              <a:t>the </a:t>
            </a:r>
            <a:r>
              <a:rPr lang="en-US" i="1" dirty="0" smtClean="0"/>
              <a:t>date of purchase </a:t>
            </a:r>
            <a:r>
              <a:rPr lang="en-US" dirty="0" smtClean="0"/>
              <a:t>may have no relevance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E29D9-9472-451B-9C82-731C20AA08A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514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and Representation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physical world we only deal with representations of pieces of information</a:t>
            </a:r>
          </a:p>
          <a:p>
            <a:r>
              <a:rPr lang="en-US" dirty="0" smtClean="0"/>
              <a:t>We use many representations for the same piece of information</a:t>
            </a:r>
          </a:p>
          <a:p>
            <a:r>
              <a:rPr lang="en-US" dirty="0" smtClean="0"/>
              <a:t>Distinction of information and its representation has many far reaching implications</a:t>
            </a:r>
          </a:p>
          <a:p>
            <a:r>
              <a:rPr lang="en-US" dirty="0" smtClean="0"/>
              <a:t>Usually only the sentient beings handle the information itself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E29D9-9472-451B-9C82-731C20AA08A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308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47819"/>
          <p:cNvSpPr>
            <a:spLocks noChangeArrowheads="1"/>
          </p:cNvSpPr>
          <p:nvPr/>
        </p:nvSpPr>
        <p:spPr bwMode="auto">
          <a:xfrm>
            <a:off x="2236788" y="1855788"/>
            <a:ext cx="8202612" cy="2971800"/>
          </a:xfrm>
          <a:prstGeom prst="rect">
            <a:avLst/>
          </a:prstGeom>
          <a:solidFill>
            <a:schemeClr val="bg2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Sentient Entity</a:t>
            </a:r>
          </a:p>
        </p:txBody>
      </p:sp>
      <p:sp>
        <p:nvSpPr>
          <p:cNvPr id="18436" name="Shape 247809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r>
              <a:rPr lang="en-US" smtClean="0"/>
              <a:t>Information and Representation</a:t>
            </a:r>
          </a:p>
        </p:txBody>
      </p:sp>
      <p:sp>
        <p:nvSpPr>
          <p:cNvPr id="18437" name="Rectangle 247810"/>
          <p:cNvSpPr>
            <a:spLocks noChangeArrowheads="1"/>
          </p:cNvSpPr>
          <p:nvPr/>
        </p:nvSpPr>
        <p:spPr bwMode="auto">
          <a:xfrm>
            <a:off x="3078163" y="5002213"/>
            <a:ext cx="1465262" cy="102235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/>
              <a:t>Representation</a:t>
            </a:r>
          </a:p>
        </p:txBody>
      </p:sp>
      <p:sp>
        <p:nvSpPr>
          <p:cNvPr id="18438" name="Rectangle 247811"/>
          <p:cNvSpPr>
            <a:spLocks noChangeArrowheads="1"/>
          </p:cNvSpPr>
          <p:nvPr/>
        </p:nvSpPr>
        <p:spPr bwMode="auto">
          <a:xfrm>
            <a:off x="2963864" y="1989139"/>
            <a:ext cx="1666875" cy="968375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Information</a:t>
            </a:r>
          </a:p>
        </p:txBody>
      </p:sp>
      <p:sp>
        <p:nvSpPr>
          <p:cNvPr id="18439" name="Rectangle 247812"/>
          <p:cNvSpPr>
            <a:spLocks noChangeArrowheads="1"/>
          </p:cNvSpPr>
          <p:nvPr/>
        </p:nvSpPr>
        <p:spPr bwMode="auto">
          <a:xfrm>
            <a:off x="7612063" y="5014913"/>
            <a:ext cx="1465262" cy="102235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/>
              <a:t>Representation</a:t>
            </a:r>
          </a:p>
        </p:txBody>
      </p:sp>
      <p:sp>
        <p:nvSpPr>
          <p:cNvPr id="18440" name="Rectangle 247813"/>
          <p:cNvSpPr>
            <a:spLocks noChangeArrowheads="1"/>
          </p:cNvSpPr>
          <p:nvPr/>
        </p:nvSpPr>
        <p:spPr bwMode="auto">
          <a:xfrm>
            <a:off x="7500939" y="2024064"/>
            <a:ext cx="1666875" cy="968375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Information</a:t>
            </a:r>
          </a:p>
        </p:txBody>
      </p:sp>
      <p:cxnSp>
        <p:nvCxnSpPr>
          <p:cNvPr id="18441" name="Straight Arrow Connector 247814"/>
          <p:cNvCxnSpPr>
            <a:cxnSpLocks noChangeShapeType="1"/>
          </p:cNvCxnSpPr>
          <p:nvPr/>
        </p:nvCxnSpPr>
        <p:spPr bwMode="auto">
          <a:xfrm>
            <a:off x="4543425" y="5513388"/>
            <a:ext cx="3068638" cy="127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8442" name="Straight Arrow Connector 247815"/>
          <p:cNvCxnSpPr>
            <a:cxnSpLocks noChangeShapeType="1"/>
          </p:cNvCxnSpPr>
          <p:nvPr/>
        </p:nvCxnSpPr>
        <p:spPr bwMode="auto">
          <a:xfrm>
            <a:off x="3797300" y="2957513"/>
            <a:ext cx="14288" cy="20447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8443" name="Straight Arrow Connector 247816"/>
          <p:cNvCxnSpPr>
            <a:cxnSpLocks noChangeShapeType="1"/>
          </p:cNvCxnSpPr>
          <p:nvPr/>
        </p:nvCxnSpPr>
        <p:spPr bwMode="auto">
          <a:xfrm flipH="1" flipV="1">
            <a:off x="8334376" y="2992439"/>
            <a:ext cx="11113" cy="20224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247818" name="Oval 247817"/>
          <p:cNvSpPr>
            <a:spLocks noChangeArrowheads="1"/>
          </p:cNvSpPr>
          <p:nvPr/>
        </p:nvSpPr>
        <p:spPr bwMode="auto">
          <a:xfrm>
            <a:off x="3082926" y="3684588"/>
            <a:ext cx="1452563" cy="887412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Perceived</a:t>
            </a:r>
          </a:p>
          <a:p>
            <a:pPr algn="ctr"/>
            <a:r>
              <a:rPr lang="en-US"/>
              <a:t>Reality</a:t>
            </a:r>
          </a:p>
        </p:txBody>
      </p:sp>
      <p:sp>
        <p:nvSpPr>
          <p:cNvPr id="247819" name="Oval 247818"/>
          <p:cNvSpPr>
            <a:spLocks noChangeArrowheads="1"/>
          </p:cNvSpPr>
          <p:nvPr/>
        </p:nvSpPr>
        <p:spPr bwMode="auto">
          <a:xfrm>
            <a:off x="7616826" y="3697288"/>
            <a:ext cx="1452563" cy="887412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Perceived</a:t>
            </a:r>
          </a:p>
          <a:p>
            <a:pPr algn="ctr"/>
            <a:r>
              <a:rPr lang="en-US"/>
              <a:t>Reality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4221F4-B32F-40F8-98D4-5631BC26E29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497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7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47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7818" grpId="0" animBg="1"/>
      <p:bldP spid="2478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Shape 84993"/>
          <p:cNvSpPr>
            <a:spLocks noGrp="1" noChangeArrowheads="1"/>
          </p:cNvSpPr>
          <p:nvPr>
            <p:ph type="title"/>
          </p:nvPr>
        </p:nvSpPr>
        <p:spPr>
          <a:xfrm>
            <a:off x="2395539" y="862013"/>
            <a:ext cx="8162925" cy="762000"/>
          </a:xfrm>
        </p:spPr>
        <p:txBody>
          <a:bodyPr anchor="b"/>
          <a:lstStyle/>
          <a:p>
            <a:r>
              <a:rPr lang="en-US" dirty="0" smtClean="0"/>
              <a:t>Manipulation?</a:t>
            </a:r>
          </a:p>
        </p:txBody>
      </p:sp>
      <p:sp>
        <p:nvSpPr>
          <p:cNvPr id="26628" name="Shape 84994"/>
          <p:cNvSpPr>
            <a:spLocks noGrp="1" noChangeArrowheads="1"/>
          </p:cNvSpPr>
          <p:nvPr>
            <p:ph type="body" idx="1"/>
          </p:nvPr>
        </p:nvSpPr>
        <p:spPr>
          <a:xfrm>
            <a:off x="2436814" y="1905001"/>
            <a:ext cx="8110537" cy="1198563"/>
          </a:xfrm>
        </p:spPr>
        <p:txBody>
          <a:bodyPr>
            <a:normAutofit/>
          </a:bodyPr>
          <a:lstStyle/>
          <a:p>
            <a:r>
              <a:rPr lang="en-US" sz="2000" dirty="0" smtClean="0"/>
              <a:t>Machines </a:t>
            </a:r>
            <a:r>
              <a:rPr lang="en-US" sz="2000" dirty="0"/>
              <a:t>only manipulate representations of information.</a:t>
            </a:r>
          </a:p>
        </p:txBody>
      </p:sp>
      <p:sp>
        <p:nvSpPr>
          <p:cNvPr id="26629" name="Rectangle 84995"/>
          <p:cNvSpPr>
            <a:spLocks noChangeArrowheads="1"/>
          </p:cNvSpPr>
          <p:nvPr/>
        </p:nvSpPr>
        <p:spPr bwMode="auto">
          <a:xfrm>
            <a:off x="3500438" y="3519374"/>
            <a:ext cx="857250" cy="38417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Arial" pitchFamily="34" charset="0"/>
              </a:rPr>
              <a:t>010</a:t>
            </a:r>
          </a:p>
        </p:txBody>
      </p:sp>
      <p:sp>
        <p:nvSpPr>
          <p:cNvPr id="26630" name="Rectangle 84996"/>
          <p:cNvSpPr>
            <a:spLocks noChangeArrowheads="1"/>
          </p:cNvSpPr>
          <p:nvPr/>
        </p:nvSpPr>
        <p:spPr bwMode="auto">
          <a:xfrm>
            <a:off x="3500438" y="4505212"/>
            <a:ext cx="857250" cy="38417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Arial" pitchFamily="34" charset="0"/>
              </a:rPr>
              <a:t>011</a:t>
            </a:r>
          </a:p>
        </p:txBody>
      </p:sp>
      <p:sp>
        <p:nvSpPr>
          <p:cNvPr id="26631" name="Rectangle 84997"/>
          <p:cNvSpPr>
            <a:spLocks noChangeArrowheads="1"/>
          </p:cNvSpPr>
          <p:nvPr/>
        </p:nvSpPr>
        <p:spPr bwMode="auto">
          <a:xfrm>
            <a:off x="6956425" y="4011499"/>
            <a:ext cx="857250" cy="38417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Arial" pitchFamily="34" charset="0"/>
              </a:rPr>
              <a:t>101</a:t>
            </a:r>
          </a:p>
        </p:txBody>
      </p:sp>
      <p:sp>
        <p:nvSpPr>
          <p:cNvPr id="26632" name="Rectangle 84998"/>
          <p:cNvSpPr>
            <a:spLocks noChangeArrowheads="1"/>
          </p:cNvSpPr>
          <p:nvPr/>
        </p:nvSpPr>
        <p:spPr bwMode="auto">
          <a:xfrm>
            <a:off x="5232400" y="4000387"/>
            <a:ext cx="857250" cy="384175"/>
          </a:xfrm>
          <a:prstGeom prst="rect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Arial" pitchFamily="34" charset="0"/>
              </a:rPr>
              <a:t>Adder</a:t>
            </a:r>
          </a:p>
        </p:txBody>
      </p:sp>
      <p:sp>
        <p:nvSpPr>
          <p:cNvPr id="26633" name="Straight Connector 84999"/>
          <p:cNvSpPr>
            <a:spLocks noChangeShapeType="1"/>
          </p:cNvSpPr>
          <p:nvPr/>
        </p:nvSpPr>
        <p:spPr bwMode="auto">
          <a:xfrm>
            <a:off x="4381500" y="3706699"/>
            <a:ext cx="857250" cy="39211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34" name="Straight Connector 85000"/>
          <p:cNvSpPr>
            <a:spLocks noChangeShapeType="1"/>
          </p:cNvSpPr>
          <p:nvPr/>
        </p:nvSpPr>
        <p:spPr bwMode="auto">
          <a:xfrm flipV="1">
            <a:off x="4357688" y="4303599"/>
            <a:ext cx="881062" cy="42386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35" name="Straight Connector 85001"/>
          <p:cNvSpPr>
            <a:spLocks noChangeShapeType="1"/>
          </p:cNvSpPr>
          <p:nvPr/>
        </p:nvSpPr>
        <p:spPr bwMode="auto">
          <a:xfrm>
            <a:off x="6088064" y="4189298"/>
            <a:ext cx="87312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36" name="TextBox 85002"/>
          <p:cNvSpPr txBox="1">
            <a:spLocks noChangeArrowheads="1"/>
          </p:cNvSpPr>
          <p:nvPr/>
        </p:nvSpPr>
        <p:spPr bwMode="auto">
          <a:xfrm>
            <a:off x="5302251" y="2851036"/>
            <a:ext cx="9890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Arial" pitchFamily="34" charset="0"/>
              </a:rPr>
              <a:t>2 + 3 = 5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4221F4-B32F-40F8-98D4-5631BC26E29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1139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3263</TotalTime>
  <Words>2032</Words>
  <Application>Microsoft Office PowerPoint</Application>
  <PresentationFormat>Widescreen</PresentationFormat>
  <Paragraphs>738</Paragraphs>
  <Slides>47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54" baseType="lpstr">
      <vt:lpstr>Arial</vt:lpstr>
      <vt:lpstr>Calibri</vt:lpstr>
      <vt:lpstr>Calibri Light</vt:lpstr>
      <vt:lpstr>Gabriola</vt:lpstr>
      <vt:lpstr>Times New Roman</vt:lpstr>
      <vt:lpstr>Wingdings</vt:lpstr>
      <vt:lpstr>Office Theme</vt:lpstr>
      <vt:lpstr>Information Dynamics and Rover Technology</vt:lpstr>
      <vt:lpstr>Approach</vt:lpstr>
      <vt:lpstr>Basic Nature of Information  As the term is used in Everyday Use</vt:lpstr>
      <vt:lpstr>Template</vt:lpstr>
      <vt:lpstr>Template</vt:lpstr>
      <vt:lpstr>Relationship</vt:lpstr>
      <vt:lpstr>Information and Representation</vt:lpstr>
      <vt:lpstr>Information and Representation</vt:lpstr>
      <vt:lpstr>Manipulation?</vt:lpstr>
      <vt:lpstr>Information Manipulation</vt:lpstr>
      <vt:lpstr>Primitives</vt:lpstr>
      <vt:lpstr>Acquiring Information</vt:lpstr>
      <vt:lpstr>Logging</vt:lpstr>
      <vt:lpstr>Relevant Information</vt:lpstr>
      <vt:lpstr>Rover – A Dynamic Information Management System</vt:lpstr>
      <vt:lpstr>Rover Architecture</vt:lpstr>
      <vt:lpstr>Rover Architecture</vt:lpstr>
      <vt:lpstr>Rover Architecture</vt:lpstr>
      <vt:lpstr>Context Storage and Representation</vt:lpstr>
      <vt:lpstr>Example of situation graph expansion and contraction</vt:lpstr>
      <vt:lpstr>Relevant Context</vt:lpstr>
      <vt:lpstr>Relevant Context - Demo</vt:lpstr>
      <vt:lpstr>Accident can be categorized as :</vt:lpstr>
      <vt:lpstr>Road Accident - Event</vt:lpstr>
      <vt:lpstr>Person - Entity</vt:lpstr>
      <vt:lpstr>Car - Entity</vt:lpstr>
      <vt:lpstr>Transport injured - Activity</vt:lpstr>
      <vt:lpstr>Towing  - Activity </vt:lpstr>
      <vt:lpstr>Situation Graph – Accident Creation</vt:lpstr>
      <vt:lpstr>Situation Graph</vt:lpstr>
      <vt:lpstr>Car (Template)</vt:lpstr>
      <vt:lpstr>Car – Relevant Information</vt:lpstr>
      <vt:lpstr>Person (Template)</vt:lpstr>
      <vt:lpstr>Person – Relevant Context</vt:lpstr>
      <vt:lpstr>Situation Graph – After Initial Template</vt:lpstr>
      <vt:lpstr>Situation Graph – As info comes in</vt:lpstr>
      <vt:lpstr>Situation Graph – Dynamic Ontology Performs Automatic Query</vt:lpstr>
      <vt:lpstr>Situation Graph – Context Triggers Activity</vt:lpstr>
      <vt:lpstr>Situation Graph – More Information</vt:lpstr>
      <vt:lpstr>Situation Graph – Context Caches Information by Expanding Situation Graph</vt:lpstr>
      <vt:lpstr>Situation Graph – Context Triggers Activity</vt:lpstr>
      <vt:lpstr>Template Generation</vt:lpstr>
      <vt:lpstr>Value of information</vt:lpstr>
      <vt:lpstr>Delegation</vt:lpstr>
      <vt:lpstr>Handling…</vt:lpstr>
      <vt:lpstr>Merging Situation Graphs</vt:lpstr>
      <vt:lpstr>Concluding Remarks</vt:lpstr>
    </vt:vector>
  </TitlesOfParts>
  <Company>University of Maryland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Dynamics</dc:title>
  <dc:creator>Ashok Agrawala</dc:creator>
  <cp:lastModifiedBy>Agrawala, Ashok</cp:lastModifiedBy>
  <cp:revision>115</cp:revision>
  <cp:lastPrinted>2014-09-09T12:22:05Z</cp:lastPrinted>
  <dcterms:created xsi:type="dcterms:W3CDTF">2014-09-09T17:18:01Z</dcterms:created>
  <dcterms:modified xsi:type="dcterms:W3CDTF">2018-02-08T16:36:44Z</dcterms:modified>
</cp:coreProperties>
</file>