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" Target="slides/slide1.xml"/><Relationship Id="rId19" Type="http://schemas.openxmlformats.org/officeDocument/2006/relationships/font" Target="fonts/MavenPro-regular.fntdata"/><Relationship Id="rId6" Type="http://schemas.openxmlformats.org/officeDocument/2006/relationships/slide" Target="slides/slide2.xml"/><Relationship Id="rId18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68425" y="1164825"/>
            <a:ext cx="89754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Buying Cures Versus Renting Health: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</a:rPr>
              <a:t>Financing Health Care with Consumer Loans</a:t>
            </a:r>
            <a:endParaRPr b="0" sz="24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</a:rPr>
              <a:t>Vahid Montazerhodjat, David M. Weinstock, Andrew W. Lo (2016)</a:t>
            </a:r>
            <a:endParaRPr b="0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r>
              <a:rPr lang="en"/>
              <a:t> and Limitations</a:t>
            </a:r>
            <a:endParaRPr/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546850" y="1597875"/>
            <a:ext cx="7787400" cy="34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rgbClr val="000000"/>
                </a:solidFill>
              </a:rPr>
              <a:t>Is it realistic to assume health insurers will pay high up front costs?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High U.S. drug prices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Can’t help with truly expensive drugs like gene therapies ($1 million cost)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Still not well suited for lower income households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Was it right to make default estimates based on student loan data?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Securitization is risky left unregulated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1303800" y="1565850"/>
            <a:ext cx="7497900" cy="29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This is the first paper to propose specific methods for implementing a Health Care Loan (HCL) market and to assess one’s financial viability</a:t>
            </a:r>
            <a:endParaRPr sz="1600">
              <a:solidFill>
                <a:srgbClr val="000000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Goals: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Create a market which is attractive to both high-risk and low-risk investors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Create a market which can finance expensive drug costs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Correctly model loan default rates - crucial to estimating the financial viability of HCLs 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Solutions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871375" y="1565850"/>
            <a:ext cx="4986300" cy="29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Use Diversification and Securitization to attract both low-risk and high risk investors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Estimate loan defaults probabilities using student loan and U.S. Census data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Run Monte Carlo simulations which can be used to estimate financial viability of HCL markets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50216" t="0"/>
          <a:stretch/>
        </p:blipFill>
        <p:spPr>
          <a:xfrm>
            <a:off x="5857850" y="2395625"/>
            <a:ext cx="3210949" cy="27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Estimating Probability of Loan Default</a:t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303800" y="1565850"/>
            <a:ext cx="7497900" cy="3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Create 3 separate models for default probability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861" y="2192600"/>
            <a:ext cx="6392277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325" y="2720138"/>
            <a:ext cx="52673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4800" y="3502250"/>
            <a:ext cx="5014401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>
            <p:ph idx="1" type="body"/>
          </p:nvPr>
        </p:nvSpPr>
        <p:spPr>
          <a:xfrm>
            <a:off x="823050" y="4207050"/>
            <a:ext cx="7497900" cy="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DPI: debt-payment-to-income ratio (a random variable)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𝞪 and 𝞫: model parameters		𝝓: CDF of the normal distribution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375" y="769300"/>
            <a:ext cx="4615676" cy="36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00" y="769300"/>
            <a:ext cx="4236075" cy="341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350" y="152400"/>
            <a:ext cx="646728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Simulation: Structure and Assumptions</a:t>
            </a:r>
            <a:endParaRPr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546850" y="1597875"/>
            <a:ext cx="7787400" cy="34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Run 10 million Monte Carlo simulations under each default probability function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Assumptions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12,500 patients (arbitrary)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$84,000 cost per drug and $40,000 loan (based on HCV cure cost)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9.1% interest rate (aims for at least 15% return rate guarantee)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9 year repayment terms (maximum term for which $40,000 loan is viable)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8075"/>
            <a:ext cx="4721043" cy="36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325" y="758075"/>
            <a:ext cx="4482674" cy="3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9950"/>
            <a:ext cx="8839199" cy="368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