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44" r:id="rId2"/>
    <p:sldId id="784" r:id="rId3"/>
    <p:sldId id="768" r:id="rId4"/>
    <p:sldId id="774" r:id="rId5"/>
    <p:sldId id="771" r:id="rId6"/>
    <p:sldId id="775" r:id="rId7"/>
    <p:sldId id="773" r:id="rId8"/>
    <p:sldId id="772" r:id="rId9"/>
    <p:sldId id="783" r:id="rId10"/>
    <p:sldId id="765" r:id="rId11"/>
    <p:sldId id="785" r:id="rId12"/>
    <p:sldId id="770" r:id="rId13"/>
    <p:sldId id="769" r:id="rId14"/>
    <p:sldId id="758" r:id="rId15"/>
    <p:sldId id="751" r:id="rId16"/>
    <p:sldId id="745" r:id="rId17"/>
    <p:sldId id="754" r:id="rId18"/>
    <p:sldId id="752" r:id="rId19"/>
    <p:sldId id="757" r:id="rId20"/>
    <p:sldId id="759" r:id="rId21"/>
    <p:sldId id="762" r:id="rId22"/>
    <p:sldId id="760" r:id="rId23"/>
    <p:sldId id="761" r:id="rId24"/>
    <p:sldId id="763" r:id="rId25"/>
    <p:sldId id="764" r:id="rId26"/>
    <p:sldId id="786" r:id="rId27"/>
    <p:sldId id="787" r:id="rId28"/>
    <p:sldId id="788" r:id="rId29"/>
    <p:sldId id="789" r:id="rId30"/>
    <p:sldId id="790" r:id="rId31"/>
    <p:sldId id="777" r:id="rId32"/>
    <p:sldId id="776" r:id="rId33"/>
    <p:sldId id="778" r:id="rId34"/>
    <p:sldId id="779" r:id="rId35"/>
    <p:sldId id="780" r:id="rId36"/>
    <p:sldId id="781" r:id="rId37"/>
    <p:sldId id="782" r:id="rId38"/>
    <p:sldId id="755" r:id="rId39"/>
    <p:sldId id="756" r:id="rId40"/>
    <p:sldId id="749" r:id="rId41"/>
    <p:sldId id="747" r:id="rId42"/>
    <p:sldId id="748" r:id="rId43"/>
    <p:sldId id="753" r:id="rId44"/>
    <p:sldId id="74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8"/>
    <p:restoredTop sz="94689"/>
  </p:normalViewPr>
  <p:slideViewPr>
    <p:cSldViewPr snapToGrid="0" snapToObjects="1" showGuides="1">
      <p:cViewPr varScale="1">
        <p:scale>
          <a:sx n="93" d="100"/>
          <a:sy n="93" d="100"/>
        </p:scale>
        <p:origin x="41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Sheet1!$A$13:$A$22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89-6848-A6C6-24DABE0D2124}"/>
            </c:ext>
          </c:extLst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Sheet1!$B$13:$B$22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89-6848-A6C6-24DABE0D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372399"/>
        <c:axId val="945145471"/>
      </c:lineChart>
      <c:catAx>
        <c:axId val="9903723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145471"/>
        <c:crosses val="autoZero"/>
        <c:auto val="1"/>
        <c:lblAlgn val="ctr"/>
        <c:lblOffset val="100"/>
        <c:noMultiLvlLbl val="0"/>
      </c:catAx>
      <c:valAx>
        <c:axId val="94514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37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val>
            <c:numRef>
              <c:f>Sheet1!$A$13:$A$22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89-6848-A6C6-24DABE0D2124}"/>
            </c:ext>
          </c:extLst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Sheet1!$B$13:$B$22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89-6848-A6C6-24DABE0D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372399"/>
        <c:axId val="945145471"/>
      </c:lineChart>
      <c:catAx>
        <c:axId val="9903723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145471"/>
        <c:crosses val="autoZero"/>
        <c:auto val="1"/>
        <c:lblAlgn val="ctr"/>
        <c:lblOffset val="100"/>
        <c:noMultiLvlLbl val="0"/>
      </c:catAx>
      <c:valAx>
        <c:axId val="94514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37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val>
            <c:numRef>
              <c:f>Sheet1!$A$13:$A$22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89-6848-A6C6-24DABE0D2124}"/>
            </c:ext>
          </c:extLst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Sheet1!$B$13:$B$22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89-6848-A6C6-24DABE0D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372399"/>
        <c:axId val="945145471"/>
      </c:lineChart>
      <c:catAx>
        <c:axId val="9903723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145471"/>
        <c:crosses val="autoZero"/>
        <c:auto val="1"/>
        <c:lblAlgn val="ctr"/>
        <c:lblOffset val="100"/>
        <c:noMultiLvlLbl val="0"/>
      </c:catAx>
      <c:valAx>
        <c:axId val="94514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37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val>
            <c:numRef>
              <c:f>Sheet1!$A$13:$A$22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89-6848-A6C6-24DABE0D2124}"/>
            </c:ext>
          </c:extLst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Sheet1!$B$13:$B$22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89-6848-A6C6-24DABE0D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372399"/>
        <c:axId val="945145471"/>
      </c:lineChart>
      <c:catAx>
        <c:axId val="9903723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145471"/>
        <c:crosses val="autoZero"/>
        <c:auto val="1"/>
        <c:lblAlgn val="ctr"/>
        <c:lblOffset val="100"/>
        <c:noMultiLvlLbl val="0"/>
      </c:catAx>
      <c:valAx>
        <c:axId val="94514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37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val>
            <c:numRef>
              <c:f>Sheet1!$A$13:$A$22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89-6848-A6C6-24DABE0D2124}"/>
            </c:ext>
          </c:extLst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Sheet1!$B$13:$B$22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89-6848-A6C6-24DABE0D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372399"/>
        <c:axId val="945145471"/>
      </c:lineChart>
      <c:catAx>
        <c:axId val="9903723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145471"/>
        <c:crosses val="autoZero"/>
        <c:auto val="1"/>
        <c:lblAlgn val="ctr"/>
        <c:lblOffset val="100"/>
        <c:noMultiLvlLbl val="0"/>
      </c:catAx>
      <c:valAx>
        <c:axId val="94514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37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val>
            <c:numRef>
              <c:f>Sheet1!$A$13:$A$22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89-6848-A6C6-24DABE0D2124}"/>
            </c:ext>
          </c:extLst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Sheet1!$B$13:$B$22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89-6848-A6C6-24DABE0D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372399"/>
        <c:axId val="945145471"/>
      </c:lineChart>
      <c:catAx>
        <c:axId val="9903723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145471"/>
        <c:crosses val="autoZero"/>
        <c:auto val="1"/>
        <c:lblAlgn val="ctr"/>
        <c:lblOffset val="100"/>
        <c:noMultiLvlLbl val="0"/>
      </c:catAx>
      <c:valAx>
        <c:axId val="94514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37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Sheet1!$A$1:$A$10</c:f>
              <c:numCache>
                <c:formatCode>General</c:formatCode>
                <c:ptCount val="10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9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E6-5641-8023-2258F5C8627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Sheet1!$B$1:$B$10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E6-5641-8023-2258F5C86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411263"/>
        <c:axId val="995445359"/>
      </c:lineChart>
      <c:catAx>
        <c:axId val="83941126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445359"/>
        <c:crosses val="autoZero"/>
        <c:auto val="1"/>
        <c:lblAlgn val="ctr"/>
        <c:lblOffset val="100"/>
        <c:noMultiLvlLbl val="0"/>
      </c:catAx>
      <c:valAx>
        <c:axId val="99544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1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Sheet1!$A$1:$A$10</c:f>
              <c:numCache>
                <c:formatCode>General</c:formatCode>
                <c:ptCount val="10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9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5C-A84B-BE4B-CEE5F19C6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163695"/>
        <c:axId val="993165375"/>
      </c:lineChart>
      <c:catAx>
        <c:axId val="993163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165375"/>
        <c:crosses val="autoZero"/>
        <c:auto val="1"/>
        <c:lblAlgn val="ctr"/>
        <c:lblOffset val="100"/>
        <c:noMultiLvlLbl val="0"/>
      </c:catAx>
      <c:valAx>
        <c:axId val="99316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16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Sheet1!$B$1:$B$10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00-604F-A442-B8555346C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006111"/>
        <c:axId val="945888031"/>
      </c:lineChart>
      <c:catAx>
        <c:axId val="9460061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888031"/>
        <c:crosses val="autoZero"/>
        <c:auto val="1"/>
        <c:lblAlgn val="ctr"/>
        <c:lblOffset val="100"/>
        <c:noMultiLvlLbl val="0"/>
      </c:catAx>
      <c:valAx>
        <c:axId val="94588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00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9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4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F4F2-EFCD-284D-8E83-50D0D2584EEB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5B8A-59AC-1D47-B325-2423AE89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3194C-7299-1A4A-9E53-498A7244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1D26-3776-4CAD-941E-DCE84D7DFA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336BF-D651-434F-B56F-DB1F1A8E60D6}"/>
              </a:ext>
            </a:extLst>
          </p:cNvPr>
          <p:cNvSpPr txBox="1"/>
          <p:nvPr/>
        </p:nvSpPr>
        <p:spPr>
          <a:xfrm>
            <a:off x="1553390" y="528822"/>
            <a:ext cx="63578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Lecture 10.1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Time Series (Dis)Similarity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(Dynamic Time Warping)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6C90A-3309-5D47-8006-7DB386BD9063}"/>
              </a:ext>
            </a:extLst>
          </p:cNvPr>
          <p:cNvSpPr txBox="1"/>
          <p:nvPr/>
        </p:nvSpPr>
        <p:spPr>
          <a:xfrm>
            <a:off x="2635564" y="2479318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Lucida Bright" panose="02040602050505020304" pitchFamily="18" charset="77"/>
              </a:rPr>
              <a:t>CMSC 818W : Spring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B607D-1479-D74C-93EE-2783FCCFC9BE}"/>
              </a:ext>
            </a:extLst>
          </p:cNvPr>
          <p:cNvSpPr txBox="1"/>
          <p:nvPr/>
        </p:nvSpPr>
        <p:spPr>
          <a:xfrm>
            <a:off x="3598931" y="4242626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FB5A7-1265-B346-9237-2AD36665ABE4}"/>
              </a:ext>
            </a:extLst>
          </p:cNvPr>
          <p:cNvSpPr txBox="1"/>
          <p:nvPr/>
        </p:nvSpPr>
        <p:spPr>
          <a:xfrm>
            <a:off x="3296009" y="3114580"/>
            <a:ext cx="2874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200" b="1" dirty="0">
                <a:latin typeface="Lucida Bright" panose="02040602050505020304" pitchFamily="18" charset="77"/>
              </a:rPr>
              <a:t>CSI 2118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91B89-F8A2-F844-A016-B0D71329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18" y="5474943"/>
            <a:ext cx="3204916" cy="1113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915CC-BBFA-1842-9C4E-27D25365B3F2}"/>
              </a:ext>
            </a:extLst>
          </p:cNvPr>
          <p:cNvSpPr txBox="1"/>
          <p:nvPr/>
        </p:nvSpPr>
        <p:spPr>
          <a:xfrm>
            <a:off x="3610789" y="4704291"/>
            <a:ext cx="224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77"/>
              </a:rPr>
              <a:t>Apr. 25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77"/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77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44929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75C96F-DE5A-4746-8E73-F64C4498946E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Applications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555986-47E9-034D-A55D-35E43B354B6C}"/>
              </a:ext>
            </a:extLst>
          </p:cNvPr>
          <p:cNvGrpSpPr/>
          <p:nvPr/>
        </p:nvGrpSpPr>
        <p:grpSpPr>
          <a:xfrm>
            <a:off x="835471" y="600364"/>
            <a:ext cx="7473058" cy="5657273"/>
            <a:chOff x="835471" y="600364"/>
            <a:chExt cx="7473058" cy="565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FA7594-0479-A644-8EF6-4A771546A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71" y="600364"/>
              <a:ext cx="7473058" cy="5657273"/>
            </a:xfrm>
            <a:prstGeom prst="rect">
              <a:avLst/>
            </a:prstGeom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636D2C-2D15-B44F-9F9F-4C590F0D080B}"/>
                </a:ext>
              </a:extLst>
            </p:cNvPr>
            <p:cNvSpPr/>
            <p:nvPr/>
          </p:nvSpPr>
          <p:spPr>
            <a:xfrm>
              <a:off x="928255" y="4488873"/>
              <a:ext cx="5684353" cy="1731818"/>
            </a:xfrm>
            <a:custGeom>
              <a:avLst/>
              <a:gdLst>
                <a:gd name="connsiteX0" fmla="*/ 928254 w 5684353"/>
                <a:gd name="connsiteY0" fmla="*/ 0 h 1731818"/>
                <a:gd name="connsiteX1" fmla="*/ 928254 w 5684353"/>
                <a:gd name="connsiteY1" fmla="*/ 0 h 1731818"/>
                <a:gd name="connsiteX2" fmla="*/ 96981 w 5684353"/>
                <a:gd name="connsiteY2" fmla="*/ 360218 h 1731818"/>
                <a:gd name="connsiteX3" fmla="*/ 110836 w 5684353"/>
                <a:gd name="connsiteY3" fmla="*/ 401782 h 1731818"/>
                <a:gd name="connsiteX4" fmla="*/ 96981 w 5684353"/>
                <a:gd name="connsiteY4" fmla="*/ 526472 h 1731818"/>
                <a:gd name="connsiteX5" fmla="*/ 69272 w 5684353"/>
                <a:gd name="connsiteY5" fmla="*/ 554182 h 1731818"/>
                <a:gd name="connsiteX6" fmla="*/ 27709 w 5684353"/>
                <a:gd name="connsiteY6" fmla="*/ 678872 h 1731818"/>
                <a:gd name="connsiteX7" fmla="*/ 13854 w 5684353"/>
                <a:gd name="connsiteY7" fmla="*/ 720436 h 1731818"/>
                <a:gd name="connsiteX8" fmla="*/ 0 w 5684353"/>
                <a:gd name="connsiteY8" fmla="*/ 1052945 h 1731818"/>
                <a:gd name="connsiteX9" fmla="*/ 13854 w 5684353"/>
                <a:gd name="connsiteY9" fmla="*/ 1302327 h 1731818"/>
                <a:gd name="connsiteX10" fmla="*/ 41563 w 5684353"/>
                <a:gd name="connsiteY10" fmla="*/ 1399309 h 1731818"/>
                <a:gd name="connsiteX11" fmla="*/ 83127 w 5684353"/>
                <a:gd name="connsiteY11" fmla="*/ 1427018 h 1731818"/>
                <a:gd name="connsiteX12" fmla="*/ 304800 w 5684353"/>
                <a:gd name="connsiteY12" fmla="*/ 1468582 h 1731818"/>
                <a:gd name="connsiteX13" fmla="*/ 471054 w 5684353"/>
                <a:gd name="connsiteY13" fmla="*/ 1496291 h 1731818"/>
                <a:gd name="connsiteX14" fmla="*/ 526472 w 5684353"/>
                <a:gd name="connsiteY14" fmla="*/ 1510145 h 1731818"/>
                <a:gd name="connsiteX15" fmla="*/ 997527 w 5684353"/>
                <a:gd name="connsiteY15" fmla="*/ 1496291 h 1731818"/>
                <a:gd name="connsiteX16" fmla="*/ 1163781 w 5684353"/>
                <a:gd name="connsiteY16" fmla="*/ 1468582 h 1731818"/>
                <a:gd name="connsiteX17" fmla="*/ 1205345 w 5684353"/>
                <a:gd name="connsiteY17" fmla="*/ 1454727 h 1731818"/>
                <a:gd name="connsiteX18" fmla="*/ 2202872 w 5684353"/>
                <a:gd name="connsiteY18" fmla="*/ 1454727 h 1731818"/>
                <a:gd name="connsiteX19" fmla="*/ 2299854 w 5684353"/>
                <a:gd name="connsiteY19" fmla="*/ 1496291 h 1731818"/>
                <a:gd name="connsiteX20" fmla="*/ 2466109 w 5684353"/>
                <a:gd name="connsiteY20" fmla="*/ 1537854 h 1731818"/>
                <a:gd name="connsiteX21" fmla="*/ 2549236 w 5684353"/>
                <a:gd name="connsiteY21" fmla="*/ 1579418 h 1731818"/>
                <a:gd name="connsiteX22" fmla="*/ 2590800 w 5684353"/>
                <a:gd name="connsiteY22" fmla="*/ 1593272 h 1731818"/>
                <a:gd name="connsiteX23" fmla="*/ 2660072 w 5684353"/>
                <a:gd name="connsiteY23" fmla="*/ 1634836 h 1731818"/>
                <a:gd name="connsiteX24" fmla="*/ 2701636 w 5684353"/>
                <a:gd name="connsiteY24" fmla="*/ 1662545 h 1731818"/>
                <a:gd name="connsiteX25" fmla="*/ 2784763 w 5684353"/>
                <a:gd name="connsiteY25" fmla="*/ 1676400 h 1731818"/>
                <a:gd name="connsiteX26" fmla="*/ 2923309 w 5684353"/>
                <a:gd name="connsiteY26" fmla="*/ 1717963 h 1731818"/>
                <a:gd name="connsiteX27" fmla="*/ 3034145 w 5684353"/>
                <a:gd name="connsiteY27" fmla="*/ 1731818 h 1731818"/>
                <a:gd name="connsiteX28" fmla="*/ 3546763 w 5684353"/>
                <a:gd name="connsiteY28" fmla="*/ 1704109 h 1731818"/>
                <a:gd name="connsiteX29" fmla="*/ 4294909 w 5684353"/>
                <a:gd name="connsiteY29" fmla="*/ 1717963 h 1731818"/>
                <a:gd name="connsiteX30" fmla="*/ 4849090 w 5684353"/>
                <a:gd name="connsiteY30" fmla="*/ 1704109 h 1731818"/>
                <a:gd name="connsiteX31" fmla="*/ 5112327 w 5684353"/>
                <a:gd name="connsiteY31" fmla="*/ 1717963 h 1731818"/>
                <a:gd name="connsiteX32" fmla="*/ 5666509 w 5684353"/>
                <a:gd name="connsiteY32" fmla="*/ 1690254 h 1731818"/>
                <a:gd name="connsiteX33" fmla="*/ 5666509 w 5684353"/>
                <a:gd name="connsiteY33" fmla="*/ 1524000 h 1731818"/>
                <a:gd name="connsiteX34" fmla="*/ 5638800 w 5684353"/>
                <a:gd name="connsiteY34" fmla="*/ 1440872 h 1731818"/>
                <a:gd name="connsiteX35" fmla="*/ 5624945 w 5684353"/>
                <a:gd name="connsiteY35" fmla="*/ 1108363 h 1731818"/>
                <a:gd name="connsiteX36" fmla="*/ 5611090 w 5684353"/>
                <a:gd name="connsiteY36" fmla="*/ 1066800 h 1731818"/>
                <a:gd name="connsiteX37" fmla="*/ 5486400 w 5684353"/>
                <a:gd name="connsiteY37" fmla="*/ 969818 h 1731818"/>
                <a:gd name="connsiteX38" fmla="*/ 5444836 w 5684353"/>
                <a:gd name="connsiteY38" fmla="*/ 955963 h 1731818"/>
                <a:gd name="connsiteX39" fmla="*/ 5403272 w 5684353"/>
                <a:gd name="connsiteY39" fmla="*/ 928254 h 1731818"/>
                <a:gd name="connsiteX40" fmla="*/ 5278581 w 5684353"/>
                <a:gd name="connsiteY40" fmla="*/ 900545 h 1731818"/>
                <a:gd name="connsiteX41" fmla="*/ 5181600 w 5684353"/>
                <a:gd name="connsiteY41" fmla="*/ 858982 h 1731818"/>
                <a:gd name="connsiteX42" fmla="*/ 5001490 w 5684353"/>
                <a:gd name="connsiteY42" fmla="*/ 817418 h 1731818"/>
                <a:gd name="connsiteX43" fmla="*/ 4890654 w 5684353"/>
                <a:gd name="connsiteY43" fmla="*/ 789709 h 1731818"/>
                <a:gd name="connsiteX44" fmla="*/ 4641272 w 5684353"/>
                <a:gd name="connsiteY44" fmla="*/ 762000 h 1731818"/>
                <a:gd name="connsiteX45" fmla="*/ 4281054 w 5684353"/>
                <a:gd name="connsiteY45" fmla="*/ 734291 h 1731818"/>
                <a:gd name="connsiteX46" fmla="*/ 3186545 w 5684353"/>
                <a:gd name="connsiteY46" fmla="*/ 706582 h 1731818"/>
                <a:gd name="connsiteX47" fmla="*/ 3075709 w 5684353"/>
                <a:gd name="connsiteY47" fmla="*/ 678872 h 1731818"/>
                <a:gd name="connsiteX48" fmla="*/ 2867890 w 5684353"/>
                <a:gd name="connsiteY48" fmla="*/ 637309 h 1731818"/>
                <a:gd name="connsiteX49" fmla="*/ 2784763 w 5684353"/>
                <a:gd name="connsiteY49" fmla="*/ 609600 h 1731818"/>
                <a:gd name="connsiteX50" fmla="*/ 2729345 w 5684353"/>
                <a:gd name="connsiteY50" fmla="*/ 581891 h 1731818"/>
                <a:gd name="connsiteX51" fmla="*/ 2618509 w 5684353"/>
                <a:gd name="connsiteY51" fmla="*/ 554182 h 1731818"/>
                <a:gd name="connsiteX52" fmla="*/ 2507672 w 5684353"/>
                <a:gd name="connsiteY52" fmla="*/ 526472 h 1731818"/>
                <a:gd name="connsiteX53" fmla="*/ 2396836 w 5684353"/>
                <a:gd name="connsiteY53" fmla="*/ 498763 h 1731818"/>
                <a:gd name="connsiteX54" fmla="*/ 2286000 w 5684353"/>
                <a:gd name="connsiteY54" fmla="*/ 457200 h 1731818"/>
                <a:gd name="connsiteX55" fmla="*/ 2147454 w 5684353"/>
                <a:gd name="connsiteY55" fmla="*/ 387927 h 1731818"/>
                <a:gd name="connsiteX56" fmla="*/ 2050472 w 5684353"/>
                <a:gd name="connsiteY56" fmla="*/ 346363 h 1731818"/>
                <a:gd name="connsiteX57" fmla="*/ 2008909 w 5684353"/>
                <a:gd name="connsiteY57" fmla="*/ 318654 h 1731818"/>
                <a:gd name="connsiteX58" fmla="*/ 1842654 w 5684353"/>
                <a:gd name="connsiteY58" fmla="*/ 277091 h 1731818"/>
                <a:gd name="connsiteX59" fmla="*/ 1801090 w 5684353"/>
                <a:gd name="connsiteY59" fmla="*/ 263236 h 1731818"/>
                <a:gd name="connsiteX60" fmla="*/ 1745672 w 5684353"/>
                <a:gd name="connsiteY60" fmla="*/ 235527 h 1731818"/>
                <a:gd name="connsiteX61" fmla="*/ 1510145 w 5684353"/>
                <a:gd name="connsiteY61" fmla="*/ 193963 h 1731818"/>
                <a:gd name="connsiteX62" fmla="*/ 1385454 w 5684353"/>
                <a:gd name="connsiteY62" fmla="*/ 152400 h 1731818"/>
                <a:gd name="connsiteX63" fmla="*/ 1343890 w 5684353"/>
                <a:gd name="connsiteY63" fmla="*/ 138545 h 1731818"/>
                <a:gd name="connsiteX64" fmla="*/ 1274618 w 5684353"/>
                <a:gd name="connsiteY64" fmla="*/ 124691 h 1731818"/>
                <a:gd name="connsiteX65" fmla="*/ 1233054 w 5684353"/>
                <a:gd name="connsiteY65" fmla="*/ 110836 h 1731818"/>
                <a:gd name="connsiteX66" fmla="*/ 1177636 w 5684353"/>
                <a:gd name="connsiteY66" fmla="*/ 96982 h 1731818"/>
                <a:gd name="connsiteX67" fmla="*/ 1136072 w 5684353"/>
                <a:gd name="connsiteY67" fmla="*/ 83127 h 1731818"/>
                <a:gd name="connsiteX68" fmla="*/ 1052945 w 5684353"/>
                <a:gd name="connsiteY68" fmla="*/ 69272 h 1731818"/>
                <a:gd name="connsiteX69" fmla="*/ 928254 w 5684353"/>
                <a:gd name="connsiteY69" fmla="*/ 0 h 173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684353" h="1731818">
                  <a:moveTo>
                    <a:pt x="928254" y="0"/>
                  </a:moveTo>
                  <a:lnTo>
                    <a:pt x="928254" y="0"/>
                  </a:lnTo>
                  <a:cubicBezTo>
                    <a:pt x="651163" y="120073"/>
                    <a:pt x="368000" y="227005"/>
                    <a:pt x="96981" y="360218"/>
                  </a:cubicBezTo>
                  <a:cubicBezTo>
                    <a:pt x="83875" y="366660"/>
                    <a:pt x="110836" y="387178"/>
                    <a:pt x="110836" y="401782"/>
                  </a:cubicBezTo>
                  <a:cubicBezTo>
                    <a:pt x="110836" y="443601"/>
                    <a:pt x="107984" y="486126"/>
                    <a:pt x="96981" y="526472"/>
                  </a:cubicBezTo>
                  <a:cubicBezTo>
                    <a:pt x="93544" y="539074"/>
                    <a:pt x="78508" y="544945"/>
                    <a:pt x="69272" y="554182"/>
                  </a:cubicBezTo>
                  <a:lnTo>
                    <a:pt x="27709" y="678872"/>
                  </a:lnTo>
                  <a:lnTo>
                    <a:pt x="13854" y="720436"/>
                  </a:lnTo>
                  <a:cubicBezTo>
                    <a:pt x="9236" y="831272"/>
                    <a:pt x="0" y="942013"/>
                    <a:pt x="0" y="1052945"/>
                  </a:cubicBezTo>
                  <a:cubicBezTo>
                    <a:pt x="0" y="1136201"/>
                    <a:pt x="6316" y="1219413"/>
                    <a:pt x="13854" y="1302327"/>
                  </a:cubicBezTo>
                  <a:cubicBezTo>
                    <a:pt x="14109" y="1305132"/>
                    <a:pt x="34835" y="1390899"/>
                    <a:pt x="41563" y="1399309"/>
                  </a:cubicBezTo>
                  <a:cubicBezTo>
                    <a:pt x="51965" y="1412311"/>
                    <a:pt x="67911" y="1420255"/>
                    <a:pt x="83127" y="1427018"/>
                  </a:cubicBezTo>
                  <a:cubicBezTo>
                    <a:pt x="172746" y="1466849"/>
                    <a:pt x="196841" y="1455881"/>
                    <a:pt x="304800" y="1468582"/>
                  </a:cubicBezTo>
                  <a:cubicBezTo>
                    <a:pt x="366258" y="1475812"/>
                    <a:pt x="412187" y="1483210"/>
                    <a:pt x="471054" y="1496291"/>
                  </a:cubicBezTo>
                  <a:cubicBezTo>
                    <a:pt x="489642" y="1500422"/>
                    <a:pt x="507999" y="1505527"/>
                    <a:pt x="526472" y="1510145"/>
                  </a:cubicBezTo>
                  <a:cubicBezTo>
                    <a:pt x="683490" y="1505527"/>
                    <a:pt x="840774" y="1506514"/>
                    <a:pt x="997527" y="1496291"/>
                  </a:cubicBezTo>
                  <a:cubicBezTo>
                    <a:pt x="1053590" y="1492635"/>
                    <a:pt x="1163781" y="1468582"/>
                    <a:pt x="1163781" y="1468582"/>
                  </a:cubicBezTo>
                  <a:cubicBezTo>
                    <a:pt x="1177636" y="1463964"/>
                    <a:pt x="1190976" y="1457340"/>
                    <a:pt x="1205345" y="1454727"/>
                  </a:cubicBezTo>
                  <a:cubicBezTo>
                    <a:pt x="1493196" y="1402389"/>
                    <a:pt x="2202300" y="1454718"/>
                    <a:pt x="2202872" y="1454727"/>
                  </a:cubicBezTo>
                  <a:cubicBezTo>
                    <a:pt x="2268813" y="1498687"/>
                    <a:pt x="2218523" y="1471891"/>
                    <a:pt x="2299854" y="1496291"/>
                  </a:cubicBezTo>
                  <a:cubicBezTo>
                    <a:pt x="2437070" y="1537456"/>
                    <a:pt x="2327780" y="1514800"/>
                    <a:pt x="2466109" y="1537854"/>
                  </a:cubicBezTo>
                  <a:cubicBezTo>
                    <a:pt x="2570588" y="1572682"/>
                    <a:pt x="2441795" y="1525699"/>
                    <a:pt x="2549236" y="1579418"/>
                  </a:cubicBezTo>
                  <a:cubicBezTo>
                    <a:pt x="2562298" y="1585949"/>
                    <a:pt x="2576945" y="1588654"/>
                    <a:pt x="2590800" y="1593272"/>
                  </a:cubicBezTo>
                  <a:cubicBezTo>
                    <a:pt x="2644921" y="1647395"/>
                    <a:pt x="2588133" y="1598867"/>
                    <a:pt x="2660072" y="1634836"/>
                  </a:cubicBezTo>
                  <a:cubicBezTo>
                    <a:pt x="2674965" y="1642283"/>
                    <a:pt x="2685839" y="1657279"/>
                    <a:pt x="2701636" y="1662545"/>
                  </a:cubicBezTo>
                  <a:cubicBezTo>
                    <a:pt x="2728286" y="1671428"/>
                    <a:pt x="2757511" y="1669587"/>
                    <a:pt x="2784763" y="1676400"/>
                  </a:cubicBezTo>
                  <a:cubicBezTo>
                    <a:pt x="2858690" y="1694882"/>
                    <a:pt x="2857328" y="1706966"/>
                    <a:pt x="2923309" y="1717963"/>
                  </a:cubicBezTo>
                  <a:cubicBezTo>
                    <a:pt x="2960035" y="1724084"/>
                    <a:pt x="2997200" y="1727200"/>
                    <a:pt x="3034145" y="1731818"/>
                  </a:cubicBezTo>
                  <a:cubicBezTo>
                    <a:pt x="3140740" y="1725156"/>
                    <a:pt x="3459864" y="1704109"/>
                    <a:pt x="3546763" y="1704109"/>
                  </a:cubicBezTo>
                  <a:cubicBezTo>
                    <a:pt x="3796188" y="1704109"/>
                    <a:pt x="4045527" y="1713345"/>
                    <a:pt x="4294909" y="1717963"/>
                  </a:cubicBezTo>
                  <a:cubicBezTo>
                    <a:pt x="4479636" y="1713345"/>
                    <a:pt x="4664305" y="1704109"/>
                    <a:pt x="4849090" y="1704109"/>
                  </a:cubicBezTo>
                  <a:cubicBezTo>
                    <a:pt x="4936957" y="1704109"/>
                    <a:pt x="5024473" y="1719452"/>
                    <a:pt x="5112327" y="1717963"/>
                  </a:cubicBezTo>
                  <a:cubicBezTo>
                    <a:pt x="5297259" y="1714828"/>
                    <a:pt x="5666509" y="1690254"/>
                    <a:pt x="5666509" y="1690254"/>
                  </a:cubicBezTo>
                  <a:cubicBezTo>
                    <a:pt x="5690887" y="1617120"/>
                    <a:pt x="5689709" y="1640004"/>
                    <a:pt x="5666509" y="1524000"/>
                  </a:cubicBezTo>
                  <a:cubicBezTo>
                    <a:pt x="5660781" y="1495359"/>
                    <a:pt x="5638800" y="1440872"/>
                    <a:pt x="5638800" y="1440872"/>
                  </a:cubicBezTo>
                  <a:cubicBezTo>
                    <a:pt x="5634182" y="1330036"/>
                    <a:pt x="5633140" y="1218992"/>
                    <a:pt x="5624945" y="1108363"/>
                  </a:cubicBezTo>
                  <a:cubicBezTo>
                    <a:pt x="5623866" y="1093799"/>
                    <a:pt x="5619191" y="1078951"/>
                    <a:pt x="5611090" y="1066800"/>
                  </a:cubicBezTo>
                  <a:cubicBezTo>
                    <a:pt x="5590596" y="1036060"/>
                    <a:pt x="5509995" y="977683"/>
                    <a:pt x="5486400" y="969818"/>
                  </a:cubicBezTo>
                  <a:cubicBezTo>
                    <a:pt x="5472545" y="965200"/>
                    <a:pt x="5457898" y="962494"/>
                    <a:pt x="5444836" y="955963"/>
                  </a:cubicBezTo>
                  <a:cubicBezTo>
                    <a:pt x="5429943" y="948516"/>
                    <a:pt x="5418577" y="934813"/>
                    <a:pt x="5403272" y="928254"/>
                  </a:cubicBezTo>
                  <a:cubicBezTo>
                    <a:pt x="5383366" y="919723"/>
                    <a:pt x="5294354" y="904488"/>
                    <a:pt x="5278581" y="900545"/>
                  </a:cubicBezTo>
                  <a:cubicBezTo>
                    <a:pt x="5226593" y="887548"/>
                    <a:pt x="5237113" y="882774"/>
                    <a:pt x="5181600" y="858982"/>
                  </a:cubicBezTo>
                  <a:cubicBezTo>
                    <a:pt x="5128077" y="836043"/>
                    <a:pt x="5048837" y="829255"/>
                    <a:pt x="5001490" y="817418"/>
                  </a:cubicBezTo>
                  <a:cubicBezTo>
                    <a:pt x="4964545" y="808182"/>
                    <a:pt x="4928354" y="795095"/>
                    <a:pt x="4890654" y="789709"/>
                  </a:cubicBezTo>
                  <a:cubicBezTo>
                    <a:pt x="4762003" y="771330"/>
                    <a:pt x="4796784" y="774609"/>
                    <a:pt x="4641272" y="762000"/>
                  </a:cubicBezTo>
                  <a:lnTo>
                    <a:pt x="4281054" y="734291"/>
                  </a:lnTo>
                  <a:cubicBezTo>
                    <a:pt x="3871759" y="652430"/>
                    <a:pt x="4306191" y="734927"/>
                    <a:pt x="3186545" y="706582"/>
                  </a:cubicBezTo>
                  <a:cubicBezTo>
                    <a:pt x="3118960" y="704871"/>
                    <a:pt x="3129684" y="690866"/>
                    <a:pt x="3075709" y="678872"/>
                  </a:cubicBezTo>
                  <a:cubicBezTo>
                    <a:pt x="3006746" y="663547"/>
                    <a:pt x="2934910" y="659649"/>
                    <a:pt x="2867890" y="637309"/>
                  </a:cubicBezTo>
                  <a:cubicBezTo>
                    <a:pt x="2840181" y="628073"/>
                    <a:pt x="2810887" y="622662"/>
                    <a:pt x="2784763" y="609600"/>
                  </a:cubicBezTo>
                  <a:cubicBezTo>
                    <a:pt x="2766290" y="600364"/>
                    <a:pt x="2748938" y="588422"/>
                    <a:pt x="2729345" y="581891"/>
                  </a:cubicBezTo>
                  <a:cubicBezTo>
                    <a:pt x="2693217" y="569848"/>
                    <a:pt x="2654637" y="566225"/>
                    <a:pt x="2618509" y="554182"/>
                  </a:cubicBezTo>
                  <a:cubicBezTo>
                    <a:pt x="2539055" y="527697"/>
                    <a:pt x="2616339" y="551549"/>
                    <a:pt x="2507672" y="526472"/>
                  </a:cubicBezTo>
                  <a:cubicBezTo>
                    <a:pt x="2470565" y="517909"/>
                    <a:pt x="2430898" y="515794"/>
                    <a:pt x="2396836" y="498763"/>
                  </a:cubicBezTo>
                  <a:cubicBezTo>
                    <a:pt x="2324387" y="462539"/>
                    <a:pt x="2361454" y="476063"/>
                    <a:pt x="2286000" y="457200"/>
                  </a:cubicBezTo>
                  <a:cubicBezTo>
                    <a:pt x="2224447" y="395649"/>
                    <a:pt x="2288469" y="452025"/>
                    <a:pt x="2147454" y="387927"/>
                  </a:cubicBezTo>
                  <a:cubicBezTo>
                    <a:pt x="2030514" y="334772"/>
                    <a:pt x="2190122" y="381277"/>
                    <a:pt x="2050472" y="346363"/>
                  </a:cubicBezTo>
                  <a:cubicBezTo>
                    <a:pt x="2036618" y="337127"/>
                    <a:pt x="2024557" y="324344"/>
                    <a:pt x="2008909" y="318654"/>
                  </a:cubicBezTo>
                  <a:cubicBezTo>
                    <a:pt x="1856398" y="263196"/>
                    <a:pt x="1946618" y="311747"/>
                    <a:pt x="1842654" y="277091"/>
                  </a:cubicBezTo>
                  <a:cubicBezTo>
                    <a:pt x="1828799" y="272473"/>
                    <a:pt x="1814513" y="268989"/>
                    <a:pt x="1801090" y="263236"/>
                  </a:cubicBezTo>
                  <a:cubicBezTo>
                    <a:pt x="1782107" y="255100"/>
                    <a:pt x="1765530" y="241201"/>
                    <a:pt x="1745672" y="235527"/>
                  </a:cubicBezTo>
                  <a:cubicBezTo>
                    <a:pt x="1677449" y="216035"/>
                    <a:pt x="1582787" y="204341"/>
                    <a:pt x="1510145" y="193963"/>
                  </a:cubicBezTo>
                  <a:lnTo>
                    <a:pt x="1385454" y="152400"/>
                  </a:lnTo>
                  <a:cubicBezTo>
                    <a:pt x="1371599" y="147782"/>
                    <a:pt x="1358211" y="141409"/>
                    <a:pt x="1343890" y="138545"/>
                  </a:cubicBezTo>
                  <a:cubicBezTo>
                    <a:pt x="1320799" y="133927"/>
                    <a:pt x="1297463" y="130402"/>
                    <a:pt x="1274618" y="124691"/>
                  </a:cubicBezTo>
                  <a:cubicBezTo>
                    <a:pt x="1260450" y="121149"/>
                    <a:pt x="1247096" y="114848"/>
                    <a:pt x="1233054" y="110836"/>
                  </a:cubicBezTo>
                  <a:cubicBezTo>
                    <a:pt x="1214745" y="105605"/>
                    <a:pt x="1195945" y="102213"/>
                    <a:pt x="1177636" y="96982"/>
                  </a:cubicBezTo>
                  <a:cubicBezTo>
                    <a:pt x="1163594" y="92970"/>
                    <a:pt x="1150328" y="86295"/>
                    <a:pt x="1136072" y="83127"/>
                  </a:cubicBezTo>
                  <a:cubicBezTo>
                    <a:pt x="1108650" y="77033"/>
                    <a:pt x="1080197" y="76085"/>
                    <a:pt x="1052945" y="69272"/>
                  </a:cubicBezTo>
                  <a:cubicBezTo>
                    <a:pt x="990997" y="53785"/>
                    <a:pt x="949036" y="11545"/>
                    <a:pt x="9282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23E284F-D585-3B47-A983-E9CE21C0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75" y="6227618"/>
            <a:ext cx="7262091" cy="600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29D655-2CA7-7F4F-818F-EC1D682A201B}"/>
              </a:ext>
            </a:extLst>
          </p:cNvPr>
          <p:cNvSpPr/>
          <p:nvPr/>
        </p:nvSpPr>
        <p:spPr>
          <a:xfrm>
            <a:off x="835471" y="6220691"/>
            <a:ext cx="1464384" cy="307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Citation:</a:t>
            </a:r>
          </a:p>
        </p:txBody>
      </p:sp>
    </p:spTree>
    <p:extLst>
      <p:ext uri="{BB962C8B-B14F-4D97-AF65-F5344CB8AC3E}">
        <p14:creationId xmlns:p14="http://schemas.microsoft.com/office/powerpoint/2010/main" val="405233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E8AD3D-2815-C745-B175-BB1E09CDEE00}"/>
              </a:ext>
            </a:extLst>
          </p:cNvPr>
          <p:cNvGrpSpPr/>
          <p:nvPr/>
        </p:nvGrpSpPr>
        <p:grpSpPr>
          <a:xfrm>
            <a:off x="253999" y="1948873"/>
            <a:ext cx="8890000" cy="2463800"/>
            <a:chOff x="254000" y="965200"/>
            <a:chExt cx="8890000" cy="2463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5A15A0E-6FFA-F644-9A9F-2979C7E09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000" y="965200"/>
              <a:ext cx="8890000" cy="24638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E50906-FE14-3C42-B82E-7671C51784FE}"/>
                </a:ext>
              </a:extLst>
            </p:cNvPr>
            <p:cNvSpPr/>
            <p:nvPr/>
          </p:nvSpPr>
          <p:spPr>
            <a:xfrm>
              <a:off x="3546764" y="1136073"/>
              <a:ext cx="2355272" cy="1427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FF1E6D-3EF4-E346-A5E5-ACAE7175ECBF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Applications</a:t>
            </a:r>
          </a:p>
        </p:txBody>
      </p:sp>
    </p:spTree>
    <p:extLst>
      <p:ext uri="{BB962C8B-B14F-4D97-AF65-F5344CB8AC3E}">
        <p14:creationId xmlns:p14="http://schemas.microsoft.com/office/powerpoint/2010/main" val="8391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ge13image29582272">
            <a:extLst>
              <a:ext uri="{FF2B5EF4-FFF2-40B4-BE49-F238E27FC236}">
                <a16:creationId xmlns:a16="http://schemas.microsoft.com/office/drawing/2014/main" id="{692325AD-9709-B541-AEC3-42AB95F1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2103813"/>
            <a:ext cx="8381999" cy="20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DEDA77-44B6-AE4C-9B48-8A4605387419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Euclidian distance</a:t>
            </a:r>
          </a:p>
        </p:txBody>
      </p:sp>
    </p:spTree>
    <p:extLst>
      <p:ext uri="{BB962C8B-B14F-4D97-AF65-F5344CB8AC3E}">
        <p14:creationId xmlns:p14="http://schemas.microsoft.com/office/powerpoint/2010/main" val="127809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ge15image29443088">
            <a:extLst>
              <a:ext uri="{FF2B5EF4-FFF2-40B4-BE49-F238E27FC236}">
                <a16:creationId xmlns:a16="http://schemas.microsoft.com/office/drawing/2014/main" id="{9C147A04-B03E-B445-A29D-53FBEBB8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117668"/>
            <a:ext cx="8381999" cy="20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3C588-7D04-0146-A902-04DEA0452337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Dynamic Time Warping</a:t>
            </a:r>
          </a:p>
        </p:txBody>
      </p:sp>
    </p:spTree>
    <p:extLst>
      <p:ext uri="{BB962C8B-B14F-4D97-AF65-F5344CB8AC3E}">
        <p14:creationId xmlns:p14="http://schemas.microsoft.com/office/powerpoint/2010/main" val="125436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B4D8C9-2F10-4742-9D2A-AA52BE990592}"/>
              </a:ext>
            </a:extLst>
          </p:cNvPr>
          <p:cNvSpPr txBox="1"/>
          <p:nvPr/>
        </p:nvSpPr>
        <p:spPr>
          <a:xfrm>
            <a:off x="0" y="6251218"/>
            <a:ext cx="90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by Quim </a:t>
            </a:r>
            <a:r>
              <a:rPr lang="en-US" dirty="0" err="1"/>
              <a:t>Llimona</a:t>
            </a:r>
            <a:r>
              <a:rPr lang="en-US" dirty="0"/>
              <a:t> </a:t>
            </a:r>
            <a:r>
              <a:rPr lang="en-US" dirty="0" err="1"/>
              <a:t>Torras</a:t>
            </a:r>
            <a:r>
              <a:rPr lang="en-US" dirty="0"/>
              <a:t>  </a:t>
            </a:r>
            <a:r>
              <a:rPr lang="en-US" sz="1400" dirty="0"/>
              <a:t>https://</a:t>
            </a:r>
            <a:r>
              <a:rPr lang="en-US" sz="1400" dirty="0" err="1"/>
              <a:t>lemonzi.files.wordpress.com</a:t>
            </a:r>
            <a:r>
              <a:rPr lang="en-US" sz="1400" dirty="0"/>
              <a:t>/2013/01/</a:t>
            </a:r>
            <a:r>
              <a:rPr lang="en-US" sz="1400" dirty="0" err="1"/>
              <a:t>dtw.pdf</a:t>
            </a:r>
            <a:endParaRPr lang="en-US" sz="1400" dirty="0"/>
          </a:p>
        </p:txBody>
      </p:sp>
      <p:pic>
        <p:nvPicPr>
          <p:cNvPr id="1025" name="Picture 1" descr="page16image29433568">
            <a:extLst>
              <a:ext uri="{FF2B5EF4-FFF2-40B4-BE49-F238E27FC236}">
                <a16:creationId xmlns:a16="http://schemas.microsoft.com/office/drawing/2014/main" id="{58584E1E-2253-D84E-8D68-3B9D7C29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54" y="1756064"/>
            <a:ext cx="6500091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E5C30-3A46-594C-8FA0-A99DC847AF85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Dynamic Time Warping</a:t>
            </a:r>
          </a:p>
        </p:txBody>
      </p:sp>
    </p:spTree>
    <p:extLst>
      <p:ext uri="{BB962C8B-B14F-4D97-AF65-F5344CB8AC3E}">
        <p14:creationId xmlns:p14="http://schemas.microsoft.com/office/powerpoint/2010/main" val="149467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056245-DCC3-AD40-AC5D-998B70669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018196"/>
              </p:ext>
            </p:extLst>
          </p:nvPr>
        </p:nvGraphicFramePr>
        <p:xfrm>
          <a:off x="1404642" y="1801091"/>
          <a:ext cx="6783393" cy="385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876484-3F8F-B544-876C-2E7E92053303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An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67D97-CD8C-5A4F-BE1F-03AE1786415D}"/>
              </a:ext>
            </a:extLst>
          </p:cNvPr>
          <p:cNvSpPr txBox="1"/>
          <p:nvPr/>
        </p:nvSpPr>
        <p:spPr>
          <a:xfrm>
            <a:off x="0" y="6251218"/>
            <a:ext cx="90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[Citation] Slides take from Thales Sehn Körting  </a:t>
            </a:r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=_K1OsqCicBY</a:t>
            </a:r>
          </a:p>
        </p:txBody>
      </p:sp>
    </p:spTree>
    <p:extLst>
      <p:ext uri="{BB962C8B-B14F-4D97-AF65-F5344CB8AC3E}">
        <p14:creationId xmlns:p14="http://schemas.microsoft.com/office/powerpoint/2010/main" val="243938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DECAA-D10B-5847-BE37-3F12EC345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591446"/>
              </p:ext>
            </p:extLst>
          </p:nvPr>
        </p:nvGraphicFramePr>
        <p:xfrm>
          <a:off x="3580340" y="212522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1CCC23-A2DA-6B47-BA9E-A6ED24E69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19854"/>
              </p:ext>
            </p:extLst>
          </p:nvPr>
        </p:nvGraphicFramePr>
        <p:xfrm>
          <a:off x="3580340" y="4286250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D6103C-4C45-BB4D-AF66-F7B238357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82932"/>
              </p:ext>
            </p:extLst>
          </p:nvPr>
        </p:nvGraphicFramePr>
        <p:xfrm>
          <a:off x="2992582" y="212522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B4B8883-9E84-764E-A0B8-D2ED969C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30297" y="1044449"/>
            <a:ext cx="4572000" cy="2390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8DD29D-7883-7744-88B1-9C21496B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10" y="4652010"/>
            <a:ext cx="5915890" cy="21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DECAA-D10B-5847-BE37-3F12EC345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7278"/>
              </p:ext>
            </p:extLst>
          </p:nvPr>
        </p:nvGraphicFramePr>
        <p:xfrm>
          <a:off x="3580340" y="212522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1CCC23-A2DA-6B47-BA9E-A6ED24E696CF}"/>
              </a:ext>
            </a:extLst>
          </p:cNvPr>
          <p:cNvGraphicFramePr>
            <a:graphicFrameLocks noGrp="1"/>
          </p:cNvGraphicFramePr>
          <p:nvPr/>
        </p:nvGraphicFramePr>
        <p:xfrm>
          <a:off x="3580340" y="4286250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D6103C-4C45-BB4D-AF66-F7B2383570F6}"/>
              </a:ext>
            </a:extLst>
          </p:cNvPr>
          <p:cNvGraphicFramePr>
            <a:graphicFrameLocks noGrp="1"/>
          </p:cNvGraphicFramePr>
          <p:nvPr/>
        </p:nvGraphicFramePr>
        <p:xfrm>
          <a:off x="2992582" y="212522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B4B8883-9E84-764E-A0B8-D2ED969C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30297" y="1044449"/>
            <a:ext cx="4572000" cy="2390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8DD29D-7883-7744-88B1-9C21496B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10" y="4652010"/>
            <a:ext cx="5915890" cy="21987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54C119-0892-EC43-90AE-22D471275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11234"/>
              </p:ext>
            </p:extLst>
          </p:nvPr>
        </p:nvGraphicFramePr>
        <p:xfrm>
          <a:off x="3580340" y="212522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4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DECAA-D10B-5847-BE37-3F12EC345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9029"/>
              </p:ext>
            </p:extLst>
          </p:nvPr>
        </p:nvGraphicFramePr>
        <p:xfrm>
          <a:off x="1183507" y="1196194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1CCC23-A2DA-6B47-BA9E-A6ED24E69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89346"/>
              </p:ext>
            </p:extLst>
          </p:nvPr>
        </p:nvGraphicFramePr>
        <p:xfrm>
          <a:off x="1183507" y="5269922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D6103C-4C45-BB4D-AF66-F7B238357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12011"/>
              </p:ext>
            </p:extLst>
          </p:nvPr>
        </p:nvGraphicFramePr>
        <p:xfrm>
          <a:off x="595749" y="1196194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3B74CD-9237-6C44-8CFD-B0EE0FD6DD7C}"/>
              </a:ext>
            </a:extLst>
          </p:cNvPr>
          <p:cNvSpPr txBox="1"/>
          <p:nvPr/>
        </p:nvSpPr>
        <p:spPr>
          <a:xfrm>
            <a:off x="0" y="2709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A </a:t>
            </a:r>
            <a:r>
              <a:rPr lang="en-US" sz="3200" baseline="-250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endParaRPr lang="en-US" sz="3200" baseline="-250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3D151-A543-154B-B4A6-C3E57B7E4A05}"/>
              </a:ext>
            </a:extLst>
          </p:cNvPr>
          <p:cNvSpPr txBox="1"/>
          <p:nvPr/>
        </p:nvSpPr>
        <p:spPr>
          <a:xfrm>
            <a:off x="3713019" y="56618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 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24864-BB25-0140-ABAC-F450E2C38B05}"/>
              </a:ext>
            </a:extLst>
          </p:cNvPr>
          <p:cNvSpPr txBox="1"/>
          <p:nvPr/>
        </p:nvSpPr>
        <p:spPr>
          <a:xfrm>
            <a:off x="2067468" y="960318"/>
            <a:ext cx="26361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|Ai-</a:t>
            </a:r>
            <a:r>
              <a:rPr lang="en-US" dirty="0" err="1"/>
              <a:t>Bj</a:t>
            </a:r>
            <a:r>
              <a:rPr lang="en-US" dirty="0"/>
              <a:t>| + min{ D[i-1,j-1],</a:t>
            </a:r>
          </a:p>
          <a:p>
            <a:r>
              <a:rPr lang="en-US" dirty="0"/>
              <a:t>                          D[i-1,j],</a:t>
            </a:r>
          </a:p>
          <a:p>
            <a:r>
              <a:rPr lang="en-US" dirty="0"/>
              <a:t>                          D[i,j-1]}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881D94-4BC7-B64A-A63C-E40977A07887}"/>
              </a:ext>
            </a:extLst>
          </p:cNvPr>
          <p:cNvGrpSpPr/>
          <p:nvPr/>
        </p:nvGrpSpPr>
        <p:grpSpPr>
          <a:xfrm>
            <a:off x="2699747" y="1466009"/>
            <a:ext cx="6012660" cy="2468682"/>
            <a:chOff x="2699747" y="1466009"/>
            <a:chExt cx="6012660" cy="24686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386041-9CC4-B541-968E-4B01E5D1B168}"/>
                </a:ext>
              </a:extLst>
            </p:cNvPr>
            <p:cNvSpPr txBox="1"/>
            <p:nvPr/>
          </p:nvSpPr>
          <p:spPr>
            <a:xfrm>
              <a:off x="6076264" y="1466009"/>
              <a:ext cx="2636143" cy="1477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|9-3| + min{ 5, 5, 11}</a:t>
              </a:r>
            </a:p>
            <a:p>
              <a:endParaRPr lang="en-US" dirty="0"/>
            </a:p>
            <a:p>
              <a:r>
                <a:rPr lang="en-US" dirty="0"/>
                <a:t>= 6 + 5</a:t>
              </a:r>
            </a:p>
            <a:p>
              <a:endParaRPr lang="en-US" dirty="0"/>
            </a:p>
            <a:p>
              <a:r>
                <a:rPr lang="en-US" dirty="0"/>
                <a:t>= 11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E4A253-3205-2045-9E65-CBD70E344156}"/>
                </a:ext>
              </a:extLst>
            </p:cNvPr>
            <p:cNvSpPr/>
            <p:nvPr/>
          </p:nvSpPr>
          <p:spPr>
            <a:xfrm>
              <a:off x="2699747" y="3429000"/>
              <a:ext cx="653053" cy="5056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AB6CE9-F251-4E42-8CB9-8AFAFC8EC3CB}"/>
                </a:ext>
              </a:extLst>
            </p:cNvPr>
            <p:cNvCxnSpPr/>
            <p:nvPr/>
          </p:nvCxnSpPr>
          <p:spPr>
            <a:xfrm flipV="1">
              <a:off x="2699747" y="1466009"/>
              <a:ext cx="3376517" cy="196299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0FA95C-3922-3740-BCCB-AF65B1B08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0959" y="2940345"/>
              <a:ext cx="5381448" cy="98849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7172A5-41E1-9F49-BEA7-852E1ED7F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19141"/>
              </p:ext>
            </p:extLst>
          </p:nvPr>
        </p:nvGraphicFramePr>
        <p:xfrm>
          <a:off x="595749" y="1196194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8FEDDF-77F3-8448-9347-A4630A687114}"/>
              </a:ext>
            </a:extLst>
          </p:cNvPr>
          <p:cNvSpPr txBox="1"/>
          <p:nvPr/>
        </p:nvSpPr>
        <p:spPr>
          <a:xfrm>
            <a:off x="0" y="2709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A </a:t>
            </a:r>
            <a:r>
              <a:rPr lang="en-US" sz="3200" baseline="-250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endParaRPr lang="en-US" sz="3200" baseline="-250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7EACAF-96F5-0A4A-9553-73D0E0334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89309"/>
              </p:ext>
            </p:extLst>
          </p:nvPr>
        </p:nvGraphicFramePr>
        <p:xfrm>
          <a:off x="1183507" y="5269922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EA8C5D-19CC-7847-8239-37A4F3B1C9FD}"/>
              </a:ext>
            </a:extLst>
          </p:cNvPr>
          <p:cNvSpPr txBox="1"/>
          <p:nvPr/>
        </p:nvSpPr>
        <p:spPr>
          <a:xfrm>
            <a:off x="3713019" y="56618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 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j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5758A2-F983-E443-A3B0-BC1593E00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67802"/>
              </p:ext>
            </p:extLst>
          </p:nvPr>
        </p:nvGraphicFramePr>
        <p:xfrm>
          <a:off x="1183507" y="1196194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E5252A-C183-7948-8E35-BE7F1AAAC627}"/>
              </a:ext>
            </a:extLst>
          </p:cNvPr>
          <p:cNvSpPr txBox="1"/>
          <p:nvPr/>
        </p:nvSpPr>
        <p:spPr>
          <a:xfrm>
            <a:off x="6499887" y="57046"/>
            <a:ext cx="26361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min{ D[i-1,j-1],</a:t>
            </a:r>
          </a:p>
          <a:p>
            <a:r>
              <a:rPr lang="en-US" dirty="0"/>
              <a:t>         D[i-1,j],</a:t>
            </a:r>
          </a:p>
          <a:p>
            <a:r>
              <a:rPr lang="en-US" dirty="0"/>
              <a:t>         D[i,j-1]}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803D30-9E40-FF49-9E09-5DB4E938394D}"/>
              </a:ext>
            </a:extLst>
          </p:cNvPr>
          <p:cNvSpPr/>
          <p:nvPr/>
        </p:nvSpPr>
        <p:spPr>
          <a:xfrm>
            <a:off x="5914000" y="1165346"/>
            <a:ext cx="653054" cy="4597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89E74-F27B-FB47-9375-8AB630D42266}"/>
              </a:ext>
            </a:extLst>
          </p:cNvPr>
          <p:cNvGrpSpPr/>
          <p:nvPr/>
        </p:nvGrpSpPr>
        <p:grpSpPr>
          <a:xfrm>
            <a:off x="5609200" y="1395205"/>
            <a:ext cx="649698" cy="508023"/>
            <a:chOff x="5609200" y="1395205"/>
            <a:chExt cx="649698" cy="50802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F08166B-691D-6746-BBB5-C0CBB0835F09}"/>
                </a:ext>
              </a:extLst>
            </p:cNvPr>
            <p:cNvCxnSpPr/>
            <p:nvPr/>
          </p:nvCxnSpPr>
          <p:spPr>
            <a:xfrm flipH="1">
              <a:off x="5685400" y="1563792"/>
              <a:ext cx="332509" cy="277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E0E1ED9-E02B-D743-920D-6D3552C37C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8897" y="1501446"/>
              <a:ext cx="1" cy="4017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03FAE2-2922-AD41-9743-0431C5DB5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9200" y="1395205"/>
              <a:ext cx="4849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06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E1628-2920-C540-876B-C725CD1E7E66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6BC7401-03E7-414B-A3E4-91EBE5D5301D}"/>
              </a:ext>
            </a:extLst>
          </p:cNvPr>
          <p:cNvSpPr/>
          <p:nvPr/>
        </p:nvSpPr>
        <p:spPr>
          <a:xfrm>
            <a:off x="1995054" y="2147106"/>
            <a:ext cx="5985164" cy="762698"/>
          </a:xfrm>
          <a:custGeom>
            <a:avLst/>
            <a:gdLst>
              <a:gd name="connsiteX0" fmla="*/ 0 w 5985164"/>
              <a:gd name="connsiteY0" fmla="*/ 748678 h 762698"/>
              <a:gd name="connsiteX1" fmla="*/ 110836 w 5985164"/>
              <a:gd name="connsiteY1" fmla="*/ 762532 h 762698"/>
              <a:gd name="connsiteX2" fmla="*/ 886691 w 5985164"/>
              <a:gd name="connsiteY2" fmla="*/ 734823 h 762698"/>
              <a:gd name="connsiteX3" fmla="*/ 928254 w 5985164"/>
              <a:gd name="connsiteY3" fmla="*/ 707114 h 762698"/>
              <a:gd name="connsiteX4" fmla="*/ 1039091 w 5985164"/>
              <a:gd name="connsiteY4" fmla="*/ 610132 h 762698"/>
              <a:gd name="connsiteX5" fmla="*/ 1122218 w 5985164"/>
              <a:gd name="connsiteY5" fmla="*/ 582423 h 762698"/>
              <a:gd name="connsiteX6" fmla="*/ 1205345 w 5985164"/>
              <a:gd name="connsiteY6" fmla="*/ 527005 h 762698"/>
              <a:gd name="connsiteX7" fmla="*/ 1427018 w 5985164"/>
              <a:gd name="connsiteY7" fmla="*/ 499296 h 762698"/>
              <a:gd name="connsiteX8" fmla="*/ 1468582 w 5985164"/>
              <a:gd name="connsiteY8" fmla="*/ 485442 h 762698"/>
              <a:gd name="connsiteX9" fmla="*/ 1593273 w 5985164"/>
              <a:gd name="connsiteY9" fmla="*/ 457732 h 762698"/>
              <a:gd name="connsiteX10" fmla="*/ 1634836 w 5985164"/>
              <a:gd name="connsiteY10" fmla="*/ 430023 h 762698"/>
              <a:gd name="connsiteX11" fmla="*/ 1690254 w 5985164"/>
              <a:gd name="connsiteY11" fmla="*/ 346896 h 762698"/>
              <a:gd name="connsiteX12" fmla="*/ 1731818 w 5985164"/>
              <a:gd name="connsiteY12" fmla="*/ 263769 h 762698"/>
              <a:gd name="connsiteX13" fmla="*/ 1759527 w 5985164"/>
              <a:gd name="connsiteY13" fmla="*/ 166787 h 762698"/>
              <a:gd name="connsiteX14" fmla="*/ 1828800 w 5985164"/>
              <a:gd name="connsiteY14" fmla="*/ 83660 h 762698"/>
              <a:gd name="connsiteX15" fmla="*/ 1870364 w 5985164"/>
              <a:gd name="connsiteY15" fmla="*/ 69805 h 762698"/>
              <a:gd name="connsiteX16" fmla="*/ 1911927 w 5985164"/>
              <a:gd name="connsiteY16" fmla="*/ 42096 h 762698"/>
              <a:gd name="connsiteX17" fmla="*/ 1995054 w 5985164"/>
              <a:gd name="connsiteY17" fmla="*/ 14387 h 762698"/>
              <a:gd name="connsiteX18" fmla="*/ 2036618 w 5985164"/>
              <a:gd name="connsiteY18" fmla="*/ 532 h 762698"/>
              <a:gd name="connsiteX19" fmla="*/ 2244436 w 5985164"/>
              <a:gd name="connsiteY19" fmla="*/ 14387 h 762698"/>
              <a:gd name="connsiteX20" fmla="*/ 2369127 w 5985164"/>
              <a:gd name="connsiteY20" fmla="*/ 532 h 762698"/>
              <a:gd name="connsiteX21" fmla="*/ 2396836 w 5985164"/>
              <a:gd name="connsiteY21" fmla="*/ 28242 h 762698"/>
              <a:gd name="connsiteX22" fmla="*/ 2438400 w 5985164"/>
              <a:gd name="connsiteY22" fmla="*/ 111369 h 762698"/>
              <a:gd name="connsiteX23" fmla="*/ 2452254 w 5985164"/>
              <a:gd name="connsiteY23" fmla="*/ 152932 h 762698"/>
              <a:gd name="connsiteX24" fmla="*/ 2479964 w 5985164"/>
              <a:gd name="connsiteY24" fmla="*/ 180642 h 762698"/>
              <a:gd name="connsiteX25" fmla="*/ 2549236 w 5985164"/>
              <a:gd name="connsiteY25" fmla="*/ 249914 h 762698"/>
              <a:gd name="connsiteX26" fmla="*/ 2576945 w 5985164"/>
              <a:gd name="connsiteY26" fmla="*/ 291478 h 762698"/>
              <a:gd name="connsiteX27" fmla="*/ 2618509 w 5985164"/>
              <a:gd name="connsiteY27" fmla="*/ 319187 h 762698"/>
              <a:gd name="connsiteX28" fmla="*/ 2646218 w 5985164"/>
              <a:gd name="connsiteY28" fmla="*/ 402314 h 762698"/>
              <a:gd name="connsiteX29" fmla="*/ 2660073 w 5985164"/>
              <a:gd name="connsiteY29" fmla="*/ 443878 h 762698"/>
              <a:gd name="connsiteX30" fmla="*/ 2701636 w 5985164"/>
              <a:gd name="connsiteY30" fmla="*/ 582423 h 762698"/>
              <a:gd name="connsiteX31" fmla="*/ 2798618 w 5985164"/>
              <a:gd name="connsiteY31" fmla="*/ 623987 h 762698"/>
              <a:gd name="connsiteX32" fmla="*/ 2951018 w 5985164"/>
              <a:gd name="connsiteY32" fmla="*/ 665551 h 762698"/>
              <a:gd name="connsiteX33" fmla="*/ 3089564 w 5985164"/>
              <a:gd name="connsiteY33" fmla="*/ 707114 h 762698"/>
              <a:gd name="connsiteX34" fmla="*/ 3158836 w 5985164"/>
              <a:gd name="connsiteY34" fmla="*/ 720969 h 762698"/>
              <a:gd name="connsiteX35" fmla="*/ 3837709 w 5985164"/>
              <a:gd name="connsiteY35" fmla="*/ 707114 h 762698"/>
              <a:gd name="connsiteX36" fmla="*/ 3906982 w 5985164"/>
              <a:gd name="connsiteY36" fmla="*/ 693260 h 762698"/>
              <a:gd name="connsiteX37" fmla="*/ 4003964 w 5985164"/>
              <a:gd name="connsiteY37" fmla="*/ 679405 h 762698"/>
              <a:gd name="connsiteX38" fmla="*/ 4724400 w 5985164"/>
              <a:gd name="connsiteY38" fmla="*/ 693260 h 762698"/>
              <a:gd name="connsiteX39" fmla="*/ 5430982 w 5985164"/>
              <a:gd name="connsiteY39" fmla="*/ 720969 h 762698"/>
              <a:gd name="connsiteX40" fmla="*/ 5985164 w 5985164"/>
              <a:gd name="connsiteY40" fmla="*/ 720969 h 7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85164" h="762698">
                <a:moveTo>
                  <a:pt x="0" y="748678"/>
                </a:moveTo>
                <a:cubicBezTo>
                  <a:pt x="36945" y="753296"/>
                  <a:pt x="73603" y="762532"/>
                  <a:pt x="110836" y="762532"/>
                </a:cubicBezTo>
                <a:cubicBezTo>
                  <a:pt x="645924" y="762532"/>
                  <a:pt x="569176" y="766575"/>
                  <a:pt x="886691" y="734823"/>
                </a:cubicBezTo>
                <a:cubicBezTo>
                  <a:pt x="900545" y="725587"/>
                  <a:pt x="915723" y="718079"/>
                  <a:pt x="928254" y="707114"/>
                </a:cubicBezTo>
                <a:cubicBezTo>
                  <a:pt x="963252" y="676491"/>
                  <a:pt x="993837" y="630245"/>
                  <a:pt x="1039091" y="610132"/>
                </a:cubicBezTo>
                <a:cubicBezTo>
                  <a:pt x="1065781" y="598269"/>
                  <a:pt x="1097916" y="598625"/>
                  <a:pt x="1122218" y="582423"/>
                </a:cubicBezTo>
                <a:cubicBezTo>
                  <a:pt x="1149927" y="563950"/>
                  <a:pt x="1173037" y="535082"/>
                  <a:pt x="1205345" y="527005"/>
                </a:cubicBezTo>
                <a:cubicBezTo>
                  <a:pt x="1314714" y="499664"/>
                  <a:pt x="1241788" y="514732"/>
                  <a:pt x="1427018" y="499296"/>
                </a:cubicBezTo>
                <a:cubicBezTo>
                  <a:pt x="1440873" y="494678"/>
                  <a:pt x="1454326" y="488610"/>
                  <a:pt x="1468582" y="485442"/>
                </a:cubicBezTo>
                <a:cubicBezTo>
                  <a:pt x="1506895" y="476928"/>
                  <a:pt x="1555846" y="476445"/>
                  <a:pt x="1593273" y="457732"/>
                </a:cubicBezTo>
                <a:cubicBezTo>
                  <a:pt x="1608166" y="450285"/>
                  <a:pt x="1620982" y="439259"/>
                  <a:pt x="1634836" y="430023"/>
                </a:cubicBezTo>
                <a:cubicBezTo>
                  <a:pt x="1653309" y="402314"/>
                  <a:pt x="1679723" y="378489"/>
                  <a:pt x="1690254" y="346896"/>
                </a:cubicBezTo>
                <a:cubicBezTo>
                  <a:pt x="1709375" y="289536"/>
                  <a:pt x="1696008" y="317483"/>
                  <a:pt x="1731818" y="263769"/>
                </a:cubicBezTo>
                <a:cubicBezTo>
                  <a:pt x="1736256" y="246019"/>
                  <a:pt x="1749591" y="186659"/>
                  <a:pt x="1759527" y="166787"/>
                </a:cubicBezTo>
                <a:cubicBezTo>
                  <a:pt x="1772306" y="141228"/>
                  <a:pt x="1805818" y="98981"/>
                  <a:pt x="1828800" y="83660"/>
                </a:cubicBezTo>
                <a:cubicBezTo>
                  <a:pt x="1840951" y="75559"/>
                  <a:pt x="1857302" y="76336"/>
                  <a:pt x="1870364" y="69805"/>
                </a:cubicBezTo>
                <a:cubicBezTo>
                  <a:pt x="1885257" y="62358"/>
                  <a:pt x="1896711" y="48859"/>
                  <a:pt x="1911927" y="42096"/>
                </a:cubicBezTo>
                <a:cubicBezTo>
                  <a:pt x="1938617" y="30234"/>
                  <a:pt x="1967345" y="23623"/>
                  <a:pt x="1995054" y="14387"/>
                </a:cubicBezTo>
                <a:lnTo>
                  <a:pt x="2036618" y="532"/>
                </a:lnTo>
                <a:cubicBezTo>
                  <a:pt x="2105891" y="5150"/>
                  <a:pt x="2175010" y="14387"/>
                  <a:pt x="2244436" y="14387"/>
                </a:cubicBezTo>
                <a:cubicBezTo>
                  <a:pt x="2286255" y="14387"/>
                  <a:pt x="2327479" y="-3254"/>
                  <a:pt x="2369127" y="532"/>
                </a:cubicBezTo>
                <a:cubicBezTo>
                  <a:pt x="2382136" y="1715"/>
                  <a:pt x="2387600" y="19005"/>
                  <a:pt x="2396836" y="28242"/>
                </a:cubicBezTo>
                <a:cubicBezTo>
                  <a:pt x="2431663" y="132718"/>
                  <a:pt x="2384682" y="3932"/>
                  <a:pt x="2438400" y="111369"/>
                </a:cubicBezTo>
                <a:cubicBezTo>
                  <a:pt x="2444931" y="124431"/>
                  <a:pt x="2444740" y="140409"/>
                  <a:pt x="2452254" y="152932"/>
                </a:cubicBezTo>
                <a:cubicBezTo>
                  <a:pt x="2458975" y="164133"/>
                  <a:pt x="2471804" y="170442"/>
                  <a:pt x="2479964" y="180642"/>
                </a:cubicBezTo>
                <a:cubicBezTo>
                  <a:pt x="2532743" y="246615"/>
                  <a:pt x="2477985" y="202413"/>
                  <a:pt x="2549236" y="249914"/>
                </a:cubicBezTo>
                <a:cubicBezTo>
                  <a:pt x="2558472" y="263769"/>
                  <a:pt x="2565171" y="279704"/>
                  <a:pt x="2576945" y="291478"/>
                </a:cubicBezTo>
                <a:cubicBezTo>
                  <a:pt x="2588719" y="303252"/>
                  <a:pt x="2609684" y="305067"/>
                  <a:pt x="2618509" y="319187"/>
                </a:cubicBezTo>
                <a:cubicBezTo>
                  <a:pt x="2633989" y="343955"/>
                  <a:pt x="2636982" y="374605"/>
                  <a:pt x="2646218" y="402314"/>
                </a:cubicBezTo>
                <a:lnTo>
                  <a:pt x="2660073" y="443878"/>
                </a:lnTo>
                <a:cubicBezTo>
                  <a:pt x="2666567" y="489337"/>
                  <a:pt x="2660766" y="548365"/>
                  <a:pt x="2701636" y="582423"/>
                </a:cubicBezTo>
                <a:cubicBezTo>
                  <a:pt x="2744879" y="618458"/>
                  <a:pt x="2755307" y="602331"/>
                  <a:pt x="2798618" y="623987"/>
                </a:cubicBezTo>
                <a:cubicBezTo>
                  <a:pt x="2914551" y="681953"/>
                  <a:pt x="2726639" y="628155"/>
                  <a:pt x="2951018" y="665551"/>
                </a:cubicBezTo>
                <a:cubicBezTo>
                  <a:pt x="3089243" y="688589"/>
                  <a:pt x="2904816" y="670163"/>
                  <a:pt x="3089564" y="707114"/>
                </a:cubicBezTo>
                <a:lnTo>
                  <a:pt x="3158836" y="720969"/>
                </a:lnTo>
                <a:lnTo>
                  <a:pt x="3837709" y="707114"/>
                </a:lnTo>
                <a:cubicBezTo>
                  <a:pt x="3861241" y="706242"/>
                  <a:pt x="3883754" y="697131"/>
                  <a:pt x="3906982" y="693260"/>
                </a:cubicBezTo>
                <a:cubicBezTo>
                  <a:pt x="3939193" y="687891"/>
                  <a:pt x="3971637" y="684023"/>
                  <a:pt x="4003964" y="679405"/>
                </a:cubicBezTo>
                <a:lnTo>
                  <a:pt x="4724400" y="693260"/>
                </a:lnTo>
                <a:cubicBezTo>
                  <a:pt x="5088610" y="702972"/>
                  <a:pt x="5038684" y="715200"/>
                  <a:pt x="5430982" y="720969"/>
                </a:cubicBezTo>
                <a:cubicBezTo>
                  <a:pt x="5615689" y="723685"/>
                  <a:pt x="5800437" y="720969"/>
                  <a:pt x="5985164" y="72096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61733-1D90-E04E-BD72-89E15AB99DD1}"/>
              </a:ext>
            </a:extLst>
          </p:cNvPr>
          <p:cNvSpPr txBox="1"/>
          <p:nvPr/>
        </p:nvSpPr>
        <p:spPr>
          <a:xfrm>
            <a:off x="783808" y="2725138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DB890-C727-B548-AE3A-1CDA529141DE}"/>
              </a:ext>
            </a:extLst>
          </p:cNvPr>
          <p:cNvSpPr txBox="1"/>
          <p:nvPr/>
        </p:nvSpPr>
        <p:spPr>
          <a:xfrm>
            <a:off x="783808" y="3578865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B: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D36F744-ACDB-EE43-9D49-EA134F478911}"/>
              </a:ext>
            </a:extLst>
          </p:cNvPr>
          <p:cNvSpPr/>
          <p:nvPr/>
        </p:nvSpPr>
        <p:spPr>
          <a:xfrm>
            <a:off x="1995055" y="3325091"/>
            <a:ext cx="6026727" cy="530158"/>
          </a:xfrm>
          <a:custGeom>
            <a:avLst/>
            <a:gdLst>
              <a:gd name="connsiteX0" fmla="*/ 0 w 6026727"/>
              <a:gd name="connsiteY0" fmla="*/ 429491 h 530158"/>
              <a:gd name="connsiteX1" fmla="*/ 221672 w 6026727"/>
              <a:gd name="connsiteY1" fmla="*/ 429491 h 530158"/>
              <a:gd name="connsiteX2" fmla="*/ 318654 w 6026727"/>
              <a:gd name="connsiteY2" fmla="*/ 387927 h 530158"/>
              <a:gd name="connsiteX3" fmla="*/ 360218 w 6026727"/>
              <a:gd name="connsiteY3" fmla="*/ 374073 h 530158"/>
              <a:gd name="connsiteX4" fmla="*/ 401781 w 6026727"/>
              <a:gd name="connsiteY4" fmla="*/ 332509 h 530158"/>
              <a:gd name="connsiteX5" fmla="*/ 484909 w 6026727"/>
              <a:gd name="connsiteY5" fmla="*/ 277091 h 530158"/>
              <a:gd name="connsiteX6" fmla="*/ 526472 w 6026727"/>
              <a:gd name="connsiteY6" fmla="*/ 221673 h 530158"/>
              <a:gd name="connsiteX7" fmla="*/ 568036 w 6026727"/>
              <a:gd name="connsiteY7" fmla="*/ 180109 h 530158"/>
              <a:gd name="connsiteX8" fmla="*/ 623454 w 6026727"/>
              <a:gd name="connsiteY8" fmla="*/ 96982 h 530158"/>
              <a:gd name="connsiteX9" fmla="*/ 692727 w 6026727"/>
              <a:gd name="connsiteY9" fmla="*/ 13854 h 530158"/>
              <a:gd name="connsiteX10" fmla="*/ 734290 w 6026727"/>
              <a:gd name="connsiteY10" fmla="*/ 0 h 530158"/>
              <a:gd name="connsiteX11" fmla="*/ 803563 w 6026727"/>
              <a:gd name="connsiteY11" fmla="*/ 13854 h 530158"/>
              <a:gd name="connsiteX12" fmla="*/ 831272 w 6026727"/>
              <a:gd name="connsiteY12" fmla="*/ 96982 h 530158"/>
              <a:gd name="connsiteX13" fmla="*/ 858981 w 6026727"/>
              <a:gd name="connsiteY13" fmla="*/ 332509 h 530158"/>
              <a:gd name="connsiteX14" fmla="*/ 872836 w 6026727"/>
              <a:gd name="connsiteY14" fmla="*/ 374073 h 530158"/>
              <a:gd name="connsiteX15" fmla="*/ 955963 w 6026727"/>
              <a:gd name="connsiteY15" fmla="*/ 457200 h 530158"/>
              <a:gd name="connsiteX16" fmla="*/ 997527 w 6026727"/>
              <a:gd name="connsiteY16" fmla="*/ 471054 h 530158"/>
              <a:gd name="connsiteX17" fmla="*/ 1025236 w 6026727"/>
              <a:gd name="connsiteY17" fmla="*/ 498764 h 530158"/>
              <a:gd name="connsiteX18" fmla="*/ 1191490 w 6026727"/>
              <a:gd name="connsiteY18" fmla="*/ 512618 h 530158"/>
              <a:gd name="connsiteX19" fmla="*/ 1260763 w 6026727"/>
              <a:gd name="connsiteY19" fmla="*/ 443345 h 530158"/>
              <a:gd name="connsiteX20" fmla="*/ 1274618 w 6026727"/>
              <a:gd name="connsiteY20" fmla="*/ 401782 h 530158"/>
              <a:gd name="connsiteX21" fmla="*/ 1357745 w 6026727"/>
              <a:gd name="connsiteY21" fmla="*/ 318654 h 530158"/>
              <a:gd name="connsiteX22" fmla="*/ 1440872 w 6026727"/>
              <a:gd name="connsiteY22" fmla="*/ 290945 h 530158"/>
              <a:gd name="connsiteX23" fmla="*/ 1607127 w 6026727"/>
              <a:gd name="connsiteY23" fmla="*/ 360218 h 530158"/>
              <a:gd name="connsiteX24" fmla="*/ 1607127 w 6026727"/>
              <a:gd name="connsiteY24" fmla="*/ 360218 h 530158"/>
              <a:gd name="connsiteX25" fmla="*/ 1690254 w 6026727"/>
              <a:gd name="connsiteY25" fmla="*/ 387927 h 530158"/>
              <a:gd name="connsiteX26" fmla="*/ 1911927 w 6026727"/>
              <a:gd name="connsiteY26" fmla="*/ 374073 h 530158"/>
              <a:gd name="connsiteX27" fmla="*/ 2008909 w 6026727"/>
              <a:gd name="connsiteY27" fmla="*/ 346364 h 530158"/>
              <a:gd name="connsiteX28" fmla="*/ 2119745 w 6026727"/>
              <a:gd name="connsiteY28" fmla="*/ 332509 h 530158"/>
              <a:gd name="connsiteX29" fmla="*/ 2382981 w 6026727"/>
              <a:gd name="connsiteY29" fmla="*/ 360218 h 530158"/>
              <a:gd name="connsiteX30" fmla="*/ 2424545 w 6026727"/>
              <a:gd name="connsiteY30" fmla="*/ 374073 h 530158"/>
              <a:gd name="connsiteX31" fmla="*/ 2618509 w 6026727"/>
              <a:gd name="connsiteY31" fmla="*/ 360218 h 530158"/>
              <a:gd name="connsiteX32" fmla="*/ 2729345 w 6026727"/>
              <a:gd name="connsiteY32" fmla="*/ 235527 h 530158"/>
              <a:gd name="connsiteX33" fmla="*/ 2743200 w 6026727"/>
              <a:gd name="connsiteY33" fmla="*/ 193964 h 530158"/>
              <a:gd name="connsiteX34" fmla="*/ 2812472 w 6026727"/>
              <a:gd name="connsiteY34" fmla="*/ 124691 h 530158"/>
              <a:gd name="connsiteX35" fmla="*/ 2895600 w 6026727"/>
              <a:gd name="connsiteY35" fmla="*/ 96982 h 530158"/>
              <a:gd name="connsiteX36" fmla="*/ 3020290 w 6026727"/>
              <a:gd name="connsiteY36" fmla="*/ 110836 h 530158"/>
              <a:gd name="connsiteX37" fmla="*/ 3061854 w 6026727"/>
              <a:gd name="connsiteY37" fmla="*/ 138545 h 530158"/>
              <a:gd name="connsiteX38" fmla="*/ 3117272 w 6026727"/>
              <a:gd name="connsiteY38" fmla="*/ 180109 h 530158"/>
              <a:gd name="connsiteX39" fmla="*/ 3158836 w 6026727"/>
              <a:gd name="connsiteY39" fmla="*/ 207818 h 530158"/>
              <a:gd name="connsiteX40" fmla="*/ 3200400 w 6026727"/>
              <a:gd name="connsiteY40" fmla="*/ 263236 h 530158"/>
              <a:gd name="connsiteX41" fmla="*/ 3241963 w 6026727"/>
              <a:gd name="connsiteY41" fmla="*/ 304800 h 530158"/>
              <a:gd name="connsiteX42" fmla="*/ 3297381 w 6026727"/>
              <a:gd name="connsiteY42" fmla="*/ 387927 h 530158"/>
              <a:gd name="connsiteX43" fmla="*/ 3325090 w 6026727"/>
              <a:gd name="connsiteY43" fmla="*/ 429491 h 530158"/>
              <a:gd name="connsiteX44" fmla="*/ 3394363 w 6026727"/>
              <a:gd name="connsiteY44" fmla="*/ 484909 h 530158"/>
              <a:gd name="connsiteX45" fmla="*/ 3491345 w 6026727"/>
              <a:gd name="connsiteY45" fmla="*/ 512618 h 530158"/>
              <a:gd name="connsiteX46" fmla="*/ 4696690 w 6026727"/>
              <a:gd name="connsiteY46" fmla="*/ 484909 h 530158"/>
              <a:gd name="connsiteX47" fmla="*/ 4973781 w 6026727"/>
              <a:gd name="connsiteY47" fmla="*/ 457200 h 530158"/>
              <a:gd name="connsiteX48" fmla="*/ 5098472 w 6026727"/>
              <a:gd name="connsiteY48" fmla="*/ 443345 h 530158"/>
              <a:gd name="connsiteX49" fmla="*/ 5597236 w 6026727"/>
              <a:gd name="connsiteY49" fmla="*/ 429491 h 530158"/>
              <a:gd name="connsiteX50" fmla="*/ 5666509 w 6026727"/>
              <a:gd name="connsiteY50" fmla="*/ 415636 h 530158"/>
              <a:gd name="connsiteX51" fmla="*/ 6026727 w 6026727"/>
              <a:gd name="connsiteY51" fmla="*/ 401782 h 5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26727" h="530158">
                <a:moveTo>
                  <a:pt x="0" y="429491"/>
                </a:moveTo>
                <a:cubicBezTo>
                  <a:pt x="116354" y="446112"/>
                  <a:pt x="92734" y="450981"/>
                  <a:pt x="221672" y="429491"/>
                </a:cubicBezTo>
                <a:cubicBezTo>
                  <a:pt x="257116" y="423584"/>
                  <a:pt x="286537" y="401691"/>
                  <a:pt x="318654" y="387927"/>
                </a:cubicBezTo>
                <a:cubicBezTo>
                  <a:pt x="332077" y="382174"/>
                  <a:pt x="346363" y="378691"/>
                  <a:pt x="360218" y="374073"/>
                </a:cubicBezTo>
                <a:cubicBezTo>
                  <a:pt x="374072" y="360218"/>
                  <a:pt x="386315" y="344538"/>
                  <a:pt x="401781" y="332509"/>
                </a:cubicBezTo>
                <a:cubicBezTo>
                  <a:pt x="428068" y="312063"/>
                  <a:pt x="484909" y="277091"/>
                  <a:pt x="484909" y="277091"/>
                </a:cubicBezTo>
                <a:cubicBezTo>
                  <a:pt x="498763" y="258618"/>
                  <a:pt x="511445" y="239205"/>
                  <a:pt x="526472" y="221673"/>
                </a:cubicBezTo>
                <a:cubicBezTo>
                  <a:pt x="539223" y="206797"/>
                  <a:pt x="556007" y="195575"/>
                  <a:pt x="568036" y="180109"/>
                </a:cubicBezTo>
                <a:cubicBezTo>
                  <a:pt x="588482" y="153822"/>
                  <a:pt x="604981" y="124691"/>
                  <a:pt x="623454" y="96982"/>
                </a:cubicBezTo>
                <a:cubicBezTo>
                  <a:pt x="643901" y="66312"/>
                  <a:pt x="660723" y="35190"/>
                  <a:pt x="692727" y="13854"/>
                </a:cubicBezTo>
                <a:cubicBezTo>
                  <a:pt x="704878" y="5753"/>
                  <a:pt x="720436" y="4618"/>
                  <a:pt x="734290" y="0"/>
                </a:cubicBezTo>
                <a:cubicBezTo>
                  <a:pt x="757381" y="4618"/>
                  <a:pt x="786912" y="-2797"/>
                  <a:pt x="803563" y="13854"/>
                </a:cubicBezTo>
                <a:cubicBezTo>
                  <a:pt x="824216" y="34507"/>
                  <a:pt x="831272" y="96982"/>
                  <a:pt x="831272" y="96982"/>
                </a:cubicBezTo>
                <a:cubicBezTo>
                  <a:pt x="839772" y="198979"/>
                  <a:pt x="837317" y="245853"/>
                  <a:pt x="858981" y="332509"/>
                </a:cubicBezTo>
                <a:cubicBezTo>
                  <a:pt x="862523" y="346677"/>
                  <a:pt x="863870" y="362545"/>
                  <a:pt x="872836" y="374073"/>
                </a:cubicBezTo>
                <a:cubicBezTo>
                  <a:pt x="896894" y="405005"/>
                  <a:pt x="918787" y="444809"/>
                  <a:pt x="955963" y="457200"/>
                </a:cubicBezTo>
                <a:lnTo>
                  <a:pt x="997527" y="471054"/>
                </a:lnTo>
                <a:cubicBezTo>
                  <a:pt x="1006763" y="480291"/>
                  <a:pt x="1015036" y="490604"/>
                  <a:pt x="1025236" y="498764"/>
                </a:cubicBezTo>
                <a:cubicBezTo>
                  <a:pt x="1090420" y="550912"/>
                  <a:pt x="1078319" y="525193"/>
                  <a:pt x="1191490" y="512618"/>
                </a:cubicBezTo>
                <a:cubicBezTo>
                  <a:pt x="1214581" y="489527"/>
                  <a:pt x="1250436" y="474325"/>
                  <a:pt x="1260763" y="443345"/>
                </a:cubicBezTo>
                <a:cubicBezTo>
                  <a:pt x="1265381" y="429491"/>
                  <a:pt x="1265652" y="413310"/>
                  <a:pt x="1274618" y="401782"/>
                </a:cubicBezTo>
                <a:cubicBezTo>
                  <a:pt x="1298676" y="370850"/>
                  <a:pt x="1320569" y="331046"/>
                  <a:pt x="1357745" y="318654"/>
                </a:cubicBezTo>
                <a:lnTo>
                  <a:pt x="1440872" y="290945"/>
                </a:lnTo>
                <a:cubicBezTo>
                  <a:pt x="1556849" y="310275"/>
                  <a:pt x="1500626" y="289218"/>
                  <a:pt x="1607127" y="360218"/>
                </a:cubicBezTo>
                <a:lnTo>
                  <a:pt x="1607127" y="360218"/>
                </a:lnTo>
                <a:lnTo>
                  <a:pt x="1690254" y="387927"/>
                </a:lnTo>
                <a:cubicBezTo>
                  <a:pt x="1764145" y="383309"/>
                  <a:pt x="1838259" y="381440"/>
                  <a:pt x="1911927" y="374073"/>
                </a:cubicBezTo>
                <a:cubicBezTo>
                  <a:pt x="1997889" y="365477"/>
                  <a:pt x="1936721" y="359489"/>
                  <a:pt x="2008909" y="346364"/>
                </a:cubicBezTo>
                <a:cubicBezTo>
                  <a:pt x="2045541" y="339704"/>
                  <a:pt x="2082800" y="337127"/>
                  <a:pt x="2119745" y="332509"/>
                </a:cubicBezTo>
                <a:cubicBezTo>
                  <a:pt x="2211042" y="339532"/>
                  <a:pt x="2294959" y="340658"/>
                  <a:pt x="2382981" y="360218"/>
                </a:cubicBezTo>
                <a:cubicBezTo>
                  <a:pt x="2397237" y="363386"/>
                  <a:pt x="2410690" y="369455"/>
                  <a:pt x="2424545" y="374073"/>
                </a:cubicBezTo>
                <a:cubicBezTo>
                  <a:pt x="2489200" y="369455"/>
                  <a:pt x="2557329" y="381631"/>
                  <a:pt x="2618509" y="360218"/>
                </a:cubicBezTo>
                <a:cubicBezTo>
                  <a:pt x="2640765" y="352428"/>
                  <a:pt x="2710768" y="272681"/>
                  <a:pt x="2729345" y="235527"/>
                </a:cubicBezTo>
                <a:cubicBezTo>
                  <a:pt x="2735876" y="222465"/>
                  <a:pt x="2736669" y="207026"/>
                  <a:pt x="2743200" y="193964"/>
                </a:cubicBezTo>
                <a:cubicBezTo>
                  <a:pt x="2760353" y="159658"/>
                  <a:pt x="2776846" y="140525"/>
                  <a:pt x="2812472" y="124691"/>
                </a:cubicBezTo>
                <a:cubicBezTo>
                  <a:pt x="2839163" y="112828"/>
                  <a:pt x="2895600" y="96982"/>
                  <a:pt x="2895600" y="96982"/>
                </a:cubicBezTo>
                <a:cubicBezTo>
                  <a:pt x="2937163" y="101600"/>
                  <a:pt x="2979719" y="100693"/>
                  <a:pt x="3020290" y="110836"/>
                </a:cubicBezTo>
                <a:cubicBezTo>
                  <a:pt x="3036444" y="114874"/>
                  <a:pt x="3048304" y="128867"/>
                  <a:pt x="3061854" y="138545"/>
                </a:cubicBezTo>
                <a:cubicBezTo>
                  <a:pt x="3080644" y="151966"/>
                  <a:pt x="3098482" y="166688"/>
                  <a:pt x="3117272" y="180109"/>
                </a:cubicBezTo>
                <a:cubicBezTo>
                  <a:pt x="3130822" y="189787"/>
                  <a:pt x="3147062" y="196044"/>
                  <a:pt x="3158836" y="207818"/>
                </a:cubicBezTo>
                <a:cubicBezTo>
                  <a:pt x="3175164" y="224146"/>
                  <a:pt x="3185373" y="245704"/>
                  <a:pt x="3200400" y="263236"/>
                </a:cubicBezTo>
                <a:cubicBezTo>
                  <a:pt x="3213151" y="278112"/>
                  <a:pt x="3229934" y="289334"/>
                  <a:pt x="3241963" y="304800"/>
                </a:cubicBezTo>
                <a:cubicBezTo>
                  <a:pt x="3262408" y="331087"/>
                  <a:pt x="3278908" y="360218"/>
                  <a:pt x="3297381" y="387927"/>
                </a:cubicBezTo>
                <a:cubicBezTo>
                  <a:pt x="3306617" y="401782"/>
                  <a:pt x="3313316" y="417717"/>
                  <a:pt x="3325090" y="429491"/>
                </a:cubicBezTo>
                <a:cubicBezTo>
                  <a:pt x="3350862" y="455262"/>
                  <a:pt x="3359410" y="467432"/>
                  <a:pt x="3394363" y="484909"/>
                </a:cubicBezTo>
                <a:cubicBezTo>
                  <a:pt x="3414242" y="494849"/>
                  <a:pt x="3473585" y="508178"/>
                  <a:pt x="3491345" y="512618"/>
                </a:cubicBezTo>
                <a:cubicBezTo>
                  <a:pt x="3961790" y="445414"/>
                  <a:pt x="3468627" y="511607"/>
                  <a:pt x="4696690" y="484909"/>
                </a:cubicBezTo>
                <a:cubicBezTo>
                  <a:pt x="4788442" y="482914"/>
                  <a:pt x="4882488" y="467940"/>
                  <a:pt x="4973781" y="457200"/>
                </a:cubicBezTo>
                <a:cubicBezTo>
                  <a:pt x="5015314" y="452314"/>
                  <a:pt x="5056694" y="445202"/>
                  <a:pt x="5098472" y="443345"/>
                </a:cubicBezTo>
                <a:cubicBezTo>
                  <a:pt x="5264627" y="435960"/>
                  <a:pt x="5430981" y="434109"/>
                  <a:pt x="5597236" y="429491"/>
                </a:cubicBezTo>
                <a:cubicBezTo>
                  <a:pt x="5620327" y="424873"/>
                  <a:pt x="5643105" y="418236"/>
                  <a:pt x="5666509" y="415636"/>
                </a:cubicBezTo>
                <a:cubicBezTo>
                  <a:pt x="5832635" y="397178"/>
                  <a:pt x="5860029" y="401782"/>
                  <a:pt x="6026727" y="40178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1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7172A5-41E1-9F49-BEA7-852E1ED7FDCD}"/>
              </a:ext>
            </a:extLst>
          </p:cNvPr>
          <p:cNvGraphicFramePr>
            <a:graphicFrameLocks noGrp="1"/>
          </p:cNvGraphicFramePr>
          <p:nvPr/>
        </p:nvGraphicFramePr>
        <p:xfrm>
          <a:off x="595749" y="1196194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8FEDDF-77F3-8448-9347-A4630A687114}"/>
              </a:ext>
            </a:extLst>
          </p:cNvPr>
          <p:cNvSpPr txBox="1"/>
          <p:nvPr/>
        </p:nvSpPr>
        <p:spPr>
          <a:xfrm>
            <a:off x="0" y="2709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A </a:t>
            </a:r>
            <a:r>
              <a:rPr lang="en-US" sz="3200" baseline="-250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endParaRPr lang="en-US" sz="3200" baseline="-250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7EACAF-96F5-0A4A-9553-73D0E0334588}"/>
              </a:ext>
            </a:extLst>
          </p:cNvPr>
          <p:cNvGraphicFramePr>
            <a:graphicFrameLocks noGrp="1"/>
          </p:cNvGraphicFramePr>
          <p:nvPr/>
        </p:nvGraphicFramePr>
        <p:xfrm>
          <a:off x="1183507" y="5269922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EA8C5D-19CC-7847-8239-37A4F3B1C9FD}"/>
              </a:ext>
            </a:extLst>
          </p:cNvPr>
          <p:cNvSpPr txBox="1"/>
          <p:nvPr/>
        </p:nvSpPr>
        <p:spPr>
          <a:xfrm>
            <a:off x="3713019" y="56618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 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j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5758A2-F983-E443-A3B0-BC1593E00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05381"/>
              </p:ext>
            </p:extLst>
          </p:nvPr>
        </p:nvGraphicFramePr>
        <p:xfrm>
          <a:off x="1183507" y="1196194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E5252A-C183-7948-8E35-BE7F1AAAC627}"/>
              </a:ext>
            </a:extLst>
          </p:cNvPr>
          <p:cNvSpPr txBox="1"/>
          <p:nvPr/>
        </p:nvSpPr>
        <p:spPr>
          <a:xfrm>
            <a:off x="6499887" y="57046"/>
            <a:ext cx="26361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min{ D[i-1,j-1],</a:t>
            </a:r>
          </a:p>
          <a:p>
            <a:r>
              <a:rPr lang="en-US" dirty="0"/>
              <a:t>         D[i-1,j],</a:t>
            </a:r>
          </a:p>
          <a:p>
            <a:r>
              <a:rPr lang="en-US" dirty="0"/>
              <a:t>         D[i,j-1]}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89E74-F27B-FB47-9375-8AB630D42266}"/>
              </a:ext>
            </a:extLst>
          </p:cNvPr>
          <p:cNvGrpSpPr/>
          <p:nvPr/>
        </p:nvGrpSpPr>
        <p:grpSpPr>
          <a:xfrm>
            <a:off x="5165545" y="1767404"/>
            <a:ext cx="649698" cy="508023"/>
            <a:chOff x="5609200" y="1395205"/>
            <a:chExt cx="649698" cy="50802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F08166B-691D-6746-BBB5-C0CBB0835F09}"/>
                </a:ext>
              </a:extLst>
            </p:cNvPr>
            <p:cNvCxnSpPr/>
            <p:nvPr/>
          </p:nvCxnSpPr>
          <p:spPr>
            <a:xfrm flipH="1">
              <a:off x="5685400" y="1563792"/>
              <a:ext cx="332509" cy="277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E0E1ED9-E02B-D743-920D-6D3552C37C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8897" y="1501446"/>
              <a:ext cx="1" cy="4017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03FAE2-2922-AD41-9743-0431C5DB5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9200" y="1395205"/>
              <a:ext cx="4849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06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056245-DCC3-AD40-AC5D-998B70669E09}"/>
              </a:ext>
            </a:extLst>
          </p:cNvPr>
          <p:cNvGraphicFramePr>
            <a:graphicFrameLocks/>
          </p:cNvGraphicFramePr>
          <p:nvPr/>
        </p:nvGraphicFramePr>
        <p:xfrm>
          <a:off x="1404642" y="1801091"/>
          <a:ext cx="6783393" cy="385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876484-3F8F-B544-876C-2E7E92053303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An 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7DF91E-0596-D44D-BAE7-CEE648A2AC64}"/>
              </a:ext>
            </a:extLst>
          </p:cNvPr>
          <p:cNvCxnSpPr>
            <a:cxnSpLocks/>
          </p:cNvCxnSpPr>
          <p:nvPr/>
        </p:nvCxnSpPr>
        <p:spPr>
          <a:xfrm flipH="1">
            <a:off x="7125963" y="2864245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C2F72E-2645-4044-8850-097926008513}"/>
              </a:ext>
            </a:extLst>
          </p:cNvPr>
          <p:cNvCxnSpPr>
            <a:cxnSpLocks/>
          </p:cNvCxnSpPr>
          <p:nvPr/>
        </p:nvCxnSpPr>
        <p:spPr>
          <a:xfrm flipH="1">
            <a:off x="7739358" y="3770444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A3CA3EFA-9FD9-E44E-8F8B-F0DA55C63650}"/>
              </a:ext>
            </a:extLst>
          </p:cNvPr>
          <p:cNvSpPr/>
          <p:nvPr/>
        </p:nvSpPr>
        <p:spPr>
          <a:xfrm>
            <a:off x="7495309" y="3429000"/>
            <a:ext cx="568036" cy="10321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7B00BB-7860-A043-9156-01F3E5B22E2D}"/>
              </a:ext>
            </a:extLst>
          </p:cNvPr>
          <p:cNvSpPr/>
          <p:nvPr/>
        </p:nvSpPr>
        <p:spPr>
          <a:xfrm>
            <a:off x="6841945" y="2571658"/>
            <a:ext cx="568036" cy="10321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7172A5-41E1-9F49-BEA7-852E1ED7FDCD}"/>
              </a:ext>
            </a:extLst>
          </p:cNvPr>
          <p:cNvGraphicFramePr>
            <a:graphicFrameLocks noGrp="1"/>
          </p:cNvGraphicFramePr>
          <p:nvPr/>
        </p:nvGraphicFramePr>
        <p:xfrm>
          <a:off x="595749" y="1196194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8FEDDF-77F3-8448-9347-A4630A687114}"/>
              </a:ext>
            </a:extLst>
          </p:cNvPr>
          <p:cNvSpPr txBox="1"/>
          <p:nvPr/>
        </p:nvSpPr>
        <p:spPr>
          <a:xfrm>
            <a:off x="0" y="2709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A </a:t>
            </a:r>
            <a:r>
              <a:rPr lang="en-US" sz="3200" baseline="-250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endParaRPr lang="en-US" sz="3200" baseline="-250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7EACAF-96F5-0A4A-9553-73D0E0334588}"/>
              </a:ext>
            </a:extLst>
          </p:cNvPr>
          <p:cNvGraphicFramePr>
            <a:graphicFrameLocks noGrp="1"/>
          </p:cNvGraphicFramePr>
          <p:nvPr/>
        </p:nvGraphicFramePr>
        <p:xfrm>
          <a:off x="1183507" y="5269922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EA8C5D-19CC-7847-8239-37A4F3B1C9FD}"/>
              </a:ext>
            </a:extLst>
          </p:cNvPr>
          <p:cNvSpPr txBox="1"/>
          <p:nvPr/>
        </p:nvSpPr>
        <p:spPr>
          <a:xfrm>
            <a:off x="3713019" y="56618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 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j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5758A2-F983-E443-A3B0-BC1593E00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408729"/>
              </p:ext>
            </p:extLst>
          </p:nvPr>
        </p:nvGraphicFramePr>
        <p:xfrm>
          <a:off x="1183507" y="1196194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E5252A-C183-7948-8E35-BE7F1AAAC627}"/>
              </a:ext>
            </a:extLst>
          </p:cNvPr>
          <p:cNvSpPr txBox="1"/>
          <p:nvPr/>
        </p:nvSpPr>
        <p:spPr>
          <a:xfrm>
            <a:off x="6499887" y="57046"/>
            <a:ext cx="26361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min{ D[i-1,j-1],</a:t>
            </a:r>
          </a:p>
          <a:p>
            <a:r>
              <a:rPr lang="en-US" dirty="0"/>
              <a:t>         D[i-1,j],</a:t>
            </a:r>
          </a:p>
          <a:p>
            <a:r>
              <a:rPr lang="en-US" dirty="0"/>
              <a:t>         D[i,j-1]}</a:t>
            </a:r>
          </a:p>
        </p:txBody>
      </p:sp>
    </p:spTree>
    <p:extLst>
      <p:ext uri="{BB962C8B-B14F-4D97-AF65-F5344CB8AC3E}">
        <p14:creationId xmlns:p14="http://schemas.microsoft.com/office/powerpoint/2010/main" val="154552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056245-DCC3-AD40-AC5D-998B70669E09}"/>
              </a:ext>
            </a:extLst>
          </p:cNvPr>
          <p:cNvGraphicFramePr>
            <a:graphicFrameLocks/>
          </p:cNvGraphicFramePr>
          <p:nvPr/>
        </p:nvGraphicFramePr>
        <p:xfrm>
          <a:off x="1404642" y="1801091"/>
          <a:ext cx="6783393" cy="385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876484-3F8F-B544-876C-2E7E92053303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An 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7DF91E-0596-D44D-BAE7-CEE648A2AC64}"/>
              </a:ext>
            </a:extLst>
          </p:cNvPr>
          <p:cNvCxnSpPr>
            <a:cxnSpLocks/>
          </p:cNvCxnSpPr>
          <p:nvPr/>
        </p:nvCxnSpPr>
        <p:spPr>
          <a:xfrm flipH="1">
            <a:off x="7125963" y="2864245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C2F72E-2645-4044-8850-097926008513}"/>
              </a:ext>
            </a:extLst>
          </p:cNvPr>
          <p:cNvCxnSpPr>
            <a:cxnSpLocks/>
          </p:cNvCxnSpPr>
          <p:nvPr/>
        </p:nvCxnSpPr>
        <p:spPr>
          <a:xfrm flipH="1">
            <a:off x="7739358" y="3770444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B7DE4F-45F1-084C-9CAA-2D4BB044BBCC}"/>
              </a:ext>
            </a:extLst>
          </p:cNvPr>
          <p:cNvCxnSpPr>
            <a:cxnSpLocks/>
          </p:cNvCxnSpPr>
          <p:nvPr/>
        </p:nvCxnSpPr>
        <p:spPr>
          <a:xfrm flipV="1">
            <a:off x="6537809" y="3311236"/>
            <a:ext cx="588154" cy="1177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43427C6-C7CB-1543-9F86-90485A55A8AA}"/>
              </a:ext>
            </a:extLst>
          </p:cNvPr>
          <p:cNvSpPr/>
          <p:nvPr/>
        </p:nvSpPr>
        <p:spPr>
          <a:xfrm>
            <a:off x="6289973" y="3075338"/>
            <a:ext cx="1122201" cy="50077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056245-DCC3-AD40-AC5D-998B70669E09}"/>
              </a:ext>
            </a:extLst>
          </p:cNvPr>
          <p:cNvGraphicFramePr>
            <a:graphicFrameLocks/>
          </p:cNvGraphicFramePr>
          <p:nvPr/>
        </p:nvGraphicFramePr>
        <p:xfrm>
          <a:off x="1404642" y="1801091"/>
          <a:ext cx="6783393" cy="385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876484-3F8F-B544-876C-2E7E92053303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An 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7DF91E-0596-D44D-BAE7-CEE648A2AC64}"/>
              </a:ext>
            </a:extLst>
          </p:cNvPr>
          <p:cNvCxnSpPr>
            <a:cxnSpLocks/>
          </p:cNvCxnSpPr>
          <p:nvPr/>
        </p:nvCxnSpPr>
        <p:spPr>
          <a:xfrm flipH="1">
            <a:off x="7125963" y="2864245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C2F72E-2645-4044-8850-097926008513}"/>
              </a:ext>
            </a:extLst>
          </p:cNvPr>
          <p:cNvCxnSpPr>
            <a:cxnSpLocks/>
          </p:cNvCxnSpPr>
          <p:nvPr/>
        </p:nvCxnSpPr>
        <p:spPr>
          <a:xfrm flipH="1">
            <a:off x="7739358" y="3770444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B7DE4F-45F1-084C-9CAA-2D4BB044BBCC}"/>
              </a:ext>
            </a:extLst>
          </p:cNvPr>
          <p:cNvCxnSpPr>
            <a:cxnSpLocks/>
          </p:cNvCxnSpPr>
          <p:nvPr/>
        </p:nvCxnSpPr>
        <p:spPr>
          <a:xfrm flipV="1">
            <a:off x="6537809" y="3311236"/>
            <a:ext cx="588154" cy="1177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9908FA-088E-6345-9A62-CBF8D0923ADA}"/>
              </a:ext>
            </a:extLst>
          </p:cNvPr>
          <p:cNvCxnSpPr>
            <a:cxnSpLocks/>
          </p:cNvCxnSpPr>
          <p:nvPr/>
        </p:nvCxnSpPr>
        <p:spPr>
          <a:xfrm flipV="1">
            <a:off x="5949655" y="4100945"/>
            <a:ext cx="478854" cy="500773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6550E2-B5B0-7447-978A-F98CE921FB7B}"/>
              </a:ext>
            </a:extLst>
          </p:cNvPr>
          <p:cNvCxnSpPr>
            <a:cxnSpLocks/>
          </p:cNvCxnSpPr>
          <p:nvPr/>
        </p:nvCxnSpPr>
        <p:spPr>
          <a:xfrm flipV="1">
            <a:off x="5367764" y="3770444"/>
            <a:ext cx="478854" cy="500773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26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056245-DCC3-AD40-AC5D-998B70669E09}"/>
              </a:ext>
            </a:extLst>
          </p:cNvPr>
          <p:cNvGraphicFramePr>
            <a:graphicFrameLocks/>
          </p:cNvGraphicFramePr>
          <p:nvPr/>
        </p:nvGraphicFramePr>
        <p:xfrm>
          <a:off x="1404642" y="1801091"/>
          <a:ext cx="6783393" cy="385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876484-3F8F-B544-876C-2E7E92053303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An 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7DF91E-0596-D44D-BAE7-CEE648A2AC64}"/>
              </a:ext>
            </a:extLst>
          </p:cNvPr>
          <p:cNvCxnSpPr>
            <a:cxnSpLocks/>
          </p:cNvCxnSpPr>
          <p:nvPr/>
        </p:nvCxnSpPr>
        <p:spPr>
          <a:xfrm flipH="1">
            <a:off x="7125963" y="2864245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C2F72E-2645-4044-8850-097926008513}"/>
              </a:ext>
            </a:extLst>
          </p:cNvPr>
          <p:cNvCxnSpPr>
            <a:cxnSpLocks/>
          </p:cNvCxnSpPr>
          <p:nvPr/>
        </p:nvCxnSpPr>
        <p:spPr>
          <a:xfrm flipH="1">
            <a:off x="7739358" y="3770444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B7DE4F-45F1-084C-9CAA-2D4BB044BBCC}"/>
              </a:ext>
            </a:extLst>
          </p:cNvPr>
          <p:cNvCxnSpPr>
            <a:cxnSpLocks/>
          </p:cNvCxnSpPr>
          <p:nvPr/>
        </p:nvCxnSpPr>
        <p:spPr>
          <a:xfrm flipV="1">
            <a:off x="6537809" y="3311236"/>
            <a:ext cx="588154" cy="1177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9908FA-088E-6345-9A62-CBF8D0923ADA}"/>
              </a:ext>
            </a:extLst>
          </p:cNvPr>
          <p:cNvCxnSpPr>
            <a:cxnSpLocks/>
          </p:cNvCxnSpPr>
          <p:nvPr/>
        </p:nvCxnSpPr>
        <p:spPr>
          <a:xfrm flipV="1">
            <a:off x="5949655" y="4100945"/>
            <a:ext cx="478854" cy="500773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6550E2-B5B0-7447-978A-F98CE921FB7B}"/>
              </a:ext>
            </a:extLst>
          </p:cNvPr>
          <p:cNvCxnSpPr>
            <a:cxnSpLocks/>
          </p:cNvCxnSpPr>
          <p:nvPr/>
        </p:nvCxnSpPr>
        <p:spPr>
          <a:xfrm flipV="1">
            <a:off x="5367764" y="3770444"/>
            <a:ext cx="478854" cy="500773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9546A7-5215-214E-A367-4913C53B59DB}"/>
              </a:ext>
            </a:extLst>
          </p:cNvPr>
          <p:cNvCxnSpPr>
            <a:cxnSpLocks/>
          </p:cNvCxnSpPr>
          <p:nvPr/>
        </p:nvCxnSpPr>
        <p:spPr>
          <a:xfrm flipV="1">
            <a:off x="4675037" y="2313709"/>
            <a:ext cx="520418" cy="28110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5947BB-6624-8844-A4BC-B20106AA5A66}"/>
              </a:ext>
            </a:extLst>
          </p:cNvPr>
          <p:cNvCxnSpPr>
            <a:cxnSpLocks/>
          </p:cNvCxnSpPr>
          <p:nvPr/>
        </p:nvCxnSpPr>
        <p:spPr>
          <a:xfrm flipV="1">
            <a:off x="4051582" y="2189018"/>
            <a:ext cx="1143873" cy="12469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14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8311A0-C478-9C41-B8C2-2FF4388A2D05}"/>
              </a:ext>
            </a:extLst>
          </p:cNvPr>
          <p:cNvSpPr txBox="1"/>
          <p:nvPr/>
        </p:nvSpPr>
        <p:spPr>
          <a:xfrm>
            <a:off x="0" y="6251218"/>
            <a:ext cx="90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http://</a:t>
            </a:r>
            <a:r>
              <a:rPr lang="en-US" dirty="0" err="1"/>
              <a:t>www.cs.ucr.edu</a:t>
            </a:r>
            <a:r>
              <a:rPr lang="en-US" dirty="0"/>
              <a:t>/~</a:t>
            </a:r>
            <a:r>
              <a:rPr lang="en-US" dirty="0" err="1"/>
              <a:t>eamonn</a:t>
            </a:r>
            <a:r>
              <a:rPr lang="en-US" dirty="0"/>
              <a:t>/KAIS_2004_warping.pdf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F096A-EE1B-1140-A2DD-B165E843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13" y="2169066"/>
            <a:ext cx="8144574" cy="2519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97B3D-4C49-9540-B13D-856BB10A54DE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Recap</a:t>
            </a:r>
          </a:p>
        </p:txBody>
      </p:sp>
    </p:spTree>
    <p:extLst>
      <p:ext uri="{BB962C8B-B14F-4D97-AF65-F5344CB8AC3E}">
        <p14:creationId xmlns:p14="http://schemas.microsoft.com/office/powerpoint/2010/main" val="3403713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1A027-02F1-1146-90BC-088F24F9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43" y="69275"/>
            <a:ext cx="7094734" cy="2431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A3D46B-8AE4-C544-883D-F82C22797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83" y="1976537"/>
            <a:ext cx="4655233" cy="4900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4EEEF-09F0-BC43-9346-CE9BB76FDADE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Recap</a:t>
            </a:r>
          </a:p>
        </p:txBody>
      </p:sp>
    </p:spTree>
    <p:extLst>
      <p:ext uri="{BB962C8B-B14F-4D97-AF65-F5344CB8AC3E}">
        <p14:creationId xmlns:p14="http://schemas.microsoft.com/office/powerpoint/2010/main" val="26675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DECAA-D10B-5847-BE37-3F12EC345C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3507" y="1196194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1CCC23-A2DA-6B47-BA9E-A6ED24E696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3507" y="5269922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D6103C-4C45-BB4D-AF66-F7B2383570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5749" y="1196194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3B74CD-9237-6C44-8CFD-B0EE0FD6DD7C}"/>
              </a:ext>
            </a:extLst>
          </p:cNvPr>
          <p:cNvSpPr txBox="1"/>
          <p:nvPr/>
        </p:nvSpPr>
        <p:spPr>
          <a:xfrm>
            <a:off x="0" y="2709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A </a:t>
            </a:r>
            <a:r>
              <a:rPr lang="en-US" sz="3200" baseline="-250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endParaRPr lang="en-US" sz="3200" baseline="-250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3D151-A543-154B-B4A6-C3E57B7E4A05}"/>
              </a:ext>
            </a:extLst>
          </p:cNvPr>
          <p:cNvSpPr txBox="1"/>
          <p:nvPr/>
        </p:nvSpPr>
        <p:spPr>
          <a:xfrm>
            <a:off x="3713019" y="56618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 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24864-BB25-0140-ABAC-F450E2C38B05}"/>
              </a:ext>
            </a:extLst>
          </p:cNvPr>
          <p:cNvSpPr txBox="1"/>
          <p:nvPr/>
        </p:nvSpPr>
        <p:spPr>
          <a:xfrm>
            <a:off x="2067468" y="960318"/>
            <a:ext cx="26361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|Ai-</a:t>
            </a:r>
            <a:r>
              <a:rPr lang="en-US" dirty="0" err="1"/>
              <a:t>Bj</a:t>
            </a:r>
            <a:r>
              <a:rPr lang="en-US" dirty="0"/>
              <a:t>| + min{ D[i-1,j-1],</a:t>
            </a:r>
          </a:p>
          <a:p>
            <a:r>
              <a:rPr lang="en-US" dirty="0"/>
              <a:t>                          D[i-1,j],</a:t>
            </a:r>
          </a:p>
          <a:p>
            <a:r>
              <a:rPr lang="en-US" dirty="0"/>
              <a:t>                          D[i,j-1]}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881D94-4BC7-B64A-A63C-E40977A07887}"/>
              </a:ext>
            </a:extLst>
          </p:cNvPr>
          <p:cNvGrpSpPr/>
          <p:nvPr/>
        </p:nvGrpSpPr>
        <p:grpSpPr>
          <a:xfrm>
            <a:off x="2699747" y="1466009"/>
            <a:ext cx="6012660" cy="2468682"/>
            <a:chOff x="2699747" y="1466009"/>
            <a:chExt cx="6012660" cy="24686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386041-9CC4-B541-968E-4B01E5D1B168}"/>
                </a:ext>
              </a:extLst>
            </p:cNvPr>
            <p:cNvSpPr txBox="1"/>
            <p:nvPr/>
          </p:nvSpPr>
          <p:spPr>
            <a:xfrm>
              <a:off x="6076264" y="1466009"/>
              <a:ext cx="2636143" cy="1477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|9-3| + min{ 5, 5, 11}</a:t>
              </a:r>
            </a:p>
            <a:p>
              <a:endParaRPr lang="en-US" dirty="0"/>
            </a:p>
            <a:p>
              <a:r>
                <a:rPr lang="en-US" dirty="0"/>
                <a:t>= 6 + 5</a:t>
              </a:r>
            </a:p>
            <a:p>
              <a:endParaRPr lang="en-US" dirty="0"/>
            </a:p>
            <a:p>
              <a:r>
                <a:rPr lang="en-US" dirty="0"/>
                <a:t>= 11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E4A253-3205-2045-9E65-CBD70E344156}"/>
                </a:ext>
              </a:extLst>
            </p:cNvPr>
            <p:cNvSpPr/>
            <p:nvPr/>
          </p:nvSpPr>
          <p:spPr>
            <a:xfrm>
              <a:off x="2699747" y="3429000"/>
              <a:ext cx="653053" cy="5056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AB6CE9-F251-4E42-8CB9-8AFAFC8EC3CB}"/>
                </a:ext>
              </a:extLst>
            </p:cNvPr>
            <p:cNvCxnSpPr/>
            <p:nvPr/>
          </p:nvCxnSpPr>
          <p:spPr>
            <a:xfrm flipV="1">
              <a:off x="2699747" y="1466009"/>
              <a:ext cx="3376517" cy="196299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0FA95C-3922-3740-BCCB-AF65B1B08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0959" y="2940345"/>
              <a:ext cx="5381448" cy="98849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50E879-C14E-4F4A-A91A-56BD2343706A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Recap</a:t>
            </a:r>
          </a:p>
        </p:txBody>
      </p:sp>
    </p:spTree>
    <p:extLst>
      <p:ext uri="{BB962C8B-B14F-4D97-AF65-F5344CB8AC3E}">
        <p14:creationId xmlns:p14="http://schemas.microsoft.com/office/powerpoint/2010/main" val="3894848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7172A5-41E1-9F49-BEA7-852E1ED7FDCD}"/>
              </a:ext>
            </a:extLst>
          </p:cNvPr>
          <p:cNvGraphicFramePr>
            <a:graphicFrameLocks noGrp="1"/>
          </p:cNvGraphicFramePr>
          <p:nvPr/>
        </p:nvGraphicFramePr>
        <p:xfrm>
          <a:off x="595749" y="1196194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8FEDDF-77F3-8448-9347-A4630A687114}"/>
              </a:ext>
            </a:extLst>
          </p:cNvPr>
          <p:cNvSpPr txBox="1"/>
          <p:nvPr/>
        </p:nvSpPr>
        <p:spPr>
          <a:xfrm>
            <a:off x="0" y="2709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A </a:t>
            </a:r>
            <a:r>
              <a:rPr lang="en-US" sz="3200" baseline="-250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endParaRPr lang="en-US" sz="3200" baseline="-250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7EACAF-96F5-0A4A-9553-73D0E0334588}"/>
              </a:ext>
            </a:extLst>
          </p:cNvPr>
          <p:cNvGraphicFramePr>
            <a:graphicFrameLocks noGrp="1"/>
          </p:cNvGraphicFramePr>
          <p:nvPr/>
        </p:nvGraphicFramePr>
        <p:xfrm>
          <a:off x="1183507" y="5269922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EA8C5D-19CC-7847-8239-37A4F3B1C9FD}"/>
              </a:ext>
            </a:extLst>
          </p:cNvPr>
          <p:cNvSpPr txBox="1"/>
          <p:nvPr/>
        </p:nvSpPr>
        <p:spPr>
          <a:xfrm>
            <a:off x="3713019" y="56618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 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j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5758A2-F983-E443-A3B0-BC1593E009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3507" y="1196194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E5252A-C183-7948-8E35-BE7F1AAAC627}"/>
              </a:ext>
            </a:extLst>
          </p:cNvPr>
          <p:cNvSpPr txBox="1"/>
          <p:nvPr/>
        </p:nvSpPr>
        <p:spPr>
          <a:xfrm>
            <a:off x="6499887" y="57046"/>
            <a:ext cx="26361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min{ D[i-1,j-1],</a:t>
            </a:r>
          </a:p>
          <a:p>
            <a:r>
              <a:rPr lang="en-US" dirty="0"/>
              <a:t>         D[i-1,j],</a:t>
            </a:r>
          </a:p>
          <a:p>
            <a:r>
              <a:rPr lang="en-US" dirty="0"/>
              <a:t>         D[i,j-1]}</a:t>
            </a:r>
          </a:p>
        </p:txBody>
      </p:sp>
    </p:spTree>
    <p:extLst>
      <p:ext uri="{BB962C8B-B14F-4D97-AF65-F5344CB8AC3E}">
        <p14:creationId xmlns:p14="http://schemas.microsoft.com/office/powerpoint/2010/main" val="398584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EDA77-44B6-AE4C-9B48-8A4605387419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Euclidian distance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7876CA-1FBB-954B-AAA4-DDAFE54C40D9}"/>
              </a:ext>
            </a:extLst>
          </p:cNvPr>
          <p:cNvCxnSpPr>
            <a:cxnSpLocks/>
          </p:cNvCxnSpPr>
          <p:nvPr/>
        </p:nvCxnSpPr>
        <p:spPr>
          <a:xfrm>
            <a:off x="1213194" y="2906738"/>
            <a:ext cx="308171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046E1E-7F1A-EE49-8912-3097CC7846EC}"/>
              </a:ext>
            </a:extLst>
          </p:cNvPr>
          <p:cNvCxnSpPr>
            <a:cxnSpLocks/>
          </p:cNvCxnSpPr>
          <p:nvPr/>
        </p:nvCxnSpPr>
        <p:spPr>
          <a:xfrm flipV="1">
            <a:off x="1240904" y="775855"/>
            <a:ext cx="0" cy="2126673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DCE695-C6C6-634C-B40A-8064F6DE6A73}"/>
              </a:ext>
            </a:extLst>
          </p:cNvPr>
          <p:cNvSpPr txBox="1"/>
          <p:nvPr/>
        </p:nvSpPr>
        <p:spPr>
          <a:xfrm>
            <a:off x="2147455" y="926195"/>
            <a:ext cx="94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(a1, a2)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128578-054C-4545-969F-FA50222B274F}"/>
              </a:ext>
            </a:extLst>
          </p:cNvPr>
          <p:cNvSpPr txBox="1"/>
          <p:nvPr/>
        </p:nvSpPr>
        <p:spPr>
          <a:xfrm>
            <a:off x="3519055" y="2021535"/>
            <a:ext cx="94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(b1, b2)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3743A5-E529-5348-BFD2-6CE0CD225AEF}"/>
              </a:ext>
            </a:extLst>
          </p:cNvPr>
          <p:cNvSpPr/>
          <p:nvPr/>
        </p:nvSpPr>
        <p:spPr>
          <a:xfrm>
            <a:off x="3422073" y="2285385"/>
            <a:ext cx="96982" cy="10423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FFC63D-4895-0C41-A991-BCC618D6EFF3}"/>
              </a:ext>
            </a:extLst>
          </p:cNvPr>
          <p:cNvSpPr/>
          <p:nvPr/>
        </p:nvSpPr>
        <p:spPr>
          <a:xfrm>
            <a:off x="2098964" y="1257884"/>
            <a:ext cx="96982" cy="10423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CD07BA-AF7A-AC48-9297-32B3539C32F2}"/>
              </a:ext>
            </a:extLst>
          </p:cNvPr>
          <p:cNvCxnSpPr>
            <a:endCxn id="19" idx="1"/>
          </p:cNvCxnSpPr>
          <p:nvPr/>
        </p:nvCxnSpPr>
        <p:spPr>
          <a:xfrm>
            <a:off x="2195946" y="1362123"/>
            <a:ext cx="1240330" cy="9385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01C118-E459-8F44-8276-741C8782133B}"/>
              </a:ext>
            </a:extLst>
          </p:cNvPr>
          <p:cNvSpPr txBox="1"/>
          <p:nvPr/>
        </p:nvSpPr>
        <p:spPr>
          <a:xfrm>
            <a:off x="3560967" y="848338"/>
            <a:ext cx="26361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Sqrt((a1-b1)</a:t>
            </a:r>
            <a:r>
              <a:rPr lang="en-US" baseline="30000" dirty="0"/>
              <a:t>2 </a:t>
            </a:r>
            <a:r>
              <a:rPr lang="en-US" dirty="0"/>
              <a:t>+ (a2-b2)</a:t>
            </a:r>
            <a:r>
              <a:rPr lang="en-US" baseline="30000" dirty="0"/>
              <a:t>2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39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056245-DCC3-AD40-AC5D-998B70669E09}"/>
              </a:ext>
            </a:extLst>
          </p:cNvPr>
          <p:cNvGraphicFramePr>
            <a:graphicFrameLocks/>
          </p:cNvGraphicFramePr>
          <p:nvPr/>
        </p:nvGraphicFramePr>
        <p:xfrm>
          <a:off x="1404642" y="1801091"/>
          <a:ext cx="6783393" cy="385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876484-3F8F-B544-876C-2E7E92053303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An 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7DF91E-0596-D44D-BAE7-CEE648A2AC64}"/>
              </a:ext>
            </a:extLst>
          </p:cNvPr>
          <p:cNvCxnSpPr>
            <a:cxnSpLocks/>
          </p:cNvCxnSpPr>
          <p:nvPr/>
        </p:nvCxnSpPr>
        <p:spPr>
          <a:xfrm flipH="1">
            <a:off x="7125963" y="2864245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C2F72E-2645-4044-8850-097926008513}"/>
              </a:ext>
            </a:extLst>
          </p:cNvPr>
          <p:cNvCxnSpPr>
            <a:cxnSpLocks/>
          </p:cNvCxnSpPr>
          <p:nvPr/>
        </p:nvCxnSpPr>
        <p:spPr>
          <a:xfrm flipH="1">
            <a:off x="7739358" y="3770444"/>
            <a:ext cx="1" cy="44699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B7DE4F-45F1-084C-9CAA-2D4BB044BBCC}"/>
              </a:ext>
            </a:extLst>
          </p:cNvPr>
          <p:cNvCxnSpPr>
            <a:cxnSpLocks/>
          </p:cNvCxnSpPr>
          <p:nvPr/>
        </p:nvCxnSpPr>
        <p:spPr>
          <a:xfrm flipV="1">
            <a:off x="6537809" y="3311236"/>
            <a:ext cx="588154" cy="1177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9908FA-088E-6345-9A62-CBF8D0923ADA}"/>
              </a:ext>
            </a:extLst>
          </p:cNvPr>
          <p:cNvCxnSpPr>
            <a:cxnSpLocks/>
          </p:cNvCxnSpPr>
          <p:nvPr/>
        </p:nvCxnSpPr>
        <p:spPr>
          <a:xfrm flipV="1">
            <a:off x="5949655" y="4100945"/>
            <a:ext cx="478854" cy="500773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6550E2-B5B0-7447-978A-F98CE921FB7B}"/>
              </a:ext>
            </a:extLst>
          </p:cNvPr>
          <p:cNvCxnSpPr>
            <a:cxnSpLocks/>
          </p:cNvCxnSpPr>
          <p:nvPr/>
        </p:nvCxnSpPr>
        <p:spPr>
          <a:xfrm flipV="1">
            <a:off x="5367764" y="3770444"/>
            <a:ext cx="478854" cy="500773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9546A7-5215-214E-A367-4913C53B59DB}"/>
              </a:ext>
            </a:extLst>
          </p:cNvPr>
          <p:cNvCxnSpPr>
            <a:cxnSpLocks/>
          </p:cNvCxnSpPr>
          <p:nvPr/>
        </p:nvCxnSpPr>
        <p:spPr>
          <a:xfrm flipV="1">
            <a:off x="4675037" y="2313709"/>
            <a:ext cx="520418" cy="28110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5947BB-6624-8844-A4BC-B20106AA5A66}"/>
              </a:ext>
            </a:extLst>
          </p:cNvPr>
          <p:cNvCxnSpPr>
            <a:cxnSpLocks/>
          </p:cNvCxnSpPr>
          <p:nvPr/>
        </p:nvCxnSpPr>
        <p:spPr>
          <a:xfrm flipV="1">
            <a:off x="4051582" y="2189018"/>
            <a:ext cx="1143873" cy="12469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59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FAD57-81BA-B54D-B521-6246C6E49D08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21C0B-F7F5-D94B-8E71-38DB03416B51}"/>
              </a:ext>
            </a:extLst>
          </p:cNvPr>
          <p:cNvSpPr txBox="1"/>
          <p:nvPr/>
        </p:nvSpPr>
        <p:spPr>
          <a:xfrm>
            <a:off x="0" y="3167390"/>
            <a:ext cx="9143999" cy="523220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What is the complexity of DTW algorithm?</a:t>
            </a:r>
          </a:p>
        </p:txBody>
      </p:sp>
    </p:spTree>
    <p:extLst>
      <p:ext uri="{BB962C8B-B14F-4D97-AF65-F5344CB8AC3E}">
        <p14:creationId xmlns:p14="http://schemas.microsoft.com/office/powerpoint/2010/main" val="1209078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age31image29586432">
            <a:extLst>
              <a:ext uri="{FF2B5EF4-FFF2-40B4-BE49-F238E27FC236}">
                <a16:creationId xmlns:a16="http://schemas.microsoft.com/office/drawing/2014/main" id="{1852AFE2-EF2F-A94A-94F6-7DCF1DC8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6040"/>
            <a:ext cx="8382000" cy="5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DDD199-5D7D-8445-A456-B2E1701F3EEF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Constraints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AB202-3ABC-3142-B4F0-11433D50EF11}"/>
              </a:ext>
            </a:extLst>
          </p:cNvPr>
          <p:cNvSpPr txBox="1"/>
          <p:nvPr/>
        </p:nvSpPr>
        <p:spPr>
          <a:xfrm>
            <a:off x="0" y="6251218"/>
            <a:ext cx="90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by Quim </a:t>
            </a:r>
            <a:r>
              <a:rPr lang="en-US" dirty="0" err="1"/>
              <a:t>Llimona</a:t>
            </a:r>
            <a:r>
              <a:rPr lang="en-US" dirty="0"/>
              <a:t> </a:t>
            </a:r>
            <a:r>
              <a:rPr lang="en-US" dirty="0" err="1"/>
              <a:t>Torras</a:t>
            </a:r>
            <a:r>
              <a:rPr lang="en-US" dirty="0"/>
              <a:t>  </a:t>
            </a:r>
            <a:r>
              <a:rPr lang="en-US" sz="1400" dirty="0"/>
              <a:t>https://</a:t>
            </a:r>
            <a:r>
              <a:rPr lang="en-US" sz="1400" dirty="0" err="1"/>
              <a:t>lemonzi.files.wordpress.com</a:t>
            </a:r>
            <a:r>
              <a:rPr lang="en-US" sz="1400" dirty="0"/>
              <a:t>/2013/01/</a:t>
            </a:r>
            <a:r>
              <a:rPr lang="en-US" sz="1400" dirty="0" err="1"/>
              <a:t>dtw.pdf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3649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FAD57-81BA-B54D-B521-6246C6E49D08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Warping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653D0-D933-8A43-B058-A38AEA2C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28" y="1350109"/>
            <a:ext cx="8711544" cy="41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43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age35image29638080">
            <a:extLst>
              <a:ext uri="{FF2B5EF4-FFF2-40B4-BE49-F238E27FC236}">
                <a16:creationId xmlns:a16="http://schemas.microsoft.com/office/drawing/2014/main" id="{808DBEE2-22FB-8A4A-8587-F6FFAAA6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39636"/>
            <a:ext cx="7620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D0BD1E-C45F-644C-BF8F-1834774D9548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Preprocessing</a:t>
            </a:r>
          </a:p>
        </p:txBody>
      </p:sp>
    </p:spTree>
    <p:extLst>
      <p:ext uri="{BB962C8B-B14F-4D97-AF65-F5344CB8AC3E}">
        <p14:creationId xmlns:p14="http://schemas.microsoft.com/office/powerpoint/2010/main" val="2643040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0BD1E-C45F-644C-BF8F-1834774D9548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Preprocessing – Remove DC offset</a:t>
            </a:r>
          </a:p>
        </p:txBody>
      </p:sp>
      <p:pic>
        <p:nvPicPr>
          <p:cNvPr id="20481" name="Picture 1" descr="page36image29640112">
            <a:extLst>
              <a:ext uri="{FF2B5EF4-FFF2-40B4-BE49-F238E27FC236}">
                <a16:creationId xmlns:a16="http://schemas.microsoft.com/office/drawing/2014/main" id="{CD23C306-0B56-8A46-88CD-328A79A8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1482436"/>
            <a:ext cx="7442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17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0BD1E-C45F-644C-BF8F-1834774D9548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Preprocessing – Adjust amplitude</a:t>
            </a:r>
          </a:p>
        </p:txBody>
      </p:sp>
      <p:pic>
        <p:nvPicPr>
          <p:cNvPr id="21505" name="Picture 1" descr="page37image29637664">
            <a:extLst>
              <a:ext uri="{FF2B5EF4-FFF2-40B4-BE49-F238E27FC236}">
                <a16:creationId xmlns:a16="http://schemas.microsoft.com/office/drawing/2014/main" id="{81587CE8-242D-7D41-815B-B53949B1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119745"/>
            <a:ext cx="76200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4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0BD1E-C45F-644C-BF8F-1834774D9548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DTW : Preprocessing – Remove linear trend</a:t>
            </a:r>
          </a:p>
        </p:txBody>
      </p:sp>
      <p:pic>
        <p:nvPicPr>
          <p:cNvPr id="22529" name="Picture 1" descr="page38image29424256">
            <a:extLst>
              <a:ext uri="{FF2B5EF4-FFF2-40B4-BE49-F238E27FC236}">
                <a16:creationId xmlns:a16="http://schemas.microsoft.com/office/drawing/2014/main" id="{6AB81B07-D978-DD4A-92A2-7FD95F2F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620982"/>
            <a:ext cx="7620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51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69FF0-2F86-174D-A870-72D7961081CE}"/>
              </a:ext>
            </a:extLst>
          </p:cNvPr>
          <p:cNvSpPr txBox="1"/>
          <p:nvPr/>
        </p:nvSpPr>
        <p:spPr>
          <a:xfrm>
            <a:off x="0" y="316739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93666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DECAA-D10B-5847-BE37-3F12EC345C5F}"/>
              </a:ext>
            </a:extLst>
          </p:cNvPr>
          <p:cNvGraphicFramePr>
            <a:graphicFrameLocks noGrp="1"/>
          </p:cNvGraphicFramePr>
          <p:nvPr/>
        </p:nvGraphicFramePr>
        <p:xfrm>
          <a:off x="3580340" y="212522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1CCC23-A2DA-6B47-BA9E-A6ED24E696CF}"/>
              </a:ext>
            </a:extLst>
          </p:cNvPr>
          <p:cNvGraphicFramePr>
            <a:graphicFrameLocks noGrp="1"/>
          </p:cNvGraphicFramePr>
          <p:nvPr/>
        </p:nvGraphicFramePr>
        <p:xfrm>
          <a:off x="3580340" y="4286250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D6103C-4C45-BB4D-AF66-F7B2383570F6}"/>
              </a:ext>
            </a:extLst>
          </p:cNvPr>
          <p:cNvGraphicFramePr>
            <a:graphicFrameLocks noGrp="1"/>
          </p:cNvGraphicFramePr>
          <p:nvPr/>
        </p:nvGraphicFramePr>
        <p:xfrm>
          <a:off x="2992582" y="212522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B4B8883-9E84-764E-A0B8-D2ED969C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30297" y="1044449"/>
            <a:ext cx="4572000" cy="2390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8DD29D-7883-7744-88B1-9C21496B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10" y="4652010"/>
            <a:ext cx="5915890" cy="21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4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E1628-2920-C540-876B-C725CD1E7E66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Euclidian distance</a:t>
            </a:r>
          </a:p>
        </p:txBody>
      </p:sp>
      <p:pic>
        <p:nvPicPr>
          <p:cNvPr id="8194" name="Picture 2" descr="page7image29524176">
            <a:extLst>
              <a:ext uri="{FF2B5EF4-FFF2-40B4-BE49-F238E27FC236}">
                <a16:creationId xmlns:a16="http://schemas.microsoft.com/office/drawing/2014/main" id="{F8DF95AF-ADB4-2D46-8D74-312510D7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90" y="5679708"/>
            <a:ext cx="6440310" cy="8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45C36-B431-804D-B796-321D7E15A8FE}"/>
              </a:ext>
            </a:extLst>
          </p:cNvPr>
          <p:cNvSpPr txBox="1"/>
          <p:nvPr/>
        </p:nvSpPr>
        <p:spPr>
          <a:xfrm>
            <a:off x="360218" y="4821382"/>
            <a:ext cx="284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Euclidian distance: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6BC7401-03E7-414B-A3E4-91EBE5D5301D}"/>
              </a:ext>
            </a:extLst>
          </p:cNvPr>
          <p:cNvSpPr/>
          <p:nvPr/>
        </p:nvSpPr>
        <p:spPr>
          <a:xfrm>
            <a:off x="1995054" y="2147106"/>
            <a:ext cx="5985164" cy="762698"/>
          </a:xfrm>
          <a:custGeom>
            <a:avLst/>
            <a:gdLst>
              <a:gd name="connsiteX0" fmla="*/ 0 w 5985164"/>
              <a:gd name="connsiteY0" fmla="*/ 748678 h 762698"/>
              <a:gd name="connsiteX1" fmla="*/ 110836 w 5985164"/>
              <a:gd name="connsiteY1" fmla="*/ 762532 h 762698"/>
              <a:gd name="connsiteX2" fmla="*/ 886691 w 5985164"/>
              <a:gd name="connsiteY2" fmla="*/ 734823 h 762698"/>
              <a:gd name="connsiteX3" fmla="*/ 928254 w 5985164"/>
              <a:gd name="connsiteY3" fmla="*/ 707114 h 762698"/>
              <a:gd name="connsiteX4" fmla="*/ 1039091 w 5985164"/>
              <a:gd name="connsiteY4" fmla="*/ 610132 h 762698"/>
              <a:gd name="connsiteX5" fmla="*/ 1122218 w 5985164"/>
              <a:gd name="connsiteY5" fmla="*/ 582423 h 762698"/>
              <a:gd name="connsiteX6" fmla="*/ 1205345 w 5985164"/>
              <a:gd name="connsiteY6" fmla="*/ 527005 h 762698"/>
              <a:gd name="connsiteX7" fmla="*/ 1427018 w 5985164"/>
              <a:gd name="connsiteY7" fmla="*/ 499296 h 762698"/>
              <a:gd name="connsiteX8" fmla="*/ 1468582 w 5985164"/>
              <a:gd name="connsiteY8" fmla="*/ 485442 h 762698"/>
              <a:gd name="connsiteX9" fmla="*/ 1593273 w 5985164"/>
              <a:gd name="connsiteY9" fmla="*/ 457732 h 762698"/>
              <a:gd name="connsiteX10" fmla="*/ 1634836 w 5985164"/>
              <a:gd name="connsiteY10" fmla="*/ 430023 h 762698"/>
              <a:gd name="connsiteX11" fmla="*/ 1690254 w 5985164"/>
              <a:gd name="connsiteY11" fmla="*/ 346896 h 762698"/>
              <a:gd name="connsiteX12" fmla="*/ 1731818 w 5985164"/>
              <a:gd name="connsiteY12" fmla="*/ 263769 h 762698"/>
              <a:gd name="connsiteX13" fmla="*/ 1759527 w 5985164"/>
              <a:gd name="connsiteY13" fmla="*/ 166787 h 762698"/>
              <a:gd name="connsiteX14" fmla="*/ 1828800 w 5985164"/>
              <a:gd name="connsiteY14" fmla="*/ 83660 h 762698"/>
              <a:gd name="connsiteX15" fmla="*/ 1870364 w 5985164"/>
              <a:gd name="connsiteY15" fmla="*/ 69805 h 762698"/>
              <a:gd name="connsiteX16" fmla="*/ 1911927 w 5985164"/>
              <a:gd name="connsiteY16" fmla="*/ 42096 h 762698"/>
              <a:gd name="connsiteX17" fmla="*/ 1995054 w 5985164"/>
              <a:gd name="connsiteY17" fmla="*/ 14387 h 762698"/>
              <a:gd name="connsiteX18" fmla="*/ 2036618 w 5985164"/>
              <a:gd name="connsiteY18" fmla="*/ 532 h 762698"/>
              <a:gd name="connsiteX19" fmla="*/ 2244436 w 5985164"/>
              <a:gd name="connsiteY19" fmla="*/ 14387 h 762698"/>
              <a:gd name="connsiteX20" fmla="*/ 2369127 w 5985164"/>
              <a:gd name="connsiteY20" fmla="*/ 532 h 762698"/>
              <a:gd name="connsiteX21" fmla="*/ 2396836 w 5985164"/>
              <a:gd name="connsiteY21" fmla="*/ 28242 h 762698"/>
              <a:gd name="connsiteX22" fmla="*/ 2438400 w 5985164"/>
              <a:gd name="connsiteY22" fmla="*/ 111369 h 762698"/>
              <a:gd name="connsiteX23" fmla="*/ 2452254 w 5985164"/>
              <a:gd name="connsiteY23" fmla="*/ 152932 h 762698"/>
              <a:gd name="connsiteX24" fmla="*/ 2479964 w 5985164"/>
              <a:gd name="connsiteY24" fmla="*/ 180642 h 762698"/>
              <a:gd name="connsiteX25" fmla="*/ 2549236 w 5985164"/>
              <a:gd name="connsiteY25" fmla="*/ 249914 h 762698"/>
              <a:gd name="connsiteX26" fmla="*/ 2576945 w 5985164"/>
              <a:gd name="connsiteY26" fmla="*/ 291478 h 762698"/>
              <a:gd name="connsiteX27" fmla="*/ 2618509 w 5985164"/>
              <a:gd name="connsiteY27" fmla="*/ 319187 h 762698"/>
              <a:gd name="connsiteX28" fmla="*/ 2646218 w 5985164"/>
              <a:gd name="connsiteY28" fmla="*/ 402314 h 762698"/>
              <a:gd name="connsiteX29" fmla="*/ 2660073 w 5985164"/>
              <a:gd name="connsiteY29" fmla="*/ 443878 h 762698"/>
              <a:gd name="connsiteX30" fmla="*/ 2701636 w 5985164"/>
              <a:gd name="connsiteY30" fmla="*/ 582423 h 762698"/>
              <a:gd name="connsiteX31" fmla="*/ 2798618 w 5985164"/>
              <a:gd name="connsiteY31" fmla="*/ 623987 h 762698"/>
              <a:gd name="connsiteX32" fmla="*/ 2951018 w 5985164"/>
              <a:gd name="connsiteY32" fmla="*/ 665551 h 762698"/>
              <a:gd name="connsiteX33" fmla="*/ 3089564 w 5985164"/>
              <a:gd name="connsiteY33" fmla="*/ 707114 h 762698"/>
              <a:gd name="connsiteX34" fmla="*/ 3158836 w 5985164"/>
              <a:gd name="connsiteY34" fmla="*/ 720969 h 762698"/>
              <a:gd name="connsiteX35" fmla="*/ 3837709 w 5985164"/>
              <a:gd name="connsiteY35" fmla="*/ 707114 h 762698"/>
              <a:gd name="connsiteX36" fmla="*/ 3906982 w 5985164"/>
              <a:gd name="connsiteY36" fmla="*/ 693260 h 762698"/>
              <a:gd name="connsiteX37" fmla="*/ 4003964 w 5985164"/>
              <a:gd name="connsiteY37" fmla="*/ 679405 h 762698"/>
              <a:gd name="connsiteX38" fmla="*/ 4724400 w 5985164"/>
              <a:gd name="connsiteY38" fmla="*/ 693260 h 762698"/>
              <a:gd name="connsiteX39" fmla="*/ 5430982 w 5985164"/>
              <a:gd name="connsiteY39" fmla="*/ 720969 h 762698"/>
              <a:gd name="connsiteX40" fmla="*/ 5985164 w 5985164"/>
              <a:gd name="connsiteY40" fmla="*/ 720969 h 7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85164" h="762698">
                <a:moveTo>
                  <a:pt x="0" y="748678"/>
                </a:moveTo>
                <a:cubicBezTo>
                  <a:pt x="36945" y="753296"/>
                  <a:pt x="73603" y="762532"/>
                  <a:pt x="110836" y="762532"/>
                </a:cubicBezTo>
                <a:cubicBezTo>
                  <a:pt x="645924" y="762532"/>
                  <a:pt x="569176" y="766575"/>
                  <a:pt x="886691" y="734823"/>
                </a:cubicBezTo>
                <a:cubicBezTo>
                  <a:pt x="900545" y="725587"/>
                  <a:pt x="915723" y="718079"/>
                  <a:pt x="928254" y="707114"/>
                </a:cubicBezTo>
                <a:cubicBezTo>
                  <a:pt x="963252" y="676491"/>
                  <a:pt x="993837" y="630245"/>
                  <a:pt x="1039091" y="610132"/>
                </a:cubicBezTo>
                <a:cubicBezTo>
                  <a:pt x="1065781" y="598269"/>
                  <a:pt x="1097916" y="598625"/>
                  <a:pt x="1122218" y="582423"/>
                </a:cubicBezTo>
                <a:cubicBezTo>
                  <a:pt x="1149927" y="563950"/>
                  <a:pt x="1173037" y="535082"/>
                  <a:pt x="1205345" y="527005"/>
                </a:cubicBezTo>
                <a:cubicBezTo>
                  <a:pt x="1314714" y="499664"/>
                  <a:pt x="1241788" y="514732"/>
                  <a:pt x="1427018" y="499296"/>
                </a:cubicBezTo>
                <a:cubicBezTo>
                  <a:pt x="1440873" y="494678"/>
                  <a:pt x="1454326" y="488610"/>
                  <a:pt x="1468582" y="485442"/>
                </a:cubicBezTo>
                <a:cubicBezTo>
                  <a:pt x="1506895" y="476928"/>
                  <a:pt x="1555846" y="476445"/>
                  <a:pt x="1593273" y="457732"/>
                </a:cubicBezTo>
                <a:cubicBezTo>
                  <a:pt x="1608166" y="450285"/>
                  <a:pt x="1620982" y="439259"/>
                  <a:pt x="1634836" y="430023"/>
                </a:cubicBezTo>
                <a:cubicBezTo>
                  <a:pt x="1653309" y="402314"/>
                  <a:pt x="1679723" y="378489"/>
                  <a:pt x="1690254" y="346896"/>
                </a:cubicBezTo>
                <a:cubicBezTo>
                  <a:pt x="1709375" y="289536"/>
                  <a:pt x="1696008" y="317483"/>
                  <a:pt x="1731818" y="263769"/>
                </a:cubicBezTo>
                <a:cubicBezTo>
                  <a:pt x="1736256" y="246019"/>
                  <a:pt x="1749591" y="186659"/>
                  <a:pt x="1759527" y="166787"/>
                </a:cubicBezTo>
                <a:cubicBezTo>
                  <a:pt x="1772306" y="141228"/>
                  <a:pt x="1805818" y="98981"/>
                  <a:pt x="1828800" y="83660"/>
                </a:cubicBezTo>
                <a:cubicBezTo>
                  <a:pt x="1840951" y="75559"/>
                  <a:pt x="1857302" y="76336"/>
                  <a:pt x="1870364" y="69805"/>
                </a:cubicBezTo>
                <a:cubicBezTo>
                  <a:pt x="1885257" y="62358"/>
                  <a:pt x="1896711" y="48859"/>
                  <a:pt x="1911927" y="42096"/>
                </a:cubicBezTo>
                <a:cubicBezTo>
                  <a:pt x="1938617" y="30234"/>
                  <a:pt x="1967345" y="23623"/>
                  <a:pt x="1995054" y="14387"/>
                </a:cubicBezTo>
                <a:lnTo>
                  <a:pt x="2036618" y="532"/>
                </a:lnTo>
                <a:cubicBezTo>
                  <a:pt x="2105891" y="5150"/>
                  <a:pt x="2175010" y="14387"/>
                  <a:pt x="2244436" y="14387"/>
                </a:cubicBezTo>
                <a:cubicBezTo>
                  <a:pt x="2286255" y="14387"/>
                  <a:pt x="2327479" y="-3254"/>
                  <a:pt x="2369127" y="532"/>
                </a:cubicBezTo>
                <a:cubicBezTo>
                  <a:pt x="2382136" y="1715"/>
                  <a:pt x="2387600" y="19005"/>
                  <a:pt x="2396836" y="28242"/>
                </a:cubicBezTo>
                <a:cubicBezTo>
                  <a:pt x="2431663" y="132718"/>
                  <a:pt x="2384682" y="3932"/>
                  <a:pt x="2438400" y="111369"/>
                </a:cubicBezTo>
                <a:cubicBezTo>
                  <a:pt x="2444931" y="124431"/>
                  <a:pt x="2444740" y="140409"/>
                  <a:pt x="2452254" y="152932"/>
                </a:cubicBezTo>
                <a:cubicBezTo>
                  <a:pt x="2458975" y="164133"/>
                  <a:pt x="2471804" y="170442"/>
                  <a:pt x="2479964" y="180642"/>
                </a:cubicBezTo>
                <a:cubicBezTo>
                  <a:pt x="2532743" y="246615"/>
                  <a:pt x="2477985" y="202413"/>
                  <a:pt x="2549236" y="249914"/>
                </a:cubicBezTo>
                <a:cubicBezTo>
                  <a:pt x="2558472" y="263769"/>
                  <a:pt x="2565171" y="279704"/>
                  <a:pt x="2576945" y="291478"/>
                </a:cubicBezTo>
                <a:cubicBezTo>
                  <a:pt x="2588719" y="303252"/>
                  <a:pt x="2609684" y="305067"/>
                  <a:pt x="2618509" y="319187"/>
                </a:cubicBezTo>
                <a:cubicBezTo>
                  <a:pt x="2633989" y="343955"/>
                  <a:pt x="2636982" y="374605"/>
                  <a:pt x="2646218" y="402314"/>
                </a:cubicBezTo>
                <a:lnTo>
                  <a:pt x="2660073" y="443878"/>
                </a:lnTo>
                <a:cubicBezTo>
                  <a:pt x="2666567" y="489337"/>
                  <a:pt x="2660766" y="548365"/>
                  <a:pt x="2701636" y="582423"/>
                </a:cubicBezTo>
                <a:cubicBezTo>
                  <a:pt x="2744879" y="618458"/>
                  <a:pt x="2755307" y="602331"/>
                  <a:pt x="2798618" y="623987"/>
                </a:cubicBezTo>
                <a:cubicBezTo>
                  <a:pt x="2914551" y="681953"/>
                  <a:pt x="2726639" y="628155"/>
                  <a:pt x="2951018" y="665551"/>
                </a:cubicBezTo>
                <a:cubicBezTo>
                  <a:pt x="3089243" y="688589"/>
                  <a:pt x="2904816" y="670163"/>
                  <a:pt x="3089564" y="707114"/>
                </a:cubicBezTo>
                <a:lnTo>
                  <a:pt x="3158836" y="720969"/>
                </a:lnTo>
                <a:lnTo>
                  <a:pt x="3837709" y="707114"/>
                </a:lnTo>
                <a:cubicBezTo>
                  <a:pt x="3861241" y="706242"/>
                  <a:pt x="3883754" y="697131"/>
                  <a:pt x="3906982" y="693260"/>
                </a:cubicBezTo>
                <a:cubicBezTo>
                  <a:pt x="3939193" y="687891"/>
                  <a:pt x="3971637" y="684023"/>
                  <a:pt x="4003964" y="679405"/>
                </a:cubicBezTo>
                <a:lnTo>
                  <a:pt x="4724400" y="693260"/>
                </a:lnTo>
                <a:cubicBezTo>
                  <a:pt x="5088610" y="702972"/>
                  <a:pt x="5038684" y="715200"/>
                  <a:pt x="5430982" y="720969"/>
                </a:cubicBezTo>
                <a:cubicBezTo>
                  <a:pt x="5615689" y="723685"/>
                  <a:pt x="5800437" y="720969"/>
                  <a:pt x="5985164" y="72096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61733-1D90-E04E-BD72-89E15AB99DD1}"/>
              </a:ext>
            </a:extLst>
          </p:cNvPr>
          <p:cNvSpPr txBox="1"/>
          <p:nvPr/>
        </p:nvSpPr>
        <p:spPr>
          <a:xfrm>
            <a:off x="783808" y="2725138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DB890-C727-B548-AE3A-1CDA529141DE}"/>
              </a:ext>
            </a:extLst>
          </p:cNvPr>
          <p:cNvSpPr txBox="1"/>
          <p:nvPr/>
        </p:nvSpPr>
        <p:spPr>
          <a:xfrm>
            <a:off x="783808" y="3578865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B: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D36F744-ACDB-EE43-9D49-EA134F478911}"/>
              </a:ext>
            </a:extLst>
          </p:cNvPr>
          <p:cNvSpPr/>
          <p:nvPr/>
        </p:nvSpPr>
        <p:spPr>
          <a:xfrm>
            <a:off x="1995055" y="3325091"/>
            <a:ext cx="6026727" cy="530158"/>
          </a:xfrm>
          <a:custGeom>
            <a:avLst/>
            <a:gdLst>
              <a:gd name="connsiteX0" fmla="*/ 0 w 6026727"/>
              <a:gd name="connsiteY0" fmla="*/ 429491 h 530158"/>
              <a:gd name="connsiteX1" fmla="*/ 221672 w 6026727"/>
              <a:gd name="connsiteY1" fmla="*/ 429491 h 530158"/>
              <a:gd name="connsiteX2" fmla="*/ 318654 w 6026727"/>
              <a:gd name="connsiteY2" fmla="*/ 387927 h 530158"/>
              <a:gd name="connsiteX3" fmla="*/ 360218 w 6026727"/>
              <a:gd name="connsiteY3" fmla="*/ 374073 h 530158"/>
              <a:gd name="connsiteX4" fmla="*/ 401781 w 6026727"/>
              <a:gd name="connsiteY4" fmla="*/ 332509 h 530158"/>
              <a:gd name="connsiteX5" fmla="*/ 484909 w 6026727"/>
              <a:gd name="connsiteY5" fmla="*/ 277091 h 530158"/>
              <a:gd name="connsiteX6" fmla="*/ 526472 w 6026727"/>
              <a:gd name="connsiteY6" fmla="*/ 221673 h 530158"/>
              <a:gd name="connsiteX7" fmla="*/ 568036 w 6026727"/>
              <a:gd name="connsiteY7" fmla="*/ 180109 h 530158"/>
              <a:gd name="connsiteX8" fmla="*/ 623454 w 6026727"/>
              <a:gd name="connsiteY8" fmla="*/ 96982 h 530158"/>
              <a:gd name="connsiteX9" fmla="*/ 692727 w 6026727"/>
              <a:gd name="connsiteY9" fmla="*/ 13854 h 530158"/>
              <a:gd name="connsiteX10" fmla="*/ 734290 w 6026727"/>
              <a:gd name="connsiteY10" fmla="*/ 0 h 530158"/>
              <a:gd name="connsiteX11" fmla="*/ 803563 w 6026727"/>
              <a:gd name="connsiteY11" fmla="*/ 13854 h 530158"/>
              <a:gd name="connsiteX12" fmla="*/ 831272 w 6026727"/>
              <a:gd name="connsiteY12" fmla="*/ 96982 h 530158"/>
              <a:gd name="connsiteX13" fmla="*/ 858981 w 6026727"/>
              <a:gd name="connsiteY13" fmla="*/ 332509 h 530158"/>
              <a:gd name="connsiteX14" fmla="*/ 872836 w 6026727"/>
              <a:gd name="connsiteY14" fmla="*/ 374073 h 530158"/>
              <a:gd name="connsiteX15" fmla="*/ 955963 w 6026727"/>
              <a:gd name="connsiteY15" fmla="*/ 457200 h 530158"/>
              <a:gd name="connsiteX16" fmla="*/ 997527 w 6026727"/>
              <a:gd name="connsiteY16" fmla="*/ 471054 h 530158"/>
              <a:gd name="connsiteX17" fmla="*/ 1025236 w 6026727"/>
              <a:gd name="connsiteY17" fmla="*/ 498764 h 530158"/>
              <a:gd name="connsiteX18" fmla="*/ 1191490 w 6026727"/>
              <a:gd name="connsiteY18" fmla="*/ 512618 h 530158"/>
              <a:gd name="connsiteX19" fmla="*/ 1260763 w 6026727"/>
              <a:gd name="connsiteY19" fmla="*/ 443345 h 530158"/>
              <a:gd name="connsiteX20" fmla="*/ 1274618 w 6026727"/>
              <a:gd name="connsiteY20" fmla="*/ 401782 h 530158"/>
              <a:gd name="connsiteX21" fmla="*/ 1357745 w 6026727"/>
              <a:gd name="connsiteY21" fmla="*/ 318654 h 530158"/>
              <a:gd name="connsiteX22" fmla="*/ 1440872 w 6026727"/>
              <a:gd name="connsiteY22" fmla="*/ 290945 h 530158"/>
              <a:gd name="connsiteX23" fmla="*/ 1607127 w 6026727"/>
              <a:gd name="connsiteY23" fmla="*/ 360218 h 530158"/>
              <a:gd name="connsiteX24" fmla="*/ 1607127 w 6026727"/>
              <a:gd name="connsiteY24" fmla="*/ 360218 h 530158"/>
              <a:gd name="connsiteX25" fmla="*/ 1690254 w 6026727"/>
              <a:gd name="connsiteY25" fmla="*/ 387927 h 530158"/>
              <a:gd name="connsiteX26" fmla="*/ 1911927 w 6026727"/>
              <a:gd name="connsiteY26" fmla="*/ 374073 h 530158"/>
              <a:gd name="connsiteX27" fmla="*/ 2008909 w 6026727"/>
              <a:gd name="connsiteY27" fmla="*/ 346364 h 530158"/>
              <a:gd name="connsiteX28" fmla="*/ 2119745 w 6026727"/>
              <a:gd name="connsiteY28" fmla="*/ 332509 h 530158"/>
              <a:gd name="connsiteX29" fmla="*/ 2382981 w 6026727"/>
              <a:gd name="connsiteY29" fmla="*/ 360218 h 530158"/>
              <a:gd name="connsiteX30" fmla="*/ 2424545 w 6026727"/>
              <a:gd name="connsiteY30" fmla="*/ 374073 h 530158"/>
              <a:gd name="connsiteX31" fmla="*/ 2618509 w 6026727"/>
              <a:gd name="connsiteY31" fmla="*/ 360218 h 530158"/>
              <a:gd name="connsiteX32" fmla="*/ 2729345 w 6026727"/>
              <a:gd name="connsiteY32" fmla="*/ 235527 h 530158"/>
              <a:gd name="connsiteX33" fmla="*/ 2743200 w 6026727"/>
              <a:gd name="connsiteY33" fmla="*/ 193964 h 530158"/>
              <a:gd name="connsiteX34" fmla="*/ 2812472 w 6026727"/>
              <a:gd name="connsiteY34" fmla="*/ 124691 h 530158"/>
              <a:gd name="connsiteX35" fmla="*/ 2895600 w 6026727"/>
              <a:gd name="connsiteY35" fmla="*/ 96982 h 530158"/>
              <a:gd name="connsiteX36" fmla="*/ 3020290 w 6026727"/>
              <a:gd name="connsiteY36" fmla="*/ 110836 h 530158"/>
              <a:gd name="connsiteX37" fmla="*/ 3061854 w 6026727"/>
              <a:gd name="connsiteY37" fmla="*/ 138545 h 530158"/>
              <a:gd name="connsiteX38" fmla="*/ 3117272 w 6026727"/>
              <a:gd name="connsiteY38" fmla="*/ 180109 h 530158"/>
              <a:gd name="connsiteX39" fmla="*/ 3158836 w 6026727"/>
              <a:gd name="connsiteY39" fmla="*/ 207818 h 530158"/>
              <a:gd name="connsiteX40" fmla="*/ 3200400 w 6026727"/>
              <a:gd name="connsiteY40" fmla="*/ 263236 h 530158"/>
              <a:gd name="connsiteX41" fmla="*/ 3241963 w 6026727"/>
              <a:gd name="connsiteY41" fmla="*/ 304800 h 530158"/>
              <a:gd name="connsiteX42" fmla="*/ 3297381 w 6026727"/>
              <a:gd name="connsiteY42" fmla="*/ 387927 h 530158"/>
              <a:gd name="connsiteX43" fmla="*/ 3325090 w 6026727"/>
              <a:gd name="connsiteY43" fmla="*/ 429491 h 530158"/>
              <a:gd name="connsiteX44" fmla="*/ 3394363 w 6026727"/>
              <a:gd name="connsiteY44" fmla="*/ 484909 h 530158"/>
              <a:gd name="connsiteX45" fmla="*/ 3491345 w 6026727"/>
              <a:gd name="connsiteY45" fmla="*/ 512618 h 530158"/>
              <a:gd name="connsiteX46" fmla="*/ 4696690 w 6026727"/>
              <a:gd name="connsiteY46" fmla="*/ 484909 h 530158"/>
              <a:gd name="connsiteX47" fmla="*/ 4973781 w 6026727"/>
              <a:gd name="connsiteY47" fmla="*/ 457200 h 530158"/>
              <a:gd name="connsiteX48" fmla="*/ 5098472 w 6026727"/>
              <a:gd name="connsiteY48" fmla="*/ 443345 h 530158"/>
              <a:gd name="connsiteX49" fmla="*/ 5597236 w 6026727"/>
              <a:gd name="connsiteY49" fmla="*/ 429491 h 530158"/>
              <a:gd name="connsiteX50" fmla="*/ 5666509 w 6026727"/>
              <a:gd name="connsiteY50" fmla="*/ 415636 h 530158"/>
              <a:gd name="connsiteX51" fmla="*/ 6026727 w 6026727"/>
              <a:gd name="connsiteY51" fmla="*/ 401782 h 5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26727" h="530158">
                <a:moveTo>
                  <a:pt x="0" y="429491"/>
                </a:moveTo>
                <a:cubicBezTo>
                  <a:pt x="116354" y="446112"/>
                  <a:pt x="92734" y="450981"/>
                  <a:pt x="221672" y="429491"/>
                </a:cubicBezTo>
                <a:cubicBezTo>
                  <a:pt x="257116" y="423584"/>
                  <a:pt x="286537" y="401691"/>
                  <a:pt x="318654" y="387927"/>
                </a:cubicBezTo>
                <a:cubicBezTo>
                  <a:pt x="332077" y="382174"/>
                  <a:pt x="346363" y="378691"/>
                  <a:pt x="360218" y="374073"/>
                </a:cubicBezTo>
                <a:cubicBezTo>
                  <a:pt x="374072" y="360218"/>
                  <a:pt x="386315" y="344538"/>
                  <a:pt x="401781" y="332509"/>
                </a:cubicBezTo>
                <a:cubicBezTo>
                  <a:pt x="428068" y="312063"/>
                  <a:pt x="484909" y="277091"/>
                  <a:pt x="484909" y="277091"/>
                </a:cubicBezTo>
                <a:cubicBezTo>
                  <a:pt x="498763" y="258618"/>
                  <a:pt x="511445" y="239205"/>
                  <a:pt x="526472" y="221673"/>
                </a:cubicBezTo>
                <a:cubicBezTo>
                  <a:pt x="539223" y="206797"/>
                  <a:pt x="556007" y="195575"/>
                  <a:pt x="568036" y="180109"/>
                </a:cubicBezTo>
                <a:cubicBezTo>
                  <a:pt x="588482" y="153822"/>
                  <a:pt x="604981" y="124691"/>
                  <a:pt x="623454" y="96982"/>
                </a:cubicBezTo>
                <a:cubicBezTo>
                  <a:pt x="643901" y="66312"/>
                  <a:pt x="660723" y="35190"/>
                  <a:pt x="692727" y="13854"/>
                </a:cubicBezTo>
                <a:cubicBezTo>
                  <a:pt x="704878" y="5753"/>
                  <a:pt x="720436" y="4618"/>
                  <a:pt x="734290" y="0"/>
                </a:cubicBezTo>
                <a:cubicBezTo>
                  <a:pt x="757381" y="4618"/>
                  <a:pt x="786912" y="-2797"/>
                  <a:pt x="803563" y="13854"/>
                </a:cubicBezTo>
                <a:cubicBezTo>
                  <a:pt x="824216" y="34507"/>
                  <a:pt x="831272" y="96982"/>
                  <a:pt x="831272" y="96982"/>
                </a:cubicBezTo>
                <a:cubicBezTo>
                  <a:pt x="839772" y="198979"/>
                  <a:pt x="837317" y="245853"/>
                  <a:pt x="858981" y="332509"/>
                </a:cubicBezTo>
                <a:cubicBezTo>
                  <a:pt x="862523" y="346677"/>
                  <a:pt x="863870" y="362545"/>
                  <a:pt x="872836" y="374073"/>
                </a:cubicBezTo>
                <a:cubicBezTo>
                  <a:pt x="896894" y="405005"/>
                  <a:pt x="918787" y="444809"/>
                  <a:pt x="955963" y="457200"/>
                </a:cubicBezTo>
                <a:lnTo>
                  <a:pt x="997527" y="471054"/>
                </a:lnTo>
                <a:cubicBezTo>
                  <a:pt x="1006763" y="480291"/>
                  <a:pt x="1015036" y="490604"/>
                  <a:pt x="1025236" y="498764"/>
                </a:cubicBezTo>
                <a:cubicBezTo>
                  <a:pt x="1090420" y="550912"/>
                  <a:pt x="1078319" y="525193"/>
                  <a:pt x="1191490" y="512618"/>
                </a:cubicBezTo>
                <a:cubicBezTo>
                  <a:pt x="1214581" y="489527"/>
                  <a:pt x="1250436" y="474325"/>
                  <a:pt x="1260763" y="443345"/>
                </a:cubicBezTo>
                <a:cubicBezTo>
                  <a:pt x="1265381" y="429491"/>
                  <a:pt x="1265652" y="413310"/>
                  <a:pt x="1274618" y="401782"/>
                </a:cubicBezTo>
                <a:cubicBezTo>
                  <a:pt x="1298676" y="370850"/>
                  <a:pt x="1320569" y="331046"/>
                  <a:pt x="1357745" y="318654"/>
                </a:cubicBezTo>
                <a:lnTo>
                  <a:pt x="1440872" y="290945"/>
                </a:lnTo>
                <a:cubicBezTo>
                  <a:pt x="1556849" y="310275"/>
                  <a:pt x="1500626" y="289218"/>
                  <a:pt x="1607127" y="360218"/>
                </a:cubicBezTo>
                <a:lnTo>
                  <a:pt x="1607127" y="360218"/>
                </a:lnTo>
                <a:lnTo>
                  <a:pt x="1690254" y="387927"/>
                </a:lnTo>
                <a:cubicBezTo>
                  <a:pt x="1764145" y="383309"/>
                  <a:pt x="1838259" y="381440"/>
                  <a:pt x="1911927" y="374073"/>
                </a:cubicBezTo>
                <a:cubicBezTo>
                  <a:pt x="1997889" y="365477"/>
                  <a:pt x="1936721" y="359489"/>
                  <a:pt x="2008909" y="346364"/>
                </a:cubicBezTo>
                <a:cubicBezTo>
                  <a:pt x="2045541" y="339704"/>
                  <a:pt x="2082800" y="337127"/>
                  <a:pt x="2119745" y="332509"/>
                </a:cubicBezTo>
                <a:cubicBezTo>
                  <a:pt x="2211042" y="339532"/>
                  <a:pt x="2294959" y="340658"/>
                  <a:pt x="2382981" y="360218"/>
                </a:cubicBezTo>
                <a:cubicBezTo>
                  <a:pt x="2397237" y="363386"/>
                  <a:pt x="2410690" y="369455"/>
                  <a:pt x="2424545" y="374073"/>
                </a:cubicBezTo>
                <a:cubicBezTo>
                  <a:pt x="2489200" y="369455"/>
                  <a:pt x="2557329" y="381631"/>
                  <a:pt x="2618509" y="360218"/>
                </a:cubicBezTo>
                <a:cubicBezTo>
                  <a:pt x="2640765" y="352428"/>
                  <a:pt x="2710768" y="272681"/>
                  <a:pt x="2729345" y="235527"/>
                </a:cubicBezTo>
                <a:cubicBezTo>
                  <a:pt x="2735876" y="222465"/>
                  <a:pt x="2736669" y="207026"/>
                  <a:pt x="2743200" y="193964"/>
                </a:cubicBezTo>
                <a:cubicBezTo>
                  <a:pt x="2760353" y="159658"/>
                  <a:pt x="2776846" y="140525"/>
                  <a:pt x="2812472" y="124691"/>
                </a:cubicBezTo>
                <a:cubicBezTo>
                  <a:pt x="2839163" y="112828"/>
                  <a:pt x="2895600" y="96982"/>
                  <a:pt x="2895600" y="96982"/>
                </a:cubicBezTo>
                <a:cubicBezTo>
                  <a:pt x="2937163" y="101600"/>
                  <a:pt x="2979719" y="100693"/>
                  <a:pt x="3020290" y="110836"/>
                </a:cubicBezTo>
                <a:cubicBezTo>
                  <a:pt x="3036444" y="114874"/>
                  <a:pt x="3048304" y="128867"/>
                  <a:pt x="3061854" y="138545"/>
                </a:cubicBezTo>
                <a:cubicBezTo>
                  <a:pt x="3080644" y="151966"/>
                  <a:pt x="3098482" y="166688"/>
                  <a:pt x="3117272" y="180109"/>
                </a:cubicBezTo>
                <a:cubicBezTo>
                  <a:pt x="3130822" y="189787"/>
                  <a:pt x="3147062" y="196044"/>
                  <a:pt x="3158836" y="207818"/>
                </a:cubicBezTo>
                <a:cubicBezTo>
                  <a:pt x="3175164" y="224146"/>
                  <a:pt x="3185373" y="245704"/>
                  <a:pt x="3200400" y="263236"/>
                </a:cubicBezTo>
                <a:cubicBezTo>
                  <a:pt x="3213151" y="278112"/>
                  <a:pt x="3229934" y="289334"/>
                  <a:pt x="3241963" y="304800"/>
                </a:cubicBezTo>
                <a:cubicBezTo>
                  <a:pt x="3262408" y="331087"/>
                  <a:pt x="3278908" y="360218"/>
                  <a:pt x="3297381" y="387927"/>
                </a:cubicBezTo>
                <a:cubicBezTo>
                  <a:pt x="3306617" y="401782"/>
                  <a:pt x="3313316" y="417717"/>
                  <a:pt x="3325090" y="429491"/>
                </a:cubicBezTo>
                <a:cubicBezTo>
                  <a:pt x="3350862" y="455262"/>
                  <a:pt x="3359410" y="467432"/>
                  <a:pt x="3394363" y="484909"/>
                </a:cubicBezTo>
                <a:cubicBezTo>
                  <a:pt x="3414242" y="494849"/>
                  <a:pt x="3473585" y="508178"/>
                  <a:pt x="3491345" y="512618"/>
                </a:cubicBezTo>
                <a:cubicBezTo>
                  <a:pt x="3961790" y="445414"/>
                  <a:pt x="3468627" y="511607"/>
                  <a:pt x="4696690" y="484909"/>
                </a:cubicBezTo>
                <a:cubicBezTo>
                  <a:pt x="4788442" y="482914"/>
                  <a:pt x="4882488" y="467940"/>
                  <a:pt x="4973781" y="457200"/>
                </a:cubicBezTo>
                <a:cubicBezTo>
                  <a:pt x="5015314" y="452314"/>
                  <a:pt x="5056694" y="445202"/>
                  <a:pt x="5098472" y="443345"/>
                </a:cubicBezTo>
                <a:cubicBezTo>
                  <a:pt x="5264627" y="435960"/>
                  <a:pt x="5430981" y="434109"/>
                  <a:pt x="5597236" y="429491"/>
                </a:cubicBezTo>
                <a:cubicBezTo>
                  <a:pt x="5620327" y="424873"/>
                  <a:pt x="5643105" y="418236"/>
                  <a:pt x="5666509" y="415636"/>
                </a:cubicBezTo>
                <a:cubicBezTo>
                  <a:pt x="5832635" y="397178"/>
                  <a:pt x="5860029" y="401782"/>
                  <a:pt x="6026727" y="40178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2652F-34D8-6C4E-AD1A-B99123CE4FBE}"/>
              </a:ext>
            </a:extLst>
          </p:cNvPr>
          <p:cNvGrpSpPr/>
          <p:nvPr/>
        </p:nvGrpSpPr>
        <p:grpSpPr>
          <a:xfrm>
            <a:off x="6394000" y="1192593"/>
            <a:ext cx="2298700" cy="1078452"/>
            <a:chOff x="6743700" y="2895600"/>
            <a:chExt cx="2298700" cy="10784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C02D5A-4981-7946-B0FD-933E1930974F}"/>
                </a:ext>
              </a:extLst>
            </p:cNvPr>
            <p:cNvSpPr txBox="1"/>
            <p:nvPr/>
          </p:nvSpPr>
          <p:spPr>
            <a:xfrm>
              <a:off x="6743700" y="2895600"/>
              <a:ext cx="22987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 number of points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B527EC-E616-1B45-96D1-C7DFEA5EEC8E}"/>
                </a:ext>
              </a:extLst>
            </p:cNvPr>
            <p:cNvSpPr/>
            <p:nvPr/>
          </p:nvSpPr>
          <p:spPr>
            <a:xfrm rot="19508611">
              <a:off x="6943545" y="3523708"/>
              <a:ext cx="1405631" cy="450344"/>
            </a:xfrm>
            <a:custGeom>
              <a:avLst/>
              <a:gdLst>
                <a:gd name="connsiteX0" fmla="*/ 1003300 w 1080687"/>
                <a:gd name="connsiteY0" fmla="*/ 0 h 851714"/>
                <a:gd name="connsiteX1" fmla="*/ 977900 w 1080687"/>
                <a:gd name="connsiteY1" fmla="*/ 749300 h 851714"/>
                <a:gd name="connsiteX2" fmla="*/ 0 w 1080687"/>
                <a:gd name="connsiteY2" fmla="*/ 825500 h 85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687" h="851714">
                  <a:moveTo>
                    <a:pt x="1003300" y="0"/>
                  </a:moveTo>
                  <a:cubicBezTo>
                    <a:pt x="1074208" y="305858"/>
                    <a:pt x="1145117" y="611717"/>
                    <a:pt x="977900" y="749300"/>
                  </a:cubicBezTo>
                  <a:cubicBezTo>
                    <a:pt x="810683" y="886883"/>
                    <a:pt x="405341" y="856191"/>
                    <a:pt x="0" y="82550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7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4192F6-2928-2E49-8080-65B73B4EDB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114537"/>
              </p:ext>
            </p:extLst>
          </p:nvPr>
        </p:nvGraphicFramePr>
        <p:xfrm>
          <a:off x="1343891" y="1551710"/>
          <a:ext cx="5541818" cy="345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7027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F716A6E-4DC9-4C40-A85D-615ABE7ECD51}"/>
              </a:ext>
            </a:extLst>
          </p:cNvPr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648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CCF5E0-B893-C646-AD9D-ACE42902F753}"/>
              </a:ext>
            </a:extLst>
          </p:cNvPr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234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DECAA-D10B-5847-BE37-3F12EC345C5F}"/>
              </a:ext>
            </a:extLst>
          </p:cNvPr>
          <p:cNvGraphicFramePr>
            <a:graphicFrameLocks noGrp="1"/>
          </p:cNvGraphicFramePr>
          <p:nvPr/>
        </p:nvGraphicFramePr>
        <p:xfrm>
          <a:off x="1183507" y="1196194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1CCC23-A2DA-6B47-BA9E-A6ED24E696CF}"/>
              </a:ext>
            </a:extLst>
          </p:cNvPr>
          <p:cNvGraphicFramePr>
            <a:graphicFrameLocks noGrp="1"/>
          </p:cNvGraphicFramePr>
          <p:nvPr/>
        </p:nvGraphicFramePr>
        <p:xfrm>
          <a:off x="1183507" y="5269922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D6103C-4C45-BB4D-AF66-F7B2383570F6}"/>
              </a:ext>
            </a:extLst>
          </p:cNvPr>
          <p:cNvGraphicFramePr>
            <a:graphicFrameLocks noGrp="1"/>
          </p:cNvGraphicFramePr>
          <p:nvPr/>
        </p:nvGraphicFramePr>
        <p:xfrm>
          <a:off x="595749" y="1196194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3B74CD-9237-6C44-8CFD-B0EE0FD6DD7C}"/>
              </a:ext>
            </a:extLst>
          </p:cNvPr>
          <p:cNvSpPr txBox="1"/>
          <p:nvPr/>
        </p:nvSpPr>
        <p:spPr>
          <a:xfrm>
            <a:off x="0" y="2709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A </a:t>
            </a:r>
            <a:r>
              <a:rPr lang="en-US" sz="3200" baseline="-250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endParaRPr lang="en-US" sz="3200" baseline="-250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3D151-A543-154B-B4A6-C3E57B7E4A05}"/>
              </a:ext>
            </a:extLst>
          </p:cNvPr>
          <p:cNvSpPr txBox="1"/>
          <p:nvPr/>
        </p:nvSpPr>
        <p:spPr>
          <a:xfrm>
            <a:off x="3713019" y="56618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 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547851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DECAA-D10B-5847-BE37-3F12EC345C5F}"/>
              </a:ext>
            </a:extLst>
          </p:cNvPr>
          <p:cNvGraphicFramePr>
            <a:graphicFrameLocks noGrp="1"/>
          </p:cNvGraphicFramePr>
          <p:nvPr/>
        </p:nvGraphicFramePr>
        <p:xfrm>
          <a:off x="1917795" y="1431722"/>
          <a:ext cx="5316380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8">
                  <a:extLst>
                    <a:ext uri="{9D8B030D-6E8A-4147-A177-3AD203B41FA5}">
                      <a16:colId xmlns:a16="http://schemas.microsoft.com/office/drawing/2014/main" val="234233005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9964252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546284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75372209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2893742242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51213026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056837945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34274440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3097888448"/>
                    </a:ext>
                  </a:extLst>
                </a:gridCol>
                <a:gridCol w="531638">
                  <a:extLst>
                    <a:ext uri="{9D8B030D-6E8A-4147-A177-3AD203B41FA5}">
                      <a16:colId xmlns:a16="http://schemas.microsoft.com/office/drawing/2014/main" val="1601155573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5370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1408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639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1766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9613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3613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0877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8654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06889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61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33F0B4-C75C-DA4C-BD16-D937C239A87D}"/>
              </a:ext>
            </a:extLst>
          </p:cNvPr>
          <p:cNvGraphicFramePr>
            <a:graphicFrameLocks noGrp="1"/>
          </p:cNvGraphicFramePr>
          <p:nvPr/>
        </p:nvGraphicFramePr>
        <p:xfrm>
          <a:off x="1917795" y="5505450"/>
          <a:ext cx="5324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1091488301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117930559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54745144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886431962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060825975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097686233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42032976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32347378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2795788980"/>
                    </a:ext>
                  </a:extLst>
                </a:gridCol>
                <a:gridCol w="532435">
                  <a:extLst>
                    <a:ext uri="{9D8B030D-6E8A-4147-A177-3AD203B41FA5}">
                      <a16:colId xmlns:a16="http://schemas.microsoft.com/office/drawing/2014/main" val="90039200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5492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5D92AE-91CF-AA45-B285-DA1172D01624}"/>
              </a:ext>
            </a:extLst>
          </p:cNvPr>
          <p:cNvGraphicFramePr>
            <a:graphicFrameLocks noGrp="1"/>
          </p:cNvGraphicFramePr>
          <p:nvPr/>
        </p:nvGraphicFramePr>
        <p:xfrm>
          <a:off x="1330037" y="1431722"/>
          <a:ext cx="346363" cy="38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3">
                  <a:extLst>
                    <a:ext uri="{9D8B030D-6E8A-4147-A177-3AD203B41FA5}">
                      <a16:colId xmlns:a16="http://schemas.microsoft.com/office/drawing/2014/main" val="3070383532"/>
                    </a:ext>
                  </a:extLst>
                </a:gridCol>
              </a:tblGrid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32945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5167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20678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4516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97982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2840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87493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60971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37364"/>
                  </a:ext>
                </a:extLst>
              </a:tr>
              <a:tr h="3857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2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3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E1628-2920-C540-876B-C725CD1E7E66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Euclidian distance</a:t>
            </a:r>
          </a:p>
        </p:txBody>
      </p:sp>
      <p:pic>
        <p:nvPicPr>
          <p:cNvPr id="8194" name="Picture 2" descr="page7image29524176">
            <a:extLst>
              <a:ext uri="{FF2B5EF4-FFF2-40B4-BE49-F238E27FC236}">
                <a16:creationId xmlns:a16="http://schemas.microsoft.com/office/drawing/2014/main" id="{F8DF95AF-ADB4-2D46-8D74-312510D7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90" y="5679708"/>
            <a:ext cx="6440310" cy="8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45C36-B431-804D-B796-321D7E15A8FE}"/>
              </a:ext>
            </a:extLst>
          </p:cNvPr>
          <p:cNvSpPr txBox="1"/>
          <p:nvPr/>
        </p:nvSpPr>
        <p:spPr>
          <a:xfrm>
            <a:off x="360218" y="4821382"/>
            <a:ext cx="284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Euclidian distance: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6BC7401-03E7-414B-A3E4-91EBE5D5301D}"/>
              </a:ext>
            </a:extLst>
          </p:cNvPr>
          <p:cNvSpPr/>
          <p:nvPr/>
        </p:nvSpPr>
        <p:spPr>
          <a:xfrm>
            <a:off x="1995054" y="2147106"/>
            <a:ext cx="5985164" cy="762698"/>
          </a:xfrm>
          <a:custGeom>
            <a:avLst/>
            <a:gdLst>
              <a:gd name="connsiteX0" fmla="*/ 0 w 5985164"/>
              <a:gd name="connsiteY0" fmla="*/ 748678 h 762698"/>
              <a:gd name="connsiteX1" fmla="*/ 110836 w 5985164"/>
              <a:gd name="connsiteY1" fmla="*/ 762532 h 762698"/>
              <a:gd name="connsiteX2" fmla="*/ 886691 w 5985164"/>
              <a:gd name="connsiteY2" fmla="*/ 734823 h 762698"/>
              <a:gd name="connsiteX3" fmla="*/ 928254 w 5985164"/>
              <a:gd name="connsiteY3" fmla="*/ 707114 h 762698"/>
              <a:gd name="connsiteX4" fmla="*/ 1039091 w 5985164"/>
              <a:gd name="connsiteY4" fmla="*/ 610132 h 762698"/>
              <a:gd name="connsiteX5" fmla="*/ 1122218 w 5985164"/>
              <a:gd name="connsiteY5" fmla="*/ 582423 h 762698"/>
              <a:gd name="connsiteX6" fmla="*/ 1205345 w 5985164"/>
              <a:gd name="connsiteY6" fmla="*/ 527005 h 762698"/>
              <a:gd name="connsiteX7" fmla="*/ 1427018 w 5985164"/>
              <a:gd name="connsiteY7" fmla="*/ 499296 h 762698"/>
              <a:gd name="connsiteX8" fmla="*/ 1468582 w 5985164"/>
              <a:gd name="connsiteY8" fmla="*/ 485442 h 762698"/>
              <a:gd name="connsiteX9" fmla="*/ 1593273 w 5985164"/>
              <a:gd name="connsiteY9" fmla="*/ 457732 h 762698"/>
              <a:gd name="connsiteX10" fmla="*/ 1634836 w 5985164"/>
              <a:gd name="connsiteY10" fmla="*/ 430023 h 762698"/>
              <a:gd name="connsiteX11" fmla="*/ 1690254 w 5985164"/>
              <a:gd name="connsiteY11" fmla="*/ 346896 h 762698"/>
              <a:gd name="connsiteX12" fmla="*/ 1731818 w 5985164"/>
              <a:gd name="connsiteY12" fmla="*/ 263769 h 762698"/>
              <a:gd name="connsiteX13" fmla="*/ 1759527 w 5985164"/>
              <a:gd name="connsiteY13" fmla="*/ 166787 h 762698"/>
              <a:gd name="connsiteX14" fmla="*/ 1828800 w 5985164"/>
              <a:gd name="connsiteY14" fmla="*/ 83660 h 762698"/>
              <a:gd name="connsiteX15" fmla="*/ 1870364 w 5985164"/>
              <a:gd name="connsiteY15" fmla="*/ 69805 h 762698"/>
              <a:gd name="connsiteX16" fmla="*/ 1911927 w 5985164"/>
              <a:gd name="connsiteY16" fmla="*/ 42096 h 762698"/>
              <a:gd name="connsiteX17" fmla="*/ 1995054 w 5985164"/>
              <a:gd name="connsiteY17" fmla="*/ 14387 h 762698"/>
              <a:gd name="connsiteX18" fmla="*/ 2036618 w 5985164"/>
              <a:gd name="connsiteY18" fmla="*/ 532 h 762698"/>
              <a:gd name="connsiteX19" fmla="*/ 2244436 w 5985164"/>
              <a:gd name="connsiteY19" fmla="*/ 14387 h 762698"/>
              <a:gd name="connsiteX20" fmla="*/ 2369127 w 5985164"/>
              <a:gd name="connsiteY20" fmla="*/ 532 h 762698"/>
              <a:gd name="connsiteX21" fmla="*/ 2396836 w 5985164"/>
              <a:gd name="connsiteY21" fmla="*/ 28242 h 762698"/>
              <a:gd name="connsiteX22" fmla="*/ 2438400 w 5985164"/>
              <a:gd name="connsiteY22" fmla="*/ 111369 h 762698"/>
              <a:gd name="connsiteX23" fmla="*/ 2452254 w 5985164"/>
              <a:gd name="connsiteY23" fmla="*/ 152932 h 762698"/>
              <a:gd name="connsiteX24" fmla="*/ 2479964 w 5985164"/>
              <a:gd name="connsiteY24" fmla="*/ 180642 h 762698"/>
              <a:gd name="connsiteX25" fmla="*/ 2549236 w 5985164"/>
              <a:gd name="connsiteY25" fmla="*/ 249914 h 762698"/>
              <a:gd name="connsiteX26" fmla="*/ 2576945 w 5985164"/>
              <a:gd name="connsiteY26" fmla="*/ 291478 h 762698"/>
              <a:gd name="connsiteX27" fmla="*/ 2618509 w 5985164"/>
              <a:gd name="connsiteY27" fmla="*/ 319187 h 762698"/>
              <a:gd name="connsiteX28" fmla="*/ 2646218 w 5985164"/>
              <a:gd name="connsiteY28" fmla="*/ 402314 h 762698"/>
              <a:gd name="connsiteX29" fmla="*/ 2660073 w 5985164"/>
              <a:gd name="connsiteY29" fmla="*/ 443878 h 762698"/>
              <a:gd name="connsiteX30" fmla="*/ 2701636 w 5985164"/>
              <a:gd name="connsiteY30" fmla="*/ 582423 h 762698"/>
              <a:gd name="connsiteX31" fmla="*/ 2798618 w 5985164"/>
              <a:gd name="connsiteY31" fmla="*/ 623987 h 762698"/>
              <a:gd name="connsiteX32" fmla="*/ 2951018 w 5985164"/>
              <a:gd name="connsiteY32" fmla="*/ 665551 h 762698"/>
              <a:gd name="connsiteX33" fmla="*/ 3089564 w 5985164"/>
              <a:gd name="connsiteY33" fmla="*/ 707114 h 762698"/>
              <a:gd name="connsiteX34" fmla="*/ 3158836 w 5985164"/>
              <a:gd name="connsiteY34" fmla="*/ 720969 h 762698"/>
              <a:gd name="connsiteX35" fmla="*/ 3837709 w 5985164"/>
              <a:gd name="connsiteY35" fmla="*/ 707114 h 762698"/>
              <a:gd name="connsiteX36" fmla="*/ 3906982 w 5985164"/>
              <a:gd name="connsiteY36" fmla="*/ 693260 h 762698"/>
              <a:gd name="connsiteX37" fmla="*/ 4003964 w 5985164"/>
              <a:gd name="connsiteY37" fmla="*/ 679405 h 762698"/>
              <a:gd name="connsiteX38" fmla="*/ 4724400 w 5985164"/>
              <a:gd name="connsiteY38" fmla="*/ 693260 h 762698"/>
              <a:gd name="connsiteX39" fmla="*/ 5430982 w 5985164"/>
              <a:gd name="connsiteY39" fmla="*/ 720969 h 762698"/>
              <a:gd name="connsiteX40" fmla="*/ 5985164 w 5985164"/>
              <a:gd name="connsiteY40" fmla="*/ 720969 h 7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85164" h="762698">
                <a:moveTo>
                  <a:pt x="0" y="748678"/>
                </a:moveTo>
                <a:cubicBezTo>
                  <a:pt x="36945" y="753296"/>
                  <a:pt x="73603" y="762532"/>
                  <a:pt x="110836" y="762532"/>
                </a:cubicBezTo>
                <a:cubicBezTo>
                  <a:pt x="645924" y="762532"/>
                  <a:pt x="569176" y="766575"/>
                  <a:pt x="886691" y="734823"/>
                </a:cubicBezTo>
                <a:cubicBezTo>
                  <a:pt x="900545" y="725587"/>
                  <a:pt x="915723" y="718079"/>
                  <a:pt x="928254" y="707114"/>
                </a:cubicBezTo>
                <a:cubicBezTo>
                  <a:pt x="963252" y="676491"/>
                  <a:pt x="993837" y="630245"/>
                  <a:pt x="1039091" y="610132"/>
                </a:cubicBezTo>
                <a:cubicBezTo>
                  <a:pt x="1065781" y="598269"/>
                  <a:pt x="1097916" y="598625"/>
                  <a:pt x="1122218" y="582423"/>
                </a:cubicBezTo>
                <a:cubicBezTo>
                  <a:pt x="1149927" y="563950"/>
                  <a:pt x="1173037" y="535082"/>
                  <a:pt x="1205345" y="527005"/>
                </a:cubicBezTo>
                <a:cubicBezTo>
                  <a:pt x="1314714" y="499664"/>
                  <a:pt x="1241788" y="514732"/>
                  <a:pt x="1427018" y="499296"/>
                </a:cubicBezTo>
                <a:cubicBezTo>
                  <a:pt x="1440873" y="494678"/>
                  <a:pt x="1454326" y="488610"/>
                  <a:pt x="1468582" y="485442"/>
                </a:cubicBezTo>
                <a:cubicBezTo>
                  <a:pt x="1506895" y="476928"/>
                  <a:pt x="1555846" y="476445"/>
                  <a:pt x="1593273" y="457732"/>
                </a:cubicBezTo>
                <a:cubicBezTo>
                  <a:pt x="1608166" y="450285"/>
                  <a:pt x="1620982" y="439259"/>
                  <a:pt x="1634836" y="430023"/>
                </a:cubicBezTo>
                <a:cubicBezTo>
                  <a:pt x="1653309" y="402314"/>
                  <a:pt x="1679723" y="378489"/>
                  <a:pt x="1690254" y="346896"/>
                </a:cubicBezTo>
                <a:cubicBezTo>
                  <a:pt x="1709375" y="289536"/>
                  <a:pt x="1696008" y="317483"/>
                  <a:pt x="1731818" y="263769"/>
                </a:cubicBezTo>
                <a:cubicBezTo>
                  <a:pt x="1736256" y="246019"/>
                  <a:pt x="1749591" y="186659"/>
                  <a:pt x="1759527" y="166787"/>
                </a:cubicBezTo>
                <a:cubicBezTo>
                  <a:pt x="1772306" y="141228"/>
                  <a:pt x="1805818" y="98981"/>
                  <a:pt x="1828800" y="83660"/>
                </a:cubicBezTo>
                <a:cubicBezTo>
                  <a:pt x="1840951" y="75559"/>
                  <a:pt x="1857302" y="76336"/>
                  <a:pt x="1870364" y="69805"/>
                </a:cubicBezTo>
                <a:cubicBezTo>
                  <a:pt x="1885257" y="62358"/>
                  <a:pt x="1896711" y="48859"/>
                  <a:pt x="1911927" y="42096"/>
                </a:cubicBezTo>
                <a:cubicBezTo>
                  <a:pt x="1938617" y="30234"/>
                  <a:pt x="1967345" y="23623"/>
                  <a:pt x="1995054" y="14387"/>
                </a:cubicBezTo>
                <a:lnTo>
                  <a:pt x="2036618" y="532"/>
                </a:lnTo>
                <a:cubicBezTo>
                  <a:pt x="2105891" y="5150"/>
                  <a:pt x="2175010" y="14387"/>
                  <a:pt x="2244436" y="14387"/>
                </a:cubicBezTo>
                <a:cubicBezTo>
                  <a:pt x="2286255" y="14387"/>
                  <a:pt x="2327479" y="-3254"/>
                  <a:pt x="2369127" y="532"/>
                </a:cubicBezTo>
                <a:cubicBezTo>
                  <a:pt x="2382136" y="1715"/>
                  <a:pt x="2387600" y="19005"/>
                  <a:pt x="2396836" y="28242"/>
                </a:cubicBezTo>
                <a:cubicBezTo>
                  <a:pt x="2431663" y="132718"/>
                  <a:pt x="2384682" y="3932"/>
                  <a:pt x="2438400" y="111369"/>
                </a:cubicBezTo>
                <a:cubicBezTo>
                  <a:pt x="2444931" y="124431"/>
                  <a:pt x="2444740" y="140409"/>
                  <a:pt x="2452254" y="152932"/>
                </a:cubicBezTo>
                <a:cubicBezTo>
                  <a:pt x="2458975" y="164133"/>
                  <a:pt x="2471804" y="170442"/>
                  <a:pt x="2479964" y="180642"/>
                </a:cubicBezTo>
                <a:cubicBezTo>
                  <a:pt x="2532743" y="246615"/>
                  <a:pt x="2477985" y="202413"/>
                  <a:pt x="2549236" y="249914"/>
                </a:cubicBezTo>
                <a:cubicBezTo>
                  <a:pt x="2558472" y="263769"/>
                  <a:pt x="2565171" y="279704"/>
                  <a:pt x="2576945" y="291478"/>
                </a:cubicBezTo>
                <a:cubicBezTo>
                  <a:pt x="2588719" y="303252"/>
                  <a:pt x="2609684" y="305067"/>
                  <a:pt x="2618509" y="319187"/>
                </a:cubicBezTo>
                <a:cubicBezTo>
                  <a:pt x="2633989" y="343955"/>
                  <a:pt x="2636982" y="374605"/>
                  <a:pt x="2646218" y="402314"/>
                </a:cubicBezTo>
                <a:lnTo>
                  <a:pt x="2660073" y="443878"/>
                </a:lnTo>
                <a:cubicBezTo>
                  <a:pt x="2666567" y="489337"/>
                  <a:pt x="2660766" y="548365"/>
                  <a:pt x="2701636" y="582423"/>
                </a:cubicBezTo>
                <a:cubicBezTo>
                  <a:pt x="2744879" y="618458"/>
                  <a:pt x="2755307" y="602331"/>
                  <a:pt x="2798618" y="623987"/>
                </a:cubicBezTo>
                <a:cubicBezTo>
                  <a:pt x="2914551" y="681953"/>
                  <a:pt x="2726639" y="628155"/>
                  <a:pt x="2951018" y="665551"/>
                </a:cubicBezTo>
                <a:cubicBezTo>
                  <a:pt x="3089243" y="688589"/>
                  <a:pt x="2904816" y="670163"/>
                  <a:pt x="3089564" y="707114"/>
                </a:cubicBezTo>
                <a:lnTo>
                  <a:pt x="3158836" y="720969"/>
                </a:lnTo>
                <a:lnTo>
                  <a:pt x="3837709" y="707114"/>
                </a:lnTo>
                <a:cubicBezTo>
                  <a:pt x="3861241" y="706242"/>
                  <a:pt x="3883754" y="697131"/>
                  <a:pt x="3906982" y="693260"/>
                </a:cubicBezTo>
                <a:cubicBezTo>
                  <a:pt x="3939193" y="687891"/>
                  <a:pt x="3971637" y="684023"/>
                  <a:pt x="4003964" y="679405"/>
                </a:cubicBezTo>
                <a:lnTo>
                  <a:pt x="4724400" y="693260"/>
                </a:lnTo>
                <a:cubicBezTo>
                  <a:pt x="5088610" y="702972"/>
                  <a:pt x="5038684" y="715200"/>
                  <a:pt x="5430982" y="720969"/>
                </a:cubicBezTo>
                <a:cubicBezTo>
                  <a:pt x="5615689" y="723685"/>
                  <a:pt x="5800437" y="720969"/>
                  <a:pt x="5985164" y="72096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61733-1D90-E04E-BD72-89E15AB99DD1}"/>
              </a:ext>
            </a:extLst>
          </p:cNvPr>
          <p:cNvSpPr txBox="1"/>
          <p:nvPr/>
        </p:nvSpPr>
        <p:spPr>
          <a:xfrm>
            <a:off x="783808" y="2725138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DB890-C727-B548-AE3A-1CDA529141DE}"/>
              </a:ext>
            </a:extLst>
          </p:cNvPr>
          <p:cNvSpPr txBox="1"/>
          <p:nvPr/>
        </p:nvSpPr>
        <p:spPr>
          <a:xfrm>
            <a:off x="783808" y="3578865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B: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D36F744-ACDB-EE43-9D49-EA134F478911}"/>
              </a:ext>
            </a:extLst>
          </p:cNvPr>
          <p:cNvSpPr/>
          <p:nvPr/>
        </p:nvSpPr>
        <p:spPr>
          <a:xfrm>
            <a:off x="1995055" y="3325091"/>
            <a:ext cx="6026727" cy="530158"/>
          </a:xfrm>
          <a:custGeom>
            <a:avLst/>
            <a:gdLst>
              <a:gd name="connsiteX0" fmla="*/ 0 w 6026727"/>
              <a:gd name="connsiteY0" fmla="*/ 429491 h 530158"/>
              <a:gd name="connsiteX1" fmla="*/ 221672 w 6026727"/>
              <a:gd name="connsiteY1" fmla="*/ 429491 h 530158"/>
              <a:gd name="connsiteX2" fmla="*/ 318654 w 6026727"/>
              <a:gd name="connsiteY2" fmla="*/ 387927 h 530158"/>
              <a:gd name="connsiteX3" fmla="*/ 360218 w 6026727"/>
              <a:gd name="connsiteY3" fmla="*/ 374073 h 530158"/>
              <a:gd name="connsiteX4" fmla="*/ 401781 w 6026727"/>
              <a:gd name="connsiteY4" fmla="*/ 332509 h 530158"/>
              <a:gd name="connsiteX5" fmla="*/ 484909 w 6026727"/>
              <a:gd name="connsiteY5" fmla="*/ 277091 h 530158"/>
              <a:gd name="connsiteX6" fmla="*/ 526472 w 6026727"/>
              <a:gd name="connsiteY6" fmla="*/ 221673 h 530158"/>
              <a:gd name="connsiteX7" fmla="*/ 568036 w 6026727"/>
              <a:gd name="connsiteY7" fmla="*/ 180109 h 530158"/>
              <a:gd name="connsiteX8" fmla="*/ 623454 w 6026727"/>
              <a:gd name="connsiteY8" fmla="*/ 96982 h 530158"/>
              <a:gd name="connsiteX9" fmla="*/ 692727 w 6026727"/>
              <a:gd name="connsiteY9" fmla="*/ 13854 h 530158"/>
              <a:gd name="connsiteX10" fmla="*/ 734290 w 6026727"/>
              <a:gd name="connsiteY10" fmla="*/ 0 h 530158"/>
              <a:gd name="connsiteX11" fmla="*/ 803563 w 6026727"/>
              <a:gd name="connsiteY11" fmla="*/ 13854 h 530158"/>
              <a:gd name="connsiteX12" fmla="*/ 831272 w 6026727"/>
              <a:gd name="connsiteY12" fmla="*/ 96982 h 530158"/>
              <a:gd name="connsiteX13" fmla="*/ 858981 w 6026727"/>
              <a:gd name="connsiteY13" fmla="*/ 332509 h 530158"/>
              <a:gd name="connsiteX14" fmla="*/ 872836 w 6026727"/>
              <a:gd name="connsiteY14" fmla="*/ 374073 h 530158"/>
              <a:gd name="connsiteX15" fmla="*/ 955963 w 6026727"/>
              <a:gd name="connsiteY15" fmla="*/ 457200 h 530158"/>
              <a:gd name="connsiteX16" fmla="*/ 997527 w 6026727"/>
              <a:gd name="connsiteY16" fmla="*/ 471054 h 530158"/>
              <a:gd name="connsiteX17" fmla="*/ 1025236 w 6026727"/>
              <a:gd name="connsiteY17" fmla="*/ 498764 h 530158"/>
              <a:gd name="connsiteX18" fmla="*/ 1191490 w 6026727"/>
              <a:gd name="connsiteY18" fmla="*/ 512618 h 530158"/>
              <a:gd name="connsiteX19" fmla="*/ 1260763 w 6026727"/>
              <a:gd name="connsiteY19" fmla="*/ 443345 h 530158"/>
              <a:gd name="connsiteX20" fmla="*/ 1274618 w 6026727"/>
              <a:gd name="connsiteY20" fmla="*/ 401782 h 530158"/>
              <a:gd name="connsiteX21" fmla="*/ 1357745 w 6026727"/>
              <a:gd name="connsiteY21" fmla="*/ 318654 h 530158"/>
              <a:gd name="connsiteX22" fmla="*/ 1440872 w 6026727"/>
              <a:gd name="connsiteY22" fmla="*/ 290945 h 530158"/>
              <a:gd name="connsiteX23" fmla="*/ 1607127 w 6026727"/>
              <a:gd name="connsiteY23" fmla="*/ 360218 h 530158"/>
              <a:gd name="connsiteX24" fmla="*/ 1607127 w 6026727"/>
              <a:gd name="connsiteY24" fmla="*/ 360218 h 530158"/>
              <a:gd name="connsiteX25" fmla="*/ 1690254 w 6026727"/>
              <a:gd name="connsiteY25" fmla="*/ 387927 h 530158"/>
              <a:gd name="connsiteX26" fmla="*/ 1911927 w 6026727"/>
              <a:gd name="connsiteY26" fmla="*/ 374073 h 530158"/>
              <a:gd name="connsiteX27" fmla="*/ 2008909 w 6026727"/>
              <a:gd name="connsiteY27" fmla="*/ 346364 h 530158"/>
              <a:gd name="connsiteX28" fmla="*/ 2119745 w 6026727"/>
              <a:gd name="connsiteY28" fmla="*/ 332509 h 530158"/>
              <a:gd name="connsiteX29" fmla="*/ 2382981 w 6026727"/>
              <a:gd name="connsiteY29" fmla="*/ 360218 h 530158"/>
              <a:gd name="connsiteX30" fmla="*/ 2424545 w 6026727"/>
              <a:gd name="connsiteY30" fmla="*/ 374073 h 530158"/>
              <a:gd name="connsiteX31" fmla="*/ 2618509 w 6026727"/>
              <a:gd name="connsiteY31" fmla="*/ 360218 h 530158"/>
              <a:gd name="connsiteX32" fmla="*/ 2729345 w 6026727"/>
              <a:gd name="connsiteY32" fmla="*/ 235527 h 530158"/>
              <a:gd name="connsiteX33" fmla="*/ 2743200 w 6026727"/>
              <a:gd name="connsiteY33" fmla="*/ 193964 h 530158"/>
              <a:gd name="connsiteX34" fmla="*/ 2812472 w 6026727"/>
              <a:gd name="connsiteY34" fmla="*/ 124691 h 530158"/>
              <a:gd name="connsiteX35" fmla="*/ 2895600 w 6026727"/>
              <a:gd name="connsiteY35" fmla="*/ 96982 h 530158"/>
              <a:gd name="connsiteX36" fmla="*/ 3020290 w 6026727"/>
              <a:gd name="connsiteY36" fmla="*/ 110836 h 530158"/>
              <a:gd name="connsiteX37" fmla="*/ 3061854 w 6026727"/>
              <a:gd name="connsiteY37" fmla="*/ 138545 h 530158"/>
              <a:gd name="connsiteX38" fmla="*/ 3117272 w 6026727"/>
              <a:gd name="connsiteY38" fmla="*/ 180109 h 530158"/>
              <a:gd name="connsiteX39" fmla="*/ 3158836 w 6026727"/>
              <a:gd name="connsiteY39" fmla="*/ 207818 h 530158"/>
              <a:gd name="connsiteX40" fmla="*/ 3200400 w 6026727"/>
              <a:gd name="connsiteY40" fmla="*/ 263236 h 530158"/>
              <a:gd name="connsiteX41" fmla="*/ 3241963 w 6026727"/>
              <a:gd name="connsiteY41" fmla="*/ 304800 h 530158"/>
              <a:gd name="connsiteX42" fmla="*/ 3297381 w 6026727"/>
              <a:gd name="connsiteY42" fmla="*/ 387927 h 530158"/>
              <a:gd name="connsiteX43" fmla="*/ 3325090 w 6026727"/>
              <a:gd name="connsiteY43" fmla="*/ 429491 h 530158"/>
              <a:gd name="connsiteX44" fmla="*/ 3394363 w 6026727"/>
              <a:gd name="connsiteY44" fmla="*/ 484909 h 530158"/>
              <a:gd name="connsiteX45" fmla="*/ 3491345 w 6026727"/>
              <a:gd name="connsiteY45" fmla="*/ 512618 h 530158"/>
              <a:gd name="connsiteX46" fmla="*/ 4696690 w 6026727"/>
              <a:gd name="connsiteY46" fmla="*/ 484909 h 530158"/>
              <a:gd name="connsiteX47" fmla="*/ 4973781 w 6026727"/>
              <a:gd name="connsiteY47" fmla="*/ 457200 h 530158"/>
              <a:gd name="connsiteX48" fmla="*/ 5098472 w 6026727"/>
              <a:gd name="connsiteY48" fmla="*/ 443345 h 530158"/>
              <a:gd name="connsiteX49" fmla="*/ 5597236 w 6026727"/>
              <a:gd name="connsiteY49" fmla="*/ 429491 h 530158"/>
              <a:gd name="connsiteX50" fmla="*/ 5666509 w 6026727"/>
              <a:gd name="connsiteY50" fmla="*/ 415636 h 530158"/>
              <a:gd name="connsiteX51" fmla="*/ 6026727 w 6026727"/>
              <a:gd name="connsiteY51" fmla="*/ 401782 h 5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26727" h="530158">
                <a:moveTo>
                  <a:pt x="0" y="429491"/>
                </a:moveTo>
                <a:cubicBezTo>
                  <a:pt x="116354" y="446112"/>
                  <a:pt x="92734" y="450981"/>
                  <a:pt x="221672" y="429491"/>
                </a:cubicBezTo>
                <a:cubicBezTo>
                  <a:pt x="257116" y="423584"/>
                  <a:pt x="286537" y="401691"/>
                  <a:pt x="318654" y="387927"/>
                </a:cubicBezTo>
                <a:cubicBezTo>
                  <a:pt x="332077" y="382174"/>
                  <a:pt x="346363" y="378691"/>
                  <a:pt x="360218" y="374073"/>
                </a:cubicBezTo>
                <a:cubicBezTo>
                  <a:pt x="374072" y="360218"/>
                  <a:pt x="386315" y="344538"/>
                  <a:pt x="401781" y="332509"/>
                </a:cubicBezTo>
                <a:cubicBezTo>
                  <a:pt x="428068" y="312063"/>
                  <a:pt x="484909" y="277091"/>
                  <a:pt x="484909" y="277091"/>
                </a:cubicBezTo>
                <a:cubicBezTo>
                  <a:pt x="498763" y="258618"/>
                  <a:pt x="511445" y="239205"/>
                  <a:pt x="526472" y="221673"/>
                </a:cubicBezTo>
                <a:cubicBezTo>
                  <a:pt x="539223" y="206797"/>
                  <a:pt x="556007" y="195575"/>
                  <a:pt x="568036" y="180109"/>
                </a:cubicBezTo>
                <a:cubicBezTo>
                  <a:pt x="588482" y="153822"/>
                  <a:pt x="604981" y="124691"/>
                  <a:pt x="623454" y="96982"/>
                </a:cubicBezTo>
                <a:cubicBezTo>
                  <a:pt x="643901" y="66312"/>
                  <a:pt x="660723" y="35190"/>
                  <a:pt x="692727" y="13854"/>
                </a:cubicBezTo>
                <a:cubicBezTo>
                  <a:pt x="704878" y="5753"/>
                  <a:pt x="720436" y="4618"/>
                  <a:pt x="734290" y="0"/>
                </a:cubicBezTo>
                <a:cubicBezTo>
                  <a:pt x="757381" y="4618"/>
                  <a:pt x="786912" y="-2797"/>
                  <a:pt x="803563" y="13854"/>
                </a:cubicBezTo>
                <a:cubicBezTo>
                  <a:pt x="824216" y="34507"/>
                  <a:pt x="831272" y="96982"/>
                  <a:pt x="831272" y="96982"/>
                </a:cubicBezTo>
                <a:cubicBezTo>
                  <a:pt x="839772" y="198979"/>
                  <a:pt x="837317" y="245853"/>
                  <a:pt x="858981" y="332509"/>
                </a:cubicBezTo>
                <a:cubicBezTo>
                  <a:pt x="862523" y="346677"/>
                  <a:pt x="863870" y="362545"/>
                  <a:pt x="872836" y="374073"/>
                </a:cubicBezTo>
                <a:cubicBezTo>
                  <a:pt x="896894" y="405005"/>
                  <a:pt x="918787" y="444809"/>
                  <a:pt x="955963" y="457200"/>
                </a:cubicBezTo>
                <a:lnTo>
                  <a:pt x="997527" y="471054"/>
                </a:lnTo>
                <a:cubicBezTo>
                  <a:pt x="1006763" y="480291"/>
                  <a:pt x="1015036" y="490604"/>
                  <a:pt x="1025236" y="498764"/>
                </a:cubicBezTo>
                <a:cubicBezTo>
                  <a:pt x="1090420" y="550912"/>
                  <a:pt x="1078319" y="525193"/>
                  <a:pt x="1191490" y="512618"/>
                </a:cubicBezTo>
                <a:cubicBezTo>
                  <a:pt x="1214581" y="489527"/>
                  <a:pt x="1250436" y="474325"/>
                  <a:pt x="1260763" y="443345"/>
                </a:cubicBezTo>
                <a:cubicBezTo>
                  <a:pt x="1265381" y="429491"/>
                  <a:pt x="1265652" y="413310"/>
                  <a:pt x="1274618" y="401782"/>
                </a:cubicBezTo>
                <a:cubicBezTo>
                  <a:pt x="1298676" y="370850"/>
                  <a:pt x="1320569" y="331046"/>
                  <a:pt x="1357745" y="318654"/>
                </a:cubicBezTo>
                <a:lnTo>
                  <a:pt x="1440872" y="290945"/>
                </a:lnTo>
                <a:cubicBezTo>
                  <a:pt x="1556849" y="310275"/>
                  <a:pt x="1500626" y="289218"/>
                  <a:pt x="1607127" y="360218"/>
                </a:cubicBezTo>
                <a:lnTo>
                  <a:pt x="1607127" y="360218"/>
                </a:lnTo>
                <a:lnTo>
                  <a:pt x="1690254" y="387927"/>
                </a:lnTo>
                <a:cubicBezTo>
                  <a:pt x="1764145" y="383309"/>
                  <a:pt x="1838259" y="381440"/>
                  <a:pt x="1911927" y="374073"/>
                </a:cubicBezTo>
                <a:cubicBezTo>
                  <a:pt x="1997889" y="365477"/>
                  <a:pt x="1936721" y="359489"/>
                  <a:pt x="2008909" y="346364"/>
                </a:cubicBezTo>
                <a:cubicBezTo>
                  <a:pt x="2045541" y="339704"/>
                  <a:pt x="2082800" y="337127"/>
                  <a:pt x="2119745" y="332509"/>
                </a:cubicBezTo>
                <a:cubicBezTo>
                  <a:pt x="2211042" y="339532"/>
                  <a:pt x="2294959" y="340658"/>
                  <a:pt x="2382981" y="360218"/>
                </a:cubicBezTo>
                <a:cubicBezTo>
                  <a:pt x="2397237" y="363386"/>
                  <a:pt x="2410690" y="369455"/>
                  <a:pt x="2424545" y="374073"/>
                </a:cubicBezTo>
                <a:cubicBezTo>
                  <a:pt x="2489200" y="369455"/>
                  <a:pt x="2557329" y="381631"/>
                  <a:pt x="2618509" y="360218"/>
                </a:cubicBezTo>
                <a:cubicBezTo>
                  <a:pt x="2640765" y="352428"/>
                  <a:pt x="2710768" y="272681"/>
                  <a:pt x="2729345" y="235527"/>
                </a:cubicBezTo>
                <a:cubicBezTo>
                  <a:pt x="2735876" y="222465"/>
                  <a:pt x="2736669" y="207026"/>
                  <a:pt x="2743200" y="193964"/>
                </a:cubicBezTo>
                <a:cubicBezTo>
                  <a:pt x="2760353" y="159658"/>
                  <a:pt x="2776846" y="140525"/>
                  <a:pt x="2812472" y="124691"/>
                </a:cubicBezTo>
                <a:cubicBezTo>
                  <a:pt x="2839163" y="112828"/>
                  <a:pt x="2895600" y="96982"/>
                  <a:pt x="2895600" y="96982"/>
                </a:cubicBezTo>
                <a:cubicBezTo>
                  <a:pt x="2937163" y="101600"/>
                  <a:pt x="2979719" y="100693"/>
                  <a:pt x="3020290" y="110836"/>
                </a:cubicBezTo>
                <a:cubicBezTo>
                  <a:pt x="3036444" y="114874"/>
                  <a:pt x="3048304" y="128867"/>
                  <a:pt x="3061854" y="138545"/>
                </a:cubicBezTo>
                <a:cubicBezTo>
                  <a:pt x="3080644" y="151966"/>
                  <a:pt x="3098482" y="166688"/>
                  <a:pt x="3117272" y="180109"/>
                </a:cubicBezTo>
                <a:cubicBezTo>
                  <a:pt x="3130822" y="189787"/>
                  <a:pt x="3147062" y="196044"/>
                  <a:pt x="3158836" y="207818"/>
                </a:cubicBezTo>
                <a:cubicBezTo>
                  <a:pt x="3175164" y="224146"/>
                  <a:pt x="3185373" y="245704"/>
                  <a:pt x="3200400" y="263236"/>
                </a:cubicBezTo>
                <a:cubicBezTo>
                  <a:pt x="3213151" y="278112"/>
                  <a:pt x="3229934" y="289334"/>
                  <a:pt x="3241963" y="304800"/>
                </a:cubicBezTo>
                <a:cubicBezTo>
                  <a:pt x="3262408" y="331087"/>
                  <a:pt x="3278908" y="360218"/>
                  <a:pt x="3297381" y="387927"/>
                </a:cubicBezTo>
                <a:cubicBezTo>
                  <a:pt x="3306617" y="401782"/>
                  <a:pt x="3313316" y="417717"/>
                  <a:pt x="3325090" y="429491"/>
                </a:cubicBezTo>
                <a:cubicBezTo>
                  <a:pt x="3350862" y="455262"/>
                  <a:pt x="3359410" y="467432"/>
                  <a:pt x="3394363" y="484909"/>
                </a:cubicBezTo>
                <a:cubicBezTo>
                  <a:pt x="3414242" y="494849"/>
                  <a:pt x="3473585" y="508178"/>
                  <a:pt x="3491345" y="512618"/>
                </a:cubicBezTo>
                <a:cubicBezTo>
                  <a:pt x="3961790" y="445414"/>
                  <a:pt x="3468627" y="511607"/>
                  <a:pt x="4696690" y="484909"/>
                </a:cubicBezTo>
                <a:cubicBezTo>
                  <a:pt x="4788442" y="482914"/>
                  <a:pt x="4882488" y="467940"/>
                  <a:pt x="4973781" y="457200"/>
                </a:cubicBezTo>
                <a:cubicBezTo>
                  <a:pt x="5015314" y="452314"/>
                  <a:pt x="5056694" y="445202"/>
                  <a:pt x="5098472" y="443345"/>
                </a:cubicBezTo>
                <a:cubicBezTo>
                  <a:pt x="5264627" y="435960"/>
                  <a:pt x="5430981" y="434109"/>
                  <a:pt x="5597236" y="429491"/>
                </a:cubicBezTo>
                <a:cubicBezTo>
                  <a:pt x="5620327" y="424873"/>
                  <a:pt x="5643105" y="418236"/>
                  <a:pt x="5666509" y="415636"/>
                </a:cubicBezTo>
                <a:cubicBezTo>
                  <a:pt x="5832635" y="397178"/>
                  <a:pt x="5860029" y="401782"/>
                  <a:pt x="6026727" y="40178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2652F-34D8-6C4E-AD1A-B99123CE4FBE}"/>
              </a:ext>
            </a:extLst>
          </p:cNvPr>
          <p:cNvGrpSpPr/>
          <p:nvPr/>
        </p:nvGrpSpPr>
        <p:grpSpPr>
          <a:xfrm>
            <a:off x="6394000" y="1192593"/>
            <a:ext cx="2298700" cy="1078452"/>
            <a:chOff x="6743700" y="2895600"/>
            <a:chExt cx="2298700" cy="10784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C02D5A-4981-7946-B0FD-933E1930974F}"/>
                </a:ext>
              </a:extLst>
            </p:cNvPr>
            <p:cNvSpPr txBox="1"/>
            <p:nvPr/>
          </p:nvSpPr>
          <p:spPr>
            <a:xfrm>
              <a:off x="6743700" y="2895600"/>
              <a:ext cx="22987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 number of points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B527EC-E616-1B45-96D1-C7DFEA5EEC8E}"/>
                </a:ext>
              </a:extLst>
            </p:cNvPr>
            <p:cNvSpPr/>
            <p:nvPr/>
          </p:nvSpPr>
          <p:spPr>
            <a:xfrm rot="19508611">
              <a:off x="6943545" y="3523708"/>
              <a:ext cx="1405631" cy="450344"/>
            </a:xfrm>
            <a:custGeom>
              <a:avLst/>
              <a:gdLst>
                <a:gd name="connsiteX0" fmla="*/ 1003300 w 1080687"/>
                <a:gd name="connsiteY0" fmla="*/ 0 h 851714"/>
                <a:gd name="connsiteX1" fmla="*/ 977900 w 1080687"/>
                <a:gd name="connsiteY1" fmla="*/ 749300 h 851714"/>
                <a:gd name="connsiteX2" fmla="*/ 0 w 1080687"/>
                <a:gd name="connsiteY2" fmla="*/ 825500 h 85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687" h="851714">
                  <a:moveTo>
                    <a:pt x="1003300" y="0"/>
                  </a:moveTo>
                  <a:cubicBezTo>
                    <a:pt x="1074208" y="305858"/>
                    <a:pt x="1145117" y="611717"/>
                    <a:pt x="977900" y="749300"/>
                  </a:cubicBezTo>
                  <a:cubicBezTo>
                    <a:pt x="810683" y="886883"/>
                    <a:pt x="405341" y="856191"/>
                    <a:pt x="0" y="82550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58FE71-EB96-6E49-8D1D-7D78467B1915}"/>
              </a:ext>
            </a:extLst>
          </p:cNvPr>
          <p:cNvGrpSpPr/>
          <p:nvPr/>
        </p:nvGrpSpPr>
        <p:grpSpPr>
          <a:xfrm>
            <a:off x="3387437" y="2099002"/>
            <a:ext cx="1780309" cy="1647943"/>
            <a:chOff x="3387437" y="2099002"/>
            <a:chExt cx="1780309" cy="164794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A884846-F99A-AE48-BD8A-24B7AA9FA468}"/>
                </a:ext>
              </a:extLst>
            </p:cNvPr>
            <p:cNvCxnSpPr>
              <a:cxnSpLocks/>
            </p:cNvCxnSpPr>
            <p:nvPr/>
          </p:nvCxnSpPr>
          <p:spPr>
            <a:xfrm>
              <a:off x="3442855" y="2650985"/>
              <a:ext cx="0" cy="92788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07F51E9-1235-4E4E-96A4-F19BA7630BAC}"/>
                </a:ext>
              </a:extLst>
            </p:cNvPr>
            <p:cNvCxnSpPr>
              <a:cxnSpLocks/>
            </p:cNvCxnSpPr>
            <p:nvPr/>
          </p:nvCxnSpPr>
          <p:spPr>
            <a:xfrm>
              <a:off x="3830782" y="2250525"/>
              <a:ext cx="0" cy="1449137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5B24674-DA35-D44B-BEF7-E6C53C8E6B8C}"/>
                </a:ext>
              </a:extLst>
            </p:cNvPr>
            <p:cNvCxnSpPr>
              <a:cxnSpLocks/>
            </p:cNvCxnSpPr>
            <p:nvPr/>
          </p:nvCxnSpPr>
          <p:spPr>
            <a:xfrm>
              <a:off x="4232564" y="2147106"/>
              <a:ext cx="0" cy="159405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967582-8E6D-5444-BAFE-22AFB8AFBEA1}"/>
                </a:ext>
              </a:extLst>
            </p:cNvPr>
            <p:cNvCxnSpPr>
              <a:cxnSpLocks/>
            </p:cNvCxnSpPr>
            <p:nvPr/>
          </p:nvCxnSpPr>
          <p:spPr>
            <a:xfrm>
              <a:off x="4675910" y="2632408"/>
              <a:ext cx="0" cy="1042756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FD63C5B-8AF3-F24F-84B0-017CD7DA0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2327" y="2812493"/>
              <a:ext cx="6928" cy="692707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69C10C-F4B6-9C49-A103-E592B281F0E4}"/>
                </a:ext>
              </a:extLst>
            </p:cNvPr>
            <p:cNvSpPr/>
            <p:nvPr/>
          </p:nvSpPr>
          <p:spPr>
            <a:xfrm>
              <a:off x="3387437" y="3559581"/>
              <a:ext cx="96982" cy="1042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923A988-E630-8246-A0BE-BC55D4311E07}"/>
                </a:ext>
              </a:extLst>
            </p:cNvPr>
            <p:cNvSpPr/>
            <p:nvPr/>
          </p:nvSpPr>
          <p:spPr>
            <a:xfrm>
              <a:off x="3789221" y="3642706"/>
              <a:ext cx="96982" cy="1042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38AE06-B85C-0548-B8DB-57A680242606}"/>
                </a:ext>
              </a:extLst>
            </p:cNvPr>
            <p:cNvSpPr/>
            <p:nvPr/>
          </p:nvSpPr>
          <p:spPr>
            <a:xfrm>
              <a:off x="4191005" y="3614991"/>
              <a:ext cx="96982" cy="1042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179E3B-21C4-974E-926B-5A591732E741}"/>
                </a:ext>
              </a:extLst>
            </p:cNvPr>
            <p:cNvSpPr/>
            <p:nvPr/>
          </p:nvSpPr>
          <p:spPr>
            <a:xfrm>
              <a:off x="4634354" y="3559566"/>
              <a:ext cx="96982" cy="1042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DCA2043-FC11-134B-A84E-829540AA1D7E}"/>
                </a:ext>
              </a:extLst>
            </p:cNvPr>
            <p:cNvSpPr/>
            <p:nvPr/>
          </p:nvSpPr>
          <p:spPr>
            <a:xfrm>
              <a:off x="5063848" y="3448721"/>
              <a:ext cx="96982" cy="1042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0B5E278-DD53-3044-83DD-6DCDD1B820EA}"/>
                </a:ext>
              </a:extLst>
            </p:cNvPr>
            <p:cNvSpPr/>
            <p:nvPr/>
          </p:nvSpPr>
          <p:spPr>
            <a:xfrm>
              <a:off x="3387437" y="2598865"/>
              <a:ext cx="96982" cy="1042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4C00C3D-858E-624E-ADD4-6D03707B2F01}"/>
                </a:ext>
              </a:extLst>
            </p:cNvPr>
            <p:cNvSpPr/>
            <p:nvPr/>
          </p:nvSpPr>
          <p:spPr>
            <a:xfrm>
              <a:off x="3775365" y="2151122"/>
              <a:ext cx="96982" cy="1042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EBAC446-83F8-D340-866A-AE85EE415E35}"/>
                </a:ext>
              </a:extLst>
            </p:cNvPr>
            <p:cNvSpPr/>
            <p:nvPr/>
          </p:nvSpPr>
          <p:spPr>
            <a:xfrm>
              <a:off x="4191005" y="2099002"/>
              <a:ext cx="96982" cy="1042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1FBA23-1061-BB4F-8A2B-7C72C47BA887}"/>
                </a:ext>
              </a:extLst>
            </p:cNvPr>
            <p:cNvSpPr/>
            <p:nvPr/>
          </p:nvSpPr>
          <p:spPr>
            <a:xfrm>
              <a:off x="4626393" y="2611491"/>
              <a:ext cx="96982" cy="1042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BEA418-15EE-D249-A6B9-1E898C930191}"/>
                </a:ext>
              </a:extLst>
            </p:cNvPr>
            <p:cNvSpPr/>
            <p:nvPr/>
          </p:nvSpPr>
          <p:spPr>
            <a:xfrm>
              <a:off x="5070764" y="2799920"/>
              <a:ext cx="96982" cy="1042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E1628-2920-C540-876B-C725CD1E7E66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Euclidian distance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250D6BF-B3ED-384C-96AC-015FD471278C}"/>
              </a:ext>
            </a:extLst>
          </p:cNvPr>
          <p:cNvSpPr/>
          <p:nvPr/>
        </p:nvSpPr>
        <p:spPr>
          <a:xfrm>
            <a:off x="1510146" y="1452091"/>
            <a:ext cx="5834743" cy="1336019"/>
          </a:xfrm>
          <a:custGeom>
            <a:avLst/>
            <a:gdLst>
              <a:gd name="connsiteX0" fmla="*/ 0 w 5834743"/>
              <a:gd name="connsiteY0" fmla="*/ 1318819 h 1336019"/>
              <a:gd name="connsiteX1" fmla="*/ 207819 w 5834743"/>
              <a:gd name="connsiteY1" fmla="*/ 1304964 h 1336019"/>
              <a:gd name="connsiteX2" fmla="*/ 692728 w 5834743"/>
              <a:gd name="connsiteY2" fmla="*/ 1291110 h 1336019"/>
              <a:gd name="connsiteX3" fmla="*/ 762000 w 5834743"/>
              <a:gd name="connsiteY3" fmla="*/ 1277255 h 1336019"/>
              <a:gd name="connsiteX4" fmla="*/ 872837 w 5834743"/>
              <a:gd name="connsiteY4" fmla="*/ 1263401 h 1336019"/>
              <a:gd name="connsiteX5" fmla="*/ 914400 w 5834743"/>
              <a:gd name="connsiteY5" fmla="*/ 1249546 h 1336019"/>
              <a:gd name="connsiteX6" fmla="*/ 969819 w 5834743"/>
              <a:gd name="connsiteY6" fmla="*/ 1235691 h 1336019"/>
              <a:gd name="connsiteX7" fmla="*/ 1163782 w 5834743"/>
              <a:gd name="connsiteY7" fmla="*/ 1207982 h 1336019"/>
              <a:gd name="connsiteX8" fmla="*/ 1385455 w 5834743"/>
              <a:gd name="connsiteY8" fmla="*/ 1152564 h 1336019"/>
              <a:gd name="connsiteX9" fmla="*/ 1607128 w 5834743"/>
              <a:gd name="connsiteY9" fmla="*/ 1124855 h 1336019"/>
              <a:gd name="connsiteX10" fmla="*/ 1648691 w 5834743"/>
              <a:gd name="connsiteY10" fmla="*/ 1111001 h 1336019"/>
              <a:gd name="connsiteX11" fmla="*/ 1690255 w 5834743"/>
              <a:gd name="connsiteY11" fmla="*/ 1083291 h 1336019"/>
              <a:gd name="connsiteX12" fmla="*/ 1787237 w 5834743"/>
              <a:gd name="connsiteY12" fmla="*/ 958601 h 1336019"/>
              <a:gd name="connsiteX13" fmla="*/ 1814946 w 5834743"/>
              <a:gd name="connsiteY13" fmla="*/ 917037 h 1336019"/>
              <a:gd name="connsiteX14" fmla="*/ 1828800 w 5834743"/>
              <a:gd name="connsiteY14" fmla="*/ 861619 h 1336019"/>
              <a:gd name="connsiteX15" fmla="*/ 1856509 w 5834743"/>
              <a:gd name="connsiteY15" fmla="*/ 778491 h 1336019"/>
              <a:gd name="connsiteX16" fmla="*/ 1884219 w 5834743"/>
              <a:gd name="connsiteY16" fmla="*/ 681510 h 1336019"/>
              <a:gd name="connsiteX17" fmla="*/ 1911928 w 5834743"/>
              <a:gd name="connsiteY17" fmla="*/ 515255 h 1336019"/>
              <a:gd name="connsiteX18" fmla="*/ 1939637 w 5834743"/>
              <a:gd name="connsiteY18" fmla="*/ 349001 h 1336019"/>
              <a:gd name="connsiteX19" fmla="*/ 1953491 w 5834743"/>
              <a:gd name="connsiteY19" fmla="*/ 307437 h 1336019"/>
              <a:gd name="connsiteX20" fmla="*/ 1995055 w 5834743"/>
              <a:gd name="connsiteY20" fmla="*/ 155037 h 1336019"/>
              <a:gd name="connsiteX21" fmla="*/ 2008909 w 5834743"/>
              <a:gd name="connsiteY21" fmla="*/ 113473 h 1336019"/>
              <a:gd name="connsiteX22" fmla="*/ 2036619 w 5834743"/>
              <a:gd name="connsiteY22" fmla="*/ 85764 h 1336019"/>
              <a:gd name="connsiteX23" fmla="*/ 2064328 w 5834743"/>
              <a:gd name="connsiteY23" fmla="*/ 44201 h 1336019"/>
              <a:gd name="connsiteX24" fmla="*/ 2147455 w 5834743"/>
              <a:gd name="connsiteY24" fmla="*/ 2637 h 1336019"/>
              <a:gd name="connsiteX25" fmla="*/ 2438400 w 5834743"/>
              <a:gd name="connsiteY25" fmla="*/ 16491 h 1336019"/>
              <a:gd name="connsiteX26" fmla="*/ 3228109 w 5834743"/>
              <a:gd name="connsiteY26" fmla="*/ 44201 h 1336019"/>
              <a:gd name="connsiteX27" fmla="*/ 3255819 w 5834743"/>
              <a:gd name="connsiteY27" fmla="*/ 71910 h 1336019"/>
              <a:gd name="connsiteX28" fmla="*/ 3325091 w 5834743"/>
              <a:gd name="connsiteY28" fmla="*/ 141182 h 1336019"/>
              <a:gd name="connsiteX29" fmla="*/ 3352800 w 5834743"/>
              <a:gd name="connsiteY29" fmla="*/ 224310 h 1336019"/>
              <a:gd name="connsiteX30" fmla="*/ 3394364 w 5834743"/>
              <a:gd name="connsiteY30" fmla="*/ 376710 h 1336019"/>
              <a:gd name="connsiteX31" fmla="*/ 3422073 w 5834743"/>
              <a:gd name="connsiteY31" fmla="*/ 501401 h 1336019"/>
              <a:gd name="connsiteX32" fmla="*/ 3449782 w 5834743"/>
              <a:gd name="connsiteY32" fmla="*/ 584528 h 1336019"/>
              <a:gd name="connsiteX33" fmla="*/ 3477491 w 5834743"/>
              <a:gd name="connsiteY33" fmla="*/ 626091 h 1336019"/>
              <a:gd name="connsiteX34" fmla="*/ 3491346 w 5834743"/>
              <a:gd name="connsiteY34" fmla="*/ 681510 h 1336019"/>
              <a:gd name="connsiteX35" fmla="*/ 3505200 w 5834743"/>
              <a:gd name="connsiteY35" fmla="*/ 750782 h 1336019"/>
              <a:gd name="connsiteX36" fmla="*/ 3546764 w 5834743"/>
              <a:gd name="connsiteY36" fmla="*/ 875473 h 1336019"/>
              <a:gd name="connsiteX37" fmla="*/ 3588328 w 5834743"/>
              <a:gd name="connsiteY37" fmla="*/ 1000164 h 1336019"/>
              <a:gd name="connsiteX38" fmla="*/ 3602182 w 5834743"/>
              <a:gd name="connsiteY38" fmla="*/ 1041728 h 1336019"/>
              <a:gd name="connsiteX39" fmla="*/ 3629891 w 5834743"/>
              <a:gd name="connsiteY39" fmla="*/ 1083291 h 1336019"/>
              <a:gd name="connsiteX40" fmla="*/ 3643746 w 5834743"/>
              <a:gd name="connsiteY40" fmla="*/ 1124855 h 1336019"/>
              <a:gd name="connsiteX41" fmla="*/ 3685309 w 5834743"/>
              <a:gd name="connsiteY41" fmla="*/ 1152564 h 1336019"/>
              <a:gd name="connsiteX42" fmla="*/ 3796146 w 5834743"/>
              <a:gd name="connsiteY42" fmla="*/ 1207982 h 1336019"/>
              <a:gd name="connsiteX43" fmla="*/ 4087091 w 5834743"/>
              <a:gd name="connsiteY43" fmla="*/ 1221837 h 1336019"/>
              <a:gd name="connsiteX44" fmla="*/ 4461164 w 5834743"/>
              <a:gd name="connsiteY44" fmla="*/ 1207982 h 1336019"/>
              <a:gd name="connsiteX45" fmla="*/ 4502728 w 5834743"/>
              <a:gd name="connsiteY45" fmla="*/ 1194128 h 1336019"/>
              <a:gd name="connsiteX46" fmla="*/ 4599709 w 5834743"/>
              <a:gd name="connsiteY46" fmla="*/ 1166419 h 1336019"/>
              <a:gd name="connsiteX47" fmla="*/ 5583382 w 5834743"/>
              <a:gd name="connsiteY47" fmla="*/ 1180273 h 1336019"/>
              <a:gd name="connsiteX48" fmla="*/ 5708073 w 5834743"/>
              <a:gd name="connsiteY48" fmla="*/ 1194128 h 133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34743" h="1336019">
                <a:moveTo>
                  <a:pt x="0" y="1318819"/>
                </a:moveTo>
                <a:cubicBezTo>
                  <a:pt x="292539" y="1360609"/>
                  <a:pt x="-118790" y="1314295"/>
                  <a:pt x="207819" y="1304964"/>
                </a:cubicBezTo>
                <a:lnTo>
                  <a:pt x="692728" y="1291110"/>
                </a:lnTo>
                <a:cubicBezTo>
                  <a:pt x="715819" y="1286492"/>
                  <a:pt x="738726" y="1280836"/>
                  <a:pt x="762000" y="1277255"/>
                </a:cubicBezTo>
                <a:cubicBezTo>
                  <a:pt x="798800" y="1271593"/>
                  <a:pt x="836204" y="1270061"/>
                  <a:pt x="872837" y="1263401"/>
                </a:cubicBezTo>
                <a:cubicBezTo>
                  <a:pt x="887205" y="1260789"/>
                  <a:pt x="900358" y="1253558"/>
                  <a:pt x="914400" y="1249546"/>
                </a:cubicBezTo>
                <a:cubicBezTo>
                  <a:pt x="932709" y="1244315"/>
                  <a:pt x="951231" y="1239822"/>
                  <a:pt x="969819" y="1235691"/>
                </a:cubicBezTo>
                <a:cubicBezTo>
                  <a:pt x="1058037" y="1216087"/>
                  <a:pt x="1054867" y="1220084"/>
                  <a:pt x="1163782" y="1207982"/>
                </a:cubicBezTo>
                <a:cubicBezTo>
                  <a:pt x="1247152" y="1180192"/>
                  <a:pt x="1289920" y="1162117"/>
                  <a:pt x="1385455" y="1152564"/>
                </a:cubicBezTo>
                <a:cubicBezTo>
                  <a:pt x="1455154" y="1145594"/>
                  <a:pt x="1536808" y="1140482"/>
                  <a:pt x="1607128" y="1124855"/>
                </a:cubicBezTo>
                <a:cubicBezTo>
                  <a:pt x="1621384" y="1121687"/>
                  <a:pt x="1634837" y="1115619"/>
                  <a:pt x="1648691" y="1111001"/>
                </a:cubicBezTo>
                <a:cubicBezTo>
                  <a:pt x="1662546" y="1101764"/>
                  <a:pt x="1677463" y="1093951"/>
                  <a:pt x="1690255" y="1083291"/>
                </a:cubicBezTo>
                <a:cubicBezTo>
                  <a:pt x="1739091" y="1042594"/>
                  <a:pt x="1748615" y="1016534"/>
                  <a:pt x="1787237" y="958601"/>
                </a:cubicBezTo>
                <a:lnTo>
                  <a:pt x="1814946" y="917037"/>
                </a:lnTo>
                <a:cubicBezTo>
                  <a:pt x="1819564" y="898564"/>
                  <a:pt x="1823329" y="879857"/>
                  <a:pt x="1828800" y="861619"/>
                </a:cubicBezTo>
                <a:cubicBezTo>
                  <a:pt x="1837193" y="833643"/>
                  <a:pt x="1847272" y="806200"/>
                  <a:pt x="1856509" y="778491"/>
                </a:cubicBezTo>
                <a:cubicBezTo>
                  <a:pt x="1868762" y="741734"/>
                  <a:pt x="1876763" y="721277"/>
                  <a:pt x="1884219" y="681510"/>
                </a:cubicBezTo>
                <a:cubicBezTo>
                  <a:pt x="1894573" y="626290"/>
                  <a:pt x="1903983" y="570873"/>
                  <a:pt x="1911928" y="515255"/>
                </a:cubicBezTo>
                <a:cubicBezTo>
                  <a:pt x="1919750" y="460499"/>
                  <a:pt x="1926129" y="403035"/>
                  <a:pt x="1939637" y="349001"/>
                </a:cubicBezTo>
                <a:cubicBezTo>
                  <a:pt x="1943179" y="334833"/>
                  <a:pt x="1949949" y="321605"/>
                  <a:pt x="1953491" y="307437"/>
                </a:cubicBezTo>
                <a:cubicBezTo>
                  <a:pt x="1992656" y="150777"/>
                  <a:pt x="1935612" y="333369"/>
                  <a:pt x="1995055" y="155037"/>
                </a:cubicBezTo>
                <a:cubicBezTo>
                  <a:pt x="1999673" y="141182"/>
                  <a:pt x="1998582" y="123799"/>
                  <a:pt x="2008909" y="113473"/>
                </a:cubicBezTo>
                <a:cubicBezTo>
                  <a:pt x="2018146" y="104237"/>
                  <a:pt x="2028459" y="95964"/>
                  <a:pt x="2036619" y="85764"/>
                </a:cubicBezTo>
                <a:cubicBezTo>
                  <a:pt x="2047021" y="72762"/>
                  <a:pt x="2052554" y="55975"/>
                  <a:pt x="2064328" y="44201"/>
                </a:cubicBezTo>
                <a:cubicBezTo>
                  <a:pt x="2091188" y="17341"/>
                  <a:pt x="2113647" y="13906"/>
                  <a:pt x="2147455" y="2637"/>
                </a:cubicBezTo>
                <a:cubicBezTo>
                  <a:pt x="2244437" y="7255"/>
                  <a:pt x="2341343" y="13903"/>
                  <a:pt x="2438400" y="16491"/>
                </a:cubicBezTo>
                <a:cubicBezTo>
                  <a:pt x="3221411" y="37371"/>
                  <a:pt x="2948736" y="-48928"/>
                  <a:pt x="3228109" y="44201"/>
                </a:cubicBezTo>
                <a:cubicBezTo>
                  <a:pt x="3237346" y="53437"/>
                  <a:pt x="3245619" y="63750"/>
                  <a:pt x="3255819" y="71910"/>
                </a:cubicBezTo>
                <a:cubicBezTo>
                  <a:pt x="3297221" y="105032"/>
                  <a:pt x="3302161" y="89588"/>
                  <a:pt x="3325091" y="141182"/>
                </a:cubicBezTo>
                <a:cubicBezTo>
                  <a:pt x="3336954" y="167873"/>
                  <a:pt x="3343563" y="196601"/>
                  <a:pt x="3352800" y="224310"/>
                </a:cubicBezTo>
                <a:cubicBezTo>
                  <a:pt x="3372709" y="284036"/>
                  <a:pt x="3378732" y="298554"/>
                  <a:pt x="3394364" y="376710"/>
                </a:cubicBezTo>
                <a:cubicBezTo>
                  <a:pt x="3402272" y="416246"/>
                  <a:pt x="3410337" y="462281"/>
                  <a:pt x="3422073" y="501401"/>
                </a:cubicBezTo>
                <a:cubicBezTo>
                  <a:pt x="3430466" y="529377"/>
                  <a:pt x="3433580" y="560226"/>
                  <a:pt x="3449782" y="584528"/>
                </a:cubicBezTo>
                <a:lnTo>
                  <a:pt x="3477491" y="626091"/>
                </a:lnTo>
                <a:cubicBezTo>
                  <a:pt x="3482109" y="644564"/>
                  <a:pt x="3487215" y="662922"/>
                  <a:pt x="3491346" y="681510"/>
                </a:cubicBezTo>
                <a:cubicBezTo>
                  <a:pt x="3496454" y="704497"/>
                  <a:pt x="3499004" y="728064"/>
                  <a:pt x="3505200" y="750782"/>
                </a:cubicBezTo>
                <a:cubicBezTo>
                  <a:pt x="3505209" y="750817"/>
                  <a:pt x="3539831" y="854674"/>
                  <a:pt x="3546764" y="875473"/>
                </a:cubicBezTo>
                <a:lnTo>
                  <a:pt x="3588328" y="1000164"/>
                </a:lnTo>
                <a:cubicBezTo>
                  <a:pt x="3592946" y="1014019"/>
                  <a:pt x="3594081" y="1029577"/>
                  <a:pt x="3602182" y="1041728"/>
                </a:cubicBezTo>
                <a:cubicBezTo>
                  <a:pt x="3611418" y="1055582"/>
                  <a:pt x="3622444" y="1068398"/>
                  <a:pt x="3629891" y="1083291"/>
                </a:cubicBezTo>
                <a:cubicBezTo>
                  <a:pt x="3636422" y="1096353"/>
                  <a:pt x="3634623" y="1113451"/>
                  <a:pt x="3643746" y="1124855"/>
                </a:cubicBezTo>
                <a:cubicBezTo>
                  <a:pt x="3654148" y="1137857"/>
                  <a:pt x="3672307" y="1142162"/>
                  <a:pt x="3685309" y="1152564"/>
                </a:cubicBezTo>
                <a:cubicBezTo>
                  <a:pt x="3730305" y="1188560"/>
                  <a:pt x="3708158" y="1203792"/>
                  <a:pt x="3796146" y="1207982"/>
                </a:cubicBezTo>
                <a:lnTo>
                  <a:pt x="4087091" y="1221837"/>
                </a:lnTo>
                <a:cubicBezTo>
                  <a:pt x="4211782" y="1217219"/>
                  <a:pt x="4336664" y="1216282"/>
                  <a:pt x="4461164" y="1207982"/>
                </a:cubicBezTo>
                <a:cubicBezTo>
                  <a:pt x="4475736" y="1207011"/>
                  <a:pt x="4488686" y="1198140"/>
                  <a:pt x="4502728" y="1194128"/>
                </a:cubicBezTo>
                <a:cubicBezTo>
                  <a:pt x="4624495" y="1159338"/>
                  <a:pt x="4500061" y="1199634"/>
                  <a:pt x="4599709" y="1166419"/>
                </a:cubicBezTo>
                <a:lnTo>
                  <a:pt x="5583382" y="1180273"/>
                </a:lnTo>
                <a:cubicBezTo>
                  <a:pt x="6174673" y="1195434"/>
                  <a:pt x="5510484" y="1194128"/>
                  <a:pt x="5708073" y="119412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3436F-F1AC-8544-A0F0-4423F99D7157}"/>
              </a:ext>
            </a:extLst>
          </p:cNvPr>
          <p:cNvCxnSpPr>
            <a:cxnSpLocks/>
          </p:cNvCxnSpPr>
          <p:nvPr/>
        </p:nvCxnSpPr>
        <p:spPr>
          <a:xfrm>
            <a:off x="1213194" y="2906738"/>
            <a:ext cx="7515170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A817B-CAB0-254F-9546-79857CC10AB2}"/>
              </a:ext>
            </a:extLst>
          </p:cNvPr>
          <p:cNvCxnSpPr>
            <a:cxnSpLocks/>
          </p:cNvCxnSpPr>
          <p:nvPr/>
        </p:nvCxnSpPr>
        <p:spPr>
          <a:xfrm flipV="1">
            <a:off x="1240904" y="775855"/>
            <a:ext cx="0" cy="2126674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4FA6021F-C71B-1B43-94B9-5C8AB09B3DCE}"/>
              </a:ext>
            </a:extLst>
          </p:cNvPr>
          <p:cNvSpPr/>
          <p:nvPr/>
        </p:nvSpPr>
        <p:spPr>
          <a:xfrm>
            <a:off x="2216730" y="3835609"/>
            <a:ext cx="5834743" cy="1336019"/>
          </a:xfrm>
          <a:custGeom>
            <a:avLst/>
            <a:gdLst>
              <a:gd name="connsiteX0" fmla="*/ 0 w 5834743"/>
              <a:gd name="connsiteY0" fmla="*/ 1318819 h 1336019"/>
              <a:gd name="connsiteX1" fmla="*/ 207819 w 5834743"/>
              <a:gd name="connsiteY1" fmla="*/ 1304964 h 1336019"/>
              <a:gd name="connsiteX2" fmla="*/ 692728 w 5834743"/>
              <a:gd name="connsiteY2" fmla="*/ 1291110 h 1336019"/>
              <a:gd name="connsiteX3" fmla="*/ 762000 w 5834743"/>
              <a:gd name="connsiteY3" fmla="*/ 1277255 h 1336019"/>
              <a:gd name="connsiteX4" fmla="*/ 872837 w 5834743"/>
              <a:gd name="connsiteY4" fmla="*/ 1263401 h 1336019"/>
              <a:gd name="connsiteX5" fmla="*/ 914400 w 5834743"/>
              <a:gd name="connsiteY5" fmla="*/ 1249546 h 1336019"/>
              <a:gd name="connsiteX6" fmla="*/ 969819 w 5834743"/>
              <a:gd name="connsiteY6" fmla="*/ 1235691 h 1336019"/>
              <a:gd name="connsiteX7" fmla="*/ 1163782 w 5834743"/>
              <a:gd name="connsiteY7" fmla="*/ 1207982 h 1336019"/>
              <a:gd name="connsiteX8" fmla="*/ 1385455 w 5834743"/>
              <a:gd name="connsiteY8" fmla="*/ 1152564 h 1336019"/>
              <a:gd name="connsiteX9" fmla="*/ 1607128 w 5834743"/>
              <a:gd name="connsiteY9" fmla="*/ 1124855 h 1336019"/>
              <a:gd name="connsiteX10" fmla="*/ 1648691 w 5834743"/>
              <a:gd name="connsiteY10" fmla="*/ 1111001 h 1336019"/>
              <a:gd name="connsiteX11" fmla="*/ 1690255 w 5834743"/>
              <a:gd name="connsiteY11" fmla="*/ 1083291 h 1336019"/>
              <a:gd name="connsiteX12" fmla="*/ 1787237 w 5834743"/>
              <a:gd name="connsiteY12" fmla="*/ 958601 h 1336019"/>
              <a:gd name="connsiteX13" fmla="*/ 1814946 w 5834743"/>
              <a:gd name="connsiteY13" fmla="*/ 917037 h 1336019"/>
              <a:gd name="connsiteX14" fmla="*/ 1828800 w 5834743"/>
              <a:gd name="connsiteY14" fmla="*/ 861619 h 1336019"/>
              <a:gd name="connsiteX15" fmla="*/ 1856509 w 5834743"/>
              <a:gd name="connsiteY15" fmla="*/ 778491 h 1336019"/>
              <a:gd name="connsiteX16" fmla="*/ 1884219 w 5834743"/>
              <a:gd name="connsiteY16" fmla="*/ 681510 h 1336019"/>
              <a:gd name="connsiteX17" fmla="*/ 1911928 w 5834743"/>
              <a:gd name="connsiteY17" fmla="*/ 515255 h 1336019"/>
              <a:gd name="connsiteX18" fmla="*/ 1939637 w 5834743"/>
              <a:gd name="connsiteY18" fmla="*/ 349001 h 1336019"/>
              <a:gd name="connsiteX19" fmla="*/ 1953491 w 5834743"/>
              <a:gd name="connsiteY19" fmla="*/ 307437 h 1336019"/>
              <a:gd name="connsiteX20" fmla="*/ 1995055 w 5834743"/>
              <a:gd name="connsiteY20" fmla="*/ 155037 h 1336019"/>
              <a:gd name="connsiteX21" fmla="*/ 2008909 w 5834743"/>
              <a:gd name="connsiteY21" fmla="*/ 113473 h 1336019"/>
              <a:gd name="connsiteX22" fmla="*/ 2036619 w 5834743"/>
              <a:gd name="connsiteY22" fmla="*/ 85764 h 1336019"/>
              <a:gd name="connsiteX23" fmla="*/ 2064328 w 5834743"/>
              <a:gd name="connsiteY23" fmla="*/ 44201 h 1336019"/>
              <a:gd name="connsiteX24" fmla="*/ 2147455 w 5834743"/>
              <a:gd name="connsiteY24" fmla="*/ 2637 h 1336019"/>
              <a:gd name="connsiteX25" fmla="*/ 2438400 w 5834743"/>
              <a:gd name="connsiteY25" fmla="*/ 16491 h 1336019"/>
              <a:gd name="connsiteX26" fmla="*/ 3228109 w 5834743"/>
              <a:gd name="connsiteY26" fmla="*/ 44201 h 1336019"/>
              <a:gd name="connsiteX27" fmla="*/ 3255819 w 5834743"/>
              <a:gd name="connsiteY27" fmla="*/ 71910 h 1336019"/>
              <a:gd name="connsiteX28" fmla="*/ 3325091 w 5834743"/>
              <a:gd name="connsiteY28" fmla="*/ 141182 h 1336019"/>
              <a:gd name="connsiteX29" fmla="*/ 3352800 w 5834743"/>
              <a:gd name="connsiteY29" fmla="*/ 224310 h 1336019"/>
              <a:gd name="connsiteX30" fmla="*/ 3394364 w 5834743"/>
              <a:gd name="connsiteY30" fmla="*/ 376710 h 1336019"/>
              <a:gd name="connsiteX31" fmla="*/ 3422073 w 5834743"/>
              <a:gd name="connsiteY31" fmla="*/ 501401 h 1336019"/>
              <a:gd name="connsiteX32" fmla="*/ 3449782 w 5834743"/>
              <a:gd name="connsiteY32" fmla="*/ 584528 h 1336019"/>
              <a:gd name="connsiteX33" fmla="*/ 3477491 w 5834743"/>
              <a:gd name="connsiteY33" fmla="*/ 626091 h 1336019"/>
              <a:gd name="connsiteX34" fmla="*/ 3491346 w 5834743"/>
              <a:gd name="connsiteY34" fmla="*/ 681510 h 1336019"/>
              <a:gd name="connsiteX35" fmla="*/ 3505200 w 5834743"/>
              <a:gd name="connsiteY35" fmla="*/ 750782 h 1336019"/>
              <a:gd name="connsiteX36" fmla="*/ 3546764 w 5834743"/>
              <a:gd name="connsiteY36" fmla="*/ 875473 h 1336019"/>
              <a:gd name="connsiteX37" fmla="*/ 3588328 w 5834743"/>
              <a:gd name="connsiteY37" fmla="*/ 1000164 h 1336019"/>
              <a:gd name="connsiteX38" fmla="*/ 3602182 w 5834743"/>
              <a:gd name="connsiteY38" fmla="*/ 1041728 h 1336019"/>
              <a:gd name="connsiteX39" fmla="*/ 3629891 w 5834743"/>
              <a:gd name="connsiteY39" fmla="*/ 1083291 h 1336019"/>
              <a:gd name="connsiteX40" fmla="*/ 3643746 w 5834743"/>
              <a:gd name="connsiteY40" fmla="*/ 1124855 h 1336019"/>
              <a:gd name="connsiteX41" fmla="*/ 3685309 w 5834743"/>
              <a:gd name="connsiteY41" fmla="*/ 1152564 h 1336019"/>
              <a:gd name="connsiteX42" fmla="*/ 3796146 w 5834743"/>
              <a:gd name="connsiteY42" fmla="*/ 1207982 h 1336019"/>
              <a:gd name="connsiteX43" fmla="*/ 4087091 w 5834743"/>
              <a:gd name="connsiteY43" fmla="*/ 1221837 h 1336019"/>
              <a:gd name="connsiteX44" fmla="*/ 4461164 w 5834743"/>
              <a:gd name="connsiteY44" fmla="*/ 1207982 h 1336019"/>
              <a:gd name="connsiteX45" fmla="*/ 4502728 w 5834743"/>
              <a:gd name="connsiteY45" fmla="*/ 1194128 h 1336019"/>
              <a:gd name="connsiteX46" fmla="*/ 4599709 w 5834743"/>
              <a:gd name="connsiteY46" fmla="*/ 1166419 h 1336019"/>
              <a:gd name="connsiteX47" fmla="*/ 5583382 w 5834743"/>
              <a:gd name="connsiteY47" fmla="*/ 1180273 h 1336019"/>
              <a:gd name="connsiteX48" fmla="*/ 5708073 w 5834743"/>
              <a:gd name="connsiteY48" fmla="*/ 1194128 h 133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34743" h="1336019">
                <a:moveTo>
                  <a:pt x="0" y="1318819"/>
                </a:moveTo>
                <a:cubicBezTo>
                  <a:pt x="292539" y="1360609"/>
                  <a:pt x="-118790" y="1314295"/>
                  <a:pt x="207819" y="1304964"/>
                </a:cubicBezTo>
                <a:lnTo>
                  <a:pt x="692728" y="1291110"/>
                </a:lnTo>
                <a:cubicBezTo>
                  <a:pt x="715819" y="1286492"/>
                  <a:pt x="738726" y="1280836"/>
                  <a:pt x="762000" y="1277255"/>
                </a:cubicBezTo>
                <a:cubicBezTo>
                  <a:pt x="798800" y="1271593"/>
                  <a:pt x="836204" y="1270061"/>
                  <a:pt x="872837" y="1263401"/>
                </a:cubicBezTo>
                <a:cubicBezTo>
                  <a:pt x="887205" y="1260789"/>
                  <a:pt x="900358" y="1253558"/>
                  <a:pt x="914400" y="1249546"/>
                </a:cubicBezTo>
                <a:cubicBezTo>
                  <a:pt x="932709" y="1244315"/>
                  <a:pt x="951231" y="1239822"/>
                  <a:pt x="969819" y="1235691"/>
                </a:cubicBezTo>
                <a:cubicBezTo>
                  <a:pt x="1058037" y="1216087"/>
                  <a:pt x="1054867" y="1220084"/>
                  <a:pt x="1163782" y="1207982"/>
                </a:cubicBezTo>
                <a:cubicBezTo>
                  <a:pt x="1247152" y="1180192"/>
                  <a:pt x="1289920" y="1162117"/>
                  <a:pt x="1385455" y="1152564"/>
                </a:cubicBezTo>
                <a:cubicBezTo>
                  <a:pt x="1455154" y="1145594"/>
                  <a:pt x="1536808" y="1140482"/>
                  <a:pt x="1607128" y="1124855"/>
                </a:cubicBezTo>
                <a:cubicBezTo>
                  <a:pt x="1621384" y="1121687"/>
                  <a:pt x="1634837" y="1115619"/>
                  <a:pt x="1648691" y="1111001"/>
                </a:cubicBezTo>
                <a:cubicBezTo>
                  <a:pt x="1662546" y="1101764"/>
                  <a:pt x="1677463" y="1093951"/>
                  <a:pt x="1690255" y="1083291"/>
                </a:cubicBezTo>
                <a:cubicBezTo>
                  <a:pt x="1739091" y="1042594"/>
                  <a:pt x="1748615" y="1016534"/>
                  <a:pt x="1787237" y="958601"/>
                </a:cubicBezTo>
                <a:lnTo>
                  <a:pt x="1814946" y="917037"/>
                </a:lnTo>
                <a:cubicBezTo>
                  <a:pt x="1819564" y="898564"/>
                  <a:pt x="1823329" y="879857"/>
                  <a:pt x="1828800" y="861619"/>
                </a:cubicBezTo>
                <a:cubicBezTo>
                  <a:pt x="1837193" y="833643"/>
                  <a:pt x="1847272" y="806200"/>
                  <a:pt x="1856509" y="778491"/>
                </a:cubicBezTo>
                <a:cubicBezTo>
                  <a:pt x="1868762" y="741734"/>
                  <a:pt x="1876763" y="721277"/>
                  <a:pt x="1884219" y="681510"/>
                </a:cubicBezTo>
                <a:cubicBezTo>
                  <a:pt x="1894573" y="626290"/>
                  <a:pt x="1903983" y="570873"/>
                  <a:pt x="1911928" y="515255"/>
                </a:cubicBezTo>
                <a:cubicBezTo>
                  <a:pt x="1919750" y="460499"/>
                  <a:pt x="1926129" y="403035"/>
                  <a:pt x="1939637" y="349001"/>
                </a:cubicBezTo>
                <a:cubicBezTo>
                  <a:pt x="1943179" y="334833"/>
                  <a:pt x="1949949" y="321605"/>
                  <a:pt x="1953491" y="307437"/>
                </a:cubicBezTo>
                <a:cubicBezTo>
                  <a:pt x="1992656" y="150777"/>
                  <a:pt x="1935612" y="333369"/>
                  <a:pt x="1995055" y="155037"/>
                </a:cubicBezTo>
                <a:cubicBezTo>
                  <a:pt x="1999673" y="141182"/>
                  <a:pt x="1998582" y="123799"/>
                  <a:pt x="2008909" y="113473"/>
                </a:cubicBezTo>
                <a:cubicBezTo>
                  <a:pt x="2018146" y="104237"/>
                  <a:pt x="2028459" y="95964"/>
                  <a:pt x="2036619" y="85764"/>
                </a:cubicBezTo>
                <a:cubicBezTo>
                  <a:pt x="2047021" y="72762"/>
                  <a:pt x="2052554" y="55975"/>
                  <a:pt x="2064328" y="44201"/>
                </a:cubicBezTo>
                <a:cubicBezTo>
                  <a:pt x="2091188" y="17341"/>
                  <a:pt x="2113647" y="13906"/>
                  <a:pt x="2147455" y="2637"/>
                </a:cubicBezTo>
                <a:cubicBezTo>
                  <a:pt x="2244437" y="7255"/>
                  <a:pt x="2341343" y="13903"/>
                  <a:pt x="2438400" y="16491"/>
                </a:cubicBezTo>
                <a:cubicBezTo>
                  <a:pt x="3221411" y="37371"/>
                  <a:pt x="2948736" y="-48928"/>
                  <a:pt x="3228109" y="44201"/>
                </a:cubicBezTo>
                <a:cubicBezTo>
                  <a:pt x="3237346" y="53437"/>
                  <a:pt x="3245619" y="63750"/>
                  <a:pt x="3255819" y="71910"/>
                </a:cubicBezTo>
                <a:cubicBezTo>
                  <a:pt x="3297221" y="105032"/>
                  <a:pt x="3302161" y="89588"/>
                  <a:pt x="3325091" y="141182"/>
                </a:cubicBezTo>
                <a:cubicBezTo>
                  <a:pt x="3336954" y="167873"/>
                  <a:pt x="3343563" y="196601"/>
                  <a:pt x="3352800" y="224310"/>
                </a:cubicBezTo>
                <a:cubicBezTo>
                  <a:pt x="3372709" y="284036"/>
                  <a:pt x="3378732" y="298554"/>
                  <a:pt x="3394364" y="376710"/>
                </a:cubicBezTo>
                <a:cubicBezTo>
                  <a:pt x="3402272" y="416246"/>
                  <a:pt x="3410337" y="462281"/>
                  <a:pt x="3422073" y="501401"/>
                </a:cubicBezTo>
                <a:cubicBezTo>
                  <a:pt x="3430466" y="529377"/>
                  <a:pt x="3433580" y="560226"/>
                  <a:pt x="3449782" y="584528"/>
                </a:cubicBezTo>
                <a:lnTo>
                  <a:pt x="3477491" y="626091"/>
                </a:lnTo>
                <a:cubicBezTo>
                  <a:pt x="3482109" y="644564"/>
                  <a:pt x="3487215" y="662922"/>
                  <a:pt x="3491346" y="681510"/>
                </a:cubicBezTo>
                <a:cubicBezTo>
                  <a:pt x="3496454" y="704497"/>
                  <a:pt x="3499004" y="728064"/>
                  <a:pt x="3505200" y="750782"/>
                </a:cubicBezTo>
                <a:cubicBezTo>
                  <a:pt x="3505209" y="750817"/>
                  <a:pt x="3539831" y="854674"/>
                  <a:pt x="3546764" y="875473"/>
                </a:cubicBezTo>
                <a:lnTo>
                  <a:pt x="3588328" y="1000164"/>
                </a:lnTo>
                <a:cubicBezTo>
                  <a:pt x="3592946" y="1014019"/>
                  <a:pt x="3594081" y="1029577"/>
                  <a:pt x="3602182" y="1041728"/>
                </a:cubicBezTo>
                <a:cubicBezTo>
                  <a:pt x="3611418" y="1055582"/>
                  <a:pt x="3622444" y="1068398"/>
                  <a:pt x="3629891" y="1083291"/>
                </a:cubicBezTo>
                <a:cubicBezTo>
                  <a:pt x="3636422" y="1096353"/>
                  <a:pt x="3634623" y="1113451"/>
                  <a:pt x="3643746" y="1124855"/>
                </a:cubicBezTo>
                <a:cubicBezTo>
                  <a:pt x="3654148" y="1137857"/>
                  <a:pt x="3672307" y="1142162"/>
                  <a:pt x="3685309" y="1152564"/>
                </a:cubicBezTo>
                <a:cubicBezTo>
                  <a:pt x="3730305" y="1188560"/>
                  <a:pt x="3708158" y="1203792"/>
                  <a:pt x="3796146" y="1207982"/>
                </a:cubicBezTo>
                <a:lnTo>
                  <a:pt x="4087091" y="1221837"/>
                </a:lnTo>
                <a:cubicBezTo>
                  <a:pt x="4211782" y="1217219"/>
                  <a:pt x="4336664" y="1216282"/>
                  <a:pt x="4461164" y="1207982"/>
                </a:cubicBezTo>
                <a:cubicBezTo>
                  <a:pt x="4475736" y="1207011"/>
                  <a:pt x="4488686" y="1198140"/>
                  <a:pt x="4502728" y="1194128"/>
                </a:cubicBezTo>
                <a:cubicBezTo>
                  <a:pt x="4624495" y="1159338"/>
                  <a:pt x="4500061" y="1199634"/>
                  <a:pt x="4599709" y="1166419"/>
                </a:cubicBezTo>
                <a:lnTo>
                  <a:pt x="5583382" y="1180273"/>
                </a:lnTo>
                <a:cubicBezTo>
                  <a:pt x="6174673" y="1195434"/>
                  <a:pt x="5510484" y="1194128"/>
                  <a:pt x="5708073" y="119412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DFEE9B-723C-6F4F-A446-E92DB537F7D2}"/>
              </a:ext>
            </a:extLst>
          </p:cNvPr>
          <p:cNvCxnSpPr>
            <a:cxnSpLocks/>
          </p:cNvCxnSpPr>
          <p:nvPr/>
        </p:nvCxnSpPr>
        <p:spPr>
          <a:xfrm>
            <a:off x="1213194" y="5290256"/>
            <a:ext cx="7515170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7AE346-DE2C-534E-A290-4C010DA7D5EE}"/>
              </a:ext>
            </a:extLst>
          </p:cNvPr>
          <p:cNvCxnSpPr>
            <a:cxnSpLocks/>
          </p:cNvCxnSpPr>
          <p:nvPr/>
        </p:nvCxnSpPr>
        <p:spPr>
          <a:xfrm flipV="1">
            <a:off x="1240904" y="3159373"/>
            <a:ext cx="0" cy="2126674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3357CC-93DB-1B46-A2DD-FAA978BC9CD3}"/>
              </a:ext>
            </a:extLst>
          </p:cNvPr>
          <p:cNvCxnSpPr>
            <a:cxnSpLocks/>
          </p:cNvCxnSpPr>
          <p:nvPr/>
        </p:nvCxnSpPr>
        <p:spPr>
          <a:xfrm>
            <a:off x="1877291" y="2745363"/>
            <a:ext cx="0" cy="24085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D5057E2C-C68E-BF4F-A555-278BB3CB5899}"/>
              </a:ext>
            </a:extLst>
          </p:cNvPr>
          <p:cNvSpPr/>
          <p:nvPr/>
        </p:nvSpPr>
        <p:spPr>
          <a:xfrm>
            <a:off x="1524000" y="5153891"/>
            <a:ext cx="706582" cy="27709"/>
          </a:xfrm>
          <a:custGeom>
            <a:avLst/>
            <a:gdLst>
              <a:gd name="connsiteX0" fmla="*/ 706582 w 706582"/>
              <a:gd name="connsiteY0" fmla="*/ 0 h 27709"/>
              <a:gd name="connsiteX1" fmla="*/ 581891 w 706582"/>
              <a:gd name="connsiteY1" fmla="*/ 13854 h 27709"/>
              <a:gd name="connsiteX2" fmla="*/ 526473 w 706582"/>
              <a:gd name="connsiteY2" fmla="*/ 27709 h 27709"/>
              <a:gd name="connsiteX3" fmla="*/ 0 w 706582"/>
              <a:gd name="connsiteY3" fmla="*/ 13854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82" h="27709">
                <a:moveTo>
                  <a:pt x="706582" y="0"/>
                </a:moveTo>
                <a:cubicBezTo>
                  <a:pt x="665018" y="4618"/>
                  <a:pt x="623224" y="7495"/>
                  <a:pt x="581891" y="13854"/>
                </a:cubicBezTo>
                <a:cubicBezTo>
                  <a:pt x="563071" y="16749"/>
                  <a:pt x="545514" y="27709"/>
                  <a:pt x="526473" y="27709"/>
                </a:cubicBezTo>
                <a:cubicBezTo>
                  <a:pt x="350921" y="27709"/>
                  <a:pt x="175552" y="13854"/>
                  <a:pt x="0" y="13854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B4FD14-F07D-2141-9875-A09CD7D20811}"/>
              </a:ext>
            </a:extLst>
          </p:cNvPr>
          <p:cNvSpPr/>
          <p:nvPr/>
        </p:nvSpPr>
        <p:spPr>
          <a:xfrm>
            <a:off x="7344889" y="4890655"/>
            <a:ext cx="940129" cy="290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CBC88F-4179-6943-A61D-38F4B55E908F}"/>
              </a:ext>
            </a:extLst>
          </p:cNvPr>
          <p:cNvCxnSpPr>
            <a:cxnSpLocks/>
          </p:cNvCxnSpPr>
          <p:nvPr/>
        </p:nvCxnSpPr>
        <p:spPr>
          <a:xfrm>
            <a:off x="2389909" y="2718735"/>
            <a:ext cx="0" cy="24085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2B3CDD-6CB9-2C4E-8814-8133E9D12E93}"/>
              </a:ext>
            </a:extLst>
          </p:cNvPr>
          <p:cNvCxnSpPr>
            <a:cxnSpLocks/>
            <a:stCxn id="3" idx="8"/>
          </p:cNvCxnSpPr>
          <p:nvPr/>
        </p:nvCxnSpPr>
        <p:spPr>
          <a:xfrm flipH="1">
            <a:off x="2888673" y="2604655"/>
            <a:ext cx="6928" cy="25380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C89C3B-9203-DC49-8260-59EB072B1C03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3380512" y="2139899"/>
            <a:ext cx="20780" cy="290369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A6767A-F9D1-FB4E-9850-71C5DB957461}"/>
              </a:ext>
            </a:extLst>
          </p:cNvPr>
          <p:cNvCxnSpPr>
            <a:cxnSpLocks/>
            <a:endCxn id="18" idx="10"/>
          </p:cNvCxnSpPr>
          <p:nvPr/>
        </p:nvCxnSpPr>
        <p:spPr>
          <a:xfrm flipH="1">
            <a:off x="3865421" y="1419528"/>
            <a:ext cx="41562" cy="352708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4C7B37-F68B-2349-9FBA-4ADB42B19CA6}"/>
              </a:ext>
            </a:extLst>
          </p:cNvPr>
          <p:cNvCxnSpPr>
            <a:cxnSpLocks/>
          </p:cNvCxnSpPr>
          <p:nvPr/>
        </p:nvCxnSpPr>
        <p:spPr>
          <a:xfrm>
            <a:off x="4412674" y="1465131"/>
            <a:ext cx="0" cy="248449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47A1C7-408C-2742-9619-D4A59D8EF2B0}"/>
              </a:ext>
            </a:extLst>
          </p:cNvPr>
          <p:cNvCxnSpPr>
            <a:cxnSpLocks/>
          </p:cNvCxnSpPr>
          <p:nvPr/>
        </p:nvCxnSpPr>
        <p:spPr>
          <a:xfrm>
            <a:off x="4918365" y="1977867"/>
            <a:ext cx="0" cy="19451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05E719-98DC-AA40-89F4-A1FAD4D08A01}"/>
              </a:ext>
            </a:extLst>
          </p:cNvPr>
          <p:cNvCxnSpPr>
            <a:cxnSpLocks/>
          </p:cNvCxnSpPr>
          <p:nvPr/>
        </p:nvCxnSpPr>
        <p:spPr>
          <a:xfrm>
            <a:off x="5417128" y="2620101"/>
            <a:ext cx="0" cy="122798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20EE78-64AE-9444-8602-1917A281573A}"/>
              </a:ext>
            </a:extLst>
          </p:cNvPr>
          <p:cNvCxnSpPr>
            <a:cxnSpLocks/>
          </p:cNvCxnSpPr>
          <p:nvPr/>
        </p:nvCxnSpPr>
        <p:spPr>
          <a:xfrm>
            <a:off x="5915891" y="2633758"/>
            <a:ext cx="6928" cy="23821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5855562-3798-284E-896A-35EA204C9AD3}"/>
              </a:ext>
            </a:extLst>
          </p:cNvPr>
          <p:cNvCxnSpPr>
            <a:cxnSpLocks/>
          </p:cNvCxnSpPr>
          <p:nvPr/>
        </p:nvCxnSpPr>
        <p:spPr>
          <a:xfrm flipH="1">
            <a:off x="6453747" y="2547465"/>
            <a:ext cx="6928" cy="25380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1EF5E5-F5AD-BC44-8D82-10B0F2DE0714}"/>
              </a:ext>
            </a:extLst>
          </p:cNvPr>
          <p:cNvCxnSpPr>
            <a:cxnSpLocks/>
          </p:cNvCxnSpPr>
          <p:nvPr/>
        </p:nvCxnSpPr>
        <p:spPr>
          <a:xfrm>
            <a:off x="6988135" y="2633758"/>
            <a:ext cx="0" cy="23821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28535CC-C5F2-6C4C-9A5E-EE47711B612E}"/>
              </a:ext>
            </a:extLst>
          </p:cNvPr>
          <p:cNvSpPr txBox="1"/>
          <p:nvPr/>
        </p:nvSpPr>
        <p:spPr>
          <a:xfrm>
            <a:off x="5615792" y="1234862"/>
            <a:ext cx="198448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Euclidian distance</a:t>
            </a:r>
          </a:p>
        </p:txBody>
      </p:sp>
    </p:spTree>
    <p:extLst>
      <p:ext uri="{BB962C8B-B14F-4D97-AF65-F5344CB8AC3E}">
        <p14:creationId xmlns:p14="http://schemas.microsoft.com/office/powerpoint/2010/main" val="42481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E1628-2920-C540-876B-C725CD1E7E66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Euclidian distance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250D6BF-B3ED-384C-96AC-015FD471278C}"/>
              </a:ext>
            </a:extLst>
          </p:cNvPr>
          <p:cNvSpPr/>
          <p:nvPr/>
        </p:nvSpPr>
        <p:spPr>
          <a:xfrm>
            <a:off x="1510146" y="1452091"/>
            <a:ext cx="5834743" cy="1336019"/>
          </a:xfrm>
          <a:custGeom>
            <a:avLst/>
            <a:gdLst>
              <a:gd name="connsiteX0" fmla="*/ 0 w 5834743"/>
              <a:gd name="connsiteY0" fmla="*/ 1318819 h 1336019"/>
              <a:gd name="connsiteX1" fmla="*/ 207819 w 5834743"/>
              <a:gd name="connsiteY1" fmla="*/ 1304964 h 1336019"/>
              <a:gd name="connsiteX2" fmla="*/ 692728 w 5834743"/>
              <a:gd name="connsiteY2" fmla="*/ 1291110 h 1336019"/>
              <a:gd name="connsiteX3" fmla="*/ 762000 w 5834743"/>
              <a:gd name="connsiteY3" fmla="*/ 1277255 h 1336019"/>
              <a:gd name="connsiteX4" fmla="*/ 872837 w 5834743"/>
              <a:gd name="connsiteY4" fmla="*/ 1263401 h 1336019"/>
              <a:gd name="connsiteX5" fmla="*/ 914400 w 5834743"/>
              <a:gd name="connsiteY5" fmla="*/ 1249546 h 1336019"/>
              <a:gd name="connsiteX6" fmla="*/ 969819 w 5834743"/>
              <a:gd name="connsiteY6" fmla="*/ 1235691 h 1336019"/>
              <a:gd name="connsiteX7" fmla="*/ 1163782 w 5834743"/>
              <a:gd name="connsiteY7" fmla="*/ 1207982 h 1336019"/>
              <a:gd name="connsiteX8" fmla="*/ 1385455 w 5834743"/>
              <a:gd name="connsiteY8" fmla="*/ 1152564 h 1336019"/>
              <a:gd name="connsiteX9" fmla="*/ 1607128 w 5834743"/>
              <a:gd name="connsiteY9" fmla="*/ 1124855 h 1336019"/>
              <a:gd name="connsiteX10" fmla="*/ 1648691 w 5834743"/>
              <a:gd name="connsiteY10" fmla="*/ 1111001 h 1336019"/>
              <a:gd name="connsiteX11" fmla="*/ 1690255 w 5834743"/>
              <a:gd name="connsiteY11" fmla="*/ 1083291 h 1336019"/>
              <a:gd name="connsiteX12" fmla="*/ 1787237 w 5834743"/>
              <a:gd name="connsiteY12" fmla="*/ 958601 h 1336019"/>
              <a:gd name="connsiteX13" fmla="*/ 1814946 w 5834743"/>
              <a:gd name="connsiteY13" fmla="*/ 917037 h 1336019"/>
              <a:gd name="connsiteX14" fmla="*/ 1828800 w 5834743"/>
              <a:gd name="connsiteY14" fmla="*/ 861619 h 1336019"/>
              <a:gd name="connsiteX15" fmla="*/ 1856509 w 5834743"/>
              <a:gd name="connsiteY15" fmla="*/ 778491 h 1336019"/>
              <a:gd name="connsiteX16" fmla="*/ 1884219 w 5834743"/>
              <a:gd name="connsiteY16" fmla="*/ 681510 h 1336019"/>
              <a:gd name="connsiteX17" fmla="*/ 1911928 w 5834743"/>
              <a:gd name="connsiteY17" fmla="*/ 515255 h 1336019"/>
              <a:gd name="connsiteX18" fmla="*/ 1939637 w 5834743"/>
              <a:gd name="connsiteY18" fmla="*/ 349001 h 1336019"/>
              <a:gd name="connsiteX19" fmla="*/ 1953491 w 5834743"/>
              <a:gd name="connsiteY19" fmla="*/ 307437 h 1336019"/>
              <a:gd name="connsiteX20" fmla="*/ 1995055 w 5834743"/>
              <a:gd name="connsiteY20" fmla="*/ 155037 h 1336019"/>
              <a:gd name="connsiteX21" fmla="*/ 2008909 w 5834743"/>
              <a:gd name="connsiteY21" fmla="*/ 113473 h 1336019"/>
              <a:gd name="connsiteX22" fmla="*/ 2036619 w 5834743"/>
              <a:gd name="connsiteY22" fmla="*/ 85764 h 1336019"/>
              <a:gd name="connsiteX23" fmla="*/ 2064328 w 5834743"/>
              <a:gd name="connsiteY23" fmla="*/ 44201 h 1336019"/>
              <a:gd name="connsiteX24" fmla="*/ 2147455 w 5834743"/>
              <a:gd name="connsiteY24" fmla="*/ 2637 h 1336019"/>
              <a:gd name="connsiteX25" fmla="*/ 2438400 w 5834743"/>
              <a:gd name="connsiteY25" fmla="*/ 16491 h 1336019"/>
              <a:gd name="connsiteX26" fmla="*/ 3228109 w 5834743"/>
              <a:gd name="connsiteY26" fmla="*/ 44201 h 1336019"/>
              <a:gd name="connsiteX27" fmla="*/ 3255819 w 5834743"/>
              <a:gd name="connsiteY27" fmla="*/ 71910 h 1336019"/>
              <a:gd name="connsiteX28" fmla="*/ 3325091 w 5834743"/>
              <a:gd name="connsiteY28" fmla="*/ 141182 h 1336019"/>
              <a:gd name="connsiteX29" fmla="*/ 3352800 w 5834743"/>
              <a:gd name="connsiteY29" fmla="*/ 224310 h 1336019"/>
              <a:gd name="connsiteX30" fmla="*/ 3394364 w 5834743"/>
              <a:gd name="connsiteY30" fmla="*/ 376710 h 1336019"/>
              <a:gd name="connsiteX31" fmla="*/ 3422073 w 5834743"/>
              <a:gd name="connsiteY31" fmla="*/ 501401 h 1336019"/>
              <a:gd name="connsiteX32" fmla="*/ 3449782 w 5834743"/>
              <a:gd name="connsiteY32" fmla="*/ 584528 h 1336019"/>
              <a:gd name="connsiteX33" fmla="*/ 3477491 w 5834743"/>
              <a:gd name="connsiteY33" fmla="*/ 626091 h 1336019"/>
              <a:gd name="connsiteX34" fmla="*/ 3491346 w 5834743"/>
              <a:gd name="connsiteY34" fmla="*/ 681510 h 1336019"/>
              <a:gd name="connsiteX35" fmla="*/ 3505200 w 5834743"/>
              <a:gd name="connsiteY35" fmla="*/ 750782 h 1336019"/>
              <a:gd name="connsiteX36" fmla="*/ 3546764 w 5834743"/>
              <a:gd name="connsiteY36" fmla="*/ 875473 h 1336019"/>
              <a:gd name="connsiteX37" fmla="*/ 3588328 w 5834743"/>
              <a:gd name="connsiteY37" fmla="*/ 1000164 h 1336019"/>
              <a:gd name="connsiteX38" fmla="*/ 3602182 w 5834743"/>
              <a:gd name="connsiteY38" fmla="*/ 1041728 h 1336019"/>
              <a:gd name="connsiteX39" fmla="*/ 3629891 w 5834743"/>
              <a:gd name="connsiteY39" fmla="*/ 1083291 h 1336019"/>
              <a:gd name="connsiteX40" fmla="*/ 3643746 w 5834743"/>
              <a:gd name="connsiteY40" fmla="*/ 1124855 h 1336019"/>
              <a:gd name="connsiteX41" fmla="*/ 3685309 w 5834743"/>
              <a:gd name="connsiteY41" fmla="*/ 1152564 h 1336019"/>
              <a:gd name="connsiteX42" fmla="*/ 3796146 w 5834743"/>
              <a:gd name="connsiteY42" fmla="*/ 1207982 h 1336019"/>
              <a:gd name="connsiteX43" fmla="*/ 4087091 w 5834743"/>
              <a:gd name="connsiteY43" fmla="*/ 1221837 h 1336019"/>
              <a:gd name="connsiteX44" fmla="*/ 4461164 w 5834743"/>
              <a:gd name="connsiteY44" fmla="*/ 1207982 h 1336019"/>
              <a:gd name="connsiteX45" fmla="*/ 4502728 w 5834743"/>
              <a:gd name="connsiteY45" fmla="*/ 1194128 h 1336019"/>
              <a:gd name="connsiteX46" fmla="*/ 4599709 w 5834743"/>
              <a:gd name="connsiteY46" fmla="*/ 1166419 h 1336019"/>
              <a:gd name="connsiteX47" fmla="*/ 5583382 w 5834743"/>
              <a:gd name="connsiteY47" fmla="*/ 1180273 h 1336019"/>
              <a:gd name="connsiteX48" fmla="*/ 5708073 w 5834743"/>
              <a:gd name="connsiteY48" fmla="*/ 1194128 h 133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34743" h="1336019">
                <a:moveTo>
                  <a:pt x="0" y="1318819"/>
                </a:moveTo>
                <a:cubicBezTo>
                  <a:pt x="292539" y="1360609"/>
                  <a:pt x="-118790" y="1314295"/>
                  <a:pt x="207819" y="1304964"/>
                </a:cubicBezTo>
                <a:lnTo>
                  <a:pt x="692728" y="1291110"/>
                </a:lnTo>
                <a:cubicBezTo>
                  <a:pt x="715819" y="1286492"/>
                  <a:pt x="738726" y="1280836"/>
                  <a:pt x="762000" y="1277255"/>
                </a:cubicBezTo>
                <a:cubicBezTo>
                  <a:pt x="798800" y="1271593"/>
                  <a:pt x="836204" y="1270061"/>
                  <a:pt x="872837" y="1263401"/>
                </a:cubicBezTo>
                <a:cubicBezTo>
                  <a:pt x="887205" y="1260789"/>
                  <a:pt x="900358" y="1253558"/>
                  <a:pt x="914400" y="1249546"/>
                </a:cubicBezTo>
                <a:cubicBezTo>
                  <a:pt x="932709" y="1244315"/>
                  <a:pt x="951231" y="1239822"/>
                  <a:pt x="969819" y="1235691"/>
                </a:cubicBezTo>
                <a:cubicBezTo>
                  <a:pt x="1058037" y="1216087"/>
                  <a:pt x="1054867" y="1220084"/>
                  <a:pt x="1163782" y="1207982"/>
                </a:cubicBezTo>
                <a:cubicBezTo>
                  <a:pt x="1247152" y="1180192"/>
                  <a:pt x="1289920" y="1162117"/>
                  <a:pt x="1385455" y="1152564"/>
                </a:cubicBezTo>
                <a:cubicBezTo>
                  <a:pt x="1455154" y="1145594"/>
                  <a:pt x="1536808" y="1140482"/>
                  <a:pt x="1607128" y="1124855"/>
                </a:cubicBezTo>
                <a:cubicBezTo>
                  <a:pt x="1621384" y="1121687"/>
                  <a:pt x="1634837" y="1115619"/>
                  <a:pt x="1648691" y="1111001"/>
                </a:cubicBezTo>
                <a:cubicBezTo>
                  <a:pt x="1662546" y="1101764"/>
                  <a:pt x="1677463" y="1093951"/>
                  <a:pt x="1690255" y="1083291"/>
                </a:cubicBezTo>
                <a:cubicBezTo>
                  <a:pt x="1739091" y="1042594"/>
                  <a:pt x="1748615" y="1016534"/>
                  <a:pt x="1787237" y="958601"/>
                </a:cubicBezTo>
                <a:lnTo>
                  <a:pt x="1814946" y="917037"/>
                </a:lnTo>
                <a:cubicBezTo>
                  <a:pt x="1819564" y="898564"/>
                  <a:pt x="1823329" y="879857"/>
                  <a:pt x="1828800" y="861619"/>
                </a:cubicBezTo>
                <a:cubicBezTo>
                  <a:pt x="1837193" y="833643"/>
                  <a:pt x="1847272" y="806200"/>
                  <a:pt x="1856509" y="778491"/>
                </a:cubicBezTo>
                <a:cubicBezTo>
                  <a:pt x="1868762" y="741734"/>
                  <a:pt x="1876763" y="721277"/>
                  <a:pt x="1884219" y="681510"/>
                </a:cubicBezTo>
                <a:cubicBezTo>
                  <a:pt x="1894573" y="626290"/>
                  <a:pt x="1903983" y="570873"/>
                  <a:pt x="1911928" y="515255"/>
                </a:cubicBezTo>
                <a:cubicBezTo>
                  <a:pt x="1919750" y="460499"/>
                  <a:pt x="1926129" y="403035"/>
                  <a:pt x="1939637" y="349001"/>
                </a:cubicBezTo>
                <a:cubicBezTo>
                  <a:pt x="1943179" y="334833"/>
                  <a:pt x="1949949" y="321605"/>
                  <a:pt x="1953491" y="307437"/>
                </a:cubicBezTo>
                <a:cubicBezTo>
                  <a:pt x="1992656" y="150777"/>
                  <a:pt x="1935612" y="333369"/>
                  <a:pt x="1995055" y="155037"/>
                </a:cubicBezTo>
                <a:cubicBezTo>
                  <a:pt x="1999673" y="141182"/>
                  <a:pt x="1998582" y="123799"/>
                  <a:pt x="2008909" y="113473"/>
                </a:cubicBezTo>
                <a:cubicBezTo>
                  <a:pt x="2018146" y="104237"/>
                  <a:pt x="2028459" y="95964"/>
                  <a:pt x="2036619" y="85764"/>
                </a:cubicBezTo>
                <a:cubicBezTo>
                  <a:pt x="2047021" y="72762"/>
                  <a:pt x="2052554" y="55975"/>
                  <a:pt x="2064328" y="44201"/>
                </a:cubicBezTo>
                <a:cubicBezTo>
                  <a:pt x="2091188" y="17341"/>
                  <a:pt x="2113647" y="13906"/>
                  <a:pt x="2147455" y="2637"/>
                </a:cubicBezTo>
                <a:cubicBezTo>
                  <a:pt x="2244437" y="7255"/>
                  <a:pt x="2341343" y="13903"/>
                  <a:pt x="2438400" y="16491"/>
                </a:cubicBezTo>
                <a:cubicBezTo>
                  <a:pt x="3221411" y="37371"/>
                  <a:pt x="2948736" y="-48928"/>
                  <a:pt x="3228109" y="44201"/>
                </a:cubicBezTo>
                <a:cubicBezTo>
                  <a:pt x="3237346" y="53437"/>
                  <a:pt x="3245619" y="63750"/>
                  <a:pt x="3255819" y="71910"/>
                </a:cubicBezTo>
                <a:cubicBezTo>
                  <a:pt x="3297221" y="105032"/>
                  <a:pt x="3302161" y="89588"/>
                  <a:pt x="3325091" y="141182"/>
                </a:cubicBezTo>
                <a:cubicBezTo>
                  <a:pt x="3336954" y="167873"/>
                  <a:pt x="3343563" y="196601"/>
                  <a:pt x="3352800" y="224310"/>
                </a:cubicBezTo>
                <a:cubicBezTo>
                  <a:pt x="3372709" y="284036"/>
                  <a:pt x="3378732" y="298554"/>
                  <a:pt x="3394364" y="376710"/>
                </a:cubicBezTo>
                <a:cubicBezTo>
                  <a:pt x="3402272" y="416246"/>
                  <a:pt x="3410337" y="462281"/>
                  <a:pt x="3422073" y="501401"/>
                </a:cubicBezTo>
                <a:cubicBezTo>
                  <a:pt x="3430466" y="529377"/>
                  <a:pt x="3433580" y="560226"/>
                  <a:pt x="3449782" y="584528"/>
                </a:cubicBezTo>
                <a:lnTo>
                  <a:pt x="3477491" y="626091"/>
                </a:lnTo>
                <a:cubicBezTo>
                  <a:pt x="3482109" y="644564"/>
                  <a:pt x="3487215" y="662922"/>
                  <a:pt x="3491346" y="681510"/>
                </a:cubicBezTo>
                <a:cubicBezTo>
                  <a:pt x="3496454" y="704497"/>
                  <a:pt x="3499004" y="728064"/>
                  <a:pt x="3505200" y="750782"/>
                </a:cubicBezTo>
                <a:cubicBezTo>
                  <a:pt x="3505209" y="750817"/>
                  <a:pt x="3539831" y="854674"/>
                  <a:pt x="3546764" y="875473"/>
                </a:cubicBezTo>
                <a:lnTo>
                  <a:pt x="3588328" y="1000164"/>
                </a:lnTo>
                <a:cubicBezTo>
                  <a:pt x="3592946" y="1014019"/>
                  <a:pt x="3594081" y="1029577"/>
                  <a:pt x="3602182" y="1041728"/>
                </a:cubicBezTo>
                <a:cubicBezTo>
                  <a:pt x="3611418" y="1055582"/>
                  <a:pt x="3622444" y="1068398"/>
                  <a:pt x="3629891" y="1083291"/>
                </a:cubicBezTo>
                <a:cubicBezTo>
                  <a:pt x="3636422" y="1096353"/>
                  <a:pt x="3634623" y="1113451"/>
                  <a:pt x="3643746" y="1124855"/>
                </a:cubicBezTo>
                <a:cubicBezTo>
                  <a:pt x="3654148" y="1137857"/>
                  <a:pt x="3672307" y="1142162"/>
                  <a:pt x="3685309" y="1152564"/>
                </a:cubicBezTo>
                <a:cubicBezTo>
                  <a:pt x="3730305" y="1188560"/>
                  <a:pt x="3708158" y="1203792"/>
                  <a:pt x="3796146" y="1207982"/>
                </a:cubicBezTo>
                <a:lnTo>
                  <a:pt x="4087091" y="1221837"/>
                </a:lnTo>
                <a:cubicBezTo>
                  <a:pt x="4211782" y="1217219"/>
                  <a:pt x="4336664" y="1216282"/>
                  <a:pt x="4461164" y="1207982"/>
                </a:cubicBezTo>
                <a:cubicBezTo>
                  <a:pt x="4475736" y="1207011"/>
                  <a:pt x="4488686" y="1198140"/>
                  <a:pt x="4502728" y="1194128"/>
                </a:cubicBezTo>
                <a:cubicBezTo>
                  <a:pt x="4624495" y="1159338"/>
                  <a:pt x="4500061" y="1199634"/>
                  <a:pt x="4599709" y="1166419"/>
                </a:cubicBezTo>
                <a:lnTo>
                  <a:pt x="5583382" y="1180273"/>
                </a:lnTo>
                <a:cubicBezTo>
                  <a:pt x="6174673" y="1195434"/>
                  <a:pt x="5510484" y="1194128"/>
                  <a:pt x="5708073" y="119412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3436F-F1AC-8544-A0F0-4423F99D7157}"/>
              </a:ext>
            </a:extLst>
          </p:cNvPr>
          <p:cNvCxnSpPr>
            <a:cxnSpLocks/>
          </p:cNvCxnSpPr>
          <p:nvPr/>
        </p:nvCxnSpPr>
        <p:spPr>
          <a:xfrm>
            <a:off x="1213194" y="2906738"/>
            <a:ext cx="7515170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A817B-CAB0-254F-9546-79857CC10AB2}"/>
              </a:ext>
            </a:extLst>
          </p:cNvPr>
          <p:cNvCxnSpPr>
            <a:cxnSpLocks/>
          </p:cNvCxnSpPr>
          <p:nvPr/>
        </p:nvCxnSpPr>
        <p:spPr>
          <a:xfrm flipV="1">
            <a:off x="1240904" y="775855"/>
            <a:ext cx="0" cy="2126674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4FA6021F-C71B-1B43-94B9-5C8AB09B3DCE}"/>
              </a:ext>
            </a:extLst>
          </p:cNvPr>
          <p:cNvSpPr/>
          <p:nvPr/>
        </p:nvSpPr>
        <p:spPr>
          <a:xfrm>
            <a:off x="2216730" y="3835609"/>
            <a:ext cx="5834743" cy="1336019"/>
          </a:xfrm>
          <a:custGeom>
            <a:avLst/>
            <a:gdLst>
              <a:gd name="connsiteX0" fmla="*/ 0 w 5834743"/>
              <a:gd name="connsiteY0" fmla="*/ 1318819 h 1336019"/>
              <a:gd name="connsiteX1" fmla="*/ 207819 w 5834743"/>
              <a:gd name="connsiteY1" fmla="*/ 1304964 h 1336019"/>
              <a:gd name="connsiteX2" fmla="*/ 692728 w 5834743"/>
              <a:gd name="connsiteY2" fmla="*/ 1291110 h 1336019"/>
              <a:gd name="connsiteX3" fmla="*/ 762000 w 5834743"/>
              <a:gd name="connsiteY3" fmla="*/ 1277255 h 1336019"/>
              <a:gd name="connsiteX4" fmla="*/ 872837 w 5834743"/>
              <a:gd name="connsiteY4" fmla="*/ 1263401 h 1336019"/>
              <a:gd name="connsiteX5" fmla="*/ 914400 w 5834743"/>
              <a:gd name="connsiteY5" fmla="*/ 1249546 h 1336019"/>
              <a:gd name="connsiteX6" fmla="*/ 969819 w 5834743"/>
              <a:gd name="connsiteY6" fmla="*/ 1235691 h 1336019"/>
              <a:gd name="connsiteX7" fmla="*/ 1163782 w 5834743"/>
              <a:gd name="connsiteY7" fmla="*/ 1207982 h 1336019"/>
              <a:gd name="connsiteX8" fmla="*/ 1385455 w 5834743"/>
              <a:gd name="connsiteY8" fmla="*/ 1152564 h 1336019"/>
              <a:gd name="connsiteX9" fmla="*/ 1607128 w 5834743"/>
              <a:gd name="connsiteY9" fmla="*/ 1124855 h 1336019"/>
              <a:gd name="connsiteX10" fmla="*/ 1648691 w 5834743"/>
              <a:gd name="connsiteY10" fmla="*/ 1111001 h 1336019"/>
              <a:gd name="connsiteX11" fmla="*/ 1690255 w 5834743"/>
              <a:gd name="connsiteY11" fmla="*/ 1083291 h 1336019"/>
              <a:gd name="connsiteX12" fmla="*/ 1787237 w 5834743"/>
              <a:gd name="connsiteY12" fmla="*/ 958601 h 1336019"/>
              <a:gd name="connsiteX13" fmla="*/ 1814946 w 5834743"/>
              <a:gd name="connsiteY13" fmla="*/ 917037 h 1336019"/>
              <a:gd name="connsiteX14" fmla="*/ 1828800 w 5834743"/>
              <a:gd name="connsiteY14" fmla="*/ 861619 h 1336019"/>
              <a:gd name="connsiteX15" fmla="*/ 1856509 w 5834743"/>
              <a:gd name="connsiteY15" fmla="*/ 778491 h 1336019"/>
              <a:gd name="connsiteX16" fmla="*/ 1884219 w 5834743"/>
              <a:gd name="connsiteY16" fmla="*/ 681510 h 1336019"/>
              <a:gd name="connsiteX17" fmla="*/ 1911928 w 5834743"/>
              <a:gd name="connsiteY17" fmla="*/ 515255 h 1336019"/>
              <a:gd name="connsiteX18" fmla="*/ 1939637 w 5834743"/>
              <a:gd name="connsiteY18" fmla="*/ 349001 h 1336019"/>
              <a:gd name="connsiteX19" fmla="*/ 1953491 w 5834743"/>
              <a:gd name="connsiteY19" fmla="*/ 307437 h 1336019"/>
              <a:gd name="connsiteX20" fmla="*/ 1995055 w 5834743"/>
              <a:gd name="connsiteY20" fmla="*/ 155037 h 1336019"/>
              <a:gd name="connsiteX21" fmla="*/ 2008909 w 5834743"/>
              <a:gd name="connsiteY21" fmla="*/ 113473 h 1336019"/>
              <a:gd name="connsiteX22" fmla="*/ 2036619 w 5834743"/>
              <a:gd name="connsiteY22" fmla="*/ 85764 h 1336019"/>
              <a:gd name="connsiteX23" fmla="*/ 2064328 w 5834743"/>
              <a:gd name="connsiteY23" fmla="*/ 44201 h 1336019"/>
              <a:gd name="connsiteX24" fmla="*/ 2147455 w 5834743"/>
              <a:gd name="connsiteY24" fmla="*/ 2637 h 1336019"/>
              <a:gd name="connsiteX25" fmla="*/ 2438400 w 5834743"/>
              <a:gd name="connsiteY25" fmla="*/ 16491 h 1336019"/>
              <a:gd name="connsiteX26" fmla="*/ 3228109 w 5834743"/>
              <a:gd name="connsiteY26" fmla="*/ 44201 h 1336019"/>
              <a:gd name="connsiteX27" fmla="*/ 3255819 w 5834743"/>
              <a:gd name="connsiteY27" fmla="*/ 71910 h 1336019"/>
              <a:gd name="connsiteX28" fmla="*/ 3325091 w 5834743"/>
              <a:gd name="connsiteY28" fmla="*/ 141182 h 1336019"/>
              <a:gd name="connsiteX29" fmla="*/ 3352800 w 5834743"/>
              <a:gd name="connsiteY29" fmla="*/ 224310 h 1336019"/>
              <a:gd name="connsiteX30" fmla="*/ 3394364 w 5834743"/>
              <a:gd name="connsiteY30" fmla="*/ 376710 h 1336019"/>
              <a:gd name="connsiteX31" fmla="*/ 3422073 w 5834743"/>
              <a:gd name="connsiteY31" fmla="*/ 501401 h 1336019"/>
              <a:gd name="connsiteX32" fmla="*/ 3449782 w 5834743"/>
              <a:gd name="connsiteY32" fmla="*/ 584528 h 1336019"/>
              <a:gd name="connsiteX33" fmla="*/ 3477491 w 5834743"/>
              <a:gd name="connsiteY33" fmla="*/ 626091 h 1336019"/>
              <a:gd name="connsiteX34" fmla="*/ 3491346 w 5834743"/>
              <a:gd name="connsiteY34" fmla="*/ 681510 h 1336019"/>
              <a:gd name="connsiteX35" fmla="*/ 3505200 w 5834743"/>
              <a:gd name="connsiteY35" fmla="*/ 750782 h 1336019"/>
              <a:gd name="connsiteX36" fmla="*/ 3546764 w 5834743"/>
              <a:gd name="connsiteY36" fmla="*/ 875473 h 1336019"/>
              <a:gd name="connsiteX37" fmla="*/ 3588328 w 5834743"/>
              <a:gd name="connsiteY37" fmla="*/ 1000164 h 1336019"/>
              <a:gd name="connsiteX38" fmla="*/ 3602182 w 5834743"/>
              <a:gd name="connsiteY38" fmla="*/ 1041728 h 1336019"/>
              <a:gd name="connsiteX39" fmla="*/ 3629891 w 5834743"/>
              <a:gd name="connsiteY39" fmla="*/ 1083291 h 1336019"/>
              <a:gd name="connsiteX40" fmla="*/ 3643746 w 5834743"/>
              <a:gd name="connsiteY40" fmla="*/ 1124855 h 1336019"/>
              <a:gd name="connsiteX41" fmla="*/ 3685309 w 5834743"/>
              <a:gd name="connsiteY41" fmla="*/ 1152564 h 1336019"/>
              <a:gd name="connsiteX42" fmla="*/ 3796146 w 5834743"/>
              <a:gd name="connsiteY42" fmla="*/ 1207982 h 1336019"/>
              <a:gd name="connsiteX43" fmla="*/ 4087091 w 5834743"/>
              <a:gd name="connsiteY43" fmla="*/ 1221837 h 1336019"/>
              <a:gd name="connsiteX44" fmla="*/ 4461164 w 5834743"/>
              <a:gd name="connsiteY44" fmla="*/ 1207982 h 1336019"/>
              <a:gd name="connsiteX45" fmla="*/ 4502728 w 5834743"/>
              <a:gd name="connsiteY45" fmla="*/ 1194128 h 1336019"/>
              <a:gd name="connsiteX46" fmla="*/ 4599709 w 5834743"/>
              <a:gd name="connsiteY46" fmla="*/ 1166419 h 1336019"/>
              <a:gd name="connsiteX47" fmla="*/ 5583382 w 5834743"/>
              <a:gd name="connsiteY47" fmla="*/ 1180273 h 1336019"/>
              <a:gd name="connsiteX48" fmla="*/ 5708073 w 5834743"/>
              <a:gd name="connsiteY48" fmla="*/ 1194128 h 133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34743" h="1336019">
                <a:moveTo>
                  <a:pt x="0" y="1318819"/>
                </a:moveTo>
                <a:cubicBezTo>
                  <a:pt x="292539" y="1360609"/>
                  <a:pt x="-118790" y="1314295"/>
                  <a:pt x="207819" y="1304964"/>
                </a:cubicBezTo>
                <a:lnTo>
                  <a:pt x="692728" y="1291110"/>
                </a:lnTo>
                <a:cubicBezTo>
                  <a:pt x="715819" y="1286492"/>
                  <a:pt x="738726" y="1280836"/>
                  <a:pt x="762000" y="1277255"/>
                </a:cubicBezTo>
                <a:cubicBezTo>
                  <a:pt x="798800" y="1271593"/>
                  <a:pt x="836204" y="1270061"/>
                  <a:pt x="872837" y="1263401"/>
                </a:cubicBezTo>
                <a:cubicBezTo>
                  <a:pt x="887205" y="1260789"/>
                  <a:pt x="900358" y="1253558"/>
                  <a:pt x="914400" y="1249546"/>
                </a:cubicBezTo>
                <a:cubicBezTo>
                  <a:pt x="932709" y="1244315"/>
                  <a:pt x="951231" y="1239822"/>
                  <a:pt x="969819" y="1235691"/>
                </a:cubicBezTo>
                <a:cubicBezTo>
                  <a:pt x="1058037" y="1216087"/>
                  <a:pt x="1054867" y="1220084"/>
                  <a:pt x="1163782" y="1207982"/>
                </a:cubicBezTo>
                <a:cubicBezTo>
                  <a:pt x="1247152" y="1180192"/>
                  <a:pt x="1289920" y="1162117"/>
                  <a:pt x="1385455" y="1152564"/>
                </a:cubicBezTo>
                <a:cubicBezTo>
                  <a:pt x="1455154" y="1145594"/>
                  <a:pt x="1536808" y="1140482"/>
                  <a:pt x="1607128" y="1124855"/>
                </a:cubicBezTo>
                <a:cubicBezTo>
                  <a:pt x="1621384" y="1121687"/>
                  <a:pt x="1634837" y="1115619"/>
                  <a:pt x="1648691" y="1111001"/>
                </a:cubicBezTo>
                <a:cubicBezTo>
                  <a:pt x="1662546" y="1101764"/>
                  <a:pt x="1677463" y="1093951"/>
                  <a:pt x="1690255" y="1083291"/>
                </a:cubicBezTo>
                <a:cubicBezTo>
                  <a:pt x="1739091" y="1042594"/>
                  <a:pt x="1748615" y="1016534"/>
                  <a:pt x="1787237" y="958601"/>
                </a:cubicBezTo>
                <a:lnTo>
                  <a:pt x="1814946" y="917037"/>
                </a:lnTo>
                <a:cubicBezTo>
                  <a:pt x="1819564" y="898564"/>
                  <a:pt x="1823329" y="879857"/>
                  <a:pt x="1828800" y="861619"/>
                </a:cubicBezTo>
                <a:cubicBezTo>
                  <a:pt x="1837193" y="833643"/>
                  <a:pt x="1847272" y="806200"/>
                  <a:pt x="1856509" y="778491"/>
                </a:cubicBezTo>
                <a:cubicBezTo>
                  <a:pt x="1868762" y="741734"/>
                  <a:pt x="1876763" y="721277"/>
                  <a:pt x="1884219" y="681510"/>
                </a:cubicBezTo>
                <a:cubicBezTo>
                  <a:pt x="1894573" y="626290"/>
                  <a:pt x="1903983" y="570873"/>
                  <a:pt x="1911928" y="515255"/>
                </a:cubicBezTo>
                <a:cubicBezTo>
                  <a:pt x="1919750" y="460499"/>
                  <a:pt x="1926129" y="403035"/>
                  <a:pt x="1939637" y="349001"/>
                </a:cubicBezTo>
                <a:cubicBezTo>
                  <a:pt x="1943179" y="334833"/>
                  <a:pt x="1949949" y="321605"/>
                  <a:pt x="1953491" y="307437"/>
                </a:cubicBezTo>
                <a:cubicBezTo>
                  <a:pt x="1992656" y="150777"/>
                  <a:pt x="1935612" y="333369"/>
                  <a:pt x="1995055" y="155037"/>
                </a:cubicBezTo>
                <a:cubicBezTo>
                  <a:pt x="1999673" y="141182"/>
                  <a:pt x="1998582" y="123799"/>
                  <a:pt x="2008909" y="113473"/>
                </a:cubicBezTo>
                <a:cubicBezTo>
                  <a:pt x="2018146" y="104237"/>
                  <a:pt x="2028459" y="95964"/>
                  <a:pt x="2036619" y="85764"/>
                </a:cubicBezTo>
                <a:cubicBezTo>
                  <a:pt x="2047021" y="72762"/>
                  <a:pt x="2052554" y="55975"/>
                  <a:pt x="2064328" y="44201"/>
                </a:cubicBezTo>
                <a:cubicBezTo>
                  <a:pt x="2091188" y="17341"/>
                  <a:pt x="2113647" y="13906"/>
                  <a:pt x="2147455" y="2637"/>
                </a:cubicBezTo>
                <a:cubicBezTo>
                  <a:pt x="2244437" y="7255"/>
                  <a:pt x="2341343" y="13903"/>
                  <a:pt x="2438400" y="16491"/>
                </a:cubicBezTo>
                <a:cubicBezTo>
                  <a:pt x="3221411" y="37371"/>
                  <a:pt x="2948736" y="-48928"/>
                  <a:pt x="3228109" y="44201"/>
                </a:cubicBezTo>
                <a:cubicBezTo>
                  <a:pt x="3237346" y="53437"/>
                  <a:pt x="3245619" y="63750"/>
                  <a:pt x="3255819" y="71910"/>
                </a:cubicBezTo>
                <a:cubicBezTo>
                  <a:pt x="3297221" y="105032"/>
                  <a:pt x="3302161" y="89588"/>
                  <a:pt x="3325091" y="141182"/>
                </a:cubicBezTo>
                <a:cubicBezTo>
                  <a:pt x="3336954" y="167873"/>
                  <a:pt x="3343563" y="196601"/>
                  <a:pt x="3352800" y="224310"/>
                </a:cubicBezTo>
                <a:cubicBezTo>
                  <a:pt x="3372709" y="284036"/>
                  <a:pt x="3378732" y="298554"/>
                  <a:pt x="3394364" y="376710"/>
                </a:cubicBezTo>
                <a:cubicBezTo>
                  <a:pt x="3402272" y="416246"/>
                  <a:pt x="3410337" y="462281"/>
                  <a:pt x="3422073" y="501401"/>
                </a:cubicBezTo>
                <a:cubicBezTo>
                  <a:pt x="3430466" y="529377"/>
                  <a:pt x="3433580" y="560226"/>
                  <a:pt x="3449782" y="584528"/>
                </a:cubicBezTo>
                <a:lnTo>
                  <a:pt x="3477491" y="626091"/>
                </a:lnTo>
                <a:cubicBezTo>
                  <a:pt x="3482109" y="644564"/>
                  <a:pt x="3487215" y="662922"/>
                  <a:pt x="3491346" y="681510"/>
                </a:cubicBezTo>
                <a:cubicBezTo>
                  <a:pt x="3496454" y="704497"/>
                  <a:pt x="3499004" y="728064"/>
                  <a:pt x="3505200" y="750782"/>
                </a:cubicBezTo>
                <a:cubicBezTo>
                  <a:pt x="3505209" y="750817"/>
                  <a:pt x="3539831" y="854674"/>
                  <a:pt x="3546764" y="875473"/>
                </a:cubicBezTo>
                <a:lnTo>
                  <a:pt x="3588328" y="1000164"/>
                </a:lnTo>
                <a:cubicBezTo>
                  <a:pt x="3592946" y="1014019"/>
                  <a:pt x="3594081" y="1029577"/>
                  <a:pt x="3602182" y="1041728"/>
                </a:cubicBezTo>
                <a:cubicBezTo>
                  <a:pt x="3611418" y="1055582"/>
                  <a:pt x="3622444" y="1068398"/>
                  <a:pt x="3629891" y="1083291"/>
                </a:cubicBezTo>
                <a:cubicBezTo>
                  <a:pt x="3636422" y="1096353"/>
                  <a:pt x="3634623" y="1113451"/>
                  <a:pt x="3643746" y="1124855"/>
                </a:cubicBezTo>
                <a:cubicBezTo>
                  <a:pt x="3654148" y="1137857"/>
                  <a:pt x="3672307" y="1142162"/>
                  <a:pt x="3685309" y="1152564"/>
                </a:cubicBezTo>
                <a:cubicBezTo>
                  <a:pt x="3730305" y="1188560"/>
                  <a:pt x="3708158" y="1203792"/>
                  <a:pt x="3796146" y="1207982"/>
                </a:cubicBezTo>
                <a:lnTo>
                  <a:pt x="4087091" y="1221837"/>
                </a:lnTo>
                <a:cubicBezTo>
                  <a:pt x="4211782" y="1217219"/>
                  <a:pt x="4336664" y="1216282"/>
                  <a:pt x="4461164" y="1207982"/>
                </a:cubicBezTo>
                <a:cubicBezTo>
                  <a:pt x="4475736" y="1207011"/>
                  <a:pt x="4488686" y="1198140"/>
                  <a:pt x="4502728" y="1194128"/>
                </a:cubicBezTo>
                <a:cubicBezTo>
                  <a:pt x="4624495" y="1159338"/>
                  <a:pt x="4500061" y="1199634"/>
                  <a:pt x="4599709" y="1166419"/>
                </a:cubicBezTo>
                <a:lnTo>
                  <a:pt x="5583382" y="1180273"/>
                </a:lnTo>
                <a:cubicBezTo>
                  <a:pt x="6174673" y="1195434"/>
                  <a:pt x="5510484" y="1194128"/>
                  <a:pt x="5708073" y="119412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DFEE9B-723C-6F4F-A446-E92DB537F7D2}"/>
              </a:ext>
            </a:extLst>
          </p:cNvPr>
          <p:cNvCxnSpPr>
            <a:cxnSpLocks/>
          </p:cNvCxnSpPr>
          <p:nvPr/>
        </p:nvCxnSpPr>
        <p:spPr>
          <a:xfrm>
            <a:off x="1213194" y="5290256"/>
            <a:ext cx="7515170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7AE346-DE2C-534E-A290-4C010DA7D5EE}"/>
              </a:ext>
            </a:extLst>
          </p:cNvPr>
          <p:cNvCxnSpPr>
            <a:cxnSpLocks/>
          </p:cNvCxnSpPr>
          <p:nvPr/>
        </p:nvCxnSpPr>
        <p:spPr>
          <a:xfrm flipV="1">
            <a:off x="1240904" y="3159373"/>
            <a:ext cx="0" cy="2126674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3357CC-93DB-1B46-A2DD-FAA978BC9CD3}"/>
              </a:ext>
            </a:extLst>
          </p:cNvPr>
          <p:cNvCxnSpPr>
            <a:cxnSpLocks/>
          </p:cNvCxnSpPr>
          <p:nvPr/>
        </p:nvCxnSpPr>
        <p:spPr>
          <a:xfrm>
            <a:off x="1877291" y="2745363"/>
            <a:ext cx="0" cy="24085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D5057E2C-C68E-BF4F-A555-278BB3CB5899}"/>
              </a:ext>
            </a:extLst>
          </p:cNvPr>
          <p:cNvSpPr/>
          <p:nvPr/>
        </p:nvSpPr>
        <p:spPr>
          <a:xfrm>
            <a:off x="1524000" y="5153891"/>
            <a:ext cx="706582" cy="27709"/>
          </a:xfrm>
          <a:custGeom>
            <a:avLst/>
            <a:gdLst>
              <a:gd name="connsiteX0" fmla="*/ 706582 w 706582"/>
              <a:gd name="connsiteY0" fmla="*/ 0 h 27709"/>
              <a:gd name="connsiteX1" fmla="*/ 581891 w 706582"/>
              <a:gd name="connsiteY1" fmla="*/ 13854 h 27709"/>
              <a:gd name="connsiteX2" fmla="*/ 526473 w 706582"/>
              <a:gd name="connsiteY2" fmla="*/ 27709 h 27709"/>
              <a:gd name="connsiteX3" fmla="*/ 0 w 706582"/>
              <a:gd name="connsiteY3" fmla="*/ 13854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82" h="27709">
                <a:moveTo>
                  <a:pt x="706582" y="0"/>
                </a:moveTo>
                <a:cubicBezTo>
                  <a:pt x="665018" y="4618"/>
                  <a:pt x="623224" y="7495"/>
                  <a:pt x="581891" y="13854"/>
                </a:cubicBezTo>
                <a:cubicBezTo>
                  <a:pt x="563071" y="16749"/>
                  <a:pt x="545514" y="27709"/>
                  <a:pt x="526473" y="27709"/>
                </a:cubicBezTo>
                <a:cubicBezTo>
                  <a:pt x="350921" y="27709"/>
                  <a:pt x="175552" y="13854"/>
                  <a:pt x="0" y="13854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B4FD14-F07D-2141-9875-A09CD7D20811}"/>
              </a:ext>
            </a:extLst>
          </p:cNvPr>
          <p:cNvSpPr/>
          <p:nvPr/>
        </p:nvSpPr>
        <p:spPr>
          <a:xfrm>
            <a:off x="7344889" y="4890655"/>
            <a:ext cx="940129" cy="290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CBC88F-4179-6943-A61D-38F4B55E908F}"/>
              </a:ext>
            </a:extLst>
          </p:cNvPr>
          <p:cNvCxnSpPr>
            <a:cxnSpLocks/>
          </p:cNvCxnSpPr>
          <p:nvPr/>
        </p:nvCxnSpPr>
        <p:spPr>
          <a:xfrm>
            <a:off x="2389909" y="2718735"/>
            <a:ext cx="0" cy="24085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2B3CDD-6CB9-2C4E-8814-8133E9D12E93}"/>
              </a:ext>
            </a:extLst>
          </p:cNvPr>
          <p:cNvCxnSpPr>
            <a:cxnSpLocks/>
            <a:stCxn id="3" idx="8"/>
            <a:endCxn id="18" idx="8"/>
          </p:cNvCxnSpPr>
          <p:nvPr/>
        </p:nvCxnSpPr>
        <p:spPr>
          <a:xfrm>
            <a:off x="2895601" y="2604655"/>
            <a:ext cx="706584" cy="23835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C89C3B-9203-DC49-8260-59EB072B1C03}"/>
              </a:ext>
            </a:extLst>
          </p:cNvPr>
          <p:cNvCxnSpPr>
            <a:cxnSpLocks/>
            <a:endCxn id="18" idx="16"/>
          </p:cNvCxnSpPr>
          <p:nvPr/>
        </p:nvCxnSpPr>
        <p:spPr>
          <a:xfrm>
            <a:off x="3401292" y="2139899"/>
            <a:ext cx="699657" cy="237722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A6767A-F9D1-FB4E-9850-71C5DB957461}"/>
              </a:ext>
            </a:extLst>
          </p:cNvPr>
          <p:cNvCxnSpPr>
            <a:cxnSpLocks/>
            <a:endCxn id="18" idx="25"/>
          </p:cNvCxnSpPr>
          <p:nvPr/>
        </p:nvCxnSpPr>
        <p:spPr>
          <a:xfrm>
            <a:off x="3906983" y="1419528"/>
            <a:ext cx="748147" cy="243257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4C7B37-F68B-2349-9FBA-4ADB42B19CA6}"/>
              </a:ext>
            </a:extLst>
          </p:cNvPr>
          <p:cNvCxnSpPr>
            <a:cxnSpLocks/>
          </p:cNvCxnSpPr>
          <p:nvPr/>
        </p:nvCxnSpPr>
        <p:spPr>
          <a:xfrm>
            <a:off x="4412674" y="1465131"/>
            <a:ext cx="616526" cy="238295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47A1C7-408C-2742-9619-D4A59D8EF2B0}"/>
              </a:ext>
            </a:extLst>
          </p:cNvPr>
          <p:cNvCxnSpPr>
            <a:cxnSpLocks/>
            <a:endCxn id="18" idx="36"/>
          </p:cNvCxnSpPr>
          <p:nvPr/>
        </p:nvCxnSpPr>
        <p:spPr>
          <a:xfrm>
            <a:off x="4918365" y="1977867"/>
            <a:ext cx="845129" cy="273321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05E719-98DC-AA40-89F4-A1FAD4D08A01}"/>
              </a:ext>
            </a:extLst>
          </p:cNvPr>
          <p:cNvCxnSpPr>
            <a:cxnSpLocks/>
            <a:endCxn id="18" idx="41"/>
          </p:cNvCxnSpPr>
          <p:nvPr/>
        </p:nvCxnSpPr>
        <p:spPr>
          <a:xfrm>
            <a:off x="5417128" y="2620101"/>
            <a:ext cx="484911" cy="236807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20EE78-64AE-9444-8602-1917A281573A}"/>
              </a:ext>
            </a:extLst>
          </p:cNvPr>
          <p:cNvCxnSpPr>
            <a:cxnSpLocks/>
          </p:cNvCxnSpPr>
          <p:nvPr/>
        </p:nvCxnSpPr>
        <p:spPr>
          <a:xfrm>
            <a:off x="5915891" y="2633758"/>
            <a:ext cx="6928" cy="23821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5855562-3798-284E-896A-35EA204C9AD3}"/>
              </a:ext>
            </a:extLst>
          </p:cNvPr>
          <p:cNvCxnSpPr>
            <a:cxnSpLocks/>
            <a:endCxn id="18" idx="43"/>
          </p:cNvCxnSpPr>
          <p:nvPr/>
        </p:nvCxnSpPr>
        <p:spPr>
          <a:xfrm flipH="1">
            <a:off x="6303821" y="2547465"/>
            <a:ext cx="156854" cy="250998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1EF5E5-F5AD-BC44-8D82-10B0F2DE0714}"/>
              </a:ext>
            </a:extLst>
          </p:cNvPr>
          <p:cNvCxnSpPr>
            <a:cxnSpLocks/>
          </p:cNvCxnSpPr>
          <p:nvPr/>
        </p:nvCxnSpPr>
        <p:spPr>
          <a:xfrm>
            <a:off x="6988135" y="2633758"/>
            <a:ext cx="257792" cy="235441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13B9755-C783-664D-895A-4E9DB851F664}"/>
              </a:ext>
            </a:extLst>
          </p:cNvPr>
          <p:cNvSpPr txBox="1"/>
          <p:nvPr/>
        </p:nvSpPr>
        <p:spPr>
          <a:xfrm>
            <a:off x="5615792" y="1234862"/>
            <a:ext cx="198448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Desired approach</a:t>
            </a:r>
          </a:p>
        </p:txBody>
      </p:sp>
    </p:spTree>
    <p:extLst>
      <p:ext uri="{BB962C8B-B14F-4D97-AF65-F5344CB8AC3E}">
        <p14:creationId xmlns:p14="http://schemas.microsoft.com/office/powerpoint/2010/main" val="150463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E1628-2920-C540-876B-C725CD1E7E66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Euclidian distance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250D6BF-B3ED-384C-96AC-015FD471278C}"/>
              </a:ext>
            </a:extLst>
          </p:cNvPr>
          <p:cNvSpPr/>
          <p:nvPr/>
        </p:nvSpPr>
        <p:spPr>
          <a:xfrm>
            <a:off x="2780737" y="1452091"/>
            <a:ext cx="3293560" cy="1336019"/>
          </a:xfrm>
          <a:custGeom>
            <a:avLst/>
            <a:gdLst>
              <a:gd name="connsiteX0" fmla="*/ 0 w 5834743"/>
              <a:gd name="connsiteY0" fmla="*/ 1318819 h 1336019"/>
              <a:gd name="connsiteX1" fmla="*/ 207819 w 5834743"/>
              <a:gd name="connsiteY1" fmla="*/ 1304964 h 1336019"/>
              <a:gd name="connsiteX2" fmla="*/ 692728 w 5834743"/>
              <a:gd name="connsiteY2" fmla="*/ 1291110 h 1336019"/>
              <a:gd name="connsiteX3" fmla="*/ 762000 w 5834743"/>
              <a:gd name="connsiteY3" fmla="*/ 1277255 h 1336019"/>
              <a:gd name="connsiteX4" fmla="*/ 872837 w 5834743"/>
              <a:gd name="connsiteY4" fmla="*/ 1263401 h 1336019"/>
              <a:gd name="connsiteX5" fmla="*/ 914400 w 5834743"/>
              <a:gd name="connsiteY5" fmla="*/ 1249546 h 1336019"/>
              <a:gd name="connsiteX6" fmla="*/ 969819 w 5834743"/>
              <a:gd name="connsiteY6" fmla="*/ 1235691 h 1336019"/>
              <a:gd name="connsiteX7" fmla="*/ 1163782 w 5834743"/>
              <a:gd name="connsiteY7" fmla="*/ 1207982 h 1336019"/>
              <a:gd name="connsiteX8" fmla="*/ 1385455 w 5834743"/>
              <a:gd name="connsiteY8" fmla="*/ 1152564 h 1336019"/>
              <a:gd name="connsiteX9" fmla="*/ 1607128 w 5834743"/>
              <a:gd name="connsiteY9" fmla="*/ 1124855 h 1336019"/>
              <a:gd name="connsiteX10" fmla="*/ 1648691 w 5834743"/>
              <a:gd name="connsiteY10" fmla="*/ 1111001 h 1336019"/>
              <a:gd name="connsiteX11" fmla="*/ 1690255 w 5834743"/>
              <a:gd name="connsiteY11" fmla="*/ 1083291 h 1336019"/>
              <a:gd name="connsiteX12" fmla="*/ 1787237 w 5834743"/>
              <a:gd name="connsiteY12" fmla="*/ 958601 h 1336019"/>
              <a:gd name="connsiteX13" fmla="*/ 1814946 w 5834743"/>
              <a:gd name="connsiteY13" fmla="*/ 917037 h 1336019"/>
              <a:gd name="connsiteX14" fmla="*/ 1828800 w 5834743"/>
              <a:gd name="connsiteY14" fmla="*/ 861619 h 1336019"/>
              <a:gd name="connsiteX15" fmla="*/ 1856509 w 5834743"/>
              <a:gd name="connsiteY15" fmla="*/ 778491 h 1336019"/>
              <a:gd name="connsiteX16" fmla="*/ 1884219 w 5834743"/>
              <a:gd name="connsiteY16" fmla="*/ 681510 h 1336019"/>
              <a:gd name="connsiteX17" fmla="*/ 1911928 w 5834743"/>
              <a:gd name="connsiteY17" fmla="*/ 515255 h 1336019"/>
              <a:gd name="connsiteX18" fmla="*/ 1939637 w 5834743"/>
              <a:gd name="connsiteY18" fmla="*/ 349001 h 1336019"/>
              <a:gd name="connsiteX19" fmla="*/ 1953491 w 5834743"/>
              <a:gd name="connsiteY19" fmla="*/ 307437 h 1336019"/>
              <a:gd name="connsiteX20" fmla="*/ 1995055 w 5834743"/>
              <a:gd name="connsiteY20" fmla="*/ 155037 h 1336019"/>
              <a:gd name="connsiteX21" fmla="*/ 2008909 w 5834743"/>
              <a:gd name="connsiteY21" fmla="*/ 113473 h 1336019"/>
              <a:gd name="connsiteX22" fmla="*/ 2036619 w 5834743"/>
              <a:gd name="connsiteY22" fmla="*/ 85764 h 1336019"/>
              <a:gd name="connsiteX23" fmla="*/ 2064328 w 5834743"/>
              <a:gd name="connsiteY23" fmla="*/ 44201 h 1336019"/>
              <a:gd name="connsiteX24" fmla="*/ 2147455 w 5834743"/>
              <a:gd name="connsiteY24" fmla="*/ 2637 h 1336019"/>
              <a:gd name="connsiteX25" fmla="*/ 2438400 w 5834743"/>
              <a:gd name="connsiteY25" fmla="*/ 16491 h 1336019"/>
              <a:gd name="connsiteX26" fmla="*/ 3228109 w 5834743"/>
              <a:gd name="connsiteY26" fmla="*/ 44201 h 1336019"/>
              <a:gd name="connsiteX27" fmla="*/ 3255819 w 5834743"/>
              <a:gd name="connsiteY27" fmla="*/ 71910 h 1336019"/>
              <a:gd name="connsiteX28" fmla="*/ 3325091 w 5834743"/>
              <a:gd name="connsiteY28" fmla="*/ 141182 h 1336019"/>
              <a:gd name="connsiteX29" fmla="*/ 3352800 w 5834743"/>
              <a:gd name="connsiteY29" fmla="*/ 224310 h 1336019"/>
              <a:gd name="connsiteX30" fmla="*/ 3394364 w 5834743"/>
              <a:gd name="connsiteY30" fmla="*/ 376710 h 1336019"/>
              <a:gd name="connsiteX31" fmla="*/ 3422073 w 5834743"/>
              <a:gd name="connsiteY31" fmla="*/ 501401 h 1336019"/>
              <a:gd name="connsiteX32" fmla="*/ 3449782 w 5834743"/>
              <a:gd name="connsiteY32" fmla="*/ 584528 h 1336019"/>
              <a:gd name="connsiteX33" fmla="*/ 3477491 w 5834743"/>
              <a:gd name="connsiteY33" fmla="*/ 626091 h 1336019"/>
              <a:gd name="connsiteX34" fmla="*/ 3491346 w 5834743"/>
              <a:gd name="connsiteY34" fmla="*/ 681510 h 1336019"/>
              <a:gd name="connsiteX35" fmla="*/ 3505200 w 5834743"/>
              <a:gd name="connsiteY35" fmla="*/ 750782 h 1336019"/>
              <a:gd name="connsiteX36" fmla="*/ 3546764 w 5834743"/>
              <a:gd name="connsiteY36" fmla="*/ 875473 h 1336019"/>
              <a:gd name="connsiteX37" fmla="*/ 3588328 w 5834743"/>
              <a:gd name="connsiteY37" fmla="*/ 1000164 h 1336019"/>
              <a:gd name="connsiteX38" fmla="*/ 3602182 w 5834743"/>
              <a:gd name="connsiteY38" fmla="*/ 1041728 h 1336019"/>
              <a:gd name="connsiteX39" fmla="*/ 3629891 w 5834743"/>
              <a:gd name="connsiteY39" fmla="*/ 1083291 h 1336019"/>
              <a:gd name="connsiteX40" fmla="*/ 3643746 w 5834743"/>
              <a:gd name="connsiteY40" fmla="*/ 1124855 h 1336019"/>
              <a:gd name="connsiteX41" fmla="*/ 3685309 w 5834743"/>
              <a:gd name="connsiteY41" fmla="*/ 1152564 h 1336019"/>
              <a:gd name="connsiteX42" fmla="*/ 3796146 w 5834743"/>
              <a:gd name="connsiteY42" fmla="*/ 1207982 h 1336019"/>
              <a:gd name="connsiteX43" fmla="*/ 4087091 w 5834743"/>
              <a:gd name="connsiteY43" fmla="*/ 1221837 h 1336019"/>
              <a:gd name="connsiteX44" fmla="*/ 4461164 w 5834743"/>
              <a:gd name="connsiteY44" fmla="*/ 1207982 h 1336019"/>
              <a:gd name="connsiteX45" fmla="*/ 4502728 w 5834743"/>
              <a:gd name="connsiteY45" fmla="*/ 1194128 h 1336019"/>
              <a:gd name="connsiteX46" fmla="*/ 4599709 w 5834743"/>
              <a:gd name="connsiteY46" fmla="*/ 1166419 h 1336019"/>
              <a:gd name="connsiteX47" fmla="*/ 5583382 w 5834743"/>
              <a:gd name="connsiteY47" fmla="*/ 1180273 h 1336019"/>
              <a:gd name="connsiteX48" fmla="*/ 5708073 w 5834743"/>
              <a:gd name="connsiteY48" fmla="*/ 1194128 h 133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34743" h="1336019">
                <a:moveTo>
                  <a:pt x="0" y="1318819"/>
                </a:moveTo>
                <a:cubicBezTo>
                  <a:pt x="292539" y="1360609"/>
                  <a:pt x="-118790" y="1314295"/>
                  <a:pt x="207819" y="1304964"/>
                </a:cubicBezTo>
                <a:lnTo>
                  <a:pt x="692728" y="1291110"/>
                </a:lnTo>
                <a:cubicBezTo>
                  <a:pt x="715819" y="1286492"/>
                  <a:pt x="738726" y="1280836"/>
                  <a:pt x="762000" y="1277255"/>
                </a:cubicBezTo>
                <a:cubicBezTo>
                  <a:pt x="798800" y="1271593"/>
                  <a:pt x="836204" y="1270061"/>
                  <a:pt x="872837" y="1263401"/>
                </a:cubicBezTo>
                <a:cubicBezTo>
                  <a:pt x="887205" y="1260789"/>
                  <a:pt x="900358" y="1253558"/>
                  <a:pt x="914400" y="1249546"/>
                </a:cubicBezTo>
                <a:cubicBezTo>
                  <a:pt x="932709" y="1244315"/>
                  <a:pt x="951231" y="1239822"/>
                  <a:pt x="969819" y="1235691"/>
                </a:cubicBezTo>
                <a:cubicBezTo>
                  <a:pt x="1058037" y="1216087"/>
                  <a:pt x="1054867" y="1220084"/>
                  <a:pt x="1163782" y="1207982"/>
                </a:cubicBezTo>
                <a:cubicBezTo>
                  <a:pt x="1247152" y="1180192"/>
                  <a:pt x="1289920" y="1162117"/>
                  <a:pt x="1385455" y="1152564"/>
                </a:cubicBezTo>
                <a:cubicBezTo>
                  <a:pt x="1455154" y="1145594"/>
                  <a:pt x="1536808" y="1140482"/>
                  <a:pt x="1607128" y="1124855"/>
                </a:cubicBezTo>
                <a:cubicBezTo>
                  <a:pt x="1621384" y="1121687"/>
                  <a:pt x="1634837" y="1115619"/>
                  <a:pt x="1648691" y="1111001"/>
                </a:cubicBezTo>
                <a:cubicBezTo>
                  <a:pt x="1662546" y="1101764"/>
                  <a:pt x="1677463" y="1093951"/>
                  <a:pt x="1690255" y="1083291"/>
                </a:cubicBezTo>
                <a:cubicBezTo>
                  <a:pt x="1739091" y="1042594"/>
                  <a:pt x="1748615" y="1016534"/>
                  <a:pt x="1787237" y="958601"/>
                </a:cubicBezTo>
                <a:lnTo>
                  <a:pt x="1814946" y="917037"/>
                </a:lnTo>
                <a:cubicBezTo>
                  <a:pt x="1819564" y="898564"/>
                  <a:pt x="1823329" y="879857"/>
                  <a:pt x="1828800" y="861619"/>
                </a:cubicBezTo>
                <a:cubicBezTo>
                  <a:pt x="1837193" y="833643"/>
                  <a:pt x="1847272" y="806200"/>
                  <a:pt x="1856509" y="778491"/>
                </a:cubicBezTo>
                <a:cubicBezTo>
                  <a:pt x="1868762" y="741734"/>
                  <a:pt x="1876763" y="721277"/>
                  <a:pt x="1884219" y="681510"/>
                </a:cubicBezTo>
                <a:cubicBezTo>
                  <a:pt x="1894573" y="626290"/>
                  <a:pt x="1903983" y="570873"/>
                  <a:pt x="1911928" y="515255"/>
                </a:cubicBezTo>
                <a:cubicBezTo>
                  <a:pt x="1919750" y="460499"/>
                  <a:pt x="1926129" y="403035"/>
                  <a:pt x="1939637" y="349001"/>
                </a:cubicBezTo>
                <a:cubicBezTo>
                  <a:pt x="1943179" y="334833"/>
                  <a:pt x="1949949" y="321605"/>
                  <a:pt x="1953491" y="307437"/>
                </a:cubicBezTo>
                <a:cubicBezTo>
                  <a:pt x="1992656" y="150777"/>
                  <a:pt x="1935612" y="333369"/>
                  <a:pt x="1995055" y="155037"/>
                </a:cubicBezTo>
                <a:cubicBezTo>
                  <a:pt x="1999673" y="141182"/>
                  <a:pt x="1998582" y="123799"/>
                  <a:pt x="2008909" y="113473"/>
                </a:cubicBezTo>
                <a:cubicBezTo>
                  <a:pt x="2018146" y="104237"/>
                  <a:pt x="2028459" y="95964"/>
                  <a:pt x="2036619" y="85764"/>
                </a:cubicBezTo>
                <a:cubicBezTo>
                  <a:pt x="2047021" y="72762"/>
                  <a:pt x="2052554" y="55975"/>
                  <a:pt x="2064328" y="44201"/>
                </a:cubicBezTo>
                <a:cubicBezTo>
                  <a:pt x="2091188" y="17341"/>
                  <a:pt x="2113647" y="13906"/>
                  <a:pt x="2147455" y="2637"/>
                </a:cubicBezTo>
                <a:cubicBezTo>
                  <a:pt x="2244437" y="7255"/>
                  <a:pt x="2341343" y="13903"/>
                  <a:pt x="2438400" y="16491"/>
                </a:cubicBezTo>
                <a:cubicBezTo>
                  <a:pt x="3221411" y="37371"/>
                  <a:pt x="2948736" y="-48928"/>
                  <a:pt x="3228109" y="44201"/>
                </a:cubicBezTo>
                <a:cubicBezTo>
                  <a:pt x="3237346" y="53437"/>
                  <a:pt x="3245619" y="63750"/>
                  <a:pt x="3255819" y="71910"/>
                </a:cubicBezTo>
                <a:cubicBezTo>
                  <a:pt x="3297221" y="105032"/>
                  <a:pt x="3302161" y="89588"/>
                  <a:pt x="3325091" y="141182"/>
                </a:cubicBezTo>
                <a:cubicBezTo>
                  <a:pt x="3336954" y="167873"/>
                  <a:pt x="3343563" y="196601"/>
                  <a:pt x="3352800" y="224310"/>
                </a:cubicBezTo>
                <a:cubicBezTo>
                  <a:pt x="3372709" y="284036"/>
                  <a:pt x="3378732" y="298554"/>
                  <a:pt x="3394364" y="376710"/>
                </a:cubicBezTo>
                <a:cubicBezTo>
                  <a:pt x="3402272" y="416246"/>
                  <a:pt x="3410337" y="462281"/>
                  <a:pt x="3422073" y="501401"/>
                </a:cubicBezTo>
                <a:cubicBezTo>
                  <a:pt x="3430466" y="529377"/>
                  <a:pt x="3433580" y="560226"/>
                  <a:pt x="3449782" y="584528"/>
                </a:cubicBezTo>
                <a:lnTo>
                  <a:pt x="3477491" y="626091"/>
                </a:lnTo>
                <a:cubicBezTo>
                  <a:pt x="3482109" y="644564"/>
                  <a:pt x="3487215" y="662922"/>
                  <a:pt x="3491346" y="681510"/>
                </a:cubicBezTo>
                <a:cubicBezTo>
                  <a:pt x="3496454" y="704497"/>
                  <a:pt x="3499004" y="728064"/>
                  <a:pt x="3505200" y="750782"/>
                </a:cubicBezTo>
                <a:cubicBezTo>
                  <a:pt x="3505209" y="750817"/>
                  <a:pt x="3539831" y="854674"/>
                  <a:pt x="3546764" y="875473"/>
                </a:cubicBezTo>
                <a:lnTo>
                  <a:pt x="3588328" y="1000164"/>
                </a:lnTo>
                <a:cubicBezTo>
                  <a:pt x="3592946" y="1014019"/>
                  <a:pt x="3594081" y="1029577"/>
                  <a:pt x="3602182" y="1041728"/>
                </a:cubicBezTo>
                <a:cubicBezTo>
                  <a:pt x="3611418" y="1055582"/>
                  <a:pt x="3622444" y="1068398"/>
                  <a:pt x="3629891" y="1083291"/>
                </a:cubicBezTo>
                <a:cubicBezTo>
                  <a:pt x="3636422" y="1096353"/>
                  <a:pt x="3634623" y="1113451"/>
                  <a:pt x="3643746" y="1124855"/>
                </a:cubicBezTo>
                <a:cubicBezTo>
                  <a:pt x="3654148" y="1137857"/>
                  <a:pt x="3672307" y="1142162"/>
                  <a:pt x="3685309" y="1152564"/>
                </a:cubicBezTo>
                <a:cubicBezTo>
                  <a:pt x="3730305" y="1188560"/>
                  <a:pt x="3708158" y="1203792"/>
                  <a:pt x="3796146" y="1207982"/>
                </a:cubicBezTo>
                <a:lnTo>
                  <a:pt x="4087091" y="1221837"/>
                </a:lnTo>
                <a:cubicBezTo>
                  <a:pt x="4211782" y="1217219"/>
                  <a:pt x="4336664" y="1216282"/>
                  <a:pt x="4461164" y="1207982"/>
                </a:cubicBezTo>
                <a:cubicBezTo>
                  <a:pt x="4475736" y="1207011"/>
                  <a:pt x="4488686" y="1198140"/>
                  <a:pt x="4502728" y="1194128"/>
                </a:cubicBezTo>
                <a:cubicBezTo>
                  <a:pt x="4624495" y="1159338"/>
                  <a:pt x="4500061" y="1199634"/>
                  <a:pt x="4599709" y="1166419"/>
                </a:cubicBezTo>
                <a:lnTo>
                  <a:pt x="5583382" y="1180273"/>
                </a:lnTo>
                <a:cubicBezTo>
                  <a:pt x="6174673" y="1195434"/>
                  <a:pt x="5510484" y="1194128"/>
                  <a:pt x="5708073" y="119412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A817B-CAB0-254F-9546-79857CC10AB2}"/>
              </a:ext>
            </a:extLst>
          </p:cNvPr>
          <p:cNvCxnSpPr>
            <a:cxnSpLocks/>
          </p:cNvCxnSpPr>
          <p:nvPr/>
        </p:nvCxnSpPr>
        <p:spPr>
          <a:xfrm flipV="1">
            <a:off x="1240904" y="775855"/>
            <a:ext cx="0" cy="2126674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1DCDBA-47E4-AB4F-85DF-837D060F6BB7}"/>
              </a:ext>
            </a:extLst>
          </p:cNvPr>
          <p:cNvCxnSpPr>
            <a:cxnSpLocks/>
          </p:cNvCxnSpPr>
          <p:nvPr/>
        </p:nvCxnSpPr>
        <p:spPr>
          <a:xfrm>
            <a:off x="1213194" y="2906738"/>
            <a:ext cx="7515170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985A49CB-0C40-D94C-8056-D6D6CC6C8693}"/>
              </a:ext>
            </a:extLst>
          </p:cNvPr>
          <p:cNvSpPr/>
          <p:nvPr/>
        </p:nvSpPr>
        <p:spPr>
          <a:xfrm>
            <a:off x="174219" y="4069889"/>
            <a:ext cx="9396912" cy="1336019"/>
          </a:xfrm>
          <a:custGeom>
            <a:avLst/>
            <a:gdLst>
              <a:gd name="connsiteX0" fmla="*/ 0 w 5834743"/>
              <a:gd name="connsiteY0" fmla="*/ 1318819 h 1336019"/>
              <a:gd name="connsiteX1" fmla="*/ 207819 w 5834743"/>
              <a:gd name="connsiteY1" fmla="*/ 1304964 h 1336019"/>
              <a:gd name="connsiteX2" fmla="*/ 692728 w 5834743"/>
              <a:gd name="connsiteY2" fmla="*/ 1291110 h 1336019"/>
              <a:gd name="connsiteX3" fmla="*/ 762000 w 5834743"/>
              <a:gd name="connsiteY3" fmla="*/ 1277255 h 1336019"/>
              <a:gd name="connsiteX4" fmla="*/ 872837 w 5834743"/>
              <a:gd name="connsiteY4" fmla="*/ 1263401 h 1336019"/>
              <a:gd name="connsiteX5" fmla="*/ 914400 w 5834743"/>
              <a:gd name="connsiteY5" fmla="*/ 1249546 h 1336019"/>
              <a:gd name="connsiteX6" fmla="*/ 969819 w 5834743"/>
              <a:gd name="connsiteY6" fmla="*/ 1235691 h 1336019"/>
              <a:gd name="connsiteX7" fmla="*/ 1163782 w 5834743"/>
              <a:gd name="connsiteY7" fmla="*/ 1207982 h 1336019"/>
              <a:gd name="connsiteX8" fmla="*/ 1385455 w 5834743"/>
              <a:gd name="connsiteY8" fmla="*/ 1152564 h 1336019"/>
              <a:gd name="connsiteX9" fmla="*/ 1607128 w 5834743"/>
              <a:gd name="connsiteY9" fmla="*/ 1124855 h 1336019"/>
              <a:gd name="connsiteX10" fmla="*/ 1648691 w 5834743"/>
              <a:gd name="connsiteY10" fmla="*/ 1111001 h 1336019"/>
              <a:gd name="connsiteX11" fmla="*/ 1690255 w 5834743"/>
              <a:gd name="connsiteY11" fmla="*/ 1083291 h 1336019"/>
              <a:gd name="connsiteX12" fmla="*/ 1787237 w 5834743"/>
              <a:gd name="connsiteY12" fmla="*/ 958601 h 1336019"/>
              <a:gd name="connsiteX13" fmla="*/ 1814946 w 5834743"/>
              <a:gd name="connsiteY13" fmla="*/ 917037 h 1336019"/>
              <a:gd name="connsiteX14" fmla="*/ 1828800 w 5834743"/>
              <a:gd name="connsiteY14" fmla="*/ 861619 h 1336019"/>
              <a:gd name="connsiteX15" fmla="*/ 1856509 w 5834743"/>
              <a:gd name="connsiteY15" fmla="*/ 778491 h 1336019"/>
              <a:gd name="connsiteX16" fmla="*/ 1884219 w 5834743"/>
              <a:gd name="connsiteY16" fmla="*/ 681510 h 1336019"/>
              <a:gd name="connsiteX17" fmla="*/ 1911928 w 5834743"/>
              <a:gd name="connsiteY17" fmla="*/ 515255 h 1336019"/>
              <a:gd name="connsiteX18" fmla="*/ 1939637 w 5834743"/>
              <a:gd name="connsiteY18" fmla="*/ 349001 h 1336019"/>
              <a:gd name="connsiteX19" fmla="*/ 1953491 w 5834743"/>
              <a:gd name="connsiteY19" fmla="*/ 307437 h 1336019"/>
              <a:gd name="connsiteX20" fmla="*/ 1995055 w 5834743"/>
              <a:gd name="connsiteY20" fmla="*/ 155037 h 1336019"/>
              <a:gd name="connsiteX21" fmla="*/ 2008909 w 5834743"/>
              <a:gd name="connsiteY21" fmla="*/ 113473 h 1336019"/>
              <a:gd name="connsiteX22" fmla="*/ 2036619 w 5834743"/>
              <a:gd name="connsiteY22" fmla="*/ 85764 h 1336019"/>
              <a:gd name="connsiteX23" fmla="*/ 2064328 w 5834743"/>
              <a:gd name="connsiteY23" fmla="*/ 44201 h 1336019"/>
              <a:gd name="connsiteX24" fmla="*/ 2147455 w 5834743"/>
              <a:gd name="connsiteY24" fmla="*/ 2637 h 1336019"/>
              <a:gd name="connsiteX25" fmla="*/ 2438400 w 5834743"/>
              <a:gd name="connsiteY25" fmla="*/ 16491 h 1336019"/>
              <a:gd name="connsiteX26" fmla="*/ 3228109 w 5834743"/>
              <a:gd name="connsiteY26" fmla="*/ 44201 h 1336019"/>
              <a:gd name="connsiteX27" fmla="*/ 3255819 w 5834743"/>
              <a:gd name="connsiteY27" fmla="*/ 71910 h 1336019"/>
              <a:gd name="connsiteX28" fmla="*/ 3325091 w 5834743"/>
              <a:gd name="connsiteY28" fmla="*/ 141182 h 1336019"/>
              <a:gd name="connsiteX29" fmla="*/ 3352800 w 5834743"/>
              <a:gd name="connsiteY29" fmla="*/ 224310 h 1336019"/>
              <a:gd name="connsiteX30" fmla="*/ 3394364 w 5834743"/>
              <a:gd name="connsiteY30" fmla="*/ 376710 h 1336019"/>
              <a:gd name="connsiteX31" fmla="*/ 3422073 w 5834743"/>
              <a:gd name="connsiteY31" fmla="*/ 501401 h 1336019"/>
              <a:gd name="connsiteX32" fmla="*/ 3449782 w 5834743"/>
              <a:gd name="connsiteY32" fmla="*/ 584528 h 1336019"/>
              <a:gd name="connsiteX33" fmla="*/ 3477491 w 5834743"/>
              <a:gd name="connsiteY33" fmla="*/ 626091 h 1336019"/>
              <a:gd name="connsiteX34" fmla="*/ 3491346 w 5834743"/>
              <a:gd name="connsiteY34" fmla="*/ 681510 h 1336019"/>
              <a:gd name="connsiteX35" fmla="*/ 3505200 w 5834743"/>
              <a:gd name="connsiteY35" fmla="*/ 750782 h 1336019"/>
              <a:gd name="connsiteX36" fmla="*/ 3546764 w 5834743"/>
              <a:gd name="connsiteY36" fmla="*/ 875473 h 1336019"/>
              <a:gd name="connsiteX37" fmla="*/ 3588328 w 5834743"/>
              <a:gd name="connsiteY37" fmla="*/ 1000164 h 1336019"/>
              <a:gd name="connsiteX38" fmla="*/ 3602182 w 5834743"/>
              <a:gd name="connsiteY38" fmla="*/ 1041728 h 1336019"/>
              <a:gd name="connsiteX39" fmla="*/ 3629891 w 5834743"/>
              <a:gd name="connsiteY39" fmla="*/ 1083291 h 1336019"/>
              <a:gd name="connsiteX40" fmla="*/ 3643746 w 5834743"/>
              <a:gd name="connsiteY40" fmla="*/ 1124855 h 1336019"/>
              <a:gd name="connsiteX41" fmla="*/ 3685309 w 5834743"/>
              <a:gd name="connsiteY41" fmla="*/ 1152564 h 1336019"/>
              <a:gd name="connsiteX42" fmla="*/ 3796146 w 5834743"/>
              <a:gd name="connsiteY42" fmla="*/ 1207982 h 1336019"/>
              <a:gd name="connsiteX43" fmla="*/ 4087091 w 5834743"/>
              <a:gd name="connsiteY43" fmla="*/ 1221837 h 1336019"/>
              <a:gd name="connsiteX44" fmla="*/ 4461164 w 5834743"/>
              <a:gd name="connsiteY44" fmla="*/ 1207982 h 1336019"/>
              <a:gd name="connsiteX45" fmla="*/ 4502728 w 5834743"/>
              <a:gd name="connsiteY45" fmla="*/ 1194128 h 1336019"/>
              <a:gd name="connsiteX46" fmla="*/ 4599709 w 5834743"/>
              <a:gd name="connsiteY46" fmla="*/ 1166419 h 1336019"/>
              <a:gd name="connsiteX47" fmla="*/ 5583382 w 5834743"/>
              <a:gd name="connsiteY47" fmla="*/ 1180273 h 1336019"/>
              <a:gd name="connsiteX48" fmla="*/ 5708073 w 5834743"/>
              <a:gd name="connsiteY48" fmla="*/ 1194128 h 133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34743" h="1336019">
                <a:moveTo>
                  <a:pt x="0" y="1318819"/>
                </a:moveTo>
                <a:cubicBezTo>
                  <a:pt x="292539" y="1360609"/>
                  <a:pt x="-118790" y="1314295"/>
                  <a:pt x="207819" y="1304964"/>
                </a:cubicBezTo>
                <a:lnTo>
                  <a:pt x="692728" y="1291110"/>
                </a:lnTo>
                <a:cubicBezTo>
                  <a:pt x="715819" y="1286492"/>
                  <a:pt x="738726" y="1280836"/>
                  <a:pt x="762000" y="1277255"/>
                </a:cubicBezTo>
                <a:cubicBezTo>
                  <a:pt x="798800" y="1271593"/>
                  <a:pt x="836204" y="1270061"/>
                  <a:pt x="872837" y="1263401"/>
                </a:cubicBezTo>
                <a:cubicBezTo>
                  <a:pt x="887205" y="1260789"/>
                  <a:pt x="900358" y="1253558"/>
                  <a:pt x="914400" y="1249546"/>
                </a:cubicBezTo>
                <a:cubicBezTo>
                  <a:pt x="932709" y="1244315"/>
                  <a:pt x="951231" y="1239822"/>
                  <a:pt x="969819" y="1235691"/>
                </a:cubicBezTo>
                <a:cubicBezTo>
                  <a:pt x="1058037" y="1216087"/>
                  <a:pt x="1054867" y="1220084"/>
                  <a:pt x="1163782" y="1207982"/>
                </a:cubicBezTo>
                <a:cubicBezTo>
                  <a:pt x="1247152" y="1180192"/>
                  <a:pt x="1289920" y="1162117"/>
                  <a:pt x="1385455" y="1152564"/>
                </a:cubicBezTo>
                <a:cubicBezTo>
                  <a:pt x="1455154" y="1145594"/>
                  <a:pt x="1536808" y="1140482"/>
                  <a:pt x="1607128" y="1124855"/>
                </a:cubicBezTo>
                <a:cubicBezTo>
                  <a:pt x="1621384" y="1121687"/>
                  <a:pt x="1634837" y="1115619"/>
                  <a:pt x="1648691" y="1111001"/>
                </a:cubicBezTo>
                <a:cubicBezTo>
                  <a:pt x="1662546" y="1101764"/>
                  <a:pt x="1677463" y="1093951"/>
                  <a:pt x="1690255" y="1083291"/>
                </a:cubicBezTo>
                <a:cubicBezTo>
                  <a:pt x="1739091" y="1042594"/>
                  <a:pt x="1748615" y="1016534"/>
                  <a:pt x="1787237" y="958601"/>
                </a:cubicBezTo>
                <a:lnTo>
                  <a:pt x="1814946" y="917037"/>
                </a:lnTo>
                <a:cubicBezTo>
                  <a:pt x="1819564" y="898564"/>
                  <a:pt x="1823329" y="879857"/>
                  <a:pt x="1828800" y="861619"/>
                </a:cubicBezTo>
                <a:cubicBezTo>
                  <a:pt x="1837193" y="833643"/>
                  <a:pt x="1847272" y="806200"/>
                  <a:pt x="1856509" y="778491"/>
                </a:cubicBezTo>
                <a:cubicBezTo>
                  <a:pt x="1868762" y="741734"/>
                  <a:pt x="1876763" y="721277"/>
                  <a:pt x="1884219" y="681510"/>
                </a:cubicBezTo>
                <a:cubicBezTo>
                  <a:pt x="1894573" y="626290"/>
                  <a:pt x="1903983" y="570873"/>
                  <a:pt x="1911928" y="515255"/>
                </a:cubicBezTo>
                <a:cubicBezTo>
                  <a:pt x="1919750" y="460499"/>
                  <a:pt x="1926129" y="403035"/>
                  <a:pt x="1939637" y="349001"/>
                </a:cubicBezTo>
                <a:cubicBezTo>
                  <a:pt x="1943179" y="334833"/>
                  <a:pt x="1949949" y="321605"/>
                  <a:pt x="1953491" y="307437"/>
                </a:cubicBezTo>
                <a:cubicBezTo>
                  <a:pt x="1992656" y="150777"/>
                  <a:pt x="1935612" y="333369"/>
                  <a:pt x="1995055" y="155037"/>
                </a:cubicBezTo>
                <a:cubicBezTo>
                  <a:pt x="1999673" y="141182"/>
                  <a:pt x="1998582" y="123799"/>
                  <a:pt x="2008909" y="113473"/>
                </a:cubicBezTo>
                <a:cubicBezTo>
                  <a:pt x="2018146" y="104237"/>
                  <a:pt x="2028459" y="95964"/>
                  <a:pt x="2036619" y="85764"/>
                </a:cubicBezTo>
                <a:cubicBezTo>
                  <a:pt x="2047021" y="72762"/>
                  <a:pt x="2052554" y="55975"/>
                  <a:pt x="2064328" y="44201"/>
                </a:cubicBezTo>
                <a:cubicBezTo>
                  <a:pt x="2091188" y="17341"/>
                  <a:pt x="2113647" y="13906"/>
                  <a:pt x="2147455" y="2637"/>
                </a:cubicBezTo>
                <a:cubicBezTo>
                  <a:pt x="2244437" y="7255"/>
                  <a:pt x="2341343" y="13903"/>
                  <a:pt x="2438400" y="16491"/>
                </a:cubicBezTo>
                <a:cubicBezTo>
                  <a:pt x="3221411" y="37371"/>
                  <a:pt x="2948736" y="-48928"/>
                  <a:pt x="3228109" y="44201"/>
                </a:cubicBezTo>
                <a:cubicBezTo>
                  <a:pt x="3237346" y="53437"/>
                  <a:pt x="3245619" y="63750"/>
                  <a:pt x="3255819" y="71910"/>
                </a:cubicBezTo>
                <a:cubicBezTo>
                  <a:pt x="3297221" y="105032"/>
                  <a:pt x="3302161" y="89588"/>
                  <a:pt x="3325091" y="141182"/>
                </a:cubicBezTo>
                <a:cubicBezTo>
                  <a:pt x="3336954" y="167873"/>
                  <a:pt x="3343563" y="196601"/>
                  <a:pt x="3352800" y="224310"/>
                </a:cubicBezTo>
                <a:cubicBezTo>
                  <a:pt x="3372709" y="284036"/>
                  <a:pt x="3378732" y="298554"/>
                  <a:pt x="3394364" y="376710"/>
                </a:cubicBezTo>
                <a:cubicBezTo>
                  <a:pt x="3402272" y="416246"/>
                  <a:pt x="3410337" y="462281"/>
                  <a:pt x="3422073" y="501401"/>
                </a:cubicBezTo>
                <a:cubicBezTo>
                  <a:pt x="3430466" y="529377"/>
                  <a:pt x="3433580" y="560226"/>
                  <a:pt x="3449782" y="584528"/>
                </a:cubicBezTo>
                <a:lnTo>
                  <a:pt x="3477491" y="626091"/>
                </a:lnTo>
                <a:cubicBezTo>
                  <a:pt x="3482109" y="644564"/>
                  <a:pt x="3487215" y="662922"/>
                  <a:pt x="3491346" y="681510"/>
                </a:cubicBezTo>
                <a:cubicBezTo>
                  <a:pt x="3496454" y="704497"/>
                  <a:pt x="3499004" y="728064"/>
                  <a:pt x="3505200" y="750782"/>
                </a:cubicBezTo>
                <a:cubicBezTo>
                  <a:pt x="3505209" y="750817"/>
                  <a:pt x="3539831" y="854674"/>
                  <a:pt x="3546764" y="875473"/>
                </a:cubicBezTo>
                <a:lnTo>
                  <a:pt x="3588328" y="1000164"/>
                </a:lnTo>
                <a:cubicBezTo>
                  <a:pt x="3592946" y="1014019"/>
                  <a:pt x="3594081" y="1029577"/>
                  <a:pt x="3602182" y="1041728"/>
                </a:cubicBezTo>
                <a:cubicBezTo>
                  <a:pt x="3611418" y="1055582"/>
                  <a:pt x="3622444" y="1068398"/>
                  <a:pt x="3629891" y="1083291"/>
                </a:cubicBezTo>
                <a:cubicBezTo>
                  <a:pt x="3636422" y="1096353"/>
                  <a:pt x="3634623" y="1113451"/>
                  <a:pt x="3643746" y="1124855"/>
                </a:cubicBezTo>
                <a:cubicBezTo>
                  <a:pt x="3654148" y="1137857"/>
                  <a:pt x="3672307" y="1142162"/>
                  <a:pt x="3685309" y="1152564"/>
                </a:cubicBezTo>
                <a:cubicBezTo>
                  <a:pt x="3730305" y="1188560"/>
                  <a:pt x="3708158" y="1203792"/>
                  <a:pt x="3796146" y="1207982"/>
                </a:cubicBezTo>
                <a:lnTo>
                  <a:pt x="4087091" y="1221837"/>
                </a:lnTo>
                <a:cubicBezTo>
                  <a:pt x="4211782" y="1217219"/>
                  <a:pt x="4336664" y="1216282"/>
                  <a:pt x="4461164" y="1207982"/>
                </a:cubicBezTo>
                <a:cubicBezTo>
                  <a:pt x="4475736" y="1207011"/>
                  <a:pt x="4488686" y="1198140"/>
                  <a:pt x="4502728" y="1194128"/>
                </a:cubicBezTo>
                <a:cubicBezTo>
                  <a:pt x="4624495" y="1159338"/>
                  <a:pt x="4500061" y="1199634"/>
                  <a:pt x="4599709" y="1166419"/>
                </a:cubicBezTo>
                <a:lnTo>
                  <a:pt x="5583382" y="1180273"/>
                </a:lnTo>
                <a:cubicBezTo>
                  <a:pt x="6174673" y="1195434"/>
                  <a:pt x="5510484" y="1194128"/>
                  <a:pt x="5708073" y="119412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E57B4B-1814-8042-BF45-51801B500424}"/>
              </a:ext>
            </a:extLst>
          </p:cNvPr>
          <p:cNvCxnSpPr>
            <a:cxnSpLocks/>
          </p:cNvCxnSpPr>
          <p:nvPr/>
        </p:nvCxnSpPr>
        <p:spPr>
          <a:xfrm>
            <a:off x="1240904" y="5524537"/>
            <a:ext cx="7515170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4CFB734-D562-C842-8666-218A418766AD}"/>
              </a:ext>
            </a:extLst>
          </p:cNvPr>
          <p:cNvSpPr/>
          <p:nvPr/>
        </p:nvSpPr>
        <p:spPr>
          <a:xfrm>
            <a:off x="6569034" y="4946206"/>
            <a:ext cx="3029803" cy="48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1B87E3-897D-1942-9D47-6FC425ECAF1D}"/>
              </a:ext>
            </a:extLst>
          </p:cNvPr>
          <p:cNvSpPr/>
          <p:nvPr/>
        </p:nvSpPr>
        <p:spPr>
          <a:xfrm>
            <a:off x="-454835" y="4973594"/>
            <a:ext cx="3029802" cy="48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EF2355-811B-2744-8B53-3B71031F3117}"/>
              </a:ext>
            </a:extLst>
          </p:cNvPr>
          <p:cNvCxnSpPr>
            <a:cxnSpLocks/>
          </p:cNvCxnSpPr>
          <p:nvPr/>
        </p:nvCxnSpPr>
        <p:spPr>
          <a:xfrm flipV="1">
            <a:off x="1268614" y="3393654"/>
            <a:ext cx="0" cy="2126674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216B3B-EFB2-B04B-B7E0-C46543080245}"/>
              </a:ext>
            </a:extLst>
          </p:cNvPr>
          <p:cNvCxnSpPr>
            <a:cxnSpLocks/>
            <a:endCxn id="24" idx="9"/>
          </p:cNvCxnSpPr>
          <p:nvPr/>
        </p:nvCxnSpPr>
        <p:spPr>
          <a:xfrm flipH="1">
            <a:off x="2762515" y="2743657"/>
            <a:ext cx="120254" cy="245108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FFCC38-2C6C-914B-A4A1-792BE358BDB0}"/>
              </a:ext>
            </a:extLst>
          </p:cNvPr>
          <p:cNvCxnSpPr>
            <a:cxnSpLocks/>
            <a:endCxn id="24" idx="10"/>
          </p:cNvCxnSpPr>
          <p:nvPr/>
        </p:nvCxnSpPr>
        <p:spPr>
          <a:xfrm flipH="1">
            <a:off x="2829452" y="2625055"/>
            <a:ext cx="682676" cy="255583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00AFE4-EC0A-FC43-87CF-BE59DC4F9134}"/>
              </a:ext>
            </a:extLst>
          </p:cNvPr>
          <p:cNvCxnSpPr>
            <a:cxnSpLocks/>
            <a:endCxn id="24" idx="24"/>
          </p:cNvCxnSpPr>
          <p:nvPr/>
        </p:nvCxnSpPr>
        <p:spPr>
          <a:xfrm flipH="1">
            <a:off x="3632717" y="1470553"/>
            <a:ext cx="353326" cy="26019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F704D5-8E89-134C-B350-39453A340F40}"/>
              </a:ext>
            </a:extLst>
          </p:cNvPr>
          <p:cNvCxnSpPr>
            <a:cxnSpLocks/>
          </p:cNvCxnSpPr>
          <p:nvPr/>
        </p:nvCxnSpPr>
        <p:spPr>
          <a:xfrm>
            <a:off x="4246419" y="1484970"/>
            <a:ext cx="0" cy="258491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5F87589-1669-E74E-BBFE-D9D5980DD113}"/>
              </a:ext>
            </a:extLst>
          </p:cNvPr>
          <p:cNvCxnSpPr>
            <a:cxnSpLocks/>
          </p:cNvCxnSpPr>
          <p:nvPr/>
        </p:nvCxnSpPr>
        <p:spPr>
          <a:xfrm>
            <a:off x="4571999" y="1470553"/>
            <a:ext cx="585960" cy="259933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A253FE-B6B4-2D43-9812-15D00D55E8F6}"/>
              </a:ext>
            </a:extLst>
          </p:cNvPr>
          <p:cNvCxnSpPr>
            <a:cxnSpLocks/>
            <a:endCxn id="24" idx="41"/>
          </p:cNvCxnSpPr>
          <p:nvPr/>
        </p:nvCxnSpPr>
        <p:spPr>
          <a:xfrm>
            <a:off x="5140037" y="2695013"/>
            <a:ext cx="969409" cy="252744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E3569F-A380-CA4F-AEC1-0929E2DACDED}"/>
              </a:ext>
            </a:extLst>
          </p:cNvPr>
          <p:cNvCxnSpPr>
            <a:cxnSpLocks/>
            <a:endCxn id="24" idx="42"/>
          </p:cNvCxnSpPr>
          <p:nvPr/>
        </p:nvCxnSpPr>
        <p:spPr>
          <a:xfrm>
            <a:off x="5788729" y="2620870"/>
            <a:ext cx="499221" cy="265700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E50F91-C351-7D42-93CF-B041C84DBD48}"/>
              </a:ext>
            </a:extLst>
          </p:cNvPr>
          <p:cNvCxnSpPr>
            <a:cxnSpLocks/>
          </p:cNvCxnSpPr>
          <p:nvPr/>
        </p:nvCxnSpPr>
        <p:spPr>
          <a:xfrm>
            <a:off x="5985165" y="2648929"/>
            <a:ext cx="414711" cy="269036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1B0F434-10FD-574F-8BC0-74AB6289434D}"/>
              </a:ext>
            </a:extLst>
          </p:cNvPr>
          <p:cNvCxnSpPr>
            <a:cxnSpLocks/>
          </p:cNvCxnSpPr>
          <p:nvPr/>
        </p:nvCxnSpPr>
        <p:spPr>
          <a:xfrm>
            <a:off x="6074297" y="2648929"/>
            <a:ext cx="325579" cy="269036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95798E3-7271-914B-BBBF-C93763CBAF25}"/>
              </a:ext>
            </a:extLst>
          </p:cNvPr>
          <p:cNvSpPr txBox="1"/>
          <p:nvPr/>
        </p:nvSpPr>
        <p:spPr>
          <a:xfrm>
            <a:off x="5615792" y="1234862"/>
            <a:ext cx="198448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Desired approach</a:t>
            </a:r>
          </a:p>
        </p:txBody>
      </p:sp>
    </p:spTree>
    <p:extLst>
      <p:ext uri="{BB962C8B-B14F-4D97-AF65-F5344CB8AC3E}">
        <p14:creationId xmlns:p14="http://schemas.microsoft.com/office/powerpoint/2010/main" val="29259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C9923-6EF9-744B-AACE-0004CC8D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282" y="2162381"/>
            <a:ext cx="7871693" cy="2887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37E92-1BCB-374F-BE70-3E64B9160198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Similarity between two time series: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5833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1685</TotalTime>
  <Words>1393</Words>
  <Application>Microsoft Macintosh PowerPoint</Application>
  <PresentationFormat>On-screen Show (4:3)</PresentationFormat>
  <Paragraphs>943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Avenir Book</vt:lpstr>
      <vt:lpstr>Calibri</vt:lpstr>
      <vt:lpstr>Calibri Light</vt:lpstr>
      <vt:lpstr>Lucida Bright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57</cp:revision>
  <dcterms:created xsi:type="dcterms:W3CDTF">2019-04-25T12:04:44Z</dcterms:created>
  <dcterms:modified xsi:type="dcterms:W3CDTF">2019-04-30T16:44:26Z</dcterms:modified>
</cp:coreProperties>
</file>