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57" r:id="rId2"/>
    <p:sldId id="365" r:id="rId3"/>
    <p:sldId id="366" r:id="rId4"/>
    <p:sldId id="367" r:id="rId5"/>
    <p:sldId id="368" r:id="rId6"/>
    <p:sldId id="372" r:id="rId7"/>
    <p:sldId id="371" r:id="rId8"/>
    <p:sldId id="373" r:id="rId9"/>
    <p:sldId id="374" r:id="rId10"/>
    <p:sldId id="376" r:id="rId11"/>
    <p:sldId id="364" r:id="rId12"/>
    <p:sldId id="355" r:id="rId13"/>
    <p:sldId id="356" r:id="rId14"/>
    <p:sldId id="378" r:id="rId15"/>
    <p:sldId id="357" r:id="rId16"/>
    <p:sldId id="359" r:id="rId17"/>
    <p:sldId id="363" r:id="rId18"/>
    <p:sldId id="361" r:id="rId19"/>
    <p:sldId id="380" r:id="rId20"/>
    <p:sldId id="379" r:id="rId21"/>
    <p:sldId id="381" r:id="rId22"/>
    <p:sldId id="383" r:id="rId23"/>
    <p:sldId id="384" r:id="rId24"/>
    <p:sldId id="385" r:id="rId25"/>
    <p:sldId id="387" r:id="rId26"/>
    <p:sldId id="389" r:id="rId27"/>
    <p:sldId id="386" r:id="rId28"/>
    <p:sldId id="377" r:id="rId29"/>
    <p:sldId id="382" r:id="rId30"/>
    <p:sldId id="324" r:id="rId31"/>
    <p:sldId id="325" r:id="rId32"/>
    <p:sldId id="332" r:id="rId33"/>
    <p:sldId id="326" r:id="rId34"/>
    <p:sldId id="331" r:id="rId35"/>
    <p:sldId id="328" r:id="rId36"/>
    <p:sldId id="329" r:id="rId37"/>
    <p:sldId id="333" r:id="rId38"/>
    <p:sldId id="335" r:id="rId39"/>
    <p:sldId id="336" r:id="rId40"/>
    <p:sldId id="337" r:id="rId41"/>
    <p:sldId id="341" r:id="rId42"/>
    <p:sldId id="340" r:id="rId43"/>
    <p:sldId id="338" r:id="rId44"/>
    <p:sldId id="370" r:id="rId45"/>
    <p:sldId id="390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8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99"/>
  </p:normalViewPr>
  <p:slideViewPr>
    <p:cSldViewPr snapToGrid="0" snapToObjects="1" showGuides="1">
      <p:cViewPr varScale="1">
        <p:scale>
          <a:sx n="105" d="100"/>
          <a:sy n="105" d="100"/>
        </p:scale>
        <p:origin x="15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EF31D-5132-B343-935D-FAA88A154C5E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015E-1142-2B43-9F9E-C09CF067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534F046-227B-0E48-A4A3-25D1755E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0058B5-984D-AE4A-9E84-5C5E8BDA4FBC}" type="slidenum">
              <a:rPr lang="en-US" altLang="en-US" sz="1300"/>
              <a:pPr eaLnBrk="1" hangingPunct="1"/>
              <a:t>22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BC04F71-E2DC-E847-8A28-38C90DBF6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760CDA-4555-5343-AACE-FF32C910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049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E3F07739-B6DE-C54D-9137-AE36A0542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A90ABF-0AEF-2B45-933D-F78258B32A53}" type="slidenum">
              <a:rPr lang="en-US" altLang="en-US" sz="1300"/>
              <a:pPr eaLnBrk="1" hangingPunct="1"/>
              <a:t>32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7316172-B1C7-C34F-9C6D-37144378B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5C75779-F515-C54E-8572-AD9D1B9FA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73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31666F3A-757B-FB48-8BFD-2B5666BBAE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B7D291-791C-294A-83B4-833CFEB67F93}" type="slidenum">
              <a:rPr lang="en-US" altLang="en-US" sz="1300"/>
              <a:pPr eaLnBrk="1" hangingPunct="1"/>
              <a:t>33</a:t>
            </a:fld>
            <a:endParaRPr lang="en-US" altLang="en-US" sz="13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FD35DEA-BE33-B047-BB2E-0822D1E69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E6C1671-5816-3A47-B6C1-65DD7112D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18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DB0B3ACB-FB2B-E344-A745-73D29E4D5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67AE3A-882E-DF4E-A2C4-617093AE48B1}" type="slidenum">
              <a:rPr lang="en-US" altLang="en-US" sz="1300"/>
              <a:pPr eaLnBrk="1" hangingPunct="1"/>
              <a:t>34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2CCABEF-44FE-6244-AF7E-A753D9AF7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59D133F-35C2-BA4D-901D-3D9A920AF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698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B52E6BA3-9B86-5B43-AE0E-B5B5E9D00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806AB7-DD16-BA47-A6EF-FD6A615EBBA6}" type="slidenum">
              <a:rPr lang="en-US" altLang="en-US" sz="1300"/>
              <a:pPr eaLnBrk="1" hangingPunct="1"/>
              <a:t>35</a:t>
            </a:fld>
            <a:endParaRPr lang="en-US" altLang="en-US" sz="13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ED282BA-9FE7-C840-AD37-D75C31B73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B8B423E-C6D4-1B4F-870E-1C00F38AC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545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36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949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37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983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38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584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39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6306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40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052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41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56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534F046-227B-0E48-A4A3-25D1755E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0058B5-984D-AE4A-9E84-5C5E8BDA4FBC}" type="slidenum">
              <a:rPr lang="en-US" altLang="en-US" sz="1300"/>
              <a:pPr eaLnBrk="1" hangingPunct="1"/>
              <a:t>23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BC04F71-E2DC-E847-8A28-38C90DBF6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760CDA-4555-5343-AACE-FF32C910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45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42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075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43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592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46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938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47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640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48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790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49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498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50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002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51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766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52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513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53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08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534F046-227B-0E48-A4A3-25D1755E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0058B5-984D-AE4A-9E84-5C5E8BDA4FBC}" type="slidenum">
              <a:rPr lang="en-US" altLang="en-US" sz="1300"/>
              <a:pPr eaLnBrk="1" hangingPunct="1"/>
              <a:t>24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BC04F71-E2DC-E847-8A28-38C90DBF6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760CDA-4555-5343-AACE-FF32C910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95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54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9877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55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27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534F046-227B-0E48-A4A3-25D1755E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0058B5-984D-AE4A-9E84-5C5E8BDA4FBC}" type="slidenum">
              <a:rPr lang="en-US" altLang="en-US" sz="1300"/>
              <a:pPr eaLnBrk="1" hangingPunct="1"/>
              <a:t>25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BC04F71-E2DC-E847-8A28-38C90DBF6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760CDA-4555-5343-AACE-FF32C910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01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534F046-227B-0E48-A4A3-25D1755E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0058B5-984D-AE4A-9E84-5C5E8BDA4FBC}" type="slidenum">
              <a:rPr lang="en-US" altLang="en-US" sz="1300"/>
              <a:pPr eaLnBrk="1" hangingPunct="1"/>
              <a:t>26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BC04F71-E2DC-E847-8A28-38C90DBF6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760CDA-4555-5343-AACE-FF32C910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8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534F046-227B-0E48-A4A3-25D1755E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0058B5-984D-AE4A-9E84-5C5E8BDA4FBC}" type="slidenum">
              <a:rPr lang="en-US" altLang="en-US" sz="1300"/>
              <a:pPr eaLnBrk="1" hangingPunct="1"/>
              <a:t>27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BC04F71-E2DC-E847-8A28-38C90DBF6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760CDA-4555-5343-AACE-FF32C910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64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4E0114-E855-B742-9744-6505CFC20F96}" type="slidenum">
              <a:rPr lang="en-US" altLang="en-US" sz="1300"/>
              <a:pPr eaLnBrk="1" hangingPunct="1"/>
              <a:t>29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086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534F046-227B-0E48-A4A3-25D1755E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0058B5-984D-AE4A-9E84-5C5E8BDA4FBC}" type="slidenum">
              <a:rPr lang="en-US" altLang="en-US" sz="1300"/>
              <a:pPr eaLnBrk="1" hangingPunct="1"/>
              <a:t>30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BC04F71-E2DC-E847-8A28-38C90DBF6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760CDA-4555-5343-AACE-FF32C910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90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E3F07739-B6DE-C54D-9137-AE36A0542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A90ABF-0AEF-2B45-933D-F78258B32A53}" type="slidenum">
              <a:rPr lang="en-US" altLang="en-US" sz="1300"/>
              <a:pPr eaLnBrk="1" hangingPunct="1"/>
              <a:t>31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7316172-B1C7-C34F-9C6D-37144378B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5C75779-F515-C54E-8572-AD9D1B9FA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94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2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4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7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5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D08EB-D567-044A-ADF6-ECF5751B3791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888C-27EA-6142-A511-13BF0CC9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6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48243-B1B9-1D4E-96CA-EF21A57879F2}"/>
              </a:ext>
            </a:extLst>
          </p:cNvPr>
          <p:cNvSpPr txBox="1"/>
          <p:nvPr/>
        </p:nvSpPr>
        <p:spPr>
          <a:xfrm>
            <a:off x="1309623" y="673799"/>
            <a:ext cx="6540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Lecture 2.2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Models for motion tracking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AAF43-A211-FA43-9ECD-BD7ECAB7B7B5}"/>
              </a:ext>
            </a:extLst>
          </p:cNvPr>
          <p:cNvSpPr txBox="1"/>
          <p:nvPr/>
        </p:nvSpPr>
        <p:spPr>
          <a:xfrm>
            <a:off x="2483164" y="2387878"/>
            <a:ext cx="418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Lucida Bright" panose="02040602050505020304" pitchFamily="18" charset="77"/>
              </a:rPr>
              <a:t>CMSC 818W : Spring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7DE64-F4A8-E345-B743-9A4B9B5ED1E5}"/>
              </a:ext>
            </a:extLst>
          </p:cNvPr>
          <p:cNvSpPr txBox="1"/>
          <p:nvPr/>
        </p:nvSpPr>
        <p:spPr>
          <a:xfrm>
            <a:off x="3446531" y="4090226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00F32-58EB-5F47-96BB-3CEA307473DC}"/>
              </a:ext>
            </a:extLst>
          </p:cNvPr>
          <p:cNvSpPr txBox="1"/>
          <p:nvPr/>
        </p:nvSpPr>
        <p:spPr>
          <a:xfrm>
            <a:off x="3143609" y="3023140"/>
            <a:ext cx="2874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200" b="1" dirty="0">
                <a:latin typeface="Lucida Bright" panose="02040602050505020304" pitchFamily="18" charset="77"/>
              </a:rPr>
              <a:t>CSI 2118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99063-0931-C448-A59B-CAB01B51A7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318" y="5322543"/>
            <a:ext cx="3204916" cy="1113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7B26BE-F2FA-4E40-AE66-CEFE84E4BC72}"/>
              </a:ext>
            </a:extLst>
          </p:cNvPr>
          <p:cNvSpPr txBox="1"/>
          <p:nvPr/>
        </p:nvSpPr>
        <p:spPr>
          <a:xfrm>
            <a:off x="3458389" y="4551891"/>
            <a:ext cx="224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77"/>
              </a:rPr>
              <a:t>Feb. 12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77"/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77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51603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7E54AB-20B4-7840-AB8D-177AA6065548}"/>
              </a:ext>
            </a:extLst>
          </p:cNvPr>
          <p:cNvSpPr/>
          <p:nvPr/>
        </p:nvSpPr>
        <p:spPr>
          <a:xfrm>
            <a:off x="0" y="2609088"/>
            <a:ext cx="9144000" cy="16215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7737D-CF93-6A43-8037-CF410353D0AD}"/>
              </a:ext>
            </a:extLst>
          </p:cNvPr>
          <p:cNvSpPr txBox="1"/>
          <p:nvPr/>
        </p:nvSpPr>
        <p:spPr>
          <a:xfrm>
            <a:off x="2157984" y="3075057"/>
            <a:ext cx="501091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Probability refresher</a:t>
            </a:r>
          </a:p>
        </p:txBody>
      </p:sp>
    </p:spTree>
    <p:extLst>
      <p:ext uri="{BB962C8B-B14F-4D97-AF65-F5344CB8AC3E}">
        <p14:creationId xmlns:p14="http://schemas.microsoft.com/office/powerpoint/2010/main" val="214379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39A14-82B6-8B4D-A8A9-B155C792636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few basic probability 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A32AC-B8BF-2248-9CCD-51311C8E215A}"/>
              </a:ext>
            </a:extLst>
          </p:cNvPr>
          <p:cNvSpPr txBox="1"/>
          <p:nvPr/>
        </p:nvSpPr>
        <p:spPr>
          <a:xfrm>
            <a:off x="1901695" y="1524575"/>
            <a:ext cx="585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Likelihood of multiple events occurring simultaneously</a:t>
            </a:r>
            <a:endParaRPr lang="en-US" sz="20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65A12-3B63-E348-88EC-F52241E11A8D}"/>
              </a:ext>
            </a:extLst>
          </p:cNvPr>
          <p:cNvSpPr txBox="1"/>
          <p:nvPr/>
        </p:nvSpPr>
        <p:spPr>
          <a:xfrm>
            <a:off x="170431" y="939259"/>
            <a:ext cx="444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Joint probability: P (A, B) = P (B, A)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33943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FA32AC-B8BF-2248-9CCD-51311C8E215A}"/>
              </a:ext>
            </a:extLst>
          </p:cNvPr>
          <p:cNvSpPr txBox="1"/>
          <p:nvPr/>
        </p:nvSpPr>
        <p:spPr>
          <a:xfrm>
            <a:off x="1901695" y="1524575"/>
            <a:ext cx="585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Likelihood of multiple events occurring simultaneously</a:t>
            </a:r>
            <a:endParaRPr lang="en-US" sz="20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6542E-B723-A047-988E-1F6578AFC0D0}"/>
              </a:ext>
            </a:extLst>
          </p:cNvPr>
          <p:cNvSpPr txBox="1"/>
          <p:nvPr/>
        </p:nvSpPr>
        <p:spPr>
          <a:xfrm>
            <a:off x="170431" y="2146314"/>
            <a:ext cx="577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Conditional probability: P (A|B) = P(A,B)/P(B)</a:t>
            </a:r>
            <a:endParaRPr lang="en-US" sz="24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4C8F2-3A27-C043-80FD-46EF638D51B2}"/>
              </a:ext>
            </a:extLst>
          </p:cNvPr>
          <p:cNvSpPr txBox="1"/>
          <p:nvPr/>
        </p:nvSpPr>
        <p:spPr>
          <a:xfrm>
            <a:off x="1901695" y="2731630"/>
            <a:ext cx="6152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an event, given another event has occurred</a:t>
            </a:r>
            <a:endParaRPr lang="en-US" sz="2000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C46CCC-810A-464F-B643-67728A2E067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few basic probability rules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77D23-F596-274A-BF29-622AE23A3007}"/>
              </a:ext>
            </a:extLst>
          </p:cNvPr>
          <p:cNvSpPr txBox="1"/>
          <p:nvPr/>
        </p:nvSpPr>
        <p:spPr>
          <a:xfrm>
            <a:off x="170431" y="939259"/>
            <a:ext cx="444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Joint probability: P (A, B) = P (B, A)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9779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FA32AC-B8BF-2248-9CCD-51311C8E215A}"/>
              </a:ext>
            </a:extLst>
          </p:cNvPr>
          <p:cNvSpPr txBox="1"/>
          <p:nvPr/>
        </p:nvSpPr>
        <p:spPr>
          <a:xfrm>
            <a:off x="1901695" y="1524575"/>
            <a:ext cx="585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Likelihood of multiple events occurring simultaneously</a:t>
            </a:r>
            <a:endParaRPr lang="en-US" sz="20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6542E-B723-A047-988E-1F6578AFC0D0}"/>
              </a:ext>
            </a:extLst>
          </p:cNvPr>
          <p:cNvSpPr txBox="1"/>
          <p:nvPr/>
        </p:nvSpPr>
        <p:spPr>
          <a:xfrm>
            <a:off x="170431" y="2146314"/>
            <a:ext cx="577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Conditional probability: P (A|B) = P(A,B)/P(B)</a:t>
            </a:r>
            <a:endParaRPr lang="en-US" sz="24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4C8F2-3A27-C043-80FD-46EF638D51B2}"/>
              </a:ext>
            </a:extLst>
          </p:cNvPr>
          <p:cNvSpPr txBox="1"/>
          <p:nvPr/>
        </p:nvSpPr>
        <p:spPr>
          <a:xfrm>
            <a:off x="1901695" y="2731630"/>
            <a:ext cx="6152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an event, given another event has occurred</a:t>
            </a:r>
            <a:endParaRPr lang="en-US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73980-DA1F-6146-AA4D-F298B099E489}"/>
              </a:ext>
            </a:extLst>
          </p:cNvPr>
          <p:cNvSpPr txBox="1"/>
          <p:nvPr/>
        </p:nvSpPr>
        <p:spPr>
          <a:xfrm>
            <a:off x="1901695" y="4014316"/>
            <a:ext cx="7039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the occurrence of an event, unconditioned on other</a:t>
            </a:r>
            <a:endParaRPr lang="en-US" sz="2000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5F2E1-A376-C14F-B74B-CE0389BC691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few basic probability rules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10781-DE12-1E45-9CF0-84EC509B81B7}"/>
              </a:ext>
            </a:extLst>
          </p:cNvPr>
          <p:cNvSpPr txBox="1"/>
          <p:nvPr/>
        </p:nvSpPr>
        <p:spPr>
          <a:xfrm>
            <a:off x="170431" y="939259"/>
            <a:ext cx="444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Joint probability: P (A, B) = P (B, A)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FC9C59-8080-5643-AD5F-B175AEEAA28D}"/>
                  </a:ext>
                </a:extLst>
              </p:cNvPr>
              <p:cNvSpPr txBox="1"/>
              <p:nvPr/>
            </p:nvSpPr>
            <p:spPr>
              <a:xfrm>
                <a:off x="170431" y="3429000"/>
                <a:ext cx="5296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Marginal probability: P (B)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FC9C59-8080-5643-AD5F-B175AEEAA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1" y="3429000"/>
                <a:ext cx="5296706" cy="461665"/>
              </a:xfrm>
              <a:prstGeom prst="rect">
                <a:avLst/>
              </a:prstGeom>
              <a:blipFill>
                <a:blip r:embed="rId2"/>
                <a:stretch>
                  <a:fillRect l="-1675"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25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FA32AC-B8BF-2248-9CCD-51311C8E215A}"/>
              </a:ext>
            </a:extLst>
          </p:cNvPr>
          <p:cNvSpPr txBox="1"/>
          <p:nvPr/>
        </p:nvSpPr>
        <p:spPr>
          <a:xfrm>
            <a:off x="1901695" y="1524575"/>
            <a:ext cx="585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Likelihood of multiple events occurring simultaneously</a:t>
            </a:r>
            <a:endParaRPr lang="en-US" sz="20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6542E-B723-A047-988E-1F6578AFC0D0}"/>
              </a:ext>
            </a:extLst>
          </p:cNvPr>
          <p:cNvSpPr txBox="1"/>
          <p:nvPr/>
        </p:nvSpPr>
        <p:spPr>
          <a:xfrm>
            <a:off x="170431" y="2146314"/>
            <a:ext cx="577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Conditional probability: P (A|B) = P(A,B)/P(B)</a:t>
            </a:r>
            <a:endParaRPr lang="en-US" sz="24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4C8F2-3A27-C043-80FD-46EF638D51B2}"/>
              </a:ext>
            </a:extLst>
          </p:cNvPr>
          <p:cNvSpPr txBox="1"/>
          <p:nvPr/>
        </p:nvSpPr>
        <p:spPr>
          <a:xfrm>
            <a:off x="1901695" y="2731630"/>
            <a:ext cx="6152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an event, given another event has occurred</a:t>
            </a:r>
            <a:endParaRPr lang="en-US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D1B64E-1D8D-B14B-BF9B-1C9CAA1ABB2D}"/>
                  </a:ext>
                </a:extLst>
              </p:cNvPr>
              <p:cNvSpPr txBox="1"/>
              <p:nvPr/>
            </p:nvSpPr>
            <p:spPr>
              <a:xfrm>
                <a:off x="170431" y="3429000"/>
                <a:ext cx="5296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Marginal probability: P (B)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D1B64E-1D8D-B14B-BF9B-1C9CAA1AB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1" y="3429000"/>
                <a:ext cx="5296706" cy="461665"/>
              </a:xfrm>
              <a:prstGeom prst="rect">
                <a:avLst/>
              </a:prstGeom>
              <a:blipFill>
                <a:blip r:embed="rId2"/>
                <a:stretch>
                  <a:fillRect l="-1675"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2773980-DA1F-6146-AA4D-F298B099E489}"/>
              </a:ext>
            </a:extLst>
          </p:cNvPr>
          <p:cNvSpPr txBox="1"/>
          <p:nvPr/>
        </p:nvSpPr>
        <p:spPr>
          <a:xfrm>
            <a:off x="1901695" y="4014316"/>
            <a:ext cx="7039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the occurrence of an event, unconditioned on other</a:t>
            </a:r>
            <a:endParaRPr lang="en-US" sz="2000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5F2E1-A376-C14F-B74B-CE0389BC691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few basic probability rules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10781-DE12-1E45-9CF0-84EC509B81B7}"/>
              </a:ext>
            </a:extLst>
          </p:cNvPr>
          <p:cNvSpPr txBox="1"/>
          <p:nvPr/>
        </p:nvSpPr>
        <p:spPr>
          <a:xfrm>
            <a:off x="170431" y="939259"/>
            <a:ext cx="444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Joint probability: P (A, B) = P (B, A)</a:t>
            </a:r>
            <a:endParaRPr lang="en-US" sz="2400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1B721B-B391-5E4C-BC5F-672E5B8D39F9}"/>
              </a:ext>
            </a:extLst>
          </p:cNvPr>
          <p:cNvSpPr/>
          <p:nvPr/>
        </p:nvSpPr>
        <p:spPr>
          <a:xfrm>
            <a:off x="1584960" y="4414426"/>
            <a:ext cx="6278880" cy="2328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628E44DA-974D-B14A-89E5-E84D691CA619}"/>
              </a:ext>
            </a:extLst>
          </p:cNvPr>
          <p:cNvSpPr/>
          <p:nvPr/>
        </p:nvSpPr>
        <p:spPr>
          <a:xfrm>
            <a:off x="1584960" y="4414426"/>
            <a:ext cx="2681501" cy="2340864"/>
          </a:xfrm>
          <a:custGeom>
            <a:avLst/>
            <a:gdLst>
              <a:gd name="connsiteX0" fmla="*/ 0 w 2132861"/>
              <a:gd name="connsiteY0" fmla="*/ 0 h 2328672"/>
              <a:gd name="connsiteX1" fmla="*/ 2132861 w 2132861"/>
              <a:gd name="connsiteY1" fmla="*/ 0 h 2328672"/>
              <a:gd name="connsiteX2" fmla="*/ 2132861 w 2132861"/>
              <a:gd name="connsiteY2" fmla="*/ 2328672 h 2328672"/>
              <a:gd name="connsiteX3" fmla="*/ 0 w 2132861"/>
              <a:gd name="connsiteY3" fmla="*/ 2328672 h 2328672"/>
              <a:gd name="connsiteX4" fmla="*/ 0 w 2132861"/>
              <a:gd name="connsiteY4" fmla="*/ 0 h 2328672"/>
              <a:gd name="connsiteX0" fmla="*/ 0 w 2132861"/>
              <a:gd name="connsiteY0" fmla="*/ 0 h 2340864"/>
              <a:gd name="connsiteX1" fmla="*/ 2132861 w 2132861"/>
              <a:gd name="connsiteY1" fmla="*/ 0 h 2340864"/>
              <a:gd name="connsiteX2" fmla="*/ 1791485 w 2132861"/>
              <a:gd name="connsiteY2" fmla="*/ 2340864 h 2340864"/>
              <a:gd name="connsiteX3" fmla="*/ 0 w 2132861"/>
              <a:gd name="connsiteY3" fmla="*/ 2328672 h 2340864"/>
              <a:gd name="connsiteX4" fmla="*/ 0 w 2132861"/>
              <a:gd name="connsiteY4" fmla="*/ 0 h 2340864"/>
              <a:gd name="connsiteX0" fmla="*/ 0 w 2681501"/>
              <a:gd name="connsiteY0" fmla="*/ 0 h 2340864"/>
              <a:gd name="connsiteX1" fmla="*/ 2681501 w 2681501"/>
              <a:gd name="connsiteY1" fmla="*/ 0 h 2340864"/>
              <a:gd name="connsiteX2" fmla="*/ 1791485 w 2681501"/>
              <a:gd name="connsiteY2" fmla="*/ 2340864 h 2340864"/>
              <a:gd name="connsiteX3" fmla="*/ 0 w 2681501"/>
              <a:gd name="connsiteY3" fmla="*/ 2328672 h 2340864"/>
              <a:gd name="connsiteX4" fmla="*/ 0 w 2681501"/>
              <a:gd name="connsiteY4" fmla="*/ 0 h 23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501" h="2340864">
                <a:moveTo>
                  <a:pt x="0" y="0"/>
                </a:moveTo>
                <a:lnTo>
                  <a:pt x="2681501" y="0"/>
                </a:lnTo>
                <a:lnTo>
                  <a:pt x="1791485" y="2340864"/>
                </a:lnTo>
                <a:lnTo>
                  <a:pt x="0" y="232867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D8469C2-6537-CA40-B213-2CE117FDEB44}"/>
              </a:ext>
            </a:extLst>
          </p:cNvPr>
          <p:cNvSpPr/>
          <p:nvPr/>
        </p:nvSpPr>
        <p:spPr>
          <a:xfrm>
            <a:off x="3377081" y="4407028"/>
            <a:ext cx="2669309" cy="2340864"/>
          </a:xfrm>
          <a:custGeom>
            <a:avLst/>
            <a:gdLst>
              <a:gd name="connsiteX0" fmla="*/ 0 w 2132861"/>
              <a:gd name="connsiteY0" fmla="*/ 0 h 2328672"/>
              <a:gd name="connsiteX1" fmla="*/ 2132861 w 2132861"/>
              <a:gd name="connsiteY1" fmla="*/ 0 h 2328672"/>
              <a:gd name="connsiteX2" fmla="*/ 2132861 w 2132861"/>
              <a:gd name="connsiteY2" fmla="*/ 2328672 h 2328672"/>
              <a:gd name="connsiteX3" fmla="*/ 0 w 2132861"/>
              <a:gd name="connsiteY3" fmla="*/ 2328672 h 2328672"/>
              <a:gd name="connsiteX4" fmla="*/ 0 w 2132861"/>
              <a:gd name="connsiteY4" fmla="*/ 0 h 2328672"/>
              <a:gd name="connsiteX0" fmla="*/ 0 w 2132861"/>
              <a:gd name="connsiteY0" fmla="*/ 0 h 2340864"/>
              <a:gd name="connsiteX1" fmla="*/ 2132861 w 2132861"/>
              <a:gd name="connsiteY1" fmla="*/ 0 h 2340864"/>
              <a:gd name="connsiteX2" fmla="*/ 1791485 w 2132861"/>
              <a:gd name="connsiteY2" fmla="*/ 2340864 h 2340864"/>
              <a:gd name="connsiteX3" fmla="*/ 0 w 2132861"/>
              <a:gd name="connsiteY3" fmla="*/ 2328672 h 2340864"/>
              <a:gd name="connsiteX4" fmla="*/ 0 w 2132861"/>
              <a:gd name="connsiteY4" fmla="*/ 0 h 2340864"/>
              <a:gd name="connsiteX0" fmla="*/ 0 w 2681501"/>
              <a:gd name="connsiteY0" fmla="*/ 0 h 2340864"/>
              <a:gd name="connsiteX1" fmla="*/ 2681501 w 2681501"/>
              <a:gd name="connsiteY1" fmla="*/ 0 h 2340864"/>
              <a:gd name="connsiteX2" fmla="*/ 1791485 w 2681501"/>
              <a:gd name="connsiteY2" fmla="*/ 2340864 h 2340864"/>
              <a:gd name="connsiteX3" fmla="*/ 0 w 2681501"/>
              <a:gd name="connsiteY3" fmla="*/ 2328672 h 2340864"/>
              <a:gd name="connsiteX4" fmla="*/ 0 w 2681501"/>
              <a:gd name="connsiteY4" fmla="*/ 0 h 2340864"/>
              <a:gd name="connsiteX0" fmla="*/ 877824 w 3559325"/>
              <a:gd name="connsiteY0" fmla="*/ 0 h 2340864"/>
              <a:gd name="connsiteX1" fmla="*/ 3559325 w 3559325"/>
              <a:gd name="connsiteY1" fmla="*/ 0 h 2340864"/>
              <a:gd name="connsiteX2" fmla="*/ 2669309 w 3559325"/>
              <a:gd name="connsiteY2" fmla="*/ 2340864 h 2340864"/>
              <a:gd name="connsiteX3" fmla="*/ 0 w 3559325"/>
              <a:gd name="connsiteY3" fmla="*/ 2340864 h 2340864"/>
              <a:gd name="connsiteX4" fmla="*/ 877824 w 3559325"/>
              <a:gd name="connsiteY4" fmla="*/ 0 h 2340864"/>
              <a:gd name="connsiteX0" fmla="*/ 877824 w 2669309"/>
              <a:gd name="connsiteY0" fmla="*/ 0 h 2340864"/>
              <a:gd name="connsiteX1" fmla="*/ 2084093 w 2669309"/>
              <a:gd name="connsiteY1" fmla="*/ 12192 h 2340864"/>
              <a:gd name="connsiteX2" fmla="*/ 2669309 w 2669309"/>
              <a:gd name="connsiteY2" fmla="*/ 2340864 h 2340864"/>
              <a:gd name="connsiteX3" fmla="*/ 0 w 2669309"/>
              <a:gd name="connsiteY3" fmla="*/ 2340864 h 2340864"/>
              <a:gd name="connsiteX4" fmla="*/ 877824 w 2669309"/>
              <a:gd name="connsiteY4" fmla="*/ 0 h 23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9309" h="2340864">
                <a:moveTo>
                  <a:pt x="877824" y="0"/>
                </a:moveTo>
                <a:lnTo>
                  <a:pt x="2084093" y="12192"/>
                </a:lnTo>
                <a:lnTo>
                  <a:pt x="2669309" y="2340864"/>
                </a:lnTo>
                <a:lnTo>
                  <a:pt x="0" y="2340864"/>
                </a:lnTo>
                <a:lnTo>
                  <a:pt x="8778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4E273AD8-3534-324A-B567-D839CC32F5AE}"/>
              </a:ext>
            </a:extLst>
          </p:cNvPr>
          <p:cNvSpPr/>
          <p:nvPr/>
        </p:nvSpPr>
        <p:spPr>
          <a:xfrm>
            <a:off x="5458131" y="4424014"/>
            <a:ext cx="2416715" cy="2316480"/>
          </a:xfrm>
          <a:custGeom>
            <a:avLst/>
            <a:gdLst>
              <a:gd name="connsiteX0" fmla="*/ 0 w 2132861"/>
              <a:gd name="connsiteY0" fmla="*/ 0 h 2328672"/>
              <a:gd name="connsiteX1" fmla="*/ 2132861 w 2132861"/>
              <a:gd name="connsiteY1" fmla="*/ 0 h 2328672"/>
              <a:gd name="connsiteX2" fmla="*/ 2132861 w 2132861"/>
              <a:gd name="connsiteY2" fmla="*/ 2328672 h 2328672"/>
              <a:gd name="connsiteX3" fmla="*/ 0 w 2132861"/>
              <a:gd name="connsiteY3" fmla="*/ 2328672 h 2328672"/>
              <a:gd name="connsiteX4" fmla="*/ 0 w 2132861"/>
              <a:gd name="connsiteY4" fmla="*/ 0 h 2328672"/>
              <a:gd name="connsiteX0" fmla="*/ 0 w 2132861"/>
              <a:gd name="connsiteY0" fmla="*/ 0 h 2340864"/>
              <a:gd name="connsiteX1" fmla="*/ 2132861 w 2132861"/>
              <a:gd name="connsiteY1" fmla="*/ 0 h 2340864"/>
              <a:gd name="connsiteX2" fmla="*/ 1791485 w 2132861"/>
              <a:gd name="connsiteY2" fmla="*/ 2340864 h 2340864"/>
              <a:gd name="connsiteX3" fmla="*/ 0 w 2132861"/>
              <a:gd name="connsiteY3" fmla="*/ 2328672 h 2340864"/>
              <a:gd name="connsiteX4" fmla="*/ 0 w 2132861"/>
              <a:gd name="connsiteY4" fmla="*/ 0 h 2340864"/>
              <a:gd name="connsiteX0" fmla="*/ 0 w 2681501"/>
              <a:gd name="connsiteY0" fmla="*/ 0 h 2340864"/>
              <a:gd name="connsiteX1" fmla="*/ 2681501 w 2681501"/>
              <a:gd name="connsiteY1" fmla="*/ 0 h 2340864"/>
              <a:gd name="connsiteX2" fmla="*/ 1791485 w 2681501"/>
              <a:gd name="connsiteY2" fmla="*/ 2340864 h 2340864"/>
              <a:gd name="connsiteX3" fmla="*/ 0 w 2681501"/>
              <a:gd name="connsiteY3" fmla="*/ 2328672 h 2340864"/>
              <a:gd name="connsiteX4" fmla="*/ 0 w 2681501"/>
              <a:gd name="connsiteY4" fmla="*/ 0 h 2340864"/>
              <a:gd name="connsiteX0" fmla="*/ 877824 w 3559325"/>
              <a:gd name="connsiteY0" fmla="*/ 0 h 2340864"/>
              <a:gd name="connsiteX1" fmla="*/ 3559325 w 3559325"/>
              <a:gd name="connsiteY1" fmla="*/ 0 h 2340864"/>
              <a:gd name="connsiteX2" fmla="*/ 2669309 w 3559325"/>
              <a:gd name="connsiteY2" fmla="*/ 2340864 h 2340864"/>
              <a:gd name="connsiteX3" fmla="*/ 0 w 3559325"/>
              <a:gd name="connsiteY3" fmla="*/ 2340864 h 2340864"/>
              <a:gd name="connsiteX4" fmla="*/ 877824 w 3559325"/>
              <a:gd name="connsiteY4" fmla="*/ 0 h 2340864"/>
              <a:gd name="connsiteX0" fmla="*/ 877824 w 2669309"/>
              <a:gd name="connsiteY0" fmla="*/ 0 h 2340864"/>
              <a:gd name="connsiteX1" fmla="*/ 2084093 w 2669309"/>
              <a:gd name="connsiteY1" fmla="*/ 12192 h 2340864"/>
              <a:gd name="connsiteX2" fmla="*/ 2669309 w 2669309"/>
              <a:gd name="connsiteY2" fmla="*/ 2340864 h 2340864"/>
              <a:gd name="connsiteX3" fmla="*/ 0 w 2669309"/>
              <a:gd name="connsiteY3" fmla="*/ 2340864 h 2340864"/>
              <a:gd name="connsiteX4" fmla="*/ 877824 w 2669309"/>
              <a:gd name="connsiteY4" fmla="*/ 0 h 2340864"/>
              <a:gd name="connsiteX0" fmla="*/ 0 w 3488928"/>
              <a:gd name="connsiteY0" fmla="*/ 12192 h 2328672"/>
              <a:gd name="connsiteX1" fmla="*/ 2903712 w 3488928"/>
              <a:gd name="connsiteY1" fmla="*/ 0 h 2328672"/>
              <a:gd name="connsiteX2" fmla="*/ 3488928 w 3488928"/>
              <a:gd name="connsiteY2" fmla="*/ 2328672 h 2328672"/>
              <a:gd name="connsiteX3" fmla="*/ 819619 w 3488928"/>
              <a:gd name="connsiteY3" fmla="*/ 2328672 h 2328672"/>
              <a:gd name="connsiteX4" fmla="*/ 0 w 3488928"/>
              <a:gd name="connsiteY4" fmla="*/ 12192 h 2328672"/>
              <a:gd name="connsiteX0" fmla="*/ 0 w 3522571"/>
              <a:gd name="connsiteY0" fmla="*/ 12192 h 2328672"/>
              <a:gd name="connsiteX1" fmla="*/ 3522571 w 3522571"/>
              <a:gd name="connsiteY1" fmla="*/ 0 h 2328672"/>
              <a:gd name="connsiteX2" fmla="*/ 3488928 w 3522571"/>
              <a:gd name="connsiteY2" fmla="*/ 2328672 h 2328672"/>
              <a:gd name="connsiteX3" fmla="*/ 819619 w 3522571"/>
              <a:gd name="connsiteY3" fmla="*/ 2328672 h 2328672"/>
              <a:gd name="connsiteX4" fmla="*/ 0 w 3522571"/>
              <a:gd name="connsiteY4" fmla="*/ 12192 h 2328672"/>
              <a:gd name="connsiteX0" fmla="*/ 0 w 3504889"/>
              <a:gd name="connsiteY0" fmla="*/ 0 h 2316480"/>
              <a:gd name="connsiteX1" fmla="*/ 3504889 w 3504889"/>
              <a:gd name="connsiteY1" fmla="*/ 0 h 2316480"/>
              <a:gd name="connsiteX2" fmla="*/ 3488928 w 3504889"/>
              <a:gd name="connsiteY2" fmla="*/ 2316480 h 2316480"/>
              <a:gd name="connsiteX3" fmla="*/ 819619 w 3504889"/>
              <a:gd name="connsiteY3" fmla="*/ 2316480 h 2316480"/>
              <a:gd name="connsiteX4" fmla="*/ 0 w 3504889"/>
              <a:gd name="connsiteY4" fmla="*/ 0 h 23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889" h="2316480">
                <a:moveTo>
                  <a:pt x="0" y="0"/>
                </a:moveTo>
                <a:lnTo>
                  <a:pt x="3504889" y="0"/>
                </a:lnTo>
                <a:lnTo>
                  <a:pt x="3488928" y="2316480"/>
                </a:lnTo>
                <a:lnTo>
                  <a:pt x="819619" y="23164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14AD4A-7494-B743-ACF5-A3148883F8DB}"/>
              </a:ext>
            </a:extLst>
          </p:cNvPr>
          <p:cNvSpPr txBox="1"/>
          <p:nvPr/>
        </p:nvSpPr>
        <p:spPr>
          <a:xfrm>
            <a:off x="1779675" y="4545531"/>
            <a:ext cx="4347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  <a:endParaRPr lang="en-US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6D9B5F-2129-F34F-A629-D98F4E03C605}"/>
              </a:ext>
            </a:extLst>
          </p:cNvPr>
          <p:cNvSpPr txBox="1"/>
          <p:nvPr/>
        </p:nvSpPr>
        <p:spPr>
          <a:xfrm>
            <a:off x="4543092" y="4538660"/>
            <a:ext cx="4347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A2</a:t>
            </a:r>
            <a:endParaRPr lang="en-US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8F3779-3926-9946-9B0E-06F76CD85371}"/>
              </a:ext>
            </a:extLst>
          </p:cNvPr>
          <p:cNvSpPr txBox="1"/>
          <p:nvPr/>
        </p:nvSpPr>
        <p:spPr>
          <a:xfrm>
            <a:off x="6199689" y="4545394"/>
            <a:ext cx="4347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A3</a:t>
            </a:r>
            <a:endParaRPr lang="en-US" baseline="-2500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67BE586-7332-814D-856F-32BA721D1E91}"/>
              </a:ext>
            </a:extLst>
          </p:cNvPr>
          <p:cNvSpPr/>
          <p:nvPr/>
        </p:nvSpPr>
        <p:spPr>
          <a:xfrm>
            <a:off x="3059769" y="5256675"/>
            <a:ext cx="4681728" cy="1402080"/>
          </a:xfrm>
          <a:custGeom>
            <a:avLst/>
            <a:gdLst>
              <a:gd name="connsiteX0" fmla="*/ 48768 w 4681728"/>
              <a:gd name="connsiteY0" fmla="*/ 1389888 h 1402080"/>
              <a:gd name="connsiteX1" fmla="*/ 4681728 w 4681728"/>
              <a:gd name="connsiteY1" fmla="*/ 1377696 h 1402080"/>
              <a:gd name="connsiteX2" fmla="*/ 4145280 w 4681728"/>
              <a:gd name="connsiteY2" fmla="*/ 0 h 1402080"/>
              <a:gd name="connsiteX3" fmla="*/ 1328928 w 4681728"/>
              <a:gd name="connsiteY3" fmla="*/ 1194816 h 1402080"/>
              <a:gd name="connsiteX4" fmla="*/ 0 w 4681728"/>
              <a:gd name="connsiteY4" fmla="*/ 1402080 h 1402080"/>
              <a:gd name="connsiteX5" fmla="*/ 48768 w 4681728"/>
              <a:gd name="connsiteY5" fmla="*/ 1389888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1728" h="1402080">
                <a:moveTo>
                  <a:pt x="48768" y="1389888"/>
                </a:moveTo>
                <a:lnTo>
                  <a:pt x="4681728" y="1377696"/>
                </a:lnTo>
                <a:lnTo>
                  <a:pt x="4145280" y="0"/>
                </a:lnTo>
                <a:lnTo>
                  <a:pt x="1328928" y="1194816"/>
                </a:lnTo>
                <a:lnTo>
                  <a:pt x="0" y="1402080"/>
                </a:lnTo>
                <a:lnTo>
                  <a:pt x="48768" y="1389888"/>
                </a:lnTo>
                <a:close/>
              </a:path>
            </a:pathLst>
          </a:custGeom>
          <a:solidFill>
            <a:srgbClr val="7030A0">
              <a:alpha val="53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92BFBC-E3BF-2B4B-AABE-B3E55DA07EB9}"/>
              </a:ext>
            </a:extLst>
          </p:cNvPr>
          <p:cNvSpPr txBox="1"/>
          <p:nvPr/>
        </p:nvSpPr>
        <p:spPr>
          <a:xfrm>
            <a:off x="5691537" y="6067217"/>
            <a:ext cx="3097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2827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6F4799-32F6-CB46-9077-21D9740E419F}"/>
              </a:ext>
            </a:extLst>
          </p:cNvPr>
          <p:cNvSpPr txBox="1"/>
          <p:nvPr/>
        </p:nvSpPr>
        <p:spPr>
          <a:xfrm>
            <a:off x="170431" y="939259"/>
            <a:ext cx="444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Joint probability: P (A, B) = P (B, A)</a:t>
            </a:r>
            <a:endParaRPr lang="en-US" sz="240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A32AC-B8BF-2248-9CCD-51311C8E215A}"/>
              </a:ext>
            </a:extLst>
          </p:cNvPr>
          <p:cNvSpPr txBox="1"/>
          <p:nvPr/>
        </p:nvSpPr>
        <p:spPr>
          <a:xfrm>
            <a:off x="1901695" y="1524575"/>
            <a:ext cx="585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Likelihood of multiple events occurring simultaneously</a:t>
            </a:r>
            <a:endParaRPr lang="en-US" sz="20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6542E-B723-A047-988E-1F6578AFC0D0}"/>
              </a:ext>
            </a:extLst>
          </p:cNvPr>
          <p:cNvSpPr txBox="1"/>
          <p:nvPr/>
        </p:nvSpPr>
        <p:spPr>
          <a:xfrm>
            <a:off x="170431" y="2146314"/>
            <a:ext cx="577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Conditional probability: P (A|B) = P(A,B)/P(B)</a:t>
            </a:r>
            <a:endParaRPr lang="en-US" sz="24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4C8F2-3A27-C043-80FD-46EF638D51B2}"/>
              </a:ext>
            </a:extLst>
          </p:cNvPr>
          <p:cNvSpPr txBox="1"/>
          <p:nvPr/>
        </p:nvSpPr>
        <p:spPr>
          <a:xfrm>
            <a:off x="1901695" y="2731630"/>
            <a:ext cx="6152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an event, given another event has occurred</a:t>
            </a:r>
            <a:endParaRPr lang="en-US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73980-DA1F-6146-AA4D-F298B099E489}"/>
              </a:ext>
            </a:extLst>
          </p:cNvPr>
          <p:cNvSpPr txBox="1"/>
          <p:nvPr/>
        </p:nvSpPr>
        <p:spPr>
          <a:xfrm>
            <a:off x="1901695" y="4014316"/>
            <a:ext cx="7039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the occurrence of an event, unconditioned on other</a:t>
            </a:r>
            <a:endParaRPr lang="en-US" sz="200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9DC3E-884F-7C4F-9EA3-422C27A7C432}"/>
              </a:ext>
            </a:extLst>
          </p:cNvPr>
          <p:cNvSpPr txBox="1"/>
          <p:nvPr/>
        </p:nvSpPr>
        <p:spPr>
          <a:xfrm>
            <a:off x="170431" y="4801045"/>
            <a:ext cx="780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Chain rule: P (A, B, C) = P(A|B,C) P(B,C) = P(A|B,C) P(B|C) P(C)</a:t>
            </a:r>
            <a:endParaRPr lang="en-US" sz="24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66F5F-A28E-174A-B184-87599DABC1F5}"/>
              </a:ext>
            </a:extLst>
          </p:cNvPr>
          <p:cNvSpPr txBox="1"/>
          <p:nvPr/>
        </p:nvSpPr>
        <p:spPr>
          <a:xfrm>
            <a:off x="1901695" y="5386361"/>
            <a:ext cx="7039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the occurrence of an event, unconditioned on other</a:t>
            </a:r>
            <a:endParaRPr lang="en-US" sz="2000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5E41B-0D90-9143-94F0-09FBEB3951D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few basic probability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A402FF-22FE-BA4B-8245-4C8F763D60CD}"/>
                  </a:ext>
                </a:extLst>
              </p:cNvPr>
              <p:cNvSpPr txBox="1"/>
              <p:nvPr/>
            </p:nvSpPr>
            <p:spPr>
              <a:xfrm>
                <a:off x="170431" y="3429000"/>
                <a:ext cx="5296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Marginal probability: P (B)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A402FF-22FE-BA4B-8245-4C8F763D6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1" y="3429000"/>
                <a:ext cx="5296706" cy="461665"/>
              </a:xfrm>
              <a:prstGeom prst="rect">
                <a:avLst/>
              </a:prstGeom>
              <a:blipFill>
                <a:blip r:embed="rId2"/>
                <a:stretch>
                  <a:fillRect l="-1675"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976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39A14-82B6-8B4D-A8A9-B155C792636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/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Bayes rule:                  P (</a:t>
                </a:r>
                <a:r>
                  <a:rPr lang="en-US" sz="2400" dirty="0" err="1"/>
                  <a:t>A</a:t>
                </a:r>
                <a:r>
                  <a:rPr lang="en-US" sz="2400" baseline="-25000" dirty="0" err="1"/>
                  <a:t>i</a:t>
                </a:r>
                <a:r>
                  <a:rPr lang="en-US" sz="2400" dirty="0" err="1"/>
                  <a:t>|B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blipFill>
                <a:blip r:embed="rId2"/>
                <a:stretch>
                  <a:fillRect l="-163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23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39A14-82B6-8B4D-A8A9-B155C792636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/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Bayes rule:                  P (</a:t>
                </a:r>
                <a:r>
                  <a:rPr lang="en-US" sz="2400" dirty="0" err="1"/>
                  <a:t>A</a:t>
                </a:r>
                <a:r>
                  <a:rPr lang="en-US" sz="2400" baseline="-25000" dirty="0" err="1"/>
                  <a:t>i</a:t>
                </a:r>
                <a:r>
                  <a:rPr lang="en-US" sz="2400" dirty="0" err="1"/>
                  <a:t>|B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blipFill>
                <a:blip r:embed="rId2"/>
                <a:stretch>
                  <a:fillRect l="-163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E189A9-C83C-164E-AEB7-918CA5E93E87}"/>
              </a:ext>
            </a:extLst>
          </p:cNvPr>
          <p:cNvSpPr txBox="1"/>
          <p:nvPr/>
        </p:nvSpPr>
        <p:spPr>
          <a:xfrm>
            <a:off x="1748234" y="3496587"/>
            <a:ext cx="11308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Posterior</a:t>
            </a:r>
            <a:endParaRPr lang="en-US" sz="20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8380B-1426-0642-BA9F-A3BF8DBA781C}"/>
              </a:ext>
            </a:extLst>
          </p:cNvPr>
          <p:cNvSpPr txBox="1"/>
          <p:nvPr/>
        </p:nvSpPr>
        <p:spPr>
          <a:xfrm>
            <a:off x="6029001" y="3496587"/>
            <a:ext cx="6912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Prior</a:t>
            </a:r>
            <a:endParaRPr lang="en-US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38E2D-B0C4-8B44-8798-28165F41B92C}"/>
              </a:ext>
            </a:extLst>
          </p:cNvPr>
          <p:cNvSpPr txBox="1"/>
          <p:nvPr/>
        </p:nvSpPr>
        <p:spPr>
          <a:xfrm>
            <a:off x="3547133" y="3293003"/>
            <a:ext cx="12455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Likelihood</a:t>
            </a:r>
            <a:endParaRPr lang="en-US" sz="2000" baseline="-25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6F5A30-A66A-4F49-8AA3-74FD2EB1337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313678" y="3896697"/>
            <a:ext cx="410368" cy="331514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96115A-7E07-D94C-AD26-938142FB8B00}"/>
              </a:ext>
            </a:extLst>
          </p:cNvPr>
          <p:cNvCxnSpPr>
            <a:cxnSpLocks/>
          </p:cNvCxnSpPr>
          <p:nvPr/>
        </p:nvCxnSpPr>
        <p:spPr>
          <a:xfrm>
            <a:off x="4169931" y="3710201"/>
            <a:ext cx="231381" cy="321685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9D6EF6-3C11-A842-9ACA-E0EF299C68A9}"/>
              </a:ext>
            </a:extLst>
          </p:cNvPr>
          <p:cNvCxnSpPr>
            <a:cxnSpLocks/>
          </p:cNvCxnSpPr>
          <p:nvPr/>
        </p:nvCxnSpPr>
        <p:spPr>
          <a:xfrm flipH="1">
            <a:off x="5391800" y="3846344"/>
            <a:ext cx="645404" cy="284582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9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39A14-82B6-8B4D-A8A9-B155C792636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/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Bayes rule:                  P (</a:t>
                </a:r>
                <a:r>
                  <a:rPr lang="en-US" sz="2400" dirty="0" err="1"/>
                  <a:t>A</a:t>
                </a:r>
                <a:r>
                  <a:rPr lang="en-US" sz="2400" baseline="-25000" dirty="0" err="1"/>
                  <a:t>i</a:t>
                </a:r>
                <a:r>
                  <a:rPr lang="en-US" sz="2400" dirty="0" err="1"/>
                  <a:t>|B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blipFill>
                <a:blip r:embed="rId2"/>
                <a:stretch>
                  <a:fillRect l="-163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E6DA33-C2B2-B344-B94F-A4FFB2A42920}"/>
              </a:ext>
            </a:extLst>
          </p:cNvPr>
          <p:cNvSpPr txBox="1"/>
          <p:nvPr/>
        </p:nvSpPr>
        <p:spPr>
          <a:xfrm>
            <a:off x="1748234" y="3496587"/>
            <a:ext cx="11308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Posterior</a:t>
            </a:r>
            <a:endParaRPr lang="en-US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0820C-3D9B-9249-BFEC-E30B82103593}"/>
              </a:ext>
            </a:extLst>
          </p:cNvPr>
          <p:cNvSpPr txBox="1"/>
          <p:nvPr/>
        </p:nvSpPr>
        <p:spPr>
          <a:xfrm>
            <a:off x="6029001" y="3496587"/>
            <a:ext cx="6912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Prior</a:t>
            </a:r>
            <a:endParaRPr lang="en-US" sz="20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A1DC1-28A1-E944-A62C-4AA0576F92FF}"/>
              </a:ext>
            </a:extLst>
          </p:cNvPr>
          <p:cNvSpPr txBox="1"/>
          <p:nvPr/>
        </p:nvSpPr>
        <p:spPr>
          <a:xfrm>
            <a:off x="3547133" y="3293003"/>
            <a:ext cx="12455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Likelihood</a:t>
            </a:r>
            <a:endParaRPr lang="en-US" sz="2000" baseline="-25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B10151-F7DA-D446-A9B5-33933FEB0F1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313678" y="3896697"/>
            <a:ext cx="410368" cy="331514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9627B8-7AA6-1E41-A0BC-C2527D96BCB5}"/>
              </a:ext>
            </a:extLst>
          </p:cNvPr>
          <p:cNvCxnSpPr>
            <a:cxnSpLocks/>
          </p:cNvCxnSpPr>
          <p:nvPr/>
        </p:nvCxnSpPr>
        <p:spPr>
          <a:xfrm>
            <a:off x="4169931" y="3710201"/>
            <a:ext cx="231381" cy="321685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CC062A-AFAF-BE48-8F38-786B11659F10}"/>
              </a:ext>
            </a:extLst>
          </p:cNvPr>
          <p:cNvCxnSpPr>
            <a:cxnSpLocks/>
          </p:cNvCxnSpPr>
          <p:nvPr/>
        </p:nvCxnSpPr>
        <p:spPr>
          <a:xfrm flipH="1">
            <a:off x="5391800" y="3846344"/>
            <a:ext cx="645404" cy="284582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C33C83-ACDB-1749-BDDB-A55A9EB21C09}"/>
                  </a:ext>
                </a:extLst>
              </p:cNvPr>
              <p:cNvSpPr txBox="1"/>
              <p:nvPr/>
            </p:nvSpPr>
            <p:spPr>
              <a:xfrm>
                <a:off x="3750425" y="4715009"/>
                <a:ext cx="1730345" cy="715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nary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C33C83-ACDB-1749-BDDB-A55A9EB21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25" y="4715009"/>
                <a:ext cx="1730345" cy="715260"/>
              </a:xfrm>
              <a:prstGeom prst="rect">
                <a:avLst/>
              </a:prstGeom>
              <a:blipFill>
                <a:blip r:embed="rId3"/>
                <a:stretch>
                  <a:fillRect l="-4348" t="-12069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33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39A14-82B6-8B4D-A8A9-B155C792636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12438-1C9F-164C-BDB2-C6394F5BA93C}"/>
                  </a:ext>
                </a:extLst>
              </p:cNvPr>
              <p:cNvSpPr txBox="1"/>
              <p:nvPr/>
            </p:nvSpPr>
            <p:spPr>
              <a:xfrm>
                <a:off x="3750425" y="5496552"/>
                <a:ext cx="2084610" cy="715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12438-1C9F-164C-BDB2-C6394F5BA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25" y="5496552"/>
                <a:ext cx="2084610" cy="715260"/>
              </a:xfrm>
              <a:prstGeom prst="rect">
                <a:avLst/>
              </a:prstGeom>
              <a:blipFill>
                <a:blip r:embed="rId2"/>
                <a:stretch>
                  <a:fillRect l="-4242" t="-12281" b="-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/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Bayes rule:                  P (</a:t>
                </a:r>
                <a:r>
                  <a:rPr lang="en-US" sz="2400" dirty="0" err="1"/>
                  <a:t>A</a:t>
                </a:r>
                <a:r>
                  <a:rPr lang="en-US" sz="2400" baseline="-25000" dirty="0" err="1"/>
                  <a:t>i</a:t>
                </a:r>
                <a:r>
                  <a:rPr lang="en-US" sz="2400" dirty="0" err="1"/>
                  <a:t>|B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blipFill>
                <a:blip r:embed="rId3"/>
                <a:stretch>
                  <a:fillRect l="-163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E6DA33-C2B2-B344-B94F-A4FFB2A42920}"/>
              </a:ext>
            </a:extLst>
          </p:cNvPr>
          <p:cNvSpPr txBox="1"/>
          <p:nvPr/>
        </p:nvSpPr>
        <p:spPr>
          <a:xfrm>
            <a:off x="1748234" y="3496587"/>
            <a:ext cx="11308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Posterior</a:t>
            </a:r>
            <a:endParaRPr lang="en-US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0820C-3D9B-9249-BFEC-E30B82103593}"/>
              </a:ext>
            </a:extLst>
          </p:cNvPr>
          <p:cNvSpPr txBox="1"/>
          <p:nvPr/>
        </p:nvSpPr>
        <p:spPr>
          <a:xfrm>
            <a:off x="6029001" y="3496587"/>
            <a:ext cx="6912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Prior</a:t>
            </a:r>
            <a:endParaRPr lang="en-US" sz="20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A1DC1-28A1-E944-A62C-4AA0576F92FF}"/>
              </a:ext>
            </a:extLst>
          </p:cNvPr>
          <p:cNvSpPr txBox="1"/>
          <p:nvPr/>
        </p:nvSpPr>
        <p:spPr>
          <a:xfrm>
            <a:off x="3547133" y="3293003"/>
            <a:ext cx="12455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Likelihood</a:t>
            </a:r>
            <a:endParaRPr lang="en-US" sz="2000" baseline="-25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B10151-F7DA-D446-A9B5-33933FEB0F1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313678" y="3896697"/>
            <a:ext cx="410368" cy="331514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9627B8-7AA6-1E41-A0BC-C2527D96BCB5}"/>
              </a:ext>
            </a:extLst>
          </p:cNvPr>
          <p:cNvCxnSpPr>
            <a:cxnSpLocks/>
          </p:cNvCxnSpPr>
          <p:nvPr/>
        </p:nvCxnSpPr>
        <p:spPr>
          <a:xfrm>
            <a:off x="4169931" y="3710201"/>
            <a:ext cx="231381" cy="321685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CC062A-AFAF-BE48-8F38-786B11659F10}"/>
              </a:ext>
            </a:extLst>
          </p:cNvPr>
          <p:cNvCxnSpPr>
            <a:cxnSpLocks/>
          </p:cNvCxnSpPr>
          <p:nvPr/>
        </p:nvCxnSpPr>
        <p:spPr>
          <a:xfrm flipH="1">
            <a:off x="5391800" y="3846344"/>
            <a:ext cx="645404" cy="284582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C33C83-ACDB-1749-BDDB-A55A9EB21C09}"/>
                  </a:ext>
                </a:extLst>
              </p:cNvPr>
              <p:cNvSpPr txBox="1"/>
              <p:nvPr/>
            </p:nvSpPr>
            <p:spPr>
              <a:xfrm>
                <a:off x="3750425" y="4715009"/>
                <a:ext cx="1730345" cy="715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nary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C33C83-ACDB-1749-BDDB-A55A9EB21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25" y="4715009"/>
                <a:ext cx="1730345" cy="715260"/>
              </a:xfrm>
              <a:prstGeom prst="rect">
                <a:avLst/>
              </a:prstGeom>
              <a:blipFill>
                <a:blip r:embed="rId4"/>
                <a:stretch>
                  <a:fillRect l="-4348" t="-12069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75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07E9D-6D24-2F4D-B638-FD9591F9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33" y="1823474"/>
            <a:ext cx="2574723" cy="3203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09B5A-BDA2-304D-86EA-018BE560DCE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Happy or sad?</a:t>
            </a:r>
          </a:p>
        </p:txBody>
      </p:sp>
    </p:spTree>
    <p:extLst>
      <p:ext uri="{BB962C8B-B14F-4D97-AF65-F5344CB8AC3E}">
        <p14:creationId xmlns:p14="http://schemas.microsoft.com/office/powerpoint/2010/main" val="325324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39A14-82B6-8B4D-A8A9-B155C792636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12438-1C9F-164C-BDB2-C6394F5BA93C}"/>
                  </a:ext>
                </a:extLst>
              </p:cNvPr>
              <p:cNvSpPr txBox="1"/>
              <p:nvPr/>
            </p:nvSpPr>
            <p:spPr>
              <a:xfrm>
                <a:off x="3750425" y="5496552"/>
                <a:ext cx="2084610" cy="715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12438-1C9F-164C-BDB2-C6394F5BA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25" y="5496552"/>
                <a:ext cx="2084610" cy="715260"/>
              </a:xfrm>
              <a:prstGeom prst="rect">
                <a:avLst/>
              </a:prstGeom>
              <a:blipFill>
                <a:blip r:embed="rId2"/>
                <a:stretch>
                  <a:fillRect l="-4242" t="-12281" b="-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/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Bayes rule:                  P (</a:t>
                </a:r>
                <a:r>
                  <a:rPr lang="en-US" sz="2400" dirty="0" err="1"/>
                  <a:t>A</a:t>
                </a:r>
                <a:r>
                  <a:rPr lang="en-US" sz="2400" baseline="-25000" dirty="0" err="1"/>
                  <a:t>i</a:t>
                </a:r>
                <a:r>
                  <a:rPr lang="en-US" sz="2400" dirty="0" err="1"/>
                  <a:t>|B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blipFill>
                <a:blip r:embed="rId3"/>
                <a:stretch>
                  <a:fillRect l="-163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E6DA33-C2B2-B344-B94F-A4FFB2A42920}"/>
              </a:ext>
            </a:extLst>
          </p:cNvPr>
          <p:cNvSpPr txBox="1"/>
          <p:nvPr/>
        </p:nvSpPr>
        <p:spPr>
          <a:xfrm>
            <a:off x="1748234" y="3496587"/>
            <a:ext cx="11308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Posterior</a:t>
            </a:r>
            <a:endParaRPr lang="en-US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0820C-3D9B-9249-BFEC-E30B82103593}"/>
              </a:ext>
            </a:extLst>
          </p:cNvPr>
          <p:cNvSpPr txBox="1"/>
          <p:nvPr/>
        </p:nvSpPr>
        <p:spPr>
          <a:xfrm>
            <a:off x="6029001" y="3496587"/>
            <a:ext cx="6912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Prior</a:t>
            </a:r>
            <a:endParaRPr lang="en-US" sz="20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A1DC1-28A1-E944-A62C-4AA0576F92FF}"/>
              </a:ext>
            </a:extLst>
          </p:cNvPr>
          <p:cNvSpPr txBox="1"/>
          <p:nvPr/>
        </p:nvSpPr>
        <p:spPr>
          <a:xfrm>
            <a:off x="3547133" y="3293003"/>
            <a:ext cx="12455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Likelihood</a:t>
            </a:r>
            <a:endParaRPr lang="en-US" sz="2000" baseline="-25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B10151-F7DA-D446-A9B5-33933FEB0F1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313678" y="3896697"/>
            <a:ext cx="410368" cy="331514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9627B8-7AA6-1E41-A0BC-C2527D96BCB5}"/>
              </a:ext>
            </a:extLst>
          </p:cNvPr>
          <p:cNvCxnSpPr>
            <a:cxnSpLocks/>
          </p:cNvCxnSpPr>
          <p:nvPr/>
        </p:nvCxnSpPr>
        <p:spPr>
          <a:xfrm>
            <a:off x="4169931" y="3710201"/>
            <a:ext cx="231381" cy="321685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CC062A-AFAF-BE48-8F38-786B11659F10}"/>
              </a:ext>
            </a:extLst>
          </p:cNvPr>
          <p:cNvCxnSpPr>
            <a:cxnSpLocks/>
          </p:cNvCxnSpPr>
          <p:nvPr/>
        </p:nvCxnSpPr>
        <p:spPr>
          <a:xfrm flipH="1">
            <a:off x="5391800" y="3846344"/>
            <a:ext cx="645404" cy="284582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C33C83-ACDB-1749-BDDB-A55A9EB21C09}"/>
                  </a:ext>
                </a:extLst>
              </p:cNvPr>
              <p:cNvSpPr txBox="1"/>
              <p:nvPr/>
            </p:nvSpPr>
            <p:spPr>
              <a:xfrm>
                <a:off x="3750425" y="4715009"/>
                <a:ext cx="1730345" cy="715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nary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C33C83-ACDB-1749-BDDB-A55A9EB21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25" y="4715009"/>
                <a:ext cx="1730345" cy="715260"/>
              </a:xfrm>
              <a:prstGeom prst="rect">
                <a:avLst/>
              </a:prstGeom>
              <a:blipFill>
                <a:blip r:embed="rId4"/>
                <a:stretch>
                  <a:fillRect l="-4348" t="-12069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04A3B30-7B0E-3C49-BB13-BC58FDF445D6}"/>
              </a:ext>
            </a:extLst>
          </p:cNvPr>
          <p:cNvSpPr txBox="1"/>
          <p:nvPr/>
        </p:nvSpPr>
        <p:spPr>
          <a:xfrm>
            <a:off x="646566" y="6342988"/>
            <a:ext cx="78508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Relates inverse representations of the probabilities concerning two events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23954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39A14-82B6-8B4D-A8A9-B155C792636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12438-1C9F-164C-BDB2-C6394F5BA93C}"/>
                  </a:ext>
                </a:extLst>
              </p:cNvPr>
              <p:cNvSpPr txBox="1"/>
              <p:nvPr/>
            </p:nvSpPr>
            <p:spPr>
              <a:xfrm>
                <a:off x="3750425" y="5496552"/>
                <a:ext cx="2084610" cy="715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12438-1C9F-164C-BDB2-C6394F5BA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25" y="5496552"/>
                <a:ext cx="2084610" cy="715260"/>
              </a:xfrm>
              <a:prstGeom prst="rect">
                <a:avLst/>
              </a:prstGeom>
              <a:blipFill>
                <a:blip r:embed="rId2"/>
                <a:stretch>
                  <a:fillRect l="-4242" t="-12281" b="-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/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Bayes rule:                  P (</a:t>
                </a:r>
                <a:r>
                  <a:rPr lang="en-US" sz="2400" dirty="0" err="1"/>
                  <a:t>A</a:t>
                </a:r>
                <a:r>
                  <a:rPr lang="en-US" sz="2400" baseline="-25000" dirty="0" err="1"/>
                  <a:t>i</a:t>
                </a:r>
                <a:r>
                  <a:rPr lang="en-US" sz="2400" dirty="0" err="1"/>
                  <a:t>|B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FF06A-26FF-B34E-978B-7A37D6285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1" y="4024627"/>
                <a:ext cx="5417380" cy="690382"/>
              </a:xfrm>
              <a:prstGeom prst="rect">
                <a:avLst/>
              </a:prstGeom>
              <a:blipFill>
                <a:blip r:embed="rId3"/>
                <a:stretch>
                  <a:fillRect l="-163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E6DA33-C2B2-B344-B94F-A4FFB2A42920}"/>
              </a:ext>
            </a:extLst>
          </p:cNvPr>
          <p:cNvSpPr txBox="1"/>
          <p:nvPr/>
        </p:nvSpPr>
        <p:spPr>
          <a:xfrm>
            <a:off x="1748234" y="3496587"/>
            <a:ext cx="11308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Posterior</a:t>
            </a:r>
            <a:endParaRPr lang="en-US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0820C-3D9B-9249-BFEC-E30B82103593}"/>
              </a:ext>
            </a:extLst>
          </p:cNvPr>
          <p:cNvSpPr txBox="1"/>
          <p:nvPr/>
        </p:nvSpPr>
        <p:spPr>
          <a:xfrm>
            <a:off x="6029001" y="3496587"/>
            <a:ext cx="6912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Prior</a:t>
            </a:r>
            <a:endParaRPr lang="en-US" sz="20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A1DC1-28A1-E944-A62C-4AA0576F92FF}"/>
              </a:ext>
            </a:extLst>
          </p:cNvPr>
          <p:cNvSpPr txBox="1"/>
          <p:nvPr/>
        </p:nvSpPr>
        <p:spPr>
          <a:xfrm>
            <a:off x="3547133" y="3293003"/>
            <a:ext cx="12455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Likelihood</a:t>
            </a:r>
            <a:endParaRPr lang="en-US" sz="2000" baseline="-25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B10151-F7DA-D446-A9B5-33933FEB0F1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313678" y="3896697"/>
            <a:ext cx="410368" cy="331514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9627B8-7AA6-1E41-A0BC-C2527D96BCB5}"/>
              </a:ext>
            </a:extLst>
          </p:cNvPr>
          <p:cNvCxnSpPr>
            <a:cxnSpLocks/>
          </p:cNvCxnSpPr>
          <p:nvPr/>
        </p:nvCxnSpPr>
        <p:spPr>
          <a:xfrm>
            <a:off x="4169931" y="3710201"/>
            <a:ext cx="231381" cy="321685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CC062A-AFAF-BE48-8F38-786B11659F10}"/>
              </a:ext>
            </a:extLst>
          </p:cNvPr>
          <p:cNvCxnSpPr>
            <a:cxnSpLocks/>
          </p:cNvCxnSpPr>
          <p:nvPr/>
        </p:nvCxnSpPr>
        <p:spPr>
          <a:xfrm flipH="1">
            <a:off x="5391800" y="3846344"/>
            <a:ext cx="645404" cy="284582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C33C83-ACDB-1749-BDDB-A55A9EB21C09}"/>
                  </a:ext>
                </a:extLst>
              </p:cNvPr>
              <p:cNvSpPr txBox="1"/>
              <p:nvPr/>
            </p:nvSpPr>
            <p:spPr>
              <a:xfrm>
                <a:off x="3750425" y="4715009"/>
                <a:ext cx="1730345" cy="715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nary>
                      </m:den>
                    </m:f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C33C83-ACDB-1749-BDDB-A55A9EB21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25" y="4715009"/>
                <a:ext cx="1730345" cy="715260"/>
              </a:xfrm>
              <a:prstGeom prst="rect">
                <a:avLst/>
              </a:prstGeom>
              <a:blipFill>
                <a:blip r:embed="rId4"/>
                <a:stretch>
                  <a:fillRect l="-4348" t="-12069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04A3B30-7B0E-3C49-BB13-BC58FDF445D6}"/>
              </a:ext>
            </a:extLst>
          </p:cNvPr>
          <p:cNvSpPr txBox="1"/>
          <p:nvPr/>
        </p:nvSpPr>
        <p:spPr>
          <a:xfrm>
            <a:off x="646566" y="6342988"/>
            <a:ext cx="78508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Relates inverse representations of the probabilities concerning two events</a:t>
            </a:r>
            <a:endParaRPr lang="en-US" sz="2000" baseline="-25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7E7343-64E0-C34A-B9FA-C0C662FCC519}"/>
              </a:ext>
            </a:extLst>
          </p:cNvPr>
          <p:cNvSpPr/>
          <p:nvPr/>
        </p:nvSpPr>
        <p:spPr>
          <a:xfrm>
            <a:off x="1414272" y="768096"/>
            <a:ext cx="6278880" cy="2328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3B262BFA-6CDD-7E45-988A-9C03F05C57E8}"/>
              </a:ext>
            </a:extLst>
          </p:cNvPr>
          <p:cNvSpPr/>
          <p:nvPr/>
        </p:nvSpPr>
        <p:spPr>
          <a:xfrm>
            <a:off x="1414272" y="768096"/>
            <a:ext cx="2681501" cy="2340864"/>
          </a:xfrm>
          <a:custGeom>
            <a:avLst/>
            <a:gdLst>
              <a:gd name="connsiteX0" fmla="*/ 0 w 2132861"/>
              <a:gd name="connsiteY0" fmla="*/ 0 h 2328672"/>
              <a:gd name="connsiteX1" fmla="*/ 2132861 w 2132861"/>
              <a:gd name="connsiteY1" fmla="*/ 0 h 2328672"/>
              <a:gd name="connsiteX2" fmla="*/ 2132861 w 2132861"/>
              <a:gd name="connsiteY2" fmla="*/ 2328672 h 2328672"/>
              <a:gd name="connsiteX3" fmla="*/ 0 w 2132861"/>
              <a:gd name="connsiteY3" fmla="*/ 2328672 h 2328672"/>
              <a:gd name="connsiteX4" fmla="*/ 0 w 2132861"/>
              <a:gd name="connsiteY4" fmla="*/ 0 h 2328672"/>
              <a:gd name="connsiteX0" fmla="*/ 0 w 2132861"/>
              <a:gd name="connsiteY0" fmla="*/ 0 h 2340864"/>
              <a:gd name="connsiteX1" fmla="*/ 2132861 w 2132861"/>
              <a:gd name="connsiteY1" fmla="*/ 0 h 2340864"/>
              <a:gd name="connsiteX2" fmla="*/ 1791485 w 2132861"/>
              <a:gd name="connsiteY2" fmla="*/ 2340864 h 2340864"/>
              <a:gd name="connsiteX3" fmla="*/ 0 w 2132861"/>
              <a:gd name="connsiteY3" fmla="*/ 2328672 h 2340864"/>
              <a:gd name="connsiteX4" fmla="*/ 0 w 2132861"/>
              <a:gd name="connsiteY4" fmla="*/ 0 h 2340864"/>
              <a:gd name="connsiteX0" fmla="*/ 0 w 2681501"/>
              <a:gd name="connsiteY0" fmla="*/ 0 h 2340864"/>
              <a:gd name="connsiteX1" fmla="*/ 2681501 w 2681501"/>
              <a:gd name="connsiteY1" fmla="*/ 0 h 2340864"/>
              <a:gd name="connsiteX2" fmla="*/ 1791485 w 2681501"/>
              <a:gd name="connsiteY2" fmla="*/ 2340864 h 2340864"/>
              <a:gd name="connsiteX3" fmla="*/ 0 w 2681501"/>
              <a:gd name="connsiteY3" fmla="*/ 2328672 h 2340864"/>
              <a:gd name="connsiteX4" fmla="*/ 0 w 2681501"/>
              <a:gd name="connsiteY4" fmla="*/ 0 h 23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501" h="2340864">
                <a:moveTo>
                  <a:pt x="0" y="0"/>
                </a:moveTo>
                <a:lnTo>
                  <a:pt x="2681501" y="0"/>
                </a:lnTo>
                <a:lnTo>
                  <a:pt x="1791485" y="2340864"/>
                </a:lnTo>
                <a:lnTo>
                  <a:pt x="0" y="232867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8C9B9CB5-C869-D745-AA95-57F0B95B5311}"/>
              </a:ext>
            </a:extLst>
          </p:cNvPr>
          <p:cNvSpPr/>
          <p:nvPr/>
        </p:nvSpPr>
        <p:spPr>
          <a:xfrm>
            <a:off x="3206393" y="760698"/>
            <a:ext cx="2669309" cy="2340864"/>
          </a:xfrm>
          <a:custGeom>
            <a:avLst/>
            <a:gdLst>
              <a:gd name="connsiteX0" fmla="*/ 0 w 2132861"/>
              <a:gd name="connsiteY0" fmla="*/ 0 h 2328672"/>
              <a:gd name="connsiteX1" fmla="*/ 2132861 w 2132861"/>
              <a:gd name="connsiteY1" fmla="*/ 0 h 2328672"/>
              <a:gd name="connsiteX2" fmla="*/ 2132861 w 2132861"/>
              <a:gd name="connsiteY2" fmla="*/ 2328672 h 2328672"/>
              <a:gd name="connsiteX3" fmla="*/ 0 w 2132861"/>
              <a:gd name="connsiteY3" fmla="*/ 2328672 h 2328672"/>
              <a:gd name="connsiteX4" fmla="*/ 0 w 2132861"/>
              <a:gd name="connsiteY4" fmla="*/ 0 h 2328672"/>
              <a:gd name="connsiteX0" fmla="*/ 0 w 2132861"/>
              <a:gd name="connsiteY0" fmla="*/ 0 h 2340864"/>
              <a:gd name="connsiteX1" fmla="*/ 2132861 w 2132861"/>
              <a:gd name="connsiteY1" fmla="*/ 0 h 2340864"/>
              <a:gd name="connsiteX2" fmla="*/ 1791485 w 2132861"/>
              <a:gd name="connsiteY2" fmla="*/ 2340864 h 2340864"/>
              <a:gd name="connsiteX3" fmla="*/ 0 w 2132861"/>
              <a:gd name="connsiteY3" fmla="*/ 2328672 h 2340864"/>
              <a:gd name="connsiteX4" fmla="*/ 0 w 2132861"/>
              <a:gd name="connsiteY4" fmla="*/ 0 h 2340864"/>
              <a:gd name="connsiteX0" fmla="*/ 0 w 2681501"/>
              <a:gd name="connsiteY0" fmla="*/ 0 h 2340864"/>
              <a:gd name="connsiteX1" fmla="*/ 2681501 w 2681501"/>
              <a:gd name="connsiteY1" fmla="*/ 0 h 2340864"/>
              <a:gd name="connsiteX2" fmla="*/ 1791485 w 2681501"/>
              <a:gd name="connsiteY2" fmla="*/ 2340864 h 2340864"/>
              <a:gd name="connsiteX3" fmla="*/ 0 w 2681501"/>
              <a:gd name="connsiteY3" fmla="*/ 2328672 h 2340864"/>
              <a:gd name="connsiteX4" fmla="*/ 0 w 2681501"/>
              <a:gd name="connsiteY4" fmla="*/ 0 h 2340864"/>
              <a:gd name="connsiteX0" fmla="*/ 877824 w 3559325"/>
              <a:gd name="connsiteY0" fmla="*/ 0 h 2340864"/>
              <a:gd name="connsiteX1" fmla="*/ 3559325 w 3559325"/>
              <a:gd name="connsiteY1" fmla="*/ 0 h 2340864"/>
              <a:gd name="connsiteX2" fmla="*/ 2669309 w 3559325"/>
              <a:gd name="connsiteY2" fmla="*/ 2340864 h 2340864"/>
              <a:gd name="connsiteX3" fmla="*/ 0 w 3559325"/>
              <a:gd name="connsiteY3" fmla="*/ 2340864 h 2340864"/>
              <a:gd name="connsiteX4" fmla="*/ 877824 w 3559325"/>
              <a:gd name="connsiteY4" fmla="*/ 0 h 2340864"/>
              <a:gd name="connsiteX0" fmla="*/ 877824 w 2669309"/>
              <a:gd name="connsiteY0" fmla="*/ 0 h 2340864"/>
              <a:gd name="connsiteX1" fmla="*/ 2084093 w 2669309"/>
              <a:gd name="connsiteY1" fmla="*/ 12192 h 2340864"/>
              <a:gd name="connsiteX2" fmla="*/ 2669309 w 2669309"/>
              <a:gd name="connsiteY2" fmla="*/ 2340864 h 2340864"/>
              <a:gd name="connsiteX3" fmla="*/ 0 w 2669309"/>
              <a:gd name="connsiteY3" fmla="*/ 2340864 h 2340864"/>
              <a:gd name="connsiteX4" fmla="*/ 877824 w 2669309"/>
              <a:gd name="connsiteY4" fmla="*/ 0 h 23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9309" h="2340864">
                <a:moveTo>
                  <a:pt x="877824" y="0"/>
                </a:moveTo>
                <a:lnTo>
                  <a:pt x="2084093" y="12192"/>
                </a:lnTo>
                <a:lnTo>
                  <a:pt x="2669309" y="2340864"/>
                </a:lnTo>
                <a:lnTo>
                  <a:pt x="0" y="2340864"/>
                </a:lnTo>
                <a:lnTo>
                  <a:pt x="8778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BE9538AF-6582-A245-A697-F86952ADFFAE}"/>
              </a:ext>
            </a:extLst>
          </p:cNvPr>
          <p:cNvSpPr/>
          <p:nvPr/>
        </p:nvSpPr>
        <p:spPr>
          <a:xfrm>
            <a:off x="5287443" y="777684"/>
            <a:ext cx="2416715" cy="2316480"/>
          </a:xfrm>
          <a:custGeom>
            <a:avLst/>
            <a:gdLst>
              <a:gd name="connsiteX0" fmla="*/ 0 w 2132861"/>
              <a:gd name="connsiteY0" fmla="*/ 0 h 2328672"/>
              <a:gd name="connsiteX1" fmla="*/ 2132861 w 2132861"/>
              <a:gd name="connsiteY1" fmla="*/ 0 h 2328672"/>
              <a:gd name="connsiteX2" fmla="*/ 2132861 w 2132861"/>
              <a:gd name="connsiteY2" fmla="*/ 2328672 h 2328672"/>
              <a:gd name="connsiteX3" fmla="*/ 0 w 2132861"/>
              <a:gd name="connsiteY3" fmla="*/ 2328672 h 2328672"/>
              <a:gd name="connsiteX4" fmla="*/ 0 w 2132861"/>
              <a:gd name="connsiteY4" fmla="*/ 0 h 2328672"/>
              <a:gd name="connsiteX0" fmla="*/ 0 w 2132861"/>
              <a:gd name="connsiteY0" fmla="*/ 0 h 2340864"/>
              <a:gd name="connsiteX1" fmla="*/ 2132861 w 2132861"/>
              <a:gd name="connsiteY1" fmla="*/ 0 h 2340864"/>
              <a:gd name="connsiteX2" fmla="*/ 1791485 w 2132861"/>
              <a:gd name="connsiteY2" fmla="*/ 2340864 h 2340864"/>
              <a:gd name="connsiteX3" fmla="*/ 0 w 2132861"/>
              <a:gd name="connsiteY3" fmla="*/ 2328672 h 2340864"/>
              <a:gd name="connsiteX4" fmla="*/ 0 w 2132861"/>
              <a:gd name="connsiteY4" fmla="*/ 0 h 2340864"/>
              <a:gd name="connsiteX0" fmla="*/ 0 w 2681501"/>
              <a:gd name="connsiteY0" fmla="*/ 0 h 2340864"/>
              <a:gd name="connsiteX1" fmla="*/ 2681501 w 2681501"/>
              <a:gd name="connsiteY1" fmla="*/ 0 h 2340864"/>
              <a:gd name="connsiteX2" fmla="*/ 1791485 w 2681501"/>
              <a:gd name="connsiteY2" fmla="*/ 2340864 h 2340864"/>
              <a:gd name="connsiteX3" fmla="*/ 0 w 2681501"/>
              <a:gd name="connsiteY3" fmla="*/ 2328672 h 2340864"/>
              <a:gd name="connsiteX4" fmla="*/ 0 w 2681501"/>
              <a:gd name="connsiteY4" fmla="*/ 0 h 2340864"/>
              <a:gd name="connsiteX0" fmla="*/ 877824 w 3559325"/>
              <a:gd name="connsiteY0" fmla="*/ 0 h 2340864"/>
              <a:gd name="connsiteX1" fmla="*/ 3559325 w 3559325"/>
              <a:gd name="connsiteY1" fmla="*/ 0 h 2340864"/>
              <a:gd name="connsiteX2" fmla="*/ 2669309 w 3559325"/>
              <a:gd name="connsiteY2" fmla="*/ 2340864 h 2340864"/>
              <a:gd name="connsiteX3" fmla="*/ 0 w 3559325"/>
              <a:gd name="connsiteY3" fmla="*/ 2340864 h 2340864"/>
              <a:gd name="connsiteX4" fmla="*/ 877824 w 3559325"/>
              <a:gd name="connsiteY4" fmla="*/ 0 h 2340864"/>
              <a:gd name="connsiteX0" fmla="*/ 877824 w 2669309"/>
              <a:gd name="connsiteY0" fmla="*/ 0 h 2340864"/>
              <a:gd name="connsiteX1" fmla="*/ 2084093 w 2669309"/>
              <a:gd name="connsiteY1" fmla="*/ 12192 h 2340864"/>
              <a:gd name="connsiteX2" fmla="*/ 2669309 w 2669309"/>
              <a:gd name="connsiteY2" fmla="*/ 2340864 h 2340864"/>
              <a:gd name="connsiteX3" fmla="*/ 0 w 2669309"/>
              <a:gd name="connsiteY3" fmla="*/ 2340864 h 2340864"/>
              <a:gd name="connsiteX4" fmla="*/ 877824 w 2669309"/>
              <a:gd name="connsiteY4" fmla="*/ 0 h 2340864"/>
              <a:gd name="connsiteX0" fmla="*/ 0 w 3488928"/>
              <a:gd name="connsiteY0" fmla="*/ 12192 h 2328672"/>
              <a:gd name="connsiteX1" fmla="*/ 2903712 w 3488928"/>
              <a:gd name="connsiteY1" fmla="*/ 0 h 2328672"/>
              <a:gd name="connsiteX2" fmla="*/ 3488928 w 3488928"/>
              <a:gd name="connsiteY2" fmla="*/ 2328672 h 2328672"/>
              <a:gd name="connsiteX3" fmla="*/ 819619 w 3488928"/>
              <a:gd name="connsiteY3" fmla="*/ 2328672 h 2328672"/>
              <a:gd name="connsiteX4" fmla="*/ 0 w 3488928"/>
              <a:gd name="connsiteY4" fmla="*/ 12192 h 2328672"/>
              <a:gd name="connsiteX0" fmla="*/ 0 w 3522571"/>
              <a:gd name="connsiteY0" fmla="*/ 12192 h 2328672"/>
              <a:gd name="connsiteX1" fmla="*/ 3522571 w 3522571"/>
              <a:gd name="connsiteY1" fmla="*/ 0 h 2328672"/>
              <a:gd name="connsiteX2" fmla="*/ 3488928 w 3522571"/>
              <a:gd name="connsiteY2" fmla="*/ 2328672 h 2328672"/>
              <a:gd name="connsiteX3" fmla="*/ 819619 w 3522571"/>
              <a:gd name="connsiteY3" fmla="*/ 2328672 h 2328672"/>
              <a:gd name="connsiteX4" fmla="*/ 0 w 3522571"/>
              <a:gd name="connsiteY4" fmla="*/ 12192 h 2328672"/>
              <a:gd name="connsiteX0" fmla="*/ 0 w 3504889"/>
              <a:gd name="connsiteY0" fmla="*/ 0 h 2316480"/>
              <a:gd name="connsiteX1" fmla="*/ 3504889 w 3504889"/>
              <a:gd name="connsiteY1" fmla="*/ 0 h 2316480"/>
              <a:gd name="connsiteX2" fmla="*/ 3488928 w 3504889"/>
              <a:gd name="connsiteY2" fmla="*/ 2316480 h 2316480"/>
              <a:gd name="connsiteX3" fmla="*/ 819619 w 3504889"/>
              <a:gd name="connsiteY3" fmla="*/ 2316480 h 2316480"/>
              <a:gd name="connsiteX4" fmla="*/ 0 w 3504889"/>
              <a:gd name="connsiteY4" fmla="*/ 0 h 23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889" h="2316480">
                <a:moveTo>
                  <a:pt x="0" y="0"/>
                </a:moveTo>
                <a:lnTo>
                  <a:pt x="3504889" y="0"/>
                </a:lnTo>
                <a:lnTo>
                  <a:pt x="3488928" y="2316480"/>
                </a:lnTo>
                <a:lnTo>
                  <a:pt x="819619" y="23164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9ADE53-3DE8-FE4F-98A8-1C75C1E07134}"/>
              </a:ext>
            </a:extLst>
          </p:cNvPr>
          <p:cNvSpPr txBox="1"/>
          <p:nvPr/>
        </p:nvSpPr>
        <p:spPr>
          <a:xfrm>
            <a:off x="1608987" y="899201"/>
            <a:ext cx="12720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Healthy: A1</a:t>
            </a:r>
            <a:endParaRPr lang="en-US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56A4AD-1C05-3F43-ADE3-978B0BDDC6D1}"/>
              </a:ext>
            </a:extLst>
          </p:cNvPr>
          <p:cNvSpPr txBox="1"/>
          <p:nvPr/>
        </p:nvSpPr>
        <p:spPr>
          <a:xfrm>
            <a:off x="3965615" y="870849"/>
            <a:ext cx="13719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Diabetes: A2</a:t>
            </a:r>
            <a:endParaRPr lang="en-US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E8AF4E-DFB0-5C4E-939A-DC0FFC3468BC}"/>
              </a:ext>
            </a:extLst>
          </p:cNvPr>
          <p:cNvSpPr txBox="1"/>
          <p:nvPr/>
        </p:nvSpPr>
        <p:spPr>
          <a:xfrm>
            <a:off x="6029001" y="899064"/>
            <a:ext cx="11993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Cancer: A3</a:t>
            </a:r>
            <a:endParaRPr lang="en-US" baseline="-25000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189375A-B818-9040-94AD-6F31698E8F2D}"/>
              </a:ext>
            </a:extLst>
          </p:cNvPr>
          <p:cNvSpPr/>
          <p:nvPr/>
        </p:nvSpPr>
        <p:spPr>
          <a:xfrm>
            <a:off x="2889081" y="1610345"/>
            <a:ext cx="4681728" cy="1402080"/>
          </a:xfrm>
          <a:custGeom>
            <a:avLst/>
            <a:gdLst>
              <a:gd name="connsiteX0" fmla="*/ 48768 w 4681728"/>
              <a:gd name="connsiteY0" fmla="*/ 1389888 h 1402080"/>
              <a:gd name="connsiteX1" fmla="*/ 4681728 w 4681728"/>
              <a:gd name="connsiteY1" fmla="*/ 1377696 h 1402080"/>
              <a:gd name="connsiteX2" fmla="*/ 4145280 w 4681728"/>
              <a:gd name="connsiteY2" fmla="*/ 0 h 1402080"/>
              <a:gd name="connsiteX3" fmla="*/ 1328928 w 4681728"/>
              <a:gd name="connsiteY3" fmla="*/ 1194816 h 1402080"/>
              <a:gd name="connsiteX4" fmla="*/ 0 w 4681728"/>
              <a:gd name="connsiteY4" fmla="*/ 1402080 h 1402080"/>
              <a:gd name="connsiteX5" fmla="*/ 48768 w 4681728"/>
              <a:gd name="connsiteY5" fmla="*/ 1389888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1728" h="1402080">
                <a:moveTo>
                  <a:pt x="48768" y="1389888"/>
                </a:moveTo>
                <a:lnTo>
                  <a:pt x="4681728" y="1377696"/>
                </a:lnTo>
                <a:lnTo>
                  <a:pt x="4145280" y="0"/>
                </a:lnTo>
                <a:lnTo>
                  <a:pt x="1328928" y="1194816"/>
                </a:lnTo>
                <a:lnTo>
                  <a:pt x="0" y="1402080"/>
                </a:lnTo>
                <a:lnTo>
                  <a:pt x="48768" y="1389888"/>
                </a:lnTo>
                <a:close/>
              </a:path>
            </a:pathLst>
          </a:custGeom>
          <a:solidFill>
            <a:srgbClr val="7030A0">
              <a:alpha val="53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0A26A7-718A-7748-8DB6-8FF847BDCC0B}"/>
              </a:ext>
            </a:extLst>
          </p:cNvPr>
          <p:cNvSpPr txBox="1"/>
          <p:nvPr/>
        </p:nvSpPr>
        <p:spPr>
          <a:xfrm>
            <a:off x="5520849" y="2420887"/>
            <a:ext cx="11294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Smoker: 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50408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DF59F4C-7C63-B043-9AFB-5027420928D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Markov Model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E1C577-2AB2-1D47-9DF7-647D0DAE1965}"/>
              </a:ext>
            </a:extLst>
          </p:cNvPr>
          <p:cNvSpPr txBox="1"/>
          <p:nvPr/>
        </p:nvSpPr>
        <p:spPr>
          <a:xfrm>
            <a:off x="225552" y="796414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D55157-EC41-A148-A4CA-B6A148A01153}"/>
              </a:ext>
            </a:extLst>
          </p:cNvPr>
          <p:cNvSpPr txBox="1"/>
          <p:nvPr/>
        </p:nvSpPr>
        <p:spPr>
          <a:xfrm>
            <a:off x="15971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E4D617-773B-7648-A0E7-36B0E162CC87}"/>
              </a:ext>
            </a:extLst>
          </p:cNvPr>
          <p:cNvSpPr txBox="1"/>
          <p:nvPr/>
        </p:nvSpPr>
        <p:spPr>
          <a:xfrm>
            <a:off x="29687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4A0A6F-F74B-F04F-9C44-79A55D58EFF7}"/>
              </a:ext>
            </a:extLst>
          </p:cNvPr>
          <p:cNvSpPr txBox="1"/>
          <p:nvPr/>
        </p:nvSpPr>
        <p:spPr>
          <a:xfrm>
            <a:off x="43403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F72EF1-703B-4143-9D41-4924FDC24F54}"/>
              </a:ext>
            </a:extLst>
          </p:cNvPr>
          <p:cNvSpPr txBox="1"/>
          <p:nvPr/>
        </p:nvSpPr>
        <p:spPr>
          <a:xfrm>
            <a:off x="57119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8FA00A-CE1F-DE47-B9A7-234F818E1F47}"/>
              </a:ext>
            </a:extLst>
          </p:cNvPr>
          <p:cNvSpPr txBox="1"/>
          <p:nvPr/>
        </p:nvSpPr>
        <p:spPr>
          <a:xfrm>
            <a:off x="70835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8899E7F-165F-484B-B42B-EB10374A122F}"/>
              </a:ext>
            </a:extLst>
          </p:cNvPr>
          <p:cNvCxnSpPr>
            <a:cxnSpLocks/>
          </p:cNvCxnSpPr>
          <p:nvPr/>
        </p:nvCxnSpPr>
        <p:spPr>
          <a:xfrm>
            <a:off x="1203178" y="107632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8BBF245-8DFD-8B41-A00D-2B936D5E17AF}"/>
              </a:ext>
            </a:extLst>
          </p:cNvPr>
          <p:cNvCxnSpPr>
            <a:cxnSpLocks/>
          </p:cNvCxnSpPr>
          <p:nvPr/>
        </p:nvCxnSpPr>
        <p:spPr>
          <a:xfrm>
            <a:off x="2621280" y="107365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E3859E0-AC18-CE46-84B3-2FB09966D8E5}"/>
              </a:ext>
            </a:extLst>
          </p:cNvPr>
          <p:cNvCxnSpPr>
            <a:cxnSpLocks/>
          </p:cNvCxnSpPr>
          <p:nvPr/>
        </p:nvCxnSpPr>
        <p:spPr>
          <a:xfrm>
            <a:off x="3954038" y="107098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B4213F2-9D2F-2C49-B82C-202252579B29}"/>
              </a:ext>
            </a:extLst>
          </p:cNvPr>
          <p:cNvCxnSpPr>
            <a:cxnSpLocks/>
          </p:cNvCxnSpPr>
          <p:nvPr/>
        </p:nvCxnSpPr>
        <p:spPr>
          <a:xfrm>
            <a:off x="5286796" y="106831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9BD9059-1474-0040-9587-72790607AFBC}"/>
              </a:ext>
            </a:extLst>
          </p:cNvPr>
          <p:cNvCxnSpPr>
            <a:cxnSpLocks/>
          </p:cNvCxnSpPr>
          <p:nvPr/>
        </p:nvCxnSpPr>
        <p:spPr>
          <a:xfrm>
            <a:off x="6656130" y="106564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70289A-77BC-5940-BA67-322AFD02F12D}"/>
              </a:ext>
            </a:extLst>
          </p:cNvPr>
          <p:cNvSpPr txBox="1"/>
          <p:nvPr/>
        </p:nvSpPr>
        <p:spPr>
          <a:xfrm>
            <a:off x="630936" y="1258079"/>
            <a:ext cx="82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                   t2                       t3                        t4                     t5                      t6      (time)</a:t>
            </a:r>
          </a:p>
        </p:txBody>
      </p:sp>
    </p:spTree>
    <p:extLst>
      <p:ext uri="{BB962C8B-B14F-4D97-AF65-F5344CB8AC3E}">
        <p14:creationId xmlns:p14="http://schemas.microsoft.com/office/powerpoint/2010/main" val="2452565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DF59F4C-7C63-B043-9AFB-5027420928D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Markov Model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792FE0-0D7D-3243-B6A1-6E03D7BBE5C1}"/>
              </a:ext>
            </a:extLst>
          </p:cNvPr>
          <p:cNvSpPr/>
          <p:nvPr/>
        </p:nvSpPr>
        <p:spPr>
          <a:xfrm>
            <a:off x="2206752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6479A-12E6-FA45-B5E3-6A4F253ACAB1}"/>
              </a:ext>
            </a:extLst>
          </p:cNvPr>
          <p:cNvSpPr txBox="1"/>
          <p:nvPr/>
        </p:nvSpPr>
        <p:spPr>
          <a:xfrm>
            <a:off x="2414016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  <a:p>
            <a:pPr algn="ctr"/>
            <a:r>
              <a:rPr lang="en-US" sz="2400" dirty="0"/>
              <a:t>day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E7EB1D2-783F-744E-BEFC-112E04CFA298}"/>
              </a:ext>
            </a:extLst>
          </p:cNvPr>
          <p:cNvSpPr/>
          <p:nvPr/>
        </p:nvSpPr>
        <p:spPr>
          <a:xfrm>
            <a:off x="5559554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D5FAF4-3533-E248-AFDF-CBDBA6803126}"/>
              </a:ext>
            </a:extLst>
          </p:cNvPr>
          <p:cNvSpPr txBox="1"/>
          <p:nvPr/>
        </p:nvSpPr>
        <p:spPr>
          <a:xfrm>
            <a:off x="5766818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  <a:p>
            <a:pPr algn="ctr"/>
            <a:r>
              <a:rPr lang="en-US" sz="2400" dirty="0"/>
              <a:t>day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6FDA846-9098-7444-AD6C-0B0FA3E01FD3}"/>
              </a:ext>
            </a:extLst>
          </p:cNvPr>
          <p:cNvSpPr/>
          <p:nvPr/>
        </p:nvSpPr>
        <p:spPr>
          <a:xfrm>
            <a:off x="2913888" y="1901819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8476107-7B17-6940-AA45-325A6746690A}"/>
              </a:ext>
            </a:extLst>
          </p:cNvPr>
          <p:cNvSpPr/>
          <p:nvPr/>
        </p:nvSpPr>
        <p:spPr>
          <a:xfrm rot="10800000">
            <a:off x="3035808" y="3987092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18C15F-7EB3-8A49-8021-8464ADFABAD1}"/>
              </a:ext>
            </a:extLst>
          </p:cNvPr>
          <p:cNvSpPr/>
          <p:nvPr/>
        </p:nvSpPr>
        <p:spPr>
          <a:xfrm>
            <a:off x="1383978" y="2332617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47EB16D-3DBC-874B-953A-585BBC519B13}"/>
              </a:ext>
            </a:extLst>
          </p:cNvPr>
          <p:cNvSpPr/>
          <p:nvPr/>
        </p:nvSpPr>
        <p:spPr>
          <a:xfrm rot="11130351">
            <a:off x="6775799" y="2875525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E1C577-2AB2-1D47-9DF7-647D0DAE1965}"/>
              </a:ext>
            </a:extLst>
          </p:cNvPr>
          <p:cNvSpPr txBox="1"/>
          <p:nvPr/>
        </p:nvSpPr>
        <p:spPr>
          <a:xfrm>
            <a:off x="225552" y="796414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D55157-EC41-A148-A4CA-B6A148A01153}"/>
              </a:ext>
            </a:extLst>
          </p:cNvPr>
          <p:cNvSpPr txBox="1"/>
          <p:nvPr/>
        </p:nvSpPr>
        <p:spPr>
          <a:xfrm>
            <a:off x="15971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E4D617-773B-7648-A0E7-36B0E162CC87}"/>
              </a:ext>
            </a:extLst>
          </p:cNvPr>
          <p:cNvSpPr txBox="1"/>
          <p:nvPr/>
        </p:nvSpPr>
        <p:spPr>
          <a:xfrm>
            <a:off x="29687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4A0A6F-F74B-F04F-9C44-79A55D58EFF7}"/>
              </a:ext>
            </a:extLst>
          </p:cNvPr>
          <p:cNvSpPr txBox="1"/>
          <p:nvPr/>
        </p:nvSpPr>
        <p:spPr>
          <a:xfrm>
            <a:off x="43403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F72EF1-703B-4143-9D41-4924FDC24F54}"/>
              </a:ext>
            </a:extLst>
          </p:cNvPr>
          <p:cNvSpPr txBox="1"/>
          <p:nvPr/>
        </p:nvSpPr>
        <p:spPr>
          <a:xfrm>
            <a:off x="57119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8FA00A-CE1F-DE47-B9A7-234F818E1F47}"/>
              </a:ext>
            </a:extLst>
          </p:cNvPr>
          <p:cNvSpPr txBox="1"/>
          <p:nvPr/>
        </p:nvSpPr>
        <p:spPr>
          <a:xfrm>
            <a:off x="70835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8899E7F-165F-484B-B42B-EB10374A122F}"/>
              </a:ext>
            </a:extLst>
          </p:cNvPr>
          <p:cNvCxnSpPr>
            <a:cxnSpLocks/>
          </p:cNvCxnSpPr>
          <p:nvPr/>
        </p:nvCxnSpPr>
        <p:spPr>
          <a:xfrm>
            <a:off x="1203178" y="107632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8BBF245-8DFD-8B41-A00D-2B936D5E17AF}"/>
              </a:ext>
            </a:extLst>
          </p:cNvPr>
          <p:cNvCxnSpPr>
            <a:cxnSpLocks/>
          </p:cNvCxnSpPr>
          <p:nvPr/>
        </p:nvCxnSpPr>
        <p:spPr>
          <a:xfrm>
            <a:off x="2621280" y="107365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E3859E0-AC18-CE46-84B3-2FB09966D8E5}"/>
              </a:ext>
            </a:extLst>
          </p:cNvPr>
          <p:cNvCxnSpPr>
            <a:cxnSpLocks/>
          </p:cNvCxnSpPr>
          <p:nvPr/>
        </p:nvCxnSpPr>
        <p:spPr>
          <a:xfrm>
            <a:off x="3954038" y="107098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B4213F2-9D2F-2C49-B82C-202252579B29}"/>
              </a:ext>
            </a:extLst>
          </p:cNvPr>
          <p:cNvCxnSpPr>
            <a:cxnSpLocks/>
          </p:cNvCxnSpPr>
          <p:nvPr/>
        </p:nvCxnSpPr>
        <p:spPr>
          <a:xfrm>
            <a:off x="5286796" y="106831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9BD9059-1474-0040-9587-72790607AFBC}"/>
              </a:ext>
            </a:extLst>
          </p:cNvPr>
          <p:cNvCxnSpPr>
            <a:cxnSpLocks/>
          </p:cNvCxnSpPr>
          <p:nvPr/>
        </p:nvCxnSpPr>
        <p:spPr>
          <a:xfrm>
            <a:off x="6656130" y="106564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2BA22A5-7038-254B-925A-FC11442DB4DF}"/>
              </a:ext>
            </a:extLst>
          </p:cNvPr>
          <p:cNvSpPr txBox="1"/>
          <p:nvPr/>
        </p:nvSpPr>
        <p:spPr>
          <a:xfrm>
            <a:off x="630936" y="1258079"/>
            <a:ext cx="82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                   t2                       t3                        t4                     t5                      t6      (time)</a:t>
            </a:r>
          </a:p>
        </p:txBody>
      </p:sp>
    </p:spTree>
    <p:extLst>
      <p:ext uri="{BB962C8B-B14F-4D97-AF65-F5344CB8AC3E}">
        <p14:creationId xmlns:p14="http://schemas.microsoft.com/office/powerpoint/2010/main" val="171660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DF59F4C-7C63-B043-9AFB-5027420928D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Markov Model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792FE0-0D7D-3243-B6A1-6E03D7BBE5C1}"/>
              </a:ext>
            </a:extLst>
          </p:cNvPr>
          <p:cNvSpPr/>
          <p:nvPr/>
        </p:nvSpPr>
        <p:spPr>
          <a:xfrm>
            <a:off x="2206752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6479A-12E6-FA45-B5E3-6A4F253ACAB1}"/>
              </a:ext>
            </a:extLst>
          </p:cNvPr>
          <p:cNvSpPr txBox="1"/>
          <p:nvPr/>
        </p:nvSpPr>
        <p:spPr>
          <a:xfrm>
            <a:off x="2414016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  <a:p>
            <a:pPr algn="ctr"/>
            <a:r>
              <a:rPr lang="en-US" sz="2400" dirty="0"/>
              <a:t>day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E7EB1D2-783F-744E-BEFC-112E04CFA298}"/>
              </a:ext>
            </a:extLst>
          </p:cNvPr>
          <p:cNvSpPr/>
          <p:nvPr/>
        </p:nvSpPr>
        <p:spPr>
          <a:xfrm>
            <a:off x="5559554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D5FAF4-3533-E248-AFDF-CBDBA6803126}"/>
              </a:ext>
            </a:extLst>
          </p:cNvPr>
          <p:cNvSpPr txBox="1"/>
          <p:nvPr/>
        </p:nvSpPr>
        <p:spPr>
          <a:xfrm>
            <a:off x="5766818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  <a:p>
            <a:pPr algn="ctr"/>
            <a:r>
              <a:rPr lang="en-US" sz="2400" dirty="0"/>
              <a:t>day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6FDA846-9098-7444-AD6C-0B0FA3E01FD3}"/>
              </a:ext>
            </a:extLst>
          </p:cNvPr>
          <p:cNvSpPr/>
          <p:nvPr/>
        </p:nvSpPr>
        <p:spPr>
          <a:xfrm>
            <a:off x="2913888" y="1901819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8476107-7B17-6940-AA45-325A6746690A}"/>
              </a:ext>
            </a:extLst>
          </p:cNvPr>
          <p:cNvSpPr/>
          <p:nvPr/>
        </p:nvSpPr>
        <p:spPr>
          <a:xfrm rot="10800000">
            <a:off x="3035808" y="3987092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18C15F-7EB3-8A49-8021-8464ADFABAD1}"/>
              </a:ext>
            </a:extLst>
          </p:cNvPr>
          <p:cNvSpPr/>
          <p:nvPr/>
        </p:nvSpPr>
        <p:spPr>
          <a:xfrm>
            <a:off x="1383978" y="2332617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47EB16D-3DBC-874B-953A-585BBC519B13}"/>
              </a:ext>
            </a:extLst>
          </p:cNvPr>
          <p:cNvSpPr/>
          <p:nvPr/>
        </p:nvSpPr>
        <p:spPr>
          <a:xfrm rot="11130351">
            <a:off x="6775799" y="2875525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E1C577-2AB2-1D47-9DF7-647D0DAE1965}"/>
              </a:ext>
            </a:extLst>
          </p:cNvPr>
          <p:cNvSpPr txBox="1"/>
          <p:nvPr/>
        </p:nvSpPr>
        <p:spPr>
          <a:xfrm>
            <a:off x="225552" y="796414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D55157-EC41-A148-A4CA-B6A148A01153}"/>
              </a:ext>
            </a:extLst>
          </p:cNvPr>
          <p:cNvSpPr txBox="1"/>
          <p:nvPr/>
        </p:nvSpPr>
        <p:spPr>
          <a:xfrm>
            <a:off x="15971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E4D617-773B-7648-A0E7-36B0E162CC87}"/>
              </a:ext>
            </a:extLst>
          </p:cNvPr>
          <p:cNvSpPr txBox="1"/>
          <p:nvPr/>
        </p:nvSpPr>
        <p:spPr>
          <a:xfrm>
            <a:off x="29687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4A0A6F-F74B-F04F-9C44-79A55D58EFF7}"/>
              </a:ext>
            </a:extLst>
          </p:cNvPr>
          <p:cNvSpPr txBox="1"/>
          <p:nvPr/>
        </p:nvSpPr>
        <p:spPr>
          <a:xfrm>
            <a:off x="43403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F72EF1-703B-4143-9D41-4924FDC24F54}"/>
              </a:ext>
            </a:extLst>
          </p:cNvPr>
          <p:cNvSpPr txBox="1"/>
          <p:nvPr/>
        </p:nvSpPr>
        <p:spPr>
          <a:xfrm>
            <a:off x="57119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8FA00A-CE1F-DE47-B9A7-234F818E1F47}"/>
              </a:ext>
            </a:extLst>
          </p:cNvPr>
          <p:cNvSpPr txBox="1"/>
          <p:nvPr/>
        </p:nvSpPr>
        <p:spPr>
          <a:xfrm>
            <a:off x="70835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8899E7F-165F-484B-B42B-EB10374A122F}"/>
              </a:ext>
            </a:extLst>
          </p:cNvPr>
          <p:cNvCxnSpPr>
            <a:cxnSpLocks/>
          </p:cNvCxnSpPr>
          <p:nvPr/>
        </p:nvCxnSpPr>
        <p:spPr>
          <a:xfrm>
            <a:off x="1203178" y="107632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8BBF245-8DFD-8B41-A00D-2B936D5E17AF}"/>
              </a:ext>
            </a:extLst>
          </p:cNvPr>
          <p:cNvCxnSpPr>
            <a:cxnSpLocks/>
          </p:cNvCxnSpPr>
          <p:nvPr/>
        </p:nvCxnSpPr>
        <p:spPr>
          <a:xfrm>
            <a:off x="2621280" y="107365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E3859E0-AC18-CE46-84B3-2FB09966D8E5}"/>
              </a:ext>
            </a:extLst>
          </p:cNvPr>
          <p:cNvCxnSpPr>
            <a:cxnSpLocks/>
          </p:cNvCxnSpPr>
          <p:nvPr/>
        </p:nvCxnSpPr>
        <p:spPr>
          <a:xfrm>
            <a:off x="3954038" y="107098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B4213F2-9D2F-2C49-B82C-202252579B29}"/>
              </a:ext>
            </a:extLst>
          </p:cNvPr>
          <p:cNvCxnSpPr>
            <a:cxnSpLocks/>
          </p:cNvCxnSpPr>
          <p:nvPr/>
        </p:nvCxnSpPr>
        <p:spPr>
          <a:xfrm>
            <a:off x="5286796" y="106831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9BD9059-1474-0040-9587-72790607AFBC}"/>
              </a:ext>
            </a:extLst>
          </p:cNvPr>
          <p:cNvCxnSpPr>
            <a:cxnSpLocks/>
          </p:cNvCxnSpPr>
          <p:nvPr/>
        </p:nvCxnSpPr>
        <p:spPr>
          <a:xfrm>
            <a:off x="6656130" y="106564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D17FCF-E59D-8D41-946E-6D3008839945}"/>
              </a:ext>
            </a:extLst>
          </p:cNvPr>
          <p:cNvSpPr txBox="1"/>
          <p:nvPr/>
        </p:nvSpPr>
        <p:spPr>
          <a:xfrm>
            <a:off x="69157" y="1923579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(sunny after sunny)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EA207-5B72-7A4D-B810-713821076EEA}"/>
              </a:ext>
            </a:extLst>
          </p:cNvPr>
          <p:cNvSpPr txBox="1"/>
          <p:nvPr/>
        </p:nvSpPr>
        <p:spPr>
          <a:xfrm>
            <a:off x="3326436" y="4792206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(rainy after sunny)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2B75FF-895C-E641-A06C-99CE1969975D}"/>
              </a:ext>
            </a:extLst>
          </p:cNvPr>
          <p:cNvSpPr txBox="1"/>
          <p:nvPr/>
        </p:nvSpPr>
        <p:spPr>
          <a:xfrm>
            <a:off x="3069429" y="1523469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(sunny after rainy)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19E057-AA21-F840-B944-668F47158110}"/>
              </a:ext>
            </a:extLst>
          </p:cNvPr>
          <p:cNvSpPr txBox="1"/>
          <p:nvPr/>
        </p:nvSpPr>
        <p:spPr>
          <a:xfrm>
            <a:off x="6656130" y="2445296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(rainy after rainy)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42B695-EF9A-E34A-A658-15C7EF396E76}"/>
              </a:ext>
            </a:extLst>
          </p:cNvPr>
          <p:cNvSpPr txBox="1"/>
          <p:nvPr/>
        </p:nvSpPr>
        <p:spPr>
          <a:xfrm>
            <a:off x="630936" y="1258079"/>
            <a:ext cx="82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                   t2                       t3                        t4                     t5                      t6      (time)</a:t>
            </a:r>
          </a:p>
        </p:txBody>
      </p:sp>
    </p:spTree>
    <p:extLst>
      <p:ext uri="{BB962C8B-B14F-4D97-AF65-F5344CB8AC3E}">
        <p14:creationId xmlns:p14="http://schemas.microsoft.com/office/powerpoint/2010/main" val="4276287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DF59F4C-7C63-B043-9AFB-5027420928D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Markov Model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792FE0-0D7D-3243-B6A1-6E03D7BBE5C1}"/>
              </a:ext>
            </a:extLst>
          </p:cNvPr>
          <p:cNvSpPr/>
          <p:nvPr/>
        </p:nvSpPr>
        <p:spPr>
          <a:xfrm>
            <a:off x="2206752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6479A-12E6-FA45-B5E3-6A4F253ACAB1}"/>
              </a:ext>
            </a:extLst>
          </p:cNvPr>
          <p:cNvSpPr txBox="1"/>
          <p:nvPr/>
        </p:nvSpPr>
        <p:spPr>
          <a:xfrm>
            <a:off x="2414016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  <a:p>
            <a:pPr algn="ctr"/>
            <a:r>
              <a:rPr lang="en-US" sz="2400" dirty="0"/>
              <a:t>day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E7EB1D2-783F-744E-BEFC-112E04CFA298}"/>
              </a:ext>
            </a:extLst>
          </p:cNvPr>
          <p:cNvSpPr/>
          <p:nvPr/>
        </p:nvSpPr>
        <p:spPr>
          <a:xfrm>
            <a:off x="5559554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D5FAF4-3533-E248-AFDF-CBDBA6803126}"/>
              </a:ext>
            </a:extLst>
          </p:cNvPr>
          <p:cNvSpPr txBox="1"/>
          <p:nvPr/>
        </p:nvSpPr>
        <p:spPr>
          <a:xfrm>
            <a:off x="5766818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  <a:p>
            <a:pPr algn="ctr"/>
            <a:r>
              <a:rPr lang="en-US" sz="2400" dirty="0"/>
              <a:t>day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6FDA846-9098-7444-AD6C-0B0FA3E01FD3}"/>
              </a:ext>
            </a:extLst>
          </p:cNvPr>
          <p:cNvSpPr/>
          <p:nvPr/>
        </p:nvSpPr>
        <p:spPr>
          <a:xfrm>
            <a:off x="2913888" y="1901819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8476107-7B17-6940-AA45-325A6746690A}"/>
              </a:ext>
            </a:extLst>
          </p:cNvPr>
          <p:cNvSpPr/>
          <p:nvPr/>
        </p:nvSpPr>
        <p:spPr>
          <a:xfrm rot="10800000">
            <a:off x="3035808" y="3987092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18C15F-7EB3-8A49-8021-8464ADFABAD1}"/>
              </a:ext>
            </a:extLst>
          </p:cNvPr>
          <p:cNvSpPr/>
          <p:nvPr/>
        </p:nvSpPr>
        <p:spPr>
          <a:xfrm>
            <a:off x="1383978" y="2332617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47EB16D-3DBC-874B-953A-585BBC519B13}"/>
              </a:ext>
            </a:extLst>
          </p:cNvPr>
          <p:cNvSpPr/>
          <p:nvPr/>
        </p:nvSpPr>
        <p:spPr>
          <a:xfrm rot="11130351">
            <a:off x="6775799" y="2875525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E1C577-2AB2-1D47-9DF7-647D0DAE1965}"/>
              </a:ext>
            </a:extLst>
          </p:cNvPr>
          <p:cNvSpPr txBox="1"/>
          <p:nvPr/>
        </p:nvSpPr>
        <p:spPr>
          <a:xfrm>
            <a:off x="225552" y="796414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D55157-EC41-A148-A4CA-B6A148A01153}"/>
              </a:ext>
            </a:extLst>
          </p:cNvPr>
          <p:cNvSpPr txBox="1"/>
          <p:nvPr/>
        </p:nvSpPr>
        <p:spPr>
          <a:xfrm>
            <a:off x="15971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E4D617-773B-7648-A0E7-36B0E162CC87}"/>
              </a:ext>
            </a:extLst>
          </p:cNvPr>
          <p:cNvSpPr txBox="1"/>
          <p:nvPr/>
        </p:nvSpPr>
        <p:spPr>
          <a:xfrm>
            <a:off x="29687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4A0A6F-F74B-F04F-9C44-79A55D58EFF7}"/>
              </a:ext>
            </a:extLst>
          </p:cNvPr>
          <p:cNvSpPr txBox="1"/>
          <p:nvPr/>
        </p:nvSpPr>
        <p:spPr>
          <a:xfrm>
            <a:off x="43403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F72EF1-703B-4143-9D41-4924FDC24F54}"/>
              </a:ext>
            </a:extLst>
          </p:cNvPr>
          <p:cNvSpPr txBox="1"/>
          <p:nvPr/>
        </p:nvSpPr>
        <p:spPr>
          <a:xfrm>
            <a:off x="57119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8FA00A-CE1F-DE47-B9A7-234F818E1F47}"/>
              </a:ext>
            </a:extLst>
          </p:cNvPr>
          <p:cNvSpPr txBox="1"/>
          <p:nvPr/>
        </p:nvSpPr>
        <p:spPr>
          <a:xfrm>
            <a:off x="70835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8899E7F-165F-484B-B42B-EB10374A122F}"/>
              </a:ext>
            </a:extLst>
          </p:cNvPr>
          <p:cNvCxnSpPr>
            <a:cxnSpLocks/>
          </p:cNvCxnSpPr>
          <p:nvPr/>
        </p:nvCxnSpPr>
        <p:spPr>
          <a:xfrm>
            <a:off x="1203178" y="107632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8BBF245-8DFD-8B41-A00D-2B936D5E17AF}"/>
              </a:ext>
            </a:extLst>
          </p:cNvPr>
          <p:cNvCxnSpPr>
            <a:cxnSpLocks/>
          </p:cNvCxnSpPr>
          <p:nvPr/>
        </p:nvCxnSpPr>
        <p:spPr>
          <a:xfrm>
            <a:off x="2621280" y="107365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E3859E0-AC18-CE46-84B3-2FB09966D8E5}"/>
              </a:ext>
            </a:extLst>
          </p:cNvPr>
          <p:cNvCxnSpPr>
            <a:cxnSpLocks/>
          </p:cNvCxnSpPr>
          <p:nvPr/>
        </p:nvCxnSpPr>
        <p:spPr>
          <a:xfrm>
            <a:off x="3954038" y="107098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B4213F2-9D2F-2C49-B82C-202252579B29}"/>
              </a:ext>
            </a:extLst>
          </p:cNvPr>
          <p:cNvCxnSpPr>
            <a:cxnSpLocks/>
          </p:cNvCxnSpPr>
          <p:nvPr/>
        </p:nvCxnSpPr>
        <p:spPr>
          <a:xfrm>
            <a:off x="5286796" y="106831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9BD9059-1474-0040-9587-72790607AFBC}"/>
              </a:ext>
            </a:extLst>
          </p:cNvPr>
          <p:cNvCxnSpPr>
            <a:cxnSpLocks/>
          </p:cNvCxnSpPr>
          <p:nvPr/>
        </p:nvCxnSpPr>
        <p:spPr>
          <a:xfrm>
            <a:off x="6656130" y="106564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D17FCF-E59D-8D41-946E-6D3008839945}"/>
              </a:ext>
            </a:extLst>
          </p:cNvPr>
          <p:cNvSpPr txBox="1"/>
          <p:nvPr/>
        </p:nvSpPr>
        <p:spPr>
          <a:xfrm>
            <a:off x="69157" y="1923579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(sunny after sunny)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EA207-5B72-7A4D-B810-713821076EEA}"/>
              </a:ext>
            </a:extLst>
          </p:cNvPr>
          <p:cNvSpPr txBox="1"/>
          <p:nvPr/>
        </p:nvSpPr>
        <p:spPr>
          <a:xfrm>
            <a:off x="3326436" y="4792206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(rainy after sunny)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2B75FF-895C-E641-A06C-99CE1969975D}"/>
              </a:ext>
            </a:extLst>
          </p:cNvPr>
          <p:cNvSpPr txBox="1"/>
          <p:nvPr/>
        </p:nvSpPr>
        <p:spPr>
          <a:xfrm>
            <a:off x="3069429" y="1523469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(sunny after rainy)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19E057-AA21-F840-B944-668F47158110}"/>
              </a:ext>
            </a:extLst>
          </p:cNvPr>
          <p:cNvSpPr txBox="1"/>
          <p:nvPr/>
        </p:nvSpPr>
        <p:spPr>
          <a:xfrm>
            <a:off x="6656130" y="2445296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(rainy after rainy)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90C2BD-B525-6D45-9296-7D9590C53568}"/>
              </a:ext>
            </a:extLst>
          </p:cNvPr>
          <p:cNvSpPr txBox="1"/>
          <p:nvPr/>
        </p:nvSpPr>
        <p:spPr>
          <a:xfrm>
            <a:off x="225552" y="2831217"/>
            <a:ext cx="874776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future depends on the present only, not on the past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52DBAA-4197-C44E-B447-34F47C176D5E}"/>
              </a:ext>
            </a:extLst>
          </p:cNvPr>
          <p:cNvSpPr txBox="1"/>
          <p:nvPr/>
        </p:nvSpPr>
        <p:spPr>
          <a:xfrm>
            <a:off x="630936" y="1258079"/>
            <a:ext cx="82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                   t2                       t3                        t4                     t5                      t6      (time)</a:t>
            </a:r>
          </a:p>
        </p:txBody>
      </p:sp>
    </p:spTree>
    <p:extLst>
      <p:ext uri="{BB962C8B-B14F-4D97-AF65-F5344CB8AC3E}">
        <p14:creationId xmlns:p14="http://schemas.microsoft.com/office/powerpoint/2010/main" val="554005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DF59F4C-7C63-B043-9AFB-5027420928D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Markov Model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792FE0-0D7D-3243-B6A1-6E03D7BBE5C1}"/>
              </a:ext>
            </a:extLst>
          </p:cNvPr>
          <p:cNvSpPr/>
          <p:nvPr/>
        </p:nvSpPr>
        <p:spPr>
          <a:xfrm>
            <a:off x="2206752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6479A-12E6-FA45-B5E3-6A4F253ACAB1}"/>
              </a:ext>
            </a:extLst>
          </p:cNvPr>
          <p:cNvSpPr txBox="1"/>
          <p:nvPr/>
        </p:nvSpPr>
        <p:spPr>
          <a:xfrm>
            <a:off x="2414016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  <a:p>
            <a:pPr algn="ctr"/>
            <a:r>
              <a:rPr lang="en-US" sz="2400" dirty="0"/>
              <a:t>day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E7EB1D2-783F-744E-BEFC-112E04CFA298}"/>
              </a:ext>
            </a:extLst>
          </p:cNvPr>
          <p:cNvSpPr/>
          <p:nvPr/>
        </p:nvSpPr>
        <p:spPr>
          <a:xfrm>
            <a:off x="5559554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D5FAF4-3533-E248-AFDF-CBDBA6803126}"/>
              </a:ext>
            </a:extLst>
          </p:cNvPr>
          <p:cNvSpPr txBox="1"/>
          <p:nvPr/>
        </p:nvSpPr>
        <p:spPr>
          <a:xfrm>
            <a:off x="5766818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  <a:p>
            <a:pPr algn="ctr"/>
            <a:r>
              <a:rPr lang="en-US" sz="2400" dirty="0"/>
              <a:t>day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6FDA846-9098-7444-AD6C-0B0FA3E01FD3}"/>
              </a:ext>
            </a:extLst>
          </p:cNvPr>
          <p:cNvSpPr/>
          <p:nvPr/>
        </p:nvSpPr>
        <p:spPr>
          <a:xfrm>
            <a:off x="2913888" y="1901819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8476107-7B17-6940-AA45-325A6746690A}"/>
              </a:ext>
            </a:extLst>
          </p:cNvPr>
          <p:cNvSpPr/>
          <p:nvPr/>
        </p:nvSpPr>
        <p:spPr>
          <a:xfrm rot="10800000">
            <a:off x="3035808" y="3987092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18C15F-7EB3-8A49-8021-8464ADFABAD1}"/>
              </a:ext>
            </a:extLst>
          </p:cNvPr>
          <p:cNvSpPr/>
          <p:nvPr/>
        </p:nvSpPr>
        <p:spPr>
          <a:xfrm>
            <a:off x="1383978" y="2332617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47EB16D-3DBC-874B-953A-585BBC519B13}"/>
              </a:ext>
            </a:extLst>
          </p:cNvPr>
          <p:cNvSpPr/>
          <p:nvPr/>
        </p:nvSpPr>
        <p:spPr>
          <a:xfrm rot="11130351">
            <a:off x="6775799" y="2875525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E1C577-2AB2-1D47-9DF7-647D0DAE1965}"/>
              </a:ext>
            </a:extLst>
          </p:cNvPr>
          <p:cNvSpPr txBox="1"/>
          <p:nvPr/>
        </p:nvSpPr>
        <p:spPr>
          <a:xfrm>
            <a:off x="225552" y="796414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D55157-EC41-A148-A4CA-B6A148A01153}"/>
              </a:ext>
            </a:extLst>
          </p:cNvPr>
          <p:cNvSpPr txBox="1"/>
          <p:nvPr/>
        </p:nvSpPr>
        <p:spPr>
          <a:xfrm>
            <a:off x="15971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E4D617-773B-7648-A0E7-36B0E162CC87}"/>
              </a:ext>
            </a:extLst>
          </p:cNvPr>
          <p:cNvSpPr txBox="1"/>
          <p:nvPr/>
        </p:nvSpPr>
        <p:spPr>
          <a:xfrm>
            <a:off x="29687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4A0A6F-F74B-F04F-9C44-79A55D58EFF7}"/>
              </a:ext>
            </a:extLst>
          </p:cNvPr>
          <p:cNvSpPr txBox="1"/>
          <p:nvPr/>
        </p:nvSpPr>
        <p:spPr>
          <a:xfrm>
            <a:off x="43403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F72EF1-703B-4143-9D41-4924FDC24F54}"/>
              </a:ext>
            </a:extLst>
          </p:cNvPr>
          <p:cNvSpPr txBox="1"/>
          <p:nvPr/>
        </p:nvSpPr>
        <p:spPr>
          <a:xfrm>
            <a:off x="57119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8FA00A-CE1F-DE47-B9A7-234F818E1F47}"/>
              </a:ext>
            </a:extLst>
          </p:cNvPr>
          <p:cNvSpPr txBox="1"/>
          <p:nvPr/>
        </p:nvSpPr>
        <p:spPr>
          <a:xfrm>
            <a:off x="70835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8899E7F-165F-484B-B42B-EB10374A122F}"/>
              </a:ext>
            </a:extLst>
          </p:cNvPr>
          <p:cNvCxnSpPr>
            <a:cxnSpLocks/>
          </p:cNvCxnSpPr>
          <p:nvPr/>
        </p:nvCxnSpPr>
        <p:spPr>
          <a:xfrm>
            <a:off x="1203178" y="107632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8BBF245-8DFD-8B41-A00D-2B936D5E17AF}"/>
              </a:ext>
            </a:extLst>
          </p:cNvPr>
          <p:cNvCxnSpPr>
            <a:cxnSpLocks/>
          </p:cNvCxnSpPr>
          <p:nvPr/>
        </p:nvCxnSpPr>
        <p:spPr>
          <a:xfrm>
            <a:off x="2621280" y="107365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E3859E0-AC18-CE46-84B3-2FB09966D8E5}"/>
              </a:ext>
            </a:extLst>
          </p:cNvPr>
          <p:cNvCxnSpPr>
            <a:cxnSpLocks/>
          </p:cNvCxnSpPr>
          <p:nvPr/>
        </p:nvCxnSpPr>
        <p:spPr>
          <a:xfrm>
            <a:off x="3954038" y="107098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B4213F2-9D2F-2C49-B82C-202252579B29}"/>
              </a:ext>
            </a:extLst>
          </p:cNvPr>
          <p:cNvCxnSpPr>
            <a:cxnSpLocks/>
          </p:cNvCxnSpPr>
          <p:nvPr/>
        </p:nvCxnSpPr>
        <p:spPr>
          <a:xfrm>
            <a:off x="5286796" y="106831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9BD9059-1474-0040-9587-72790607AFBC}"/>
              </a:ext>
            </a:extLst>
          </p:cNvPr>
          <p:cNvCxnSpPr>
            <a:cxnSpLocks/>
          </p:cNvCxnSpPr>
          <p:nvPr/>
        </p:nvCxnSpPr>
        <p:spPr>
          <a:xfrm>
            <a:off x="6656130" y="106564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D17FCF-E59D-8D41-946E-6D3008839945}"/>
              </a:ext>
            </a:extLst>
          </p:cNvPr>
          <p:cNvSpPr txBox="1"/>
          <p:nvPr/>
        </p:nvSpPr>
        <p:spPr>
          <a:xfrm>
            <a:off x="69157" y="1923579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(sunny after sunny)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EA207-5B72-7A4D-B810-713821076EEA}"/>
              </a:ext>
            </a:extLst>
          </p:cNvPr>
          <p:cNvSpPr txBox="1"/>
          <p:nvPr/>
        </p:nvSpPr>
        <p:spPr>
          <a:xfrm>
            <a:off x="3326436" y="4792206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(rainy after sunny)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2B75FF-895C-E641-A06C-99CE1969975D}"/>
              </a:ext>
            </a:extLst>
          </p:cNvPr>
          <p:cNvSpPr txBox="1"/>
          <p:nvPr/>
        </p:nvSpPr>
        <p:spPr>
          <a:xfrm>
            <a:off x="3069429" y="1523469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(sunny after rainy)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19E057-AA21-F840-B944-668F47158110}"/>
              </a:ext>
            </a:extLst>
          </p:cNvPr>
          <p:cNvSpPr txBox="1"/>
          <p:nvPr/>
        </p:nvSpPr>
        <p:spPr>
          <a:xfrm>
            <a:off x="6656130" y="2445296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(rainy after rainy)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52DBAA-4197-C44E-B447-34F47C176D5E}"/>
              </a:ext>
            </a:extLst>
          </p:cNvPr>
          <p:cNvSpPr txBox="1"/>
          <p:nvPr/>
        </p:nvSpPr>
        <p:spPr>
          <a:xfrm>
            <a:off x="630936" y="1258079"/>
            <a:ext cx="82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                   t2                       t3                        t4                     t5                      t6      (time)</a:t>
            </a:r>
          </a:p>
        </p:txBody>
      </p:sp>
    </p:spTree>
    <p:extLst>
      <p:ext uri="{BB962C8B-B14F-4D97-AF65-F5344CB8AC3E}">
        <p14:creationId xmlns:p14="http://schemas.microsoft.com/office/powerpoint/2010/main" val="283773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DF59F4C-7C63-B043-9AFB-5027420928D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Markov Model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792FE0-0D7D-3243-B6A1-6E03D7BBE5C1}"/>
              </a:ext>
            </a:extLst>
          </p:cNvPr>
          <p:cNvSpPr/>
          <p:nvPr/>
        </p:nvSpPr>
        <p:spPr>
          <a:xfrm>
            <a:off x="2206752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6479A-12E6-FA45-B5E3-6A4F253ACAB1}"/>
              </a:ext>
            </a:extLst>
          </p:cNvPr>
          <p:cNvSpPr txBox="1"/>
          <p:nvPr/>
        </p:nvSpPr>
        <p:spPr>
          <a:xfrm>
            <a:off x="2414016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  <a:p>
            <a:pPr algn="ctr"/>
            <a:r>
              <a:rPr lang="en-US" sz="2400" dirty="0"/>
              <a:t>day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E7EB1D2-783F-744E-BEFC-112E04CFA298}"/>
              </a:ext>
            </a:extLst>
          </p:cNvPr>
          <p:cNvSpPr/>
          <p:nvPr/>
        </p:nvSpPr>
        <p:spPr>
          <a:xfrm>
            <a:off x="5559554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D5FAF4-3533-E248-AFDF-CBDBA6803126}"/>
              </a:ext>
            </a:extLst>
          </p:cNvPr>
          <p:cNvSpPr txBox="1"/>
          <p:nvPr/>
        </p:nvSpPr>
        <p:spPr>
          <a:xfrm>
            <a:off x="5766818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  <a:p>
            <a:pPr algn="ctr"/>
            <a:r>
              <a:rPr lang="en-US" sz="2400" dirty="0"/>
              <a:t>day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6FDA846-9098-7444-AD6C-0B0FA3E01FD3}"/>
              </a:ext>
            </a:extLst>
          </p:cNvPr>
          <p:cNvSpPr/>
          <p:nvPr/>
        </p:nvSpPr>
        <p:spPr>
          <a:xfrm>
            <a:off x="2913888" y="1901819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8476107-7B17-6940-AA45-325A6746690A}"/>
              </a:ext>
            </a:extLst>
          </p:cNvPr>
          <p:cNvSpPr/>
          <p:nvPr/>
        </p:nvSpPr>
        <p:spPr>
          <a:xfrm rot="10800000">
            <a:off x="3035808" y="3987092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18C15F-7EB3-8A49-8021-8464ADFABAD1}"/>
              </a:ext>
            </a:extLst>
          </p:cNvPr>
          <p:cNvSpPr/>
          <p:nvPr/>
        </p:nvSpPr>
        <p:spPr>
          <a:xfrm>
            <a:off x="1383978" y="2332617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47EB16D-3DBC-874B-953A-585BBC519B13}"/>
              </a:ext>
            </a:extLst>
          </p:cNvPr>
          <p:cNvSpPr/>
          <p:nvPr/>
        </p:nvSpPr>
        <p:spPr>
          <a:xfrm rot="11130351">
            <a:off x="6775799" y="2875525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E1C577-2AB2-1D47-9DF7-647D0DAE1965}"/>
              </a:ext>
            </a:extLst>
          </p:cNvPr>
          <p:cNvSpPr txBox="1"/>
          <p:nvPr/>
        </p:nvSpPr>
        <p:spPr>
          <a:xfrm>
            <a:off x="225552" y="796414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D55157-EC41-A148-A4CA-B6A148A01153}"/>
              </a:ext>
            </a:extLst>
          </p:cNvPr>
          <p:cNvSpPr txBox="1"/>
          <p:nvPr/>
        </p:nvSpPr>
        <p:spPr>
          <a:xfrm>
            <a:off x="15971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E4D617-773B-7648-A0E7-36B0E162CC87}"/>
              </a:ext>
            </a:extLst>
          </p:cNvPr>
          <p:cNvSpPr txBox="1"/>
          <p:nvPr/>
        </p:nvSpPr>
        <p:spPr>
          <a:xfrm>
            <a:off x="29687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4A0A6F-F74B-F04F-9C44-79A55D58EFF7}"/>
              </a:ext>
            </a:extLst>
          </p:cNvPr>
          <p:cNvSpPr txBox="1"/>
          <p:nvPr/>
        </p:nvSpPr>
        <p:spPr>
          <a:xfrm>
            <a:off x="43403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F72EF1-703B-4143-9D41-4924FDC24F54}"/>
              </a:ext>
            </a:extLst>
          </p:cNvPr>
          <p:cNvSpPr txBox="1"/>
          <p:nvPr/>
        </p:nvSpPr>
        <p:spPr>
          <a:xfrm>
            <a:off x="57119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8FA00A-CE1F-DE47-B9A7-234F818E1F47}"/>
              </a:ext>
            </a:extLst>
          </p:cNvPr>
          <p:cNvSpPr txBox="1"/>
          <p:nvPr/>
        </p:nvSpPr>
        <p:spPr>
          <a:xfrm>
            <a:off x="70835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Rainy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8899E7F-165F-484B-B42B-EB10374A122F}"/>
              </a:ext>
            </a:extLst>
          </p:cNvPr>
          <p:cNvCxnSpPr>
            <a:cxnSpLocks/>
          </p:cNvCxnSpPr>
          <p:nvPr/>
        </p:nvCxnSpPr>
        <p:spPr>
          <a:xfrm>
            <a:off x="1203178" y="107632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8BBF245-8DFD-8B41-A00D-2B936D5E17AF}"/>
              </a:ext>
            </a:extLst>
          </p:cNvPr>
          <p:cNvCxnSpPr>
            <a:cxnSpLocks/>
          </p:cNvCxnSpPr>
          <p:nvPr/>
        </p:nvCxnSpPr>
        <p:spPr>
          <a:xfrm>
            <a:off x="2621280" y="107365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E3859E0-AC18-CE46-84B3-2FB09966D8E5}"/>
              </a:ext>
            </a:extLst>
          </p:cNvPr>
          <p:cNvCxnSpPr>
            <a:cxnSpLocks/>
          </p:cNvCxnSpPr>
          <p:nvPr/>
        </p:nvCxnSpPr>
        <p:spPr>
          <a:xfrm>
            <a:off x="3954038" y="107098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B4213F2-9D2F-2C49-B82C-202252579B29}"/>
              </a:ext>
            </a:extLst>
          </p:cNvPr>
          <p:cNvCxnSpPr>
            <a:cxnSpLocks/>
          </p:cNvCxnSpPr>
          <p:nvPr/>
        </p:nvCxnSpPr>
        <p:spPr>
          <a:xfrm>
            <a:off x="5286796" y="106831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9BD9059-1474-0040-9587-72790607AFBC}"/>
              </a:ext>
            </a:extLst>
          </p:cNvPr>
          <p:cNvCxnSpPr>
            <a:cxnSpLocks/>
          </p:cNvCxnSpPr>
          <p:nvPr/>
        </p:nvCxnSpPr>
        <p:spPr>
          <a:xfrm>
            <a:off x="6656130" y="106564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D17FCF-E59D-8D41-946E-6D3008839945}"/>
              </a:ext>
            </a:extLst>
          </p:cNvPr>
          <p:cNvSpPr txBox="1"/>
          <p:nvPr/>
        </p:nvSpPr>
        <p:spPr>
          <a:xfrm>
            <a:off x="69157" y="1923579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(sunny after sunny)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EA207-5B72-7A4D-B810-713821076EEA}"/>
              </a:ext>
            </a:extLst>
          </p:cNvPr>
          <p:cNvSpPr txBox="1"/>
          <p:nvPr/>
        </p:nvSpPr>
        <p:spPr>
          <a:xfrm>
            <a:off x="3326436" y="4792206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(rainy after sunny)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2B75FF-895C-E641-A06C-99CE1969975D}"/>
              </a:ext>
            </a:extLst>
          </p:cNvPr>
          <p:cNvSpPr txBox="1"/>
          <p:nvPr/>
        </p:nvSpPr>
        <p:spPr>
          <a:xfrm>
            <a:off x="3069429" y="1523469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(sunny after rainy)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19E057-AA21-F840-B944-668F47158110}"/>
              </a:ext>
            </a:extLst>
          </p:cNvPr>
          <p:cNvSpPr txBox="1"/>
          <p:nvPr/>
        </p:nvSpPr>
        <p:spPr>
          <a:xfrm>
            <a:off x="6656130" y="2445296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 (rainy after rainy)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78875E-E415-CA46-86FC-AFC1EDC57E1D}"/>
              </a:ext>
            </a:extLst>
          </p:cNvPr>
          <p:cNvSpPr/>
          <p:nvPr/>
        </p:nvSpPr>
        <p:spPr>
          <a:xfrm>
            <a:off x="202035" y="4464659"/>
            <a:ext cx="965967" cy="874367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4449-07EF-7346-B374-0186C20F90A7}"/>
              </a:ext>
            </a:extLst>
          </p:cNvPr>
          <p:cNvSpPr txBox="1"/>
          <p:nvPr/>
        </p:nvSpPr>
        <p:spPr>
          <a:xfrm>
            <a:off x="197338" y="4651906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79DEB6E-6805-EB4E-9F9D-8C6FDBD8A32A}"/>
              </a:ext>
            </a:extLst>
          </p:cNvPr>
          <p:cNvSpPr/>
          <p:nvPr/>
        </p:nvSpPr>
        <p:spPr>
          <a:xfrm>
            <a:off x="900994" y="5344494"/>
            <a:ext cx="965967" cy="874367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194B27-60F2-704D-A611-EC09EF285346}"/>
              </a:ext>
            </a:extLst>
          </p:cNvPr>
          <p:cNvSpPr txBox="1"/>
          <p:nvPr/>
        </p:nvSpPr>
        <p:spPr>
          <a:xfrm>
            <a:off x="788764" y="5568317"/>
            <a:ext cx="123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Humidity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05CF32-2402-B645-B75B-5DA2F2438C86}"/>
              </a:ext>
            </a:extLst>
          </p:cNvPr>
          <p:cNvSpPr/>
          <p:nvPr/>
        </p:nvSpPr>
        <p:spPr>
          <a:xfrm>
            <a:off x="1979191" y="5663042"/>
            <a:ext cx="965967" cy="874367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757D9-FCFE-C047-9A0D-3AD071C6739D}"/>
              </a:ext>
            </a:extLst>
          </p:cNvPr>
          <p:cNvSpPr txBox="1"/>
          <p:nvPr/>
        </p:nvSpPr>
        <p:spPr>
          <a:xfrm>
            <a:off x="1866961" y="5886865"/>
            <a:ext cx="1239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Wind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DE81B5-56BA-B54F-90CD-87C942F161BA}"/>
              </a:ext>
            </a:extLst>
          </p:cNvPr>
          <p:cNvCxnSpPr>
            <a:cxnSpLocks/>
          </p:cNvCxnSpPr>
          <p:nvPr/>
        </p:nvCxnSpPr>
        <p:spPr>
          <a:xfrm flipH="1">
            <a:off x="1249681" y="3903193"/>
            <a:ext cx="1139951" cy="852129"/>
          </a:xfrm>
          <a:prstGeom prst="straightConnector1">
            <a:avLst/>
          </a:prstGeom>
          <a:ln w="3492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DC5F77-B36C-8C4A-9FE2-50BB404E109A}"/>
              </a:ext>
            </a:extLst>
          </p:cNvPr>
          <p:cNvCxnSpPr>
            <a:cxnSpLocks/>
          </p:cNvCxnSpPr>
          <p:nvPr/>
        </p:nvCxnSpPr>
        <p:spPr>
          <a:xfrm flipH="1">
            <a:off x="1558661" y="3997918"/>
            <a:ext cx="967906" cy="1289234"/>
          </a:xfrm>
          <a:prstGeom prst="straightConnector1">
            <a:avLst/>
          </a:prstGeom>
          <a:ln w="3492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F3FDF7-FE4E-4340-868F-CE9BCB9AEB37}"/>
              </a:ext>
            </a:extLst>
          </p:cNvPr>
          <p:cNvCxnSpPr>
            <a:cxnSpLocks/>
          </p:cNvCxnSpPr>
          <p:nvPr/>
        </p:nvCxnSpPr>
        <p:spPr>
          <a:xfrm flipH="1">
            <a:off x="2312473" y="4086261"/>
            <a:ext cx="361661" cy="1503641"/>
          </a:xfrm>
          <a:prstGeom prst="straightConnector1">
            <a:avLst/>
          </a:prstGeom>
          <a:ln w="3492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2BE67B-FFA7-A84A-8ED2-9ED51368EDFA}"/>
              </a:ext>
            </a:extLst>
          </p:cNvPr>
          <p:cNvGrpSpPr/>
          <p:nvPr/>
        </p:nvGrpSpPr>
        <p:grpSpPr>
          <a:xfrm rot="309295" flipH="1">
            <a:off x="5673927" y="4075692"/>
            <a:ext cx="2908818" cy="2634216"/>
            <a:chOff x="6127871" y="4128570"/>
            <a:chExt cx="2908818" cy="263421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6027F7-697F-594E-A284-CE9A642EBEAB}"/>
                </a:ext>
              </a:extLst>
            </p:cNvPr>
            <p:cNvSpPr/>
            <p:nvPr/>
          </p:nvSpPr>
          <p:spPr>
            <a:xfrm>
              <a:off x="6132568" y="4690036"/>
              <a:ext cx="965967" cy="874367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8CB7A1-D7C5-364A-AAA6-7D15569D1E32}"/>
                </a:ext>
              </a:extLst>
            </p:cNvPr>
            <p:cNvSpPr txBox="1"/>
            <p:nvPr/>
          </p:nvSpPr>
          <p:spPr>
            <a:xfrm>
              <a:off x="6127871" y="4877283"/>
              <a:ext cx="1024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Temp.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E8655AC-D184-E44A-8D95-F85ADC0700B6}"/>
                </a:ext>
              </a:extLst>
            </p:cNvPr>
            <p:cNvSpPr/>
            <p:nvPr/>
          </p:nvSpPr>
          <p:spPr>
            <a:xfrm>
              <a:off x="6831527" y="5569871"/>
              <a:ext cx="965967" cy="874367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9E4EB4-2261-C744-B92A-EC5A41520F65}"/>
                </a:ext>
              </a:extLst>
            </p:cNvPr>
            <p:cNvSpPr txBox="1"/>
            <p:nvPr/>
          </p:nvSpPr>
          <p:spPr>
            <a:xfrm>
              <a:off x="6719297" y="5793694"/>
              <a:ext cx="12391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Humidity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A788AF5-26AE-8C41-AB1E-0E48905F84D6}"/>
                </a:ext>
              </a:extLst>
            </p:cNvPr>
            <p:cNvSpPr/>
            <p:nvPr/>
          </p:nvSpPr>
          <p:spPr>
            <a:xfrm>
              <a:off x="7909724" y="5888419"/>
              <a:ext cx="965967" cy="874367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B64E8E-88E2-6744-9529-ED4D65CED93E}"/>
                </a:ext>
              </a:extLst>
            </p:cNvPr>
            <p:cNvSpPr txBox="1"/>
            <p:nvPr/>
          </p:nvSpPr>
          <p:spPr>
            <a:xfrm>
              <a:off x="7797494" y="6112242"/>
              <a:ext cx="1239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Wind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61EAA10-51FD-DA49-BF8C-AF1DCB1FE1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0214" y="4128570"/>
              <a:ext cx="1139951" cy="852129"/>
            </a:xfrm>
            <a:prstGeom prst="straightConnector1">
              <a:avLst/>
            </a:prstGeom>
            <a:ln w="3492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8B332A9-FEB2-4840-BB60-9F9C47C348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9194" y="4223295"/>
              <a:ext cx="967906" cy="1289234"/>
            </a:xfrm>
            <a:prstGeom prst="straightConnector1">
              <a:avLst/>
            </a:prstGeom>
            <a:ln w="3492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5A5143E-56FE-894C-9F3C-396CBAB11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3006" y="4311638"/>
              <a:ext cx="361661" cy="1503641"/>
            </a:xfrm>
            <a:prstGeom prst="straightConnector1">
              <a:avLst/>
            </a:prstGeom>
            <a:ln w="3492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C04F2BF-D8F7-7043-BF46-E13E3A24EE0E}"/>
              </a:ext>
            </a:extLst>
          </p:cNvPr>
          <p:cNvSpPr txBox="1"/>
          <p:nvPr/>
        </p:nvSpPr>
        <p:spPr>
          <a:xfrm>
            <a:off x="630936" y="1258079"/>
            <a:ext cx="82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                   t2                       t3                        t4                     t5                      t6      (time)</a:t>
            </a:r>
          </a:p>
        </p:txBody>
      </p:sp>
    </p:spTree>
    <p:extLst>
      <p:ext uri="{BB962C8B-B14F-4D97-AF65-F5344CB8AC3E}">
        <p14:creationId xmlns:p14="http://schemas.microsoft.com/office/powerpoint/2010/main" val="2126269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7E54AB-20B4-7840-AB8D-177AA6065548}"/>
              </a:ext>
            </a:extLst>
          </p:cNvPr>
          <p:cNvSpPr/>
          <p:nvPr/>
        </p:nvSpPr>
        <p:spPr>
          <a:xfrm>
            <a:off x="0" y="2609088"/>
            <a:ext cx="9144000" cy="16215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7737D-CF93-6A43-8037-CF410353D0AD}"/>
              </a:ext>
            </a:extLst>
          </p:cNvPr>
          <p:cNvSpPr txBox="1"/>
          <p:nvPr/>
        </p:nvSpPr>
        <p:spPr>
          <a:xfrm>
            <a:off x="2157984" y="3075057"/>
            <a:ext cx="501091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Hidden Markov Model</a:t>
            </a:r>
          </a:p>
        </p:txBody>
      </p:sp>
    </p:spTree>
    <p:extLst>
      <p:ext uri="{BB962C8B-B14F-4D97-AF65-F5344CB8AC3E}">
        <p14:creationId xmlns:p14="http://schemas.microsoft.com/office/powerpoint/2010/main" val="2670705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>
            <a:extLst>
              <a:ext uri="{FF2B5EF4-FFF2-40B4-BE49-F238E27FC236}">
                <a16:creationId xmlns:a16="http://schemas.microsoft.com/office/drawing/2014/main" id="{59778DE6-367D-7B42-BE3C-0CFC6126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C9599293-D577-B944-BC7C-E5B097F3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62F8FB56-0706-FA49-B0F2-07DB9886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0" name="Rectangle 7">
            <a:extLst>
              <a:ext uri="{FF2B5EF4-FFF2-40B4-BE49-F238E27FC236}">
                <a16:creationId xmlns:a16="http://schemas.microsoft.com/office/drawing/2014/main" id="{C4382DEF-61C5-5945-9916-626FEE67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2892DD55-91E5-914A-B633-4FE842B08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2BD21F5C-8FBE-F843-83CE-43568BBD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F27C740E-DFA1-3440-8616-B8218DA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4" name="Rectangle 11">
            <a:extLst>
              <a:ext uri="{FF2B5EF4-FFF2-40B4-BE49-F238E27FC236}">
                <a16:creationId xmlns:a16="http://schemas.microsoft.com/office/drawing/2014/main" id="{CC2ABAB3-4C57-FC4E-BD75-B442852D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5" name="Rectangle 12">
            <a:extLst>
              <a:ext uri="{FF2B5EF4-FFF2-40B4-BE49-F238E27FC236}">
                <a16:creationId xmlns:a16="http://schemas.microsoft.com/office/drawing/2014/main" id="{40900EBE-4156-A24A-A24C-E22B0398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6" name="Rectangle 13">
            <a:extLst>
              <a:ext uri="{FF2B5EF4-FFF2-40B4-BE49-F238E27FC236}">
                <a16:creationId xmlns:a16="http://schemas.microsoft.com/office/drawing/2014/main" id="{CEE730C2-4010-2041-9C42-6C07D41F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7" name="Rectangle 14">
            <a:extLst>
              <a:ext uri="{FF2B5EF4-FFF2-40B4-BE49-F238E27FC236}">
                <a16:creationId xmlns:a16="http://schemas.microsoft.com/office/drawing/2014/main" id="{E8F1BEEB-C891-3F47-BCF4-BB778D7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8" name="Rectangle 15">
            <a:extLst>
              <a:ext uri="{FF2B5EF4-FFF2-40B4-BE49-F238E27FC236}">
                <a16:creationId xmlns:a16="http://schemas.microsoft.com/office/drawing/2014/main" id="{1FA8D6F7-9567-FF4B-A360-3DD4D2A2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9" name="Rectangle 16">
            <a:extLst>
              <a:ext uri="{FF2B5EF4-FFF2-40B4-BE49-F238E27FC236}">
                <a16:creationId xmlns:a16="http://schemas.microsoft.com/office/drawing/2014/main" id="{5B83ACEE-8CE6-024A-8260-68584DF3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0" name="Rectangle 17">
            <a:extLst>
              <a:ext uri="{FF2B5EF4-FFF2-40B4-BE49-F238E27FC236}">
                <a16:creationId xmlns:a16="http://schemas.microsoft.com/office/drawing/2014/main" id="{7F53C431-A99B-2647-85A0-CC91940A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1" name="Rectangle 18">
            <a:extLst>
              <a:ext uri="{FF2B5EF4-FFF2-40B4-BE49-F238E27FC236}">
                <a16:creationId xmlns:a16="http://schemas.microsoft.com/office/drawing/2014/main" id="{00BAA52A-A067-2B40-8CE7-D30C63FA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2" name="Rectangle 19">
            <a:extLst>
              <a:ext uri="{FF2B5EF4-FFF2-40B4-BE49-F238E27FC236}">
                <a16:creationId xmlns:a16="http://schemas.microsoft.com/office/drawing/2014/main" id="{90BE8064-EEFA-1649-B226-73BA7284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3" name="Rectangle 20">
            <a:extLst>
              <a:ext uri="{FF2B5EF4-FFF2-40B4-BE49-F238E27FC236}">
                <a16:creationId xmlns:a16="http://schemas.microsoft.com/office/drawing/2014/main" id="{65AA77A3-D859-1249-A83C-DB838891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4" name="Rectangle 21">
            <a:extLst>
              <a:ext uri="{FF2B5EF4-FFF2-40B4-BE49-F238E27FC236}">
                <a16:creationId xmlns:a16="http://schemas.microsoft.com/office/drawing/2014/main" id="{FBCB1DC7-8A86-9C4C-8AE3-4AEE8827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5" name="Rectangle 22">
            <a:extLst>
              <a:ext uri="{FF2B5EF4-FFF2-40B4-BE49-F238E27FC236}">
                <a16:creationId xmlns:a16="http://schemas.microsoft.com/office/drawing/2014/main" id="{6B81E7DE-15CC-634E-8C37-31C76028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6" name="Rectangle 23">
            <a:extLst>
              <a:ext uri="{FF2B5EF4-FFF2-40B4-BE49-F238E27FC236}">
                <a16:creationId xmlns:a16="http://schemas.microsoft.com/office/drawing/2014/main" id="{2A904DE1-F264-DF40-B4BE-D5CADB16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7" name="Rectangle 24">
            <a:extLst>
              <a:ext uri="{FF2B5EF4-FFF2-40B4-BE49-F238E27FC236}">
                <a16:creationId xmlns:a16="http://schemas.microsoft.com/office/drawing/2014/main" id="{B17DA8CF-01D6-B444-B986-9D7D74A56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8" name="Rectangle 25">
            <a:extLst>
              <a:ext uri="{FF2B5EF4-FFF2-40B4-BE49-F238E27FC236}">
                <a16:creationId xmlns:a16="http://schemas.microsoft.com/office/drawing/2014/main" id="{E49CF74C-6D07-DF43-AAD9-DDE0C55E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9" name="Rectangle 26">
            <a:extLst>
              <a:ext uri="{FF2B5EF4-FFF2-40B4-BE49-F238E27FC236}">
                <a16:creationId xmlns:a16="http://schemas.microsoft.com/office/drawing/2014/main" id="{9D308EBF-E19C-0A42-A3E5-7783A30F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0" name="Rectangle 27">
            <a:extLst>
              <a:ext uri="{FF2B5EF4-FFF2-40B4-BE49-F238E27FC236}">
                <a16:creationId xmlns:a16="http://schemas.microsoft.com/office/drawing/2014/main" id="{E2EA1EF4-E95C-B841-9284-6AD7CB88B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21" name="Rectangle 38">
            <a:extLst>
              <a:ext uri="{FF2B5EF4-FFF2-40B4-BE49-F238E27FC236}">
                <a16:creationId xmlns:a16="http://schemas.microsoft.com/office/drawing/2014/main" id="{B032078F-E3B9-874B-8577-AFA19AB3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803635-E233-9941-A4B4-3878B8BEDB8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152DF0-4122-604D-9CC5-7B7FEF06C30A}"/>
              </a:ext>
            </a:extLst>
          </p:cNvPr>
          <p:cNvSpPr txBox="1"/>
          <p:nvPr/>
        </p:nvSpPr>
        <p:spPr>
          <a:xfrm>
            <a:off x="517304" y="627251"/>
            <a:ext cx="3362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location of the robot</a:t>
            </a:r>
          </a:p>
          <a:p>
            <a:r>
              <a:rPr lang="en-US" sz="2400" dirty="0"/>
              <a:t>(Hidden information)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6298BA-4449-5547-9026-4E4EFFCD43A8}"/>
              </a:ext>
            </a:extLst>
          </p:cNvPr>
          <p:cNvSpPr txBox="1"/>
          <p:nvPr/>
        </p:nvSpPr>
        <p:spPr>
          <a:xfrm>
            <a:off x="2372710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A1D353-12C0-984E-9EAA-26A534F93338}"/>
              </a:ext>
            </a:extLst>
          </p:cNvPr>
          <p:cNvSpPr txBox="1"/>
          <p:nvPr/>
        </p:nvSpPr>
        <p:spPr>
          <a:xfrm>
            <a:off x="2889346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7DECC7-8DCB-1545-AFFD-38A2A1522B8F}"/>
              </a:ext>
            </a:extLst>
          </p:cNvPr>
          <p:cNvSpPr txBox="1"/>
          <p:nvPr/>
        </p:nvSpPr>
        <p:spPr>
          <a:xfrm>
            <a:off x="3436811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17D595-BC22-7B47-B712-E3B94223B1B0}"/>
              </a:ext>
            </a:extLst>
          </p:cNvPr>
          <p:cNvSpPr txBox="1"/>
          <p:nvPr/>
        </p:nvSpPr>
        <p:spPr>
          <a:xfrm>
            <a:off x="3962591" y="219494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  <a:endParaRPr lang="en-US" sz="2400" baseline="-250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6E6B498-B841-214A-B893-EE289E293FF7}"/>
              </a:ext>
            </a:extLst>
          </p:cNvPr>
          <p:cNvSpPr/>
          <p:nvPr/>
        </p:nvSpPr>
        <p:spPr>
          <a:xfrm>
            <a:off x="1605979" y="1328047"/>
            <a:ext cx="792480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D4F3AC-2050-9642-A45C-AC3FA8D2BA80}"/>
              </a:ext>
            </a:extLst>
          </p:cNvPr>
          <p:cNvGrpSpPr/>
          <p:nvPr/>
        </p:nvGrpSpPr>
        <p:grpSpPr>
          <a:xfrm>
            <a:off x="7432204" y="1711549"/>
            <a:ext cx="881062" cy="966788"/>
            <a:chOff x="4776788" y="1876425"/>
            <a:chExt cx="881062" cy="966788"/>
          </a:xfrm>
        </p:grpSpPr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B165964E-6670-6B4C-B483-28235CF23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4463" y="1876425"/>
              <a:ext cx="0" cy="3048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118C1BED-71FE-A343-BB09-4C9C39AFD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9700" y="2586038"/>
              <a:ext cx="0" cy="2571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830C1949-5237-7142-9DF1-BF5C3E82C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963" y="2400300"/>
              <a:ext cx="242887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68704903-D152-C24F-A4A0-68D97F726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6788" y="2400300"/>
              <a:ext cx="24288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2565E60-D59A-E648-9B12-342662F91AFF}"/>
              </a:ext>
            </a:extLst>
          </p:cNvPr>
          <p:cNvSpPr txBox="1"/>
          <p:nvPr/>
        </p:nvSpPr>
        <p:spPr>
          <a:xfrm>
            <a:off x="5346469" y="597604"/>
            <a:ext cx="2825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Observations = </a:t>
            </a:r>
          </a:p>
          <a:p>
            <a:r>
              <a:rPr lang="en-US" sz="2400" dirty="0"/>
              <a:t>sensor measurement</a:t>
            </a:r>
            <a:endParaRPr lang="en-US" sz="2400" baseline="-25000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17A9C15E-D491-E841-B6D7-B9814F6032C4}"/>
              </a:ext>
            </a:extLst>
          </p:cNvPr>
          <p:cNvSpPr/>
          <p:nvPr/>
        </p:nvSpPr>
        <p:spPr>
          <a:xfrm rot="17390609" flipH="1">
            <a:off x="6948013" y="1396191"/>
            <a:ext cx="491266" cy="567070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33">
            <a:extLst>
              <a:ext uri="{FF2B5EF4-FFF2-40B4-BE49-F238E27FC236}">
                <a16:creationId xmlns:a16="http://schemas.microsoft.com/office/drawing/2014/main" id="{CDF3BE38-9C91-CC4A-9352-3D83B60B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235" y="2028827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71854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B262E-5226-0C41-A69F-670994849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177" y="1892288"/>
            <a:ext cx="4083537" cy="30490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907E9D-6D24-2F4D-B638-FD9591F95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33" y="1823474"/>
            <a:ext cx="2574723" cy="3203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09B5A-BDA2-304D-86EA-018BE560DCE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Happy or sad?</a:t>
            </a:r>
          </a:p>
        </p:txBody>
      </p:sp>
    </p:spTree>
    <p:extLst>
      <p:ext uri="{BB962C8B-B14F-4D97-AF65-F5344CB8AC3E}">
        <p14:creationId xmlns:p14="http://schemas.microsoft.com/office/powerpoint/2010/main" val="608010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98C6B6FA-ECEB-EE4B-A2D3-7BB62FEC9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5410200"/>
            <a:ext cx="7772400" cy="12715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t=0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20071AA-1CD2-6549-9AED-11B2672E7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204CCD8A-822C-5C40-8F83-ADF0D4A6E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49" name="Rectangle 6">
            <a:extLst>
              <a:ext uri="{FF2B5EF4-FFF2-40B4-BE49-F238E27FC236}">
                <a16:creationId xmlns:a16="http://schemas.microsoft.com/office/drawing/2014/main" id="{E318DD0C-D50F-9B4E-806E-ACB4D0F1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0" name="Rectangle 7">
            <a:extLst>
              <a:ext uri="{FF2B5EF4-FFF2-40B4-BE49-F238E27FC236}">
                <a16:creationId xmlns:a16="http://schemas.microsoft.com/office/drawing/2014/main" id="{15B0BBCF-5382-AE49-BA17-CC22927E3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1" name="Rectangle 8">
            <a:extLst>
              <a:ext uri="{FF2B5EF4-FFF2-40B4-BE49-F238E27FC236}">
                <a16:creationId xmlns:a16="http://schemas.microsoft.com/office/drawing/2014/main" id="{144101F9-DF5F-BD47-8C84-CF44A6490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2" name="Rectangle 9">
            <a:extLst>
              <a:ext uri="{FF2B5EF4-FFF2-40B4-BE49-F238E27FC236}">
                <a16:creationId xmlns:a16="http://schemas.microsoft.com/office/drawing/2014/main" id="{12B1CDF6-4E5F-504C-93F9-7779F7FE1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3" name="Rectangle 10">
            <a:extLst>
              <a:ext uri="{FF2B5EF4-FFF2-40B4-BE49-F238E27FC236}">
                <a16:creationId xmlns:a16="http://schemas.microsoft.com/office/drawing/2014/main" id="{689EBD9E-C882-7D42-86B1-0574F7AB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4" name="Rectangle 11">
            <a:extLst>
              <a:ext uri="{FF2B5EF4-FFF2-40B4-BE49-F238E27FC236}">
                <a16:creationId xmlns:a16="http://schemas.microsoft.com/office/drawing/2014/main" id="{A48A68D7-1399-6E4D-951F-AD33CB89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5" name="Rectangle 12">
            <a:extLst>
              <a:ext uri="{FF2B5EF4-FFF2-40B4-BE49-F238E27FC236}">
                <a16:creationId xmlns:a16="http://schemas.microsoft.com/office/drawing/2014/main" id="{A27344D4-F1A2-7242-9999-E3C587BAF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6" name="Rectangle 13">
            <a:extLst>
              <a:ext uri="{FF2B5EF4-FFF2-40B4-BE49-F238E27FC236}">
                <a16:creationId xmlns:a16="http://schemas.microsoft.com/office/drawing/2014/main" id="{A0BE57CD-8A6C-AF42-8324-2575C06F9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7" name="Rectangle 14">
            <a:extLst>
              <a:ext uri="{FF2B5EF4-FFF2-40B4-BE49-F238E27FC236}">
                <a16:creationId xmlns:a16="http://schemas.microsoft.com/office/drawing/2014/main" id="{9E1260A5-4F82-354E-B5DD-2FCE83737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8" name="Rectangle 15">
            <a:extLst>
              <a:ext uri="{FF2B5EF4-FFF2-40B4-BE49-F238E27FC236}">
                <a16:creationId xmlns:a16="http://schemas.microsoft.com/office/drawing/2014/main" id="{906D4E59-83BF-8647-A221-E463083CC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9" name="Rectangle 16">
            <a:extLst>
              <a:ext uri="{FF2B5EF4-FFF2-40B4-BE49-F238E27FC236}">
                <a16:creationId xmlns:a16="http://schemas.microsoft.com/office/drawing/2014/main" id="{E248E591-9A6D-BB4F-92C4-7E1BB164D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0" name="Rectangle 17">
            <a:extLst>
              <a:ext uri="{FF2B5EF4-FFF2-40B4-BE49-F238E27FC236}">
                <a16:creationId xmlns:a16="http://schemas.microsoft.com/office/drawing/2014/main" id="{4A40C387-7AF4-AB4B-B419-252EC30AE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1" name="Rectangle 18">
            <a:extLst>
              <a:ext uri="{FF2B5EF4-FFF2-40B4-BE49-F238E27FC236}">
                <a16:creationId xmlns:a16="http://schemas.microsoft.com/office/drawing/2014/main" id="{225D5402-9DE6-BE4E-AE0B-0334FB90F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2" name="Rectangle 19">
            <a:extLst>
              <a:ext uri="{FF2B5EF4-FFF2-40B4-BE49-F238E27FC236}">
                <a16:creationId xmlns:a16="http://schemas.microsoft.com/office/drawing/2014/main" id="{CFA8DBD6-4259-DB4C-815D-EDAA26089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3" name="Rectangle 20">
            <a:extLst>
              <a:ext uri="{FF2B5EF4-FFF2-40B4-BE49-F238E27FC236}">
                <a16:creationId xmlns:a16="http://schemas.microsoft.com/office/drawing/2014/main" id="{F8255009-2541-CF4C-89B6-EEB287B4D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4" name="Rectangle 21">
            <a:extLst>
              <a:ext uri="{FF2B5EF4-FFF2-40B4-BE49-F238E27FC236}">
                <a16:creationId xmlns:a16="http://schemas.microsoft.com/office/drawing/2014/main" id="{6D058235-0D6A-D54D-A210-A6B49106E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5" name="Rectangle 22">
            <a:extLst>
              <a:ext uri="{FF2B5EF4-FFF2-40B4-BE49-F238E27FC236}">
                <a16:creationId xmlns:a16="http://schemas.microsoft.com/office/drawing/2014/main" id="{A49C39EF-0D1F-104A-A1E9-B3A31679F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6" name="Rectangle 23">
            <a:extLst>
              <a:ext uri="{FF2B5EF4-FFF2-40B4-BE49-F238E27FC236}">
                <a16:creationId xmlns:a16="http://schemas.microsoft.com/office/drawing/2014/main" id="{22935563-0518-0E43-9710-0C9965F4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7" name="Rectangle 24">
            <a:extLst>
              <a:ext uri="{FF2B5EF4-FFF2-40B4-BE49-F238E27FC236}">
                <a16:creationId xmlns:a16="http://schemas.microsoft.com/office/drawing/2014/main" id="{C03D8842-AA64-5848-9742-03B9330DD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8" name="Rectangle 25">
            <a:extLst>
              <a:ext uri="{FF2B5EF4-FFF2-40B4-BE49-F238E27FC236}">
                <a16:creationId xmlns:a16="http://schemas.microsoft.com/office/drawing/2014/main" id="{73493DCB-3909-5D48-859D-5594A08F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9" name="Rectangle 26">
            <a:extLst>
              <a:ext uri="{FF2B5EF4-FFF2-40B4-BE49-F238E27FC236}">
                <a16:creationId xmlns:a16="http://schemas.microsoft.com/office/drawing/2014/main" id="{FB0C0B93-CF52-844E-8110-DDC747D1C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70" name="Rectangle 27">
            <a:extLst>
              <a:ext uri="{FF2B5EF4-FFF2-40B4-BE49-F238E27FC236}">
                <a16:creationId xmlns:a16="http://schemas.microsoft.com/office/drawing/2014/main" id="{76295428-4A2D-CE45-A284-376AC5A9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71" name="Rectangle 28">
            <a:extLst>
              <a:ext uri="{FF2B5EF4-FFF2-40B4-BE49-F238E27FC236}">
                <a16:creationId xmlns:a16="http://schemas.microsoft.com/office/drawing/2014/main" id="{1FC70B81-B605-2946-82CC-4CC77C68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72" name="Rectangle 29">
            <a:extLst>
              <a:ext uri="{FF2B5EF4-FFF2-40B4-BE49-F238E27FC236}">
                <a16:creationId xmlns:a16="http://schemas.microsoft.com/office/drawing/2014/main" id="{75C3BBF1-8891-4849-AED5-6C5BEDC2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73" name="Rectangle 30">
            <a:extLst>
              <a:ext uri="{FF2B5EF4-FFF2-40B4-BE49-F238E27FC236}">
                <a16:creationId xmlns:a16="http://schemas.microsoft.com/office/drawing/2014/main" id="{BBFBAD57-8916-1641-BFFB-11CD86A0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DE" altLang="en-US" sz="2000">
                <a:latin typeface="Times New Roman" panose="02020603050405020304" pitchFamily="18" charset="0"/>
              </a:rPr>
              <a:t>1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74" name="Rectangle 31">
            <a:extLst>
              <a:ext uri="{FF2B5EF4-FFF2-40B4-BE49-F238E27FC236}">
                <a16:creationId xmlns:a16="http://schemas.microsoft.com/office/drawing/2014/main" id="{CAB82EC9-1926-ED49-8C1B-60777F70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2000">
                <a:latin typeface="Times New Roman" panose="02020603050405020304" pitchFamily="18" charset="0"/>
              </a:rPr>
              <a:t>0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75" name="Rectangle 32">
            <a:extLst>
              <a:ext uri="{FF2B5EF4-FFF2-40B4-BE49-F238E27FC236}">
                <a16:creationId xmlns:a16="http://schemas.microsoft.com/office/drawing/2014/main" id="{BC34229B-9BD2-4949-8636-C8B595E94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2000">
                <a:latin typeface="Tahoma" panose="020B0604030504040204" pitchFamily="34" charset="0"/>
              </a:rPr>
              <a:t>Prob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31776" name="Oval 33">
            <a:extLst>
              <a:ext uri="{FF2B5EF4-FFF2-40B4-BE49-F238E27FC236}">
                <a16:creationId xmlns:a16="http://schemas.microsoft.com/office/drawing/2014/main" id="{67ACE4B9-7757-774C-8CB5-DC3190609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F59F4C-7C63-B043-9AFB-5027420928D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</p:spTree>
    <p:extLst>
      <p:ext uri="{BB962C8B-B14F-4D97-AF65-F5344CB8AC3E}">
        <p14:creationId xmlns:p14="http://schemas.microsoft.com/office/powerpoint/2010/main" val="2239382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AB843B4E-A7D4-8040-8717-A3A5A7872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t=1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E88DF6FB-23F2-8545-8108-0FBA42AF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3E7A4650-C254-B749-8B39-7A450F160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7" name="Rectangle 6">
            <a:extLst>
              <a:ext uri="{FF2B5EF4-FFF2-40B4-BE49-F238E27FC236}">
                <a16:creationId xmlns:a16="http://schemas.microsoft.com/office/drawing/2014/main" id="{5C7C479F-AC44-BC40-81FB-80CF10F08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8" name="Rectangle 7">
            <a:extLst>
              <a:ext uri="{FF2B5EF4-FFF2-40B4-BE49-F238E27FC236}">
                <a16:creationId xmlns:a16="http://schemas.microsoft.com/office/drawing/2014/main" id="{8557FB6A-41E4-B54C-9A57-331DE9BA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9" name="Rectangle 8">
            <a:extLst>
              <a:ext uri="{FF2B5EF4-FFF2-40B4-BE49-F238E27FC236}">
                <a16:creationId xmlns:a16="http://schemas.microsoft.com/office/drawing/2014/main" id="{63303CA5-465F-6340-8854-7C7FDE727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0" name="Rectangle 9">
            <a:extLst>
              <a:ext uri="{FF2B5EF4-FFF2-40B4-BE49-F238E27FC236}">
                <a16:creationId xmlns:a16="http://schemas.microsoft.com/office/drawing/2014/main" id="{FCC9F12B-7F63-0441-AB4B-E7CDB502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1" name="Rectangle 10">
            <a:extLst>
              <a:ext uri="{FF2B5EF4-FFF2-40B4-BE49-F238E27FC236}">
                <a16:creationId xmlns:a16="http://schemas.microsoft.com/office/drawing/2014/main" id="{B2CB6173-F856-B94D-829C-FBB165C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2" name="Rectangle 11">
            <a:extLst>
              <a:ext uri="{FF2B5EF4-FFF2-40B4-BE49-F238E27FC236}">
                <a16:creationId xmlns:a16="http://schemas.microsoft.com/office/drawing/2014/main" id="{7449068D-D094-BD4F-BCE9-E2432DB3A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3" name="Rectangle 12">
            <a:extLst>
              <a:ext uri="{FF2B5EF4-FFF2-40B4-BE49-F238E27FC236}">
                <a16:creationId xmlns:a16="http://schemas.microsoft.com/office/drawing/2014/main" id="{C0966C7F-E157-F04C-9F81-D031A12F7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4" name="Rectangle 13">
            <a:extLst>
              <a:ext uri="{FF2B5EF4-FFF2-40B4-BE49-F238E27FC236}">
                <a16:creationId xmlns:a16="http://schemas.microsoft.com/office/drawing/2014/main" id="{FCBE3375-405B-7441-88E3-C067E71F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5" name="Rectangle 14">
            <a:extLst>
              <a:ext uri="{FF2B5EF4-FFF2-40B4-BE49-F238E27FC236}">
                <a16:creationId xmlns:a16="http://schemas.microsoft.com/office/drawing/2014/main" id="{CA259705-8FAA-2345-94C2-4EB044D3F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6" name="Rectangle 15">
            <a:extLst>
              <a:ext uri="{FF2B5EF4-FFF2-40B4-BE49-F238E27FC236}">
                <a16:creationId xmlns:a16="http://schemas.microsoft.com/office/drawing/2014/main" id="{E7671C7E-66F1-734C-B00A-8742D7AE9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7" name="Rectangle 16">
            <a:extLst>
              <a:ext uri="{FF2B5EF4-FFF2-40B4-BE49-F238E27FC236}">
                <a16:creationId xmlns:a16="http://schemas.microsoft.com/office/drawing/2014/main" id="{8D85F7EC-37BF-114D-9C52-FA058D55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8" name="Rectangle 17">
            <a:extLst>
              <a:ext uri="{FF2B5EF4-FFF2-40B4-BE49-F238E27FC236}">
                <a16:creationId xmlns:a16="http://schemas.microsoft.com/office/drawing/2014/main" id="{EA1FEF18-AFEC-8845-9A26-480470868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9" name="Rectangle 18">
            <a:extLst>
              <a:ext uri="{FF2B5EF4-FFF2-40B4-BE49-F238E27FC236}">
                <a16:creationId xmlns:a16="http://schemas.microsoft.com/office/drawing/2014/main" id="{70101BF1-BCC0-FB4F-A170-C9BA525E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0" name="Rectangle 19">
            <a:extLst>
              <a:ext uri="{FF2B5EF4-FFF2-40B4-BE49-F238E27FC236}">
                <a16:creationId xmlns:a16="http://schemas.microsoft.com/office/drawing/2014/main" id="{B7AC120E-142A-E14E-B694-49AEE4ABF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1" name="Rectangle 20">
            <a:extLst>
              <a:ext uri="{FF2B5EF4-FFF2-40B4-BE49-F238E27FC236}">
                <a16:creationId xmlns:a16="http://schemas.microsoft.com/office/drawing/2014/main" id="{DD0519C6-0BA2-B84C-B051-D40774908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2" name="Rectangle 21">
            <a:extLst>
              <a:ext uri="{FF2B5EF4-FFF2-40B4-BE49-F238E27FC236}">
                <a16:creationId xmlns:a16="http://schemas.microsoft.com/office/drawing/2014/main" id="{97331866-D343-F545-9166-5918BC55A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3" name="Rectangle 22">
            <a:extLst>
              <a:ext uri="{FF2B5EF4-FFF2-40B4-BE49-F238E27FC236}">
                <a16:creationId xmlns:a16="http://schemas.microsoft.com/office/drawing/2014/main" id="{199504F0-4618-B344-8411-69E1679E2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4" name="Rectangle 23">
            <a:extLst>
              <a:ext uri="{FF2B5EF4-FFF2-40B4-BE49-F238E27FC236}">
                <a16:creationId xmlns:a16="http://schemas.microsoft.com/office/drawing/2014/main" id="{EE68E26B-6CE4-FC46-8E42-066239B00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5" name="Rectangle 24">
            <a:extLst>
              <a:ext uri="{FF2B5EF4-FFF2-40B4-BE49-F238E27FC236}">
                <a16:creationId xmlns:a16="http://schemas.microsoft.com/office/drawing/2014/main" id="{295F9A85-2371-5749-8D5A-A72AEDD4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6" name="Rectangle 25">
            <a:extLst>
              <a:ext uri="{FF2B5EF4-FFF2-40B4-BE49-F238E27FC236}">
                <a16:creationId xmlns:a16="http://schemas.microsoft.com/office/drawing/2014/main" id="{52AD7268-80B9-7741-A94A-58E3F9E57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7" name="Rectangle 26">
            <a:extLst>
              <a:ext uri="{FF2B5EF4-FFF2-40B4-BE49-F238E27FC236}">
                <a16:creationId xmlns:a16="http://schemas.microsoft.com/office/drawing/2014/main" id="{3F29AB41-E8DB-BE48-84A8-E1099AB9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8" name="Rectangle 27">
            <a:extLst>
              <a:ext uri="{FF2B5EF4-FFF2-40B4-BE49-F238E27FC236}">
                <a16:creationId xmlns:a16="http://schemas.microsoft.com/office/drawing/2014/main" id="{8EF0FAF2-B0B9-454B-8574-B4B86C654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9" name="Rectangle 28">
            <a:extLst>
              <a:ext uri="{FF2B5EF4-FFF2-40B4-BE49-F238E27FC236}">
                <a16:creationId xmlns:a16="http://schemas.microsoft.com/office/drawing/2014/main" id="{05097F9D-9BE2-E349-926D-0F282A3C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20" name="Line 29">
            <a:extLst>
              <a:ext uri="{FF2B5EF4-FFF2-40B4-BE49-F238E27FC236}">
                <a16:creationId xmlns:a16="http://schemas.microsoft.com/office/drawing/2014/main" id="{0646A576-33DA-F04A-87D7-78E211E79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13" y="2400300"/>
            <a:ext cx="271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Oval 30">
            <a:extLst>
              <a:ext uri="{FF2B5EF4-FFF2-40B4-BE49-F238E27FC236}">
                <a16:creationId xmlns:a16="http://schemas.microsoft.com/office/drawing/2014/main" id="{2A6CAA73-5476-8742-84CA-5EC72F606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22" name="Line 31">
            <a:extLst>
              <a:ext uri="{FF2B5EF4-FFF2-40B4-BE49-F238E27FC236}">
                <a16:creationId xmlns:a16="http://schemas.microsoft.com/office/drawing/2014/main" id="{AE8199A9-7B6D-9F40-BF70-9BC658AFAD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08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32">
            <a:extLst>
              <a:ext uri="{FF2B5EF4-FFF2-40B4-BE49-F238E27FC236}">
                <a16:creationId xmlns:a16="http://schemas.microsoft.com/office/drawing/2014/main" id="{F3E4CF85-4E6A-1D44-AB8C-36B89092B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2586038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Line 33">
            <a:extLst>
              <a:ext uri="{FF2B5EF4-FFF2-40B4-BE49-F238E27FC236}">
                <a16:creationId xmlns:a16="http://schemas.microsoft.com/office/drawing/2014/main" id="{EC2BF85D-8676-3545-8430-C09C14E9F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31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Rectangle 34">
            <a:extLst>
              <a:ext uri="{FF2B5EF4-FFF2-40B4-BE49-F238E27FC236}">
                <a16:creationId xmlns:a16="http://schemas.microsoft.com/office/drawing/2014/main" id="{3EAA79F9-7A62-8047-9FB2-62F27C07C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26" name="Rectangle 35">
            <a:extLst>
              <a:ext uri="{FF2B5EF4-FFF2-40B4-BE49-F238E27FC236}">
                <a16:creationId xmlns:a16="http://schemas.microsoft.com/office/drawing/2014/main" id="{A57FA3C0-2190-6F4D-9718-F15465A6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DE" altLang="en-US" sz="2000">
                <a:latin typeface="Times New Roman" panose="02020603050405020304" pitchFamily="18" charset="0"/>
              </a:rPr>
              <a:t>1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827" name="Rectangle 36">
            <a:extLst>
              <a:ext uri="{FF2B5EF4-FFF2-40B4-BE49-F238E27FC236}">
                <a16:creationId xmlns:a16="http://schemas.microsoft.com/office/drawing/2014/main" id="{2B745367-8237-F743-84C3-1CE8B470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2000">
                <a:latin typeface="Times New Roman" panose="02020603050405020304" pitchFamily="18" charset="0"/>
              </a:rPr>
              <a:t>0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828" name="Rectangle 37">
            <a:extLst>
              <a:ext uri="{FF2B5EF4-FFF2-40B4-BE49-F238E27FC236}">
                <a16:creationId xmlns:a16="http://schemas.microsoft.com/office/drawing/2014/main" id="{47B268C8-F787-2B4E-8F24-A066B7A95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2000">
                <a:latin typeface="Tahoma" panose="020B0604030504040204" pitchFamily="34" charset="0"/>
              </a:rPr>
              <a:t>Prob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BAB6FD-9C70-AF41-9F8E-959F5A9071A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</p:spTree>
    <p:extLst>
      <p:ext uri="{BB962C8B-B14F-4D97-AF65-F5344CB8AC3E}">
        <p14:creationId xmlns:p14="http://schemas.microsoft.com/office/powerpoint/2010/main" val="3795574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AB843B4E-A7D4-8040-8717-A3A5A7872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t=1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E88DF6FB-23F2-8545-8108-0FBA42AF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3E7A4650-C254-B749-8B39-7A450F160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7" name="Rectangle 6">
            <a:extLst>
              <a:ext uri="{FF2B5EF4-FFF2-40B4-BE49-F238E27FC236}">
                <a16:creationId xmlns:a16="http://schemas.microsoft.com/office/drawing/2014/main" id="{5C7C479F-AC44-BC40-81FB-80CF10F08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8" name="Rectangle 7">
            <a:extLst>
              <a:ext uri="{FF2B5EF4-FFF2-40B4-BE49-F238E27FC236}">
                <a16:creationId xmlns:a16="http://schemas.microsoft.com/office/drawing/2014/main" id="{8557FB6A-41E4-B54C-9A57-331DE9BA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9" name="Rectangle 8">
            <a:extLst>
              <a:ext uri="{FF2B5EF4-FFF2-40B4-BE49-F238E27FC236}">
                <a16:creationId xmlns:a16="http://schemas.microsoft.com/office/drawing/2014/main" id="{63303CA5-465F-6340-8854-7C7FDE727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0" name="Rectangle 9">
            <a:extLst>
              <a:ext uri="{FF2B5EF4-FFF2-40B4-BE49-F238E27FC236}">
                <a16:creationId xmlns:a16="http://schemas.microsoft.com/office/drawing/2014/main" id="{FCC9F12B-7F63-0441-AB4B-E7CDB502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1" name="Rectangle 10">
            <a:extLst>
              <a:ext uri="{FF2B5EF4-FFF2-40B4-BE49-F238E27FC236}">
                <a16:creationId xmlns:a16="http://schemas.microsoft.com/office/drawing/2014/main" id="{B2CB6173-F856-B94D-829C-FBB165C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2" name="Rectangle 11">
            <a:extLst>
              <a:ext uri="{FF2B5EF4-FFF2-40B4-BE49-F238E27FC236}">
                <a16:creationId xmlns:a16="http://schemas.microsoft.com/office/drawing/2014/main" id="{7449068D-D094-BD4F-BCE9-E2432DB3A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3" name="Rectangle 12">
            <a:extLst>
              <a:ext uri="{FF2B5EF4-FFF2-40B4-BE49-F238E27FC236}">
                <a16:creationId xmlns:a16="http://schemas.microsoft.com/office/drawing/2014/main" id="{C0966C7F-E157-F04C-9F81-D031A12F7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4" name="Rectangle 13">
            <a:extLst>
              <a:ext uri="{FF2B5EF4-FFF2-40B4-BE49-F238E27FC236}">
                <a16:creationId xmlns:a16="http://schemas.microsoft.com/office/drawing/2014/main" id="{FCBE3375-405B-7441-88E3-C067E71F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5" name="Rectangle 14">
            <a:extLst>
              <a:ext uri="{FF2B5EF4-FFF2-40B4-BE49-F238E27FC236}">
                <a16:creationId xmlns:a16="http://schemas.microsoft.com/office/drawing/2014/main" id="{CA259705-8FAA-2345-94C2-4EB044D3F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6" name="Rectangle 15">
            <a:extLst>
              <a:ext uri="{FF2B5EF4-FFF2-40B4-BE49-F238E27FC236}">
                <a16:creationId xmlns:a16="http://schemas.microsoft.com/office/drawing/2014/main" id="{E7671C7E-66F1-734C-B00A-8742D7AE9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7" name="Rectangle 16">
            <a:extLst>
              <a:ext uri="{FF2B5EF4-FFF2-40B4-BE49-F238E27FC236}">
                <a16:creationId xmlns:a16="http://schemas.microsoft.com/office/drawing/2014/main" id="{8D85F7EC-37BF-114D-9C52-FA058D55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8" name="Rectangle 17">
            <a:extLst>
              <a:ext uri="{FF2B5EF4-FFF2-40B4-BE49-F238E27FC236}">
                <a16:creationId xmlns:a16="http://schemas.microsoft.com/office/drawing/2014/main" id="{EA1FEF18-AFEC-8845-9A26-480470868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9" name="Rectangle 18">
            <a:extLst>
              <a:ext uri="{FF2B5EF4-FFF2-40B4-BE49-F238E27FC236}">
                <a16:creationId xmlns:a16="http://schemas.microsoft.com/office/drawing/2014/main" id="{70101BF1-BCC0-FB4F-A170-C9BA525E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0" name="Rectangle 19">
            <a:extLst>
              <a:ext uri="{FF2B5EF4-FFF2-40B4-BE49-F238E27FC236}">
                <a16:creationId xmlns:a16="http://schemas.microsoft.com/office/drawing/2014/main" id="{B7AC120E-142A-E14E-B694-49AEE4ABF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1" name="Rectangle 20">
            <a:extLst>
              <a:ext uri="{FF2B5EF4-FFF2-40B4-BE49-F238E27FC236}">
                <a16:creationId xmlns:a16="http://schemas.microsoft.com/office/drawing/2014/main" id="{DD0519C6-0BA2-B84C-B051-D40774908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2" name="Rectangle 21">
            <a:extLst>
              <a:ext uri="{FF2B5EF4-FFF2-40B4-BE49-F238E27FC236}">
                <a16:creationId xmlns:a16="http://schemas.microsoft.com/office/drawing/2014/main" id="{97331866-D343-F545-9166-5918BC55A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3" name="Rectangle 22">
            <a:extLst>
              <a:ext uri="{FF2B5EF4-FFF2-40B4-BE49-F238E27FC236}">
                <a16:creationId xmlns:a16="http://schemas.microsoft.com/office/drawing/2014/main" id="{199504F0-4618-B344-8411-69E1679E2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4" name="Rectangle 23">
            <a:extLst>
              <a:ext uri="{FF2B5EF4-FFF2-40B4-BE49-F238E27FC236}">
                <a16:creationId xmlns:a16="http://schemas.microsoft.com/office/drawing/2014/main" id="{EE68E26B-6CE4-FC46-8E42-066239B00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5" name="Rectangle 24">
            <a:extLst>
              <a:ext uri="{FF2B5EF4-FFF2-40B4-BE49-F238E27FC236}">
                <a16:creationId xmlns:a16="http://schemas.microsoft.com/office/drawing/2014/main" id="{295F9A85-2371-5749-8D5A-A72AEDD4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6" name="Rectangle 25">
            <a:extLst>
              <a:ext uri="{FF2B5EF4-FFF2-40B4-BE49-F238E27FC236}">
                <a16:creationId xmlns:a16="http://schemas.microsoft.com/office/drawing/2014/main" id="{52AD7268-80B9-7741-A94A-58E3F9E57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7" name="Rectangle 26">
            <a:extLst>
              <a:ext uri="{FF2B5EF4-FFF2-40B4-BE49-F238E27FC236}">
                <a16:creationId xmlns:a16="http://schemas.microsoft.com/office/drawing/2014/main" id="{3F29AB41-E8DB-BE48-84A8-E1099AB9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8" name="Rectangle 27">
            <a:extLst>
              <a:ext uri="{FF2B5EF4-FFF2-40B4-BE49-F238E27FC236}">
                <a16:creationId xmlns:a16="http://schemas.microsoft.com/office/drawing/2014/main" id="{8EF0FAF2-B0B9-454B-8574-B4B86C654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9" name="Rectangle 28">
            <a:extLst>
              <a:ext uri="{FF2B5EF4-FFF2-40B4-BE49-F238E27FC236}">
                <a16:creationId xmlns:a16="http://schemas.microsoft.com/office/drawing/2014/main" id="{05097F9D-9BE2-E349-926D-0F282A3C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20" name="Line 29">
            <a:extLst>
              <a:ext uri="{FF2B5EF4-FFF2-40B4-BE49-F238E27FC236}">
                <a16:creationId xmlns:a16="http://schemas.microsoft.com/office/drawing/2014/main" id="{0646A576-33DA-F04A-87D7-78E211E79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13" y="2400300"/>
            <a:ext cx="271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Oval 30">
            <a:extLst>
              <a:ext uri="{FF2B5EF4-FFF2-40B4-BE49-F238E27FC236}">
                <a16:creationId xmlns:a16="http://schemas.microsoft.com/office/drawing/2014/main" id="{2A6CAA73-5476-8742-84CA-5EC72F606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22" name="Line 31">
            <a:extLst>
              <a:ext uri="{FF2B5EF4-FFF2-40B4-BE49-F238E27FC236}">
                <a16:creationId xmlns:a16="http://schemas.microsoft.com/office/drawing/2014/main" id="{AE8199A9-7B6D-9F40-BF70-9BC658AFAD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08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32">
            <a:extLst>
              <a:ext uri="{FF2B5EF4-FFF2-40B4-BE49-F238E27FC236}">
                <a16:creationId xmlns:a16="http://schemas.microsoft.com/office/drawing/2014/main" id="{F3E4CF85-4E6A-1D44-AB8C-36B89092B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2586038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Line 33">
            <a:extLst>
              <a:ext uri="{FF2B5EF4-FFF2-40B4-BE49-F238E27FC236}">
                <a16:creationId xmlns:a16="http://schemas.microsoft.com/office/drawing/2014/main" id="{EC2BF85D-8676-3545-8430-C09C14E9F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31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Rectangle 34">
            <a:extLst>
              <a:ext uri="{FF2B5EF4-FFF2-40B4-BE49-F238E27FC236}">
                <a16:creationId xmlns:a16="http://schemas.microsoft.com/office/drawing/2014/main" id="{3EAA79F9-7A62-8047-9FB2-62F27C07C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26" name="Rectangle 35">
            <a:extLst>
              <a:ext uri="{FF2B5EF4-FFF2-40B4-BE49-F238E27FC236}">
                <a16:creationId xmlns:a16="http://schemas.microsoft.com/office/drawing/2014/main" id="{A57FA3C0-2190-6F4D-9718-F15465A6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DE" altLang="en-US" sz="2000">
                <a:latin typeface="Times New Roman" panose="02020603050405020304" pitchFamily="18" charset="0"/>
              </a:rPr>
              <a:t>1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827" name="Rectangle 36">
            <a:extLst>
              <a:ext uri="{FF2B5EF4-FFF2-40B4-BE49-F238E27FC236}">
                <a16:creationId xmlns:a16="http://schemas.microsoft.com/office/drawing/2014/main" id="{2B745367-8237-F743-84C3-1CE8B470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2000">
                <a:latin typeface="Times New Roman" panose="02020603050405020304" pitchFamily="18" charset="0"/>
              </a:rPr>
              <a:t>0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828" name="Rectangle 37">
            <a:extLst>
              <a:ext uri="{FF2B5EF4-FFF2-40B4-BE49-F238E27FC236}">
                <a16:creationId xmlns:a16="http://schemas.microsoft.com/office/drawing/2014/main" id="{47B268C8-F787-2B4E-8F24-A066B7A95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2000">
                <a:latin typeface="Tahoma" panose="020B0604030504040204" pitchFamily="34" charset="0"/>
              </a:rPr>
              <a:t>Prob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BAB6FD-9C70-AF41-9F8E-959F5A9071A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  <p:sp>
        <p:nvSpPr>
          <p:cNvPr id="38" name="AutoShape 38">
            <a:extLst>
              <a:ext uri="{FF2B5EF4-FFF2-40B4-BE49-F238E27FC236}">
                <a16:creationId xmlns:a16="http://schemas.microsoft.com/office/drawing/2014/main" id="{B646953E-0B68-A944-8748-8CF40F3EF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797" y="229257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61946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8ED35843-9687-1845-80FB-D560DC1AC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t=2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193D7542-7F62-D74E-BD2B-69352D0A0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C07B83B6-19CA-1D49-A430-ABC921A25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4B8B874C-0A5B-2849-B215-4BF91CF5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DA90FB7E-3608-4746-BE97-1B9C4E46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47" name="Rectangle 8">
            <a:extLst>
              <a:ext uri="{FF2B5EF4-FFF2-40B4-BE49-F238E27FC236}">
                <a16:creationId xmlns:a16="http://schemas.microsoft.com/office/drawing/2014/main" id="{ED17116A-5382-4942-8F73-7CEA13071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48" name="Rectangle 9">
            <a:extLst>
              <a:ext uri="{FF2B5EF4-FFF2-40B4-BE49-F238E27FC236}">
                <a16:creationId xmlns:a16="http://schemas.microsoft.com/office/drawing/2014/main" id="{D6E6A4A2-AD2B-7A47-9EDA-97677E50C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49" name="Rectangle 10">
            <a:extLst>
              <a:ext uri="{FF2B5EF4-FFF2-40B4-BE49-F238E27FC236}">
                <a16:creationId xmlns:a16="http://schemas.microsoft.com/office/drawing/2014/main" id="{5F43D059-F784-5340-B762-AD41A855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0" name="Rectangle 11">
            <a:extLst>
              <a:ext uri="{FF2B5EF4-FFF2-40B4-BE49-F238E27FC236}">
                <a16:creationId xmlns:a16="http://schemas.microsoft.com/office/drawing/2014/main" id="{34607A98-C79B-1049-B43B-0515C684B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1" name="Rectangle 12">
            <a:extLst>
              <a:ext uri="{FF2B5EF4-FFF2-40B4-BE49-F238E27FC236}">
                <a16:creationId xmlns:a16="http://schemas.microsoft.com/office/drawing/2014/main" id="{865F12BC-E9FF-D34D-98C7-81727E411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2" name="Rectangle 13">
            <a:extLst>
              <a:ext uri="{FF2B5EF4-FFF2-40B4-BE49-F238E27FC236}">
                <a16:creationId xmlns:a16="http://schemas.microsoft.com/office/drawing/2014/main" id="{2CD9DC18-04E1-4044-BE7E-4A5442E66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3" name="Rectangle 14">
            <a:extLst>
              <a:ext uri="{FF2B5EF4-FFF2-40B4-BE49-F238E27FC236}">
                <a16:creationId xmlns:a16="http://schemas.microsoft.com/office/drawing/2014/main" id="{ED26C419-CA4A-BE4C-8389-7165820C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4" name="Rectangle 15">
            <a:extLst>
              <a:ext uri="{FF2B5EF4-FFF2-40B4-BE49-F238E27FC236}">
                <a16:creationId xmlns:a16="http://schemas.microsoft.com/office/drawing/2014/main" id="{97E92FB7-8D86-3343-9941-71E4C91BA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5" name="Rectangle 16">
            <a:extLst>
              <a:ext uri="{FF2B5EF4-FFF2-40B4-BE49-F238E27FC236}">
                <a16:creationId xmlns:a16="http://schemas.microsoft.com/office/drawing/2014/main" id="{382CA24C-9E6D-6148-AE3A-2204C298F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6" name="Rectangle 17">
            <a:extLst>
              <a:ext uri="{FF2B5EF4-FFF2-40B4-BE49-F238E27FC236}">
                <a16:creationId xmlns:a16="http://schemas.microsoft.com/office/drawing/2014/main" id="{392DF6DE-4251-B443-827B-C2927CFDA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7" name="Rectangle 18">
            <a:extLst>
              <a:ext uri="{FF2B5EF4-FFF2-40B4-BE49-F238E27FC236}">
                <a16:creationId xmlns:a16="http://schemas.microsoft.com/office/drawing/2014/main" id="{0CC0BD94-F10A-AA47-BF75-676E76D1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8" name="Rectangle 19">
            <a:extLst>
              <a:ext uri="{FF2B5EF4-FFF2-40B4-BE49-F238E27FC236}">
                <a16:creationId xmlns:a16="http://schemas.microsoft.com/office/drawing/2014/main" id="{8F0E7817-EC92-D243-8287-6A81C2CE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9" name="Rectangle 20">
            <a:extLst>
              <a:ext uri="{FF2B5EF4-FFF2-40B4-BE49-F238E27FC236}">
                <a16:creationId xmlns:a16="http://schemas.microsoft.com/office/drawing/2014/main" id="{284EE292-3B34-1643-87BD-0915C0C20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0" name="Rectangle 21">
            <a:extLst>
              <a:ext uri="{FF2B5EF4-FFF2-40B4-BE49-F238E27FC236}">
                <a16:creationId xmlns:a16="http://schemas.microsoft.com/office/drawing/2014/main" id="{0F2805C3-C05A-5A4C-8B41-D2CC3DE2A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1" name="Rectangle 22">
            <a:extLst>
              <a:ext uri="{FF2B5EF4-FFF2-40B4-BE49-F238E27FC236}">
                <a16:creationId xmlns:a16="http://schemas.microsoft.com/office/drawing/2014/main" id="{62B44AE4-3F37-C143-BA25-A81FF14E4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2" name="Rectangle 23">
            <a:extLst>
              <a:ext uri="{FF2B5EF4-FFF2-40B4-BE49-F238E27FC236}">
                <a16:creationId xmlns:a16="http://schemas.microsoft.com/office/drawing/2014/main" id="{6164D538-6C98-8C4E-97E9-B8B463985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3" name="Rectangle 24">
            <a:extLst>
              <a:ext uri="{FF2B5EF4-FFF2-40B4-BE49-F238E27FC236}">
                <a16:creationId xmlns:a16="http://schemas.microsoft.com/office/drawing/2014/main" id="{9E27A6AA-349D-8545-9322-BE118B11E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4" name="Rectangle 25">
            <a:extLst>
              <a:ext uri="{FF2B5EF4-FFF2-40B4-BE49-F238E27FC236}">
                <a16:creationId xmlns:a16="http://schemas.microsoft.com/office/drawing/2014/main" id="{3F93DE56-33AE-E746-B5E7-8D4FBF11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5" name="Rectangle 26">
            <a:extLst>
              <a:ext uri="{FF2B5EF4-FFF2-40B4-BE49-F238E27FC236}">
                <a16:creationId xmlns:a16="http://schemas.microsoft.com/office/drawing/2014/main" id="{8B91E330-CCB1-8D43-9540-D6EEB21AE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6" name="Rectangle 27">
            <a:extLst>
              <a:ext uri="{FF2B5EF4-FFF2-40B4-BE49-F238E27FC236}">
                <a16:creationId xmlns:a16="http://schemas.microsoft.com/office/drawing/2014/main" id="{B35325F6-F7D7-3A46-BBCC-3DD5891DF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7" name="Rectangle 28">
            <a:extLst>
              <a:ext uri="{FF2B5EF4-FFF2-40B4-BE49-F238E27FC236}">
                <a16:creationId xmlns:a16="http://schemas.microsoft.com/office/drawing/2014/main" id="{B6C88F7E-8180-944C-B21C-F8EC5FA7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8" name="Line 29">
            <a:extLst>
              <a:ext uri="{FF2B5EF4-FFF2-40B4-BE49-F238E27FC236}">
                <a16:creationId xmlns:a16="http://schemas.microsoft.com/office/drawing/2014/main" id="{A2B7F074-6FA3-B44D-B081-1AD634A0E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0" y="2424113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Rectangle 30">
            <a:extLst>
              <a:ext uri="{FF2B5EF4-FFF2-40B4-BE49-F238E27FC236}">
                <a16:creationId xmlns:a16="http://schemas.microsoft.com/office/drawing/2014/main" id="{9859F909-9125-B04D-8465-F82AFC9D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0" name="Rectangle 31">
            <a:extLst>
              <a:ext uri="{FF2B5EF4-FFF2-40B4-BE49-F238E27FC236}">
                <a16:creationId xmlns:a16="http://schemas.microsoft.com/office/drawing/2014/main" id="{90BFE9B8-3043-5A43-96C3-B0410B792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DE" altLang="en-US" sz="2000">
                <a:latin typeface="Times New Roman" panose="02020603050405020304" pitchFamily="18" charset="0"/>
              </a:rPr>
              <a:t>1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5871" name="Rectangle 32">
            <a:extLst>
              <a:ext uri="{FF2B5EF4-FFF2-40B4-BE49-F238E27FC236}">
                <a16:creationId xmlns:a16="http://schemas.microsoft.com/office/drawing/2014/main" id="{C4AE8C83-7609-FF4B-B173-AB279C7F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2000">
                <a:latin typeface="Times New Roman" panose="02020603050405020304" pitchFamily="18" charset="0"/>
              </a:rPr>
              <a:t>0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5872" name="Rectangle 33">
            <a:extLst>
              <a:ext uri="{FF2B5EF4-FFF2-40B4-BE49-F238E27FC236}">
                <a16:creationId xmlns:a16="http://schemas.microsoft.com/office/drawing/2014/main" id="{FD211A13-1000-6442-A1D7-B2C30E553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2000">
                <a:latin typeface="Tahoma" panose="020B0604030504040204" pitchFamily="34" charset="0"/>
              </a:rPr>
              <a:t>Prob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35873" name="Oval 34">
            <a:extLst>
              <a:ext uri="{FF2B5EF4-FFF2-40B4-BE49-F238E27FC236}">
                <a16:creationId xmlns:a16="http://schemas.microsoft.com/office/drawing/2014/main" id="{49CC2D68-9F4C-384A-9D4F-65D421F3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2383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4" name="Line 35">
            <a:extLst>
              <a:ext uri="{FF2B5EF4-FFF2-40B4-BE49-F238E27FC236}">
                <a16:creationId xmlns:a16="http://schemas.microsoft.com/office/drawing/2014/main" id="{08F782F9-7DAA-C34F-A6BD-53200832EA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190500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Line 36">
            <a:extLst>
              <a:ext uri="{FF2B5EF4-FFF2-40B4-BE49-F238E27FC236}">
                <a16:creationId xmlns:a16="http://schemas.microsoft.com/office/drawing/2014/main" id="{8C7B73CE-97B9-AA44-ACF3-C91F20868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313" y="2614613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6" name="Line 37">
            <a:extLst>
              <a:ext uri="{FF2B5EF4-FFF2-40B4-BE49-F238E27FC236}">
                <a16:creationId xmlns:a16="http://schemas.microsoft.com/office/drawing/2014/main" id="{56014580-B068-5D45-BD86-A9F10BCFD5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428875"/>
            <a:ext cx="2428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5BE7F0-BD1C-FE4E-AFB2-AD10B5F64879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</p:spTree>
    <p:extLst>
      <p:ext uri="{BB962C8B-B14F-4D97-AF65-F5344CB8AC3E}">
        <p14:creationId xmlns:p14="http://schemas.microsoft.com/office/powerpoint/2010/main" val="1374639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C08584AC-F015-394B-8439-9E4B4CA51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t=3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98E44C1-9213-8D43-8078-A6BC8A3DE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B908668F-8332-6E43-A68D-401BD07D8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3" name="Rectangle 6">
            <a:extLst>
              <a:ext uri="{FF2B5EF4-FFF2-40B4-BE49-F238E27FC236}">
                <a16:creationId xmlns:a16="http://schemas.microsoft.com/office/drawing/2014/main" id="{5E7E29B6-CFBE-C340-8B8E-4BE5C0C5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4" name="Rectangle 7">
            <a:extLst>
              <a:ext uri="{FF2B5EF4-FFF2-40B4-BE49-F238E27FC236}">
                <a16:creationId xmlns:a16="http://schemas.microsoft.com/office/drawing/2014/main" id="{D8ED1EFD-0731-B04C-B809-BCA7A10CB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5" name="Rectangle 8">
            <a:extLst>
              <a:ext uri="{FF2B5EF4-FFF2-40B4-BE49-F238E27FC236}">
                <a16:creationId xmlns:a16="http://schemas.microsoft.com/office/drawing/2014/main" id="{456320FB-E882-4B4A-91D9-4CC116DF8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6" name="Rectangle 9">
            <a:extLst>
              <a:ext uri="{FF2B5EF4-FFF2-40B4-BE49-F238E27FC236}">
                <a16:creationId xmlns:a16="http://schemas.microsoft.com/office/drawing/2014/main" id="{329F8F3E-AA01-8C45-8B5B-7B33DC9C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7" name="Rectangle 10">
            <a:extLst>
              <a:ext uri="{FF2B5EF4-FFF2-40B4-BE49-F238E27FC236}">
                <a16:creationId xmlns:a16="http://schemas.microsoft.com/office/drawing/2014/main" id="{71E5FF23-D868-5B42-AA83-1B7FBF86A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8" name="Rectangle 11">
            <a:extLst>
              <a:ext uri="{FF2B5EF4-FFF2-40B4-BE49-F238E27FC236}">
                <a16:creationId xmlns:a16="http://schemas.microsoft.com/office/drawing/2014/main" id="{5046AB02-2DEE-4E44-B7EC-13E39306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9" name="Rectangle 12">
            <a:extLst>
              <a:ext uri="{FF2B5EF4-FFF2-40B4-BE49-F238E27FC236}">
                <a16:creationId xmlns:a16="http://schemas.microsoft.com/office/drawing/2014/main" id="{C15EB72A-D0DA-734E-B5D5-B28282F2B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0" name="Rectangle 13">
            <a:extLst>
              <a:ext uri="{FF2B5EF4-FFF2-40B4-BE49-F238E27FC236}">
                <a16:creationId xmlns:a16="http://schemas.microsoft.com/office/drawing/2014/main" id="{A79C7876-5075-0F41-8A73-CBD0D7F0B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1" name="Rectangle 14">
            <a:extLst>
              <a:ext uri="{FF2B5EF4-FFF2-40B4-BE49-F238E27FC236}">
                <a16:creationId xmlns:a16="http://schemas.microsoft.com/office/drawing/2014/main" id="{46D0A7AC-394B-2A47-8406-619C592CD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2" name="Rectangle 15">
            <a:extLst>
              <a:ext uri="{FF2B5EF4-FFF2-40B4-BE49-F238E27FC236}">
                <a16:creationId xmlns:a16="http://schemas.microsoft.com/office/drawing/2014/main" id="{03A56412-05C1-4F47-A2CD-7E218B11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3" name="Rectangle 16">
            <a:extLst>
              <a:ext uri="{FF2B5EF4-FFF2-40B4-BE49-F238E27FC236}">
                <a16:creationId xmlns:a16="http://schemas.microsoft.com/office/drawing/2014/main" id="{A75F5C06-06C7-DC40-B183-CDDA5D5E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4" name="Rectangle 17">
            <a:extLst>
              <a:ext uri="{FF2B5EF4-FFF2-40B4-BE49-F238E27FC236}">
                <a16:creationId xmlns:a16="http://schemas.microsoft.com/office/drawing/2014/main" id="{57A3FA50-BBA2-6243-A8BE-334A3DD8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5" name="Rectangle 18">
            <a:extLst>
              <a:ext uri="{FF2B5EF4-FFF2-40B4-BE49-F238E27FC236}">
                <a16:creationId xmlns:a16="http://schemas.microsoft.com/office/drawing/2014/main" id="{FA42C0EB-A96F-7742-B201-A7A8F257F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6" name="Rectangle 19">
            <a:extLst>
              <a:ext uri="{FF2B5EF4-FFF2-40B4-BE49-F238E27FC236}">
                <a16:creationId xmlns:a16="http://schemas.microsoft.com/office/drawing/2014/main" id="{AE895772-9C12-BC4F-BD19-304C33EA1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7" name="Rectangle 20">
            <a:extLst>
              <a:ext uri="{FF2B5EF4-FFF2-40B4-BE49-F238E27FC236}">
                <a16:creationId xmlns:a16="http://schemas.microsoft.com/office/drawing/2014/main" id="{B432885C-13CF-DC41-A9E6-F0BB87843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8" name="Rectangle 21">
            <a:extLst>
              <a:ext uri="{FF2B5EF4-FFF2-40B4-BE49-F238E27FC236}">
                <a16:creationId xmlns:a16="http://schemas.microsoft.com/office/drawing/2014/main" id="{90FC0389-2B44-4445-BD92-32D10700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9" name="Rectangle 22">
            <a:extLst>
              <a:ext uri="{FF2B5EF4-FFF2-40B4-BE49-F238E27FC236}">
                <a16:creationId xmlns:a16="http://schemas.microsoft.com/office/drawing/2014/main" id="{4A46C8BA-B5EF-0142-8E48-151CA0A9D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0" name="Rectangle 23">
            <a:extLst>
              <a:ext uri="{FF2B5EF4-FFF2-40B4-BE49-F238E27FC236}">
                <a16:creationId xmlns:a16="http://schemas.microsoft.com/office/drawing/2014/main" id="{3910B8DF-FE11-2742-BE57-B3F53C932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1" name="Rectangle 24">
            <a:extLst>
              <a:ext uri="{FF2B5EF4-FFF2-40B4-BE49-F238E27FC236}">
                <a16:creationId xmlns:a16="http://schemas.microsoft.com/office/drawing/2014/main" id="{8210BDFA-2408-2F4B-9E4F-AA4A3838A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2" name="Rectangle 25">
            <a:extLst>
              <a:ext uri="{FF2B5EF4-FFF2-40B4-BE49-F238E27FC236}">
                <a16:creationId xmlns:a16="http://schemas.microsoft.com/office/drawing/2014/main" id="{0ADE6217-4508-8D49-A16B-2498F7E5F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3" name="Rectangle 26">
            <a:extLst>
              <a:ext uri="{FF2B5EF4-FFF2-40B4-BE49-F238E27FC236}">
                <a16:creationId xmlns:a16="http://schemas.microsoft.com/office/drawing/2014/main" id="{10F49401-5FC3-9C4E-8566-E61EB5916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4" name="Rectangle 27">
            <a:extLst>
              <a:ext uri="{FF2B5EF4-FFF2-40B4-BE49-F238E27FC236}">
                <a16:creationId xmlns:a16="http://schemas.microsoft.com/office/drawing/2014/main" id="{EBEDDA1C-E546-524A-AAF4-47F168123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5" name="Rectangle 28">
            <a:extLst>
              <a:ext uri="{FF2B5EF4-FFF2-40B4-BE49-F238E27FC236}">
                <a16:creationId xmlns:a16="http://schemas.microsoft.com/office/drawing/2014/main" id="{455DE958-1EC2-1944-A069-5CBF38E4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6" name="Line 29">
            <a:extLst>
              <a:ext uri="{FF2B5EF4-FFF2-40B4-BE49-F238E27FC236}">
                <a16:creationId xmlns:a16="http://schemas.microsoft.com/office/drawing/2014/main" id="{973452C8-DEE4-DE4C-9C00-E22B63AB2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738" y="2428875"/>
            <a:ext cx="271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Rectangle 30">
            <a:extLst>
              <a:ext uri="{FF2B5EF4-FFF2-40B4-BE49-F238E27FC236}">
                <a16:creationId xmlns:a16="http://schemas.microsoft.com/office/drawing/2014/main" id="{23A825F8-7611-9D40-AC75-EADF5F8D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8" name="Rectangle 31">
            <a:extLst>
              <a:ext uri="{FF2B5EF4-FFF2-40B4-BE49-F238E27FC236}">
                <a16:creationId xmlns:a16="http://schemas.microsoft.com/office/drawing/2014/main" id="{7BD4D1F9-922C-2B4A-A4A6-52F3FED4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DE" altLang="en-US" sz="2000">
                <a:latin typeface="Times New Roman" panose="02020603050405020304" pitchFamily="18" charset="0"/>
              </a:rPr>
              <a:t>1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919" name="Rectangle 32">
            <a:extLst>
              <a:ext uri="{FF2B5EF4-FFF2-40B4-BE49-F238E27FC236}">
                <a16:creationId xmlns:a16="http://schemas.microsoft.com/office/drawing/2014/main" id="{A0E5387D-9B50-934E-A156-84687D4A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2000">
                <a:latin typeface="Times New Roman" panose="02020603050405020304" pitchFamily="18" charset="0"/>
              </a:rPr>
              <a:t>0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920" name="Rectangle 33">
            <a:extLst>
              <a:ext uri="{FF2B5EF4-FFF2-40B4-BE49-F238E27FC236}">
                <a16:creationId xmlns:a16="http://schemas.microsoft.com/office/drawing/2014/main" id="{52D25327-4187-BF4E-AB54-FD22C42A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2000">
                <a:latin typeface="Tahoma" panose="020B0604030504040204" pitchFamily="34" charset="0"/>
              </a:rPr>
              <a:t>Prob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37921" name="Oval 34">
            <a:extLst>
              <a:ext uri="{FF2B5EF4-FFF2-40B4-BE49-F238E27FC236}">
                <a16:creationId xmlns:a16="http://schemas.microsoft.com/office/drawing/2014/main" id="{0B68BADA-E9C4-CF47-8F3D-A75EF252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22383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22" name="Line 35">
            <a:extLst>
              <a:ext uri="{FF2B5EF4-FFF2-40B4-BE49-F238E27FC236}">
                <a16:creationId xmlns:a16="http://schemas.microsoft.com/office/drawing/2014/main" id="{9D47825C-4ED0-1A48-8AB6-6F12F3B77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1475" y="190500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Line 36">
            <a:extLst>
              <a:ext uri="{FF2B5EF4-FFF2-40B4-BE49-F238E27FC236}">
                <a16:creationId xmlns:a16="http://schemas.microsoft.com/office/drawing/2014/main" id="{159E6F10-53AD-8749-95C2-83385B048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713" y="2614613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Line 37">
            <a:extLst>
              <a:ext uri="{FF2B5EF4-FFF2-40B4-BE49-F238E27FC236}">
                <a16:creationId xmlns:a16="http://schemas.microsoft.com/office/drawing/2014/main" id="{F0A590D0-CFF0-C442-8566-A6E795290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428875"/>
            <a:ext cx="2428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BAAA24-C2C5-5042-998A-004D4650011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</p:spTree>
    <p:extLst>
      <p:ext uri="{BB962C8B-B14F-4D97-AF65-F5344CB8AC3E}">
        <p14:creationId xmlns:p14="http://schemas.microsoft.com/office/powerpoint/2010/main" val="89404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75A5BB6A-36E3-3240-AF3A-069B533E3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t=4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E22CA188-6B2D-7E48-885D-42756FDD1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A653733C-F677-CA4A-B890-3D1B117D1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1" name="Rectangle 6">
            <a:extLst>
              <a:ext uri="{FF2B5EF4-FFF2-40B4-BE49-F238E27FC236}">
                <a16:creationId xmlns:a16="http://schemas.microsoft.com/office/drawing/2014/main" id="{2F5EC3B3-7173-D948-A233-B0112954B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2" name="Rectangle 7">
            <a:extLst>
              <a:ext uri="{FF2B5EF4-FFF2-40B4-BE49-F238E27FC236}">
                <a16:creationId xmlns:a16="http://schemas.microsoft.com/office/drawing/2014/main" id="{9ED3366C-BE77-D74D-B3DA-3B83278F1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3" name="Rectangle 8">
            <a:extLst>
              <a:ext uri="{FF2B5EF4-FFF2-40B4-BE49-F238E27FC236}">
                <a16:creationId xmlns:a16="http://schemas.microsoft.com/office/drawing/2014/main" id="{B526A949-EFB5-C94D-BA4F-6B76C7B2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4" name="Rectangle 9">
            <a:extLst>
              <a:ext uri="{FF2B5EF4-FFF2-40B4-BE49-F238E27FC236}">
                <a16:creationId xmlns:a16="http://schemas.microsoft.com/office/drawing/2014/main" id="{15444A39-9237-B047-8A6A-6E7CA8D4C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5" name="Rectangle 10">
            <a:extLst>
              <a:ext uri="{FF2B5EF4-FFF2-40B4-BE49-F238E27FC236}">
                <a16:creationId xmlns:a16="http://schemas.microsoft.com/office/drawing/2014/main" id="{6489A1C9-80A5-304D-9B2C-3655E6B3C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6" name="Rectangle 11">
            <a:extLst>
              <a:ext uri="{FF2B5EF4-FFF2-40B4-BE49-F238E27FC236}">
                <a16:creationId xmlns:a16="http://schemas.microsoft.com/office/drawing/2014/main" id="{FF327D5F-A8FD-0949-8053-C605480E5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7" name="Rectangle 12">
            <a:extLst>
              <a:ext uri="{FF2B5EF4-FFF2-40B4-BE49-F238E27FC236}">
                <a16:creationId xmlns:a16="http://schemas.microsoft.com/office/drawing/2014/main" id="{24EB1036-7711-0A4A-BA0B-F53182C1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8" name="Rectangle 13">
            <a:extLst>
              <a:ext uri="{FF2B5EF4-FFF2-40B4-BE49-F238E27FC236}">
                <a16:creationId xmlns:a16="http://schemas.microsoft.com/office/drawing/2014/main" id="{37ADCBA3-0348-E145-B299-FF9C861DA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9" name="Rectangle 14">
            <a:extLst>
              <a:ext uri="{FF2B5EF4-FFF2-40B4-BE49-F238E27FC236}">
                <a16:creationId xmlns:a16="http://schemas.microsoft.com/office/drawing/2014/main" id="{B7FA767A-9A0E-144B-9190-F002373E0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0" name="Rectangle 15">
            <a:extLst>
              <a:ext uri="{FF2B5EF4-FFF2-40B4-BE49-F238E27FC236}">
                <a16:creationId xmlns:a16="http://schemas.microsoft.com/office/drawing/2014/main" id="{42334149-E9B1-7741-8838-29E9B7BFB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1" name="Rectangle 16">
            <a:extLst>
              <a:ext uri="{FF2B5EF4-FFF2-40B4-BE49-F238E27FC236}">
                <a16:creationId xmlns:a16="http://schemas.microsoft.com/office/drawing/2014/main" id="{108E6A0B-97FD-F349-8639-A36A37F34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2" name="Rectangle 17">
            <a:extLst>
              <a:ext uri="{FF2B5EF4-FFF2-40B4-BE49-F238E27FC236}">
                <a16:creationId xmlns:a16="http://schemas.microsoft.com/office/drawing/2014/main" id="{978314B4-67C7-DD4F-93F9-5643A91AC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3" name="Rectangle 18">
            <a:extLst>
              <a:ext uri="{FF2B5EF4-FFF2-40B4-BE49-F238E27FC236}">
                <a16:creationId xmlns:a16="http://schemas.microsoft.com/office/drawing/2014/main" id="{19D68916-F833-A34E-9FF7-FF226BCC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4" name="Rectangle 19">
            <a:extLst>
              <a:ext uri="{FF2B5EF4-FFF2-40B4-BE49-F238E27FC236}">
                <a16:creationId xmlns:a16="http://schemas.microsoft.com/office/drawing/2014/main" id="{4242413D-AF3D-4243-B489-3DF6A6A5C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5" name="Rectangle 20">
            <a:extLst>
              <a:ext uri="{FF2B5EF4-FFF2-40B4-BE49-F238E27FC236}">
                <a16:creationId xmlns:a16="http://schemas.microsoft.com/office/drawing/2014/main" id="{6AE78B62-E779-A74D-A77B-CBD49BBCC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6" name="Rectangle 21">
            <a:extLst>
              <a:ext uri="{FF2B5EF4-FFF2-40B4-BE49-F238E27FC236}">
                <a16:creationId xmlns:a16="http://schemas.microsoft.com/office/drawing/2014/main" id="{34B5BDAF-887D-5D4A-BF99-5DCFD5B7A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7" name="Rectangle 22">
            <a:extLst>
              <a:ext uri="{FF2B5EF4-FFF2-40B4-BE49-F238E27FC236}">
                <a16:creationId xmlns:a16="http://schemas.microsoft.com/office/drawing/2014/main" id="{241DEAF8-BD5E-4B42-92C8-0FFDA326E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8" name="Rectangle 23">
            <a:extLst>
              <a:ext uri="{FF2B5EF4-FFF2-40B4-BE49-F238E27FC236}">
                <a16:creationId xmlns:a16="http://schemas.microsoft.com/office/drawing/2014/main" id="{97B69F81-BD0F-2745-8017-77876D313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9" name="Rectangle 24">
            <a:extLst>
              <a:ext uri="{FF2B5EF4-FFF2-40B4-BE49-F238E27FC236}">
                <a16:creationId xmlns:a16="http://schemas.microsoft.com/office/drawing/2014/main" id="{FCC2B0CB-FB1A-1C44-AE32-E652D5F2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0" name="Rectangle 25">
            <a:extLst>
              <a:ext uri="{FF2B5EF4-FFF2-40B4-BE49-F238E27FC236}">
                <a16:creationId xmlns:a16="http://schemas.microsoft.com/office/drawing/2014/main" id="{A3AF9D04-DD23-2E46-9471-D177B3908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1" name="Rectangle 26">
            <a:extLst>
              <a:ext uri="{FF2B5EF4-FFF2-40B4-BE49-F238E27FC236}">
                <a16:creationId xmlns:a16="http://schemas.microsoft.com/office/drawing/2014/main" id="{A3650095-18C8-D642-89DF-1637D29ED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2" name="Rectangle 27">
            <a:extLst>
              <a:ext uri="{FF2B5EF4-FFF2-40B4-BE49-F238E27FC236}">
                <a16:creationId xmlns:a16="http://schemas.microsoft.com/office/drawing/2014/main" id="{2EE60767-452C-4144-9E45-4DC28F522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3" name="Rectangle 28">
            <a:extLst>
              <a:ext uri="{FF2B5EF4-FFF2-40B4-BE49-F238E27FC236}">
                <a16:creationId xmlns:a16="http://schemas.microsoft.com/office/drawing/2014/main" id="{C2E113B2-0348-BD43-A709-AF6656FCA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4" name="Line 29">
            <a:extLst>
              <a:ext uri="{FF2B5EF4-FFF2-40B4-BE49-F238E27FC236}">
                <a16:creationId xmlns:a16="http://schemas.microsoft.com/office/drawing/2014/main" id="{50E45046-8650-F547-BB5B-35A30D9D3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6325" y="2400300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Rectangle 30">
            <a:extLst>
              <a:ext uri="{FF2B5EF4-FFF2-40B4-BE49-F238E27FC236}">
                <a16:creationId xmlns:a16="http://schemas.microsoft.com/office/drawing/2014/main" id="{12B1C83E-7C39-FE4A-A064-03800DAFC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6" name="Rectangle 31">
            <a:extLst>
              <a:ext uri="{FF2B5EF4-FFF2-40B4-BE49-F238E27FC236}">
                <a16:creationId xmlns:a16="http://schemas.microsoft.com/office/drawing/2014/main" id="{F11820BE-CFE3-6147-86F5-D87685EDD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DE" altLang="en-US" sz="2000">
                <a:latin typeface="Times New Roman" panose="02020603050405020304" pitchFamily="18" charset="0"/>
              </a:rPr>
              <a:t>1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9967" name="Rectangle 32">
            <a:extLst>
              <a:ext uri="{FF2B5EF4-FFF2-40B4-BE49-F238E27FC236}">
                <a16:creationId xmlns:a16="http://schemas.microsoft.com/office/drawing/2014/main" id="{74E8BF52-B2C2-FC41-866D-21EC3BEAA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2000">
                <a:latin typeface="Times New Roman" panose="02020603050405020304" pitchFamily="18" charset="0"/>
              </a:rPr>
              <a:t>0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9968" name="Rectangle 33">
            <a:extLst>
              <a:ext uri="{FF2B5EF4-FFF2-40B4-BE49-F238E27FC236}">
                <a16:creationId xmlns:a16="http://schemas.microsoft.com/office/drawing/2014/main" id="{617CDB9A-2028-3A48-A101-6E8D163F6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2000">
                <a:latin typeface="Tahoma" panose="020B0604030504040204" pitchFamily="34" charset="0"/>
              </a:rPr>
              <a:t>Prob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39969" name="Oval 34">
            <a:extLst>
              <a:ext uri="{FF2B5EF4-FFF2-40B4-BE49-F238E27FC236}">
                <a16:creationId xmlns:a16="http://schemas.microsoft.com/office/drawing/2014/main" id="{F3C24ABA-E2B8-6B4A-8A77-8F28D7A9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70" name="Line 35">
            <a:extLst>
              <a:ext uri="{FF2B5EF4-FFF2-40B4-BE49-F238E27FC236}">
                <a16:creationId xmlns:a16="http://schemas.microsoft.com/office/drawing/2014/main" id="{8E636D47-8AB1-4347-A537-40BE76E315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10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Line 36">
            <a:extLst>
              <a:ext uri="{FF2B5EF4-FFF2-40B4-BE49-F238E27FC236}">
                <a16:creationId xmlns:a16="http://schemas.microsoft.com/office/drawing/2014/main" id="{3EFB4545-28A5-E343-86AD-FA294C923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2586038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7">
            <a:extLst>
              <a:ext uri="{FF2B5EF4-FFF2-40B4-BE49-F238E27FC236}">
                <a16:creationId xmlns:a16="http://schemas.microsoft.com/office/drawing/2014/main" id="{A3EF9174-149E-814D-96A0-E29E4A839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33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E1D42-AAB8-1944-AAC4-010BA2826C4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</p:spTree>
    <p:extLst>
      <p:ext uri="{BB962C8B-B14F-4D97-AF65-F5344CB8AC3E}">
        <p14:creationId xmlns:p14="http://schemas.microsoft.com/office/powerpoint/2010/main" val="817530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4AC44306-44BE-8C40-B589-9905DB989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t=5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59778DE6-367D-7B42-BE3C-0CFC6126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C9599293-D577-B944-BC7C-E5B097F3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62F8FB56-0706-FA49-B0F2-07DB9886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0" name="Rectangle 7">
            <a:extLst>
              <a:ext uri="{FF2B5EF4-FFF2-40B4-BE49-F238E27FC236}">
                <a16:creationId xmlns:a16="http://schemas.microsoft.com/office/drawing/2014/main" id="{C4382DEF-61C5-5945-9916-626FEE67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2892DD55-91E5-914A-B633-4FE842B08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2BD21F5C-8FBE-F843-83CE-43568BBD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F27C740E-DFA1-3440-8616-B8218DA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4" name="Rectangle 11">
            <a:extLst>
              <a:ext uri="{FF2B5EF4-FFF2-40B4-BE49-F238E27FC236}">
                <a16:creationId xmlns:a16="http://schemas.microsoft.com/office/drawing/2014/main" id="{CC2ABAB3-4C57-FC4E-BD75-B442852D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5" name="Rectangle 12">
            <a:extLst>
              <a:ext uri="{FF2B5EF4-FFF2-40B4-BE49-F238E27FC236}">
                <a16:creationId xmlns:a16="http://schemas.microsoft.com/office/drawing/2014/main" id="{40900EBE-4156-A24A-A24C-E22B0398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6" name="Rectangle 13">
            <a:extLst>
              <a:ext uri="{FF2B5EF4-FFF2-40B4-BE49-F238E27FC236}">
                <a16:creationId xmlns:a16="http://schemas.microsoft.com/office/drawing/2014/main" id="{CEE730C2-4010-2041-9C42-6C07D41F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7" name="Rectangle 14">
            <a:extLst>
              <a:ext uri="{FF2B5EF4-FFF2-40B4-BE49-F238E27FC236}">
                <a16:creationId xmlns:a16="http://schemas.microsoft.com/office/drawing/2014/main" id="{E8F1BEEB-C891-3F47-BCF4-BB778D7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8" name="Rectangle 15">
            <a:extLst>
              <a:ext uri="{FF2B5EF4-FFF2-40B4-BE49-F238E27FC236}">
                <a16:creationId xmlns:a16="http://schemas.microsoft.com/office/drawing/2014/main" id="{1FA8D6F7-9567-FF4B-A360-3DD4D2A2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9" name="Rectangle 16">
            <a:extLst>
              <a:ext uri="{FF2B5EF4-FFF2-40B4-BE49-F238E27FC236}">
                <a16:creationId xmlns:a16="http://schemas.microsoft.com/office/drawing/2014/main" id="{5B83ACEE-8CE6-024A-8260-68584DF3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0" name="Rectangle 17">
            <a:extLst>
              <a:ext uri="{FF2B5EF4-FFF2-40B4-BE49-F238E27FC236}">
                <a16:creationId xmlns:a16="http://schemas.microsoft.com/office/drawing/2014/main" id="{7F53C431-A99B-2647-85A0-CC91940A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1" name="Rectangle 18">
            <a:extLst>
              <a:ext uri="{FF2B5EF4-FFF2-40B4-BE49-F238E27FC236}">
                <a16:creationId xmlns:a16="http://schemas.microsoft.com/office/drawing/2014/main" id="{00BAA52A-A067-2B40-8CE7-D30C63FA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2" name="Rectangle 19">
            <a:extLst>
              <a:ext uri="{FF2B5EF4-FFF2-40B4-BE49-F238E27FC236}">
                <a16:creationId xmlns:a16="http://schemas.microsoft.com/office/drawing/2014/main" id="{90BE8064-EEFA-1649-B226-73BA7284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3" name="Rectangle 20">
            <a:extLst>
              <a:ext uri="{FF2B5EF4-FFF2-40B4-BE49-F238E27FC236}">
                <a16:creationId xmlns:a16="http://schemas.microsoft.com/office/drawing/2014/main" id="{65AA77A3-D859-1249-A83C-DB838891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4" name="Rectangle 21">
            <a:extLst>
              <a:ext uri="{FF2B5EF4-FFF2-40B4-BE49-F238E27FC236}">
                <a16:creationId xmlns:a16="http://schemas.microsoft.com/office/drawing/2014/main" id="{FBCB1DC7-8A86-9C4C-8AE3-4AEE8827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5" name="Rectangle 22">
            <a:extLst>
              <a:ext uri="{FF2B5EF4-FFF2-40B4-BE49-F238E27FC236}">
                <a16:creationId xmlns:a16="http://schemas.microsoft.com/office/drawing/2014/main" id="{6B81E7DE-15CC-634E-8C37-31C76028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6" name="Rectangle 23">
            <a:extLst>
              <a:ext uri="{FF2B5EF4-FFF2-40B4-BE49-F238E27FC236}">
                <a16:creationId xmlns:a16="http://schemas.microsoft.com/office/drawing/2014/main" id="{2A904DE1-F264-DF40-B4BE-D5CADB16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7" name="Rectangle 24">
            <a:extLst>
              <a:ext uri="{FF2B5EF4-FFF2-40B4-BE49-F238E27FC236}">
                <a16:creationId xmlns:a16="http://schemas.microsoft.com/office/drawing/2014/main" id="{B17DA8CF-01D6-B444-B986-9D7D74A56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8" name="Rectangle 25">
            <a:extLst>
              <a:ext uri="{FF2B5EF4-FFF2-40B4-BE49-F238E27FC236}">
                <a16:creationId xmlns:a16="http://schemas.microsoft.com/office/drawing/2014/main" id="{E49CF74C-6D07-DF43-AAD9-DDE0C55E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9" name="Rectangle 26">
            <a:extLst>
              <a:ext uri="{FF2B5EF4-FFF2-40B4-BE49-F238E27FC236}">
                <a16:creationId xmlns:a16="http://schemas.microsoft.com/office/drawing/2014/main" id="{9D308EBF-E19C-0A42-A3E5-7783A30F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0" name="Rectangle 27">
            <a:extLst>
              <a:ext uri="{FF2B5EF4-FFF2-40B4-BE49-F238E27FC236}">
                <a16:creationId xmlns:a16="http://schemas.microsoft.com/office/drawing/2014/main" id="{E2EA1EF4-E95C-B841-9284-6AD7CB88B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1" name="Line 28">
            <a:extLst>
              <a:ext uri="{FF2B5EF4-FFF2-40B4-BE49-F238E27FC236}">
                <a16:creationId xmlns:a16="http://schemas.microsoft.com/office/drawing/2014/main" id="{481B6FEE-2EBA-DE4A-8C55-BCA3B7940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6325" y="2400300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Rectangle 29">
            <a:extLst>
              <a:ext uri="{FF2B5EF4-FFF2-40B4-BE49-F238E27FC236}">
                <a16:creationId xmlns:a16="http://schemas.microsoft.com/office/drawing/2014/main" id="{859366B7-CE72-4E46-ADDD-85FD4498A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3" name="Rectangle 30">
            <a:extLst>
              <a:ext uri="{FF2B5EF4-FFF2-40B4-BE49-F238E27FC236}">
                <a16:creationId xmlns:a16="http://schemas.microsoft.com/office/drawing/2014/main" id="{72423204-1120-B34E-BE6C-251C6CF40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DE" altLang="en-US" sz="2000">
                <a:latin typeface="Times New Roman" panose="02020603050405020304" pitchFamily="18" charset="0"/>
              </a:rPr>
              <a:t>1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2014" name="Rectangle 31">
            <a:extLst>
              <a:ext uri="{FF2B5EF4-FFF2-40B4-BE49-F238E27FC236}">
                <a16:creationId xmlns:a16="http://schemas.microsoft.com/office/drawing/2014/main" id="{DF9530B5-2F74-C342-93EF-193B4B001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2000">
                <a:latin typeface="Times New Roman" panose="02020603050405020304" pitchFamily="18" charset="0"/>
              </a:rPr>
              <a:t>0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2015" name="Rectangle 32">
            <a:extLst>
              <a:ext uri="{FF2B5EF4-FFF2-40B4-BE49-F238E27FC236}">
                <a16:creationId xmlns:a16="http://schemas.microsoft.com/office/drawing/2014/main" id="{CFB97192-E3F5-414A-B998-1754FE077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2000">
                <a:latin typeface="Tahoma" panose="020B0604030504040204" pitchFamily="34" charset="0"/>
              </a:rPr>
              <a:t>Prob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42016" name="Oval 33">
            <a:extLst>
              <a:ext uri="{FF2B5EF4-FFF2-40B4-BE49-F238E27FC236}">
                <a16:creationId xmlns:a16="http://schemas.microsoft.com/office/drawing/2014/main" id="{85E58F20-D512-DA4C-B466-E508A566D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7" name="Line 34">
            <a:extLst>
              <a:ext uri="{FF2B5EF4-FFF2-40B4-BE49-F238E27FC236}">
                <a16:creationId xmlns:a16="http://schemas.microsoft.com/office/drawing/2014/main" id="{F827146C-E610-5B4B-9912-36B9228FDA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44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Line 35">
            <a:extLst>
              <a:ext uri="{FF2B5EF4-FFF2-40B4-BE49-F238E27FC236}">
                <a16:creationId xmlns:a16="http://schemas.microsoft.com/office/drawing/2014/main" id="{1A0E6192-9E53-5341-B9CF-7CF1418D3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2586038"/>
            <a:ext cx="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Line 36">
            <a:extLst>
              <a:ext uri="{FF2B5EF4-FFF2-40B4-BE49-F238E27FC236}">
                <a16:creationId xmlns:a16="http://schemas.microsoft.com/office/drawing/2014/main" id="{D10C063A-F0C7-3446-85B9-60E66B9E8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4963" y="2400300"/>
            <a:ext cx="242887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37">
            <a:extLst>
              <a:ext uri="{FF2B5EF4-FFF2-40B4-BE49-F238E27FC236}">
                <a16:creationId xmlns:a16="http://schemas.microsoft.com/office/drawing/2014/main" id="{7151F12C-D747-5945-B977-B92890EA06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67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Rectangle 38">
            <a:extLst>
              <a:ext uri="{FF2B5EF4-FFF2-40B4-BE49-F238E27FC236}">
                <a16:creationId xmlns:a16="http://schemas.microsoft.com/office/drawing/2014/main" id="{B032078F-E3B9-874B-8577-AFA19AB3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803635-E233-9941-A4B4-3878B8BEDB8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</p:spTree>
    <p:extLst>
      <p:ext uri="{BB962C8B-B14F-4D97-AF65-F5344CB8AC3E}">
        <p14:creationId xmlns:p14="http://schemas.microsoft.com/office/powerpoint/2010/main" val="3986050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>
            <a:extLst>
              <a:ext uri="{FF2B5EF4-FFF2-40B4-BE49-F238E27FC236}">
                <a16:creationId xmlns:a16="http://schemas.microsoft.com/office/drawing/2014/main" id="{59778DE6-367D-7B42-BE3C-0CFC6126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C9599293-D577-B944-BC7C-E5B097F3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62F8FB56-0706-FA49-B0F2-07DB9886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0" name="Rectangle 7">
            <a:extLst>
              <a:ext uri="{FF2B5EF4-FFF2-40B4-BE49-F238E27FC236}">
                <a16:creationId xmlns:a16="http://schemas.microsoft.com/office/drawing/2014/main" id="{C4382DEF-61C5-5945-9916-626FEE67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2892DD55-91E5-914A-B633-4FE842B08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2BD21F5C-8FBE-F843-83CE-43568BBD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F27C740E-DFA1-3440-8616-B8218DA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4" name="Rectangle 11">
            <a:extLst>
              <a:ext uri="{FF2B5EF4-FFF2-40B4-BE49-F238E27FC236}">
                <a16:creationId xmlns:a16="http://schemas.microsoft.com/office/drawing/2014/main" id="{CC2ABAB3-4C57-FC4E-BD75-B442852D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5" name="Rectangle 12">
            <a:extLst>
              <a:ext uri="{FF2B5EF4-FFF2-40B4-BE49-F238E27FC236}">
                <a16:creationId xmlns:a16="http://schemas.microsoft.com/office/drawing/2014/main" id="{40900EBE-4156-A24A-A24C-E22B0398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6" name="Rectangle 13">
            <a:extLst>
              <a:ext uri="{FF2B5EF4-FFF2-40B4-BE49-F238E27FC236}">
                <a16:creationId xmlns:a16="http://schemas.microsoft.com/office/drawing/2014/main" id="{CEE730C2-4010-2041-9C42-6C07D41F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7" name="Rectangle 14">
            <a:extLst>
              <a:ext uri="{FF2B5EF4-FFF2-40B4-BE49-F238E27FC236}">
                <a16:creationId xmlns:a16="http://schemas.microsoft.com/office/drawing/2014/main" id="{E8F1BEEB-C891-3F47-BCF4-BB778D7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8" name="Rectangle 15">
            <a:extLst>
              <a:ext uri="{FF2B5EF4-FFF2-40B4-BE49-F238E27FC236}">
                <a16:creationId xmlns:a16="http://schemas.microsoft.com/office/drawing/2014/main" id="{1FA8D6F7-9567-FF4B-A360-3DD4D2A2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9" name="Rectangle 16">
            <a:extLst>
              <a:ext uri="{FF2B5EF4-FFF2-40B4-BE49-F238E27FC236}">
                <a16:creationId xmlns:a16="http://schemas.microsoft.com/office/drawing/2014/main" id="{5B83ACEE-8CE6-024A-8260-68584DF3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0" name="Rectangle 17">
            <a:extLst>
              <a:ext uri="{FF2B5EF4-FFF2-40B4-BE49-F238E27FC236}">
                <a16:creationId xmlns:a16="http://schemas.microsoft.com/office/drawing/2014/main" id="{7F53C431-A99B-2647-85A0-CC91940A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1" name="Rectangle 18">
            <a:extLst>
              <a:ext uri="{FF2B5EF4-FFF2-40B4-BE49-F238E27FC236}">
                <a16:creationId xmlns:a16="http://schemas.microsoft.com/office/drawing/2014/main" id="{00BAA52A-A067-2B40-8CE7-D30C63FA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2" name="Rectangle 19">
            <a:extLst>
              <a:ext uri="{FF2B5EF4-FFF2-40B4-BE49-F238E27FC236}">
                <a16:creationId xmlns:a16="http://schemas.microsoft.com/office/drawing/2014/main" id="{90BE8064-EEFA-1649-B226-73BA7284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3" name="Rectangle 20">
            <a:extLst>
              <a:ext uri="{FF2B5EF4-FFF2-40B4-BE49-F238E27FC236}">
                <a16:creationId xmlns:a16="http://schemas.microsoft.com/office/drawing/2014/main" id="{65AA77A3-D859-1249-A83C-DB838891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4" name="Rectangle 21">
            <a:extLst>
              <a:ext uri="{FF2B5EF4-FFF2-40B4-BE49-F238E27FC236}">
                <a16:creationId xmlns:a16="http://schemas.microsoft.com/office/drawing/2014/main" id="{FBCB1DC7-8A86-9C4C-8AE3-4AEE8827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5" name="Rectangle 22">
            <a:extLst>
              <a:ext uri="{FF2B5EF4-FFF2-40B4-BE49-F238E27FC236}">
                <a16:creationId xmlns:a16="http://schemas.microsoft.com/office/drawing/2014/main" id="{6B81E7DE-15CC-634E-8C37-31C76028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6" name="Rectangle 23">
            <a:extLst>
              <a:ext uri="{FF2B5EF4-FFF2-40B4-BE49-F238E27FC236}">
                <a16:creationId xmlns:a16="http://schemas.microsoft.com/office/drawing/2014/main" id="{2A904DE1-F264-DF40-B4BE-D5CADB16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7" name="Rectangle 24">
            <a:extLst>
              <a:ext uri="{FF2B5EF4-FFF2-40B4-BE49-F238E27FC236}">
                <a16:creationId xmlns:a16="http://schemas.microsoft.com/office/drawing/2014/main" id="{B17DA8CF-01D6-B444-B986-9D7D74A56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8" name="Rectangle 25">
            <a:extLst>
              <a:ext uri="{FF2B5EF4-FFF2-40B4-BE49-F238E27FC236}">
                <a16:creationId xmlns:a16="http://schemas.microsoft.com/office/drawing/2014/main" id="{E49CF74C-6D07-DF43-AAD9-DDE0C55E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9" name="Rectangle 26">
            <a:extLst>
              <a:ext uri="{FF2B5EF4-FFF2-40B4-BE49-F238E27FC236}">
                <a16:creationId xmlns:a16="http://schemas.microsoft.com/office/drawing/2014/main" id="{9D308EBF-E19C-0A42-A3E5-7783A30F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0" name="Rectangle 27">
            <a:extLst>
              <a:ext uri="{FF2B5EF4-FFF2-40B4-BE49-F238E27FC236}">
                <a16:creationId xmlns:a16="http://schemas.microsoft.com/office/drawing/2014/main" id="{E2EA1EF4-E95C-B841-9284-6AD7CB88B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21" name="Rectangle 38">
            <a:extLst>
              <a:ext uri="{FF2B5EF4-FFF2-40B4-BE49-F238E27FC236}">
                <a16:creationId xmlns:a16="http://schemas.microsoft.com/office/drawing/2014/main" id="{B032078F-E3B9-874B-8577-AFA19AB3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803635-E233-9941-A4B4-3878B8BEDB8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152DF0-4122-604D-9CC5-7B7FEF06C30A}"/>
              </a:ext>
            </a:extLst>
          </p:cNvPr>
          <p:cNvSpPr txBox="1"/>
          <p:nvPr/>
        </p:nvSpPr>
        <p:spPr>
          <a:xfrm>
            <a:off x="517304" y="944243"/>
            <a:ext cx="402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 = location on the grid = S</a:t>
            </a:r>
            <a:r>
              <a:rPr lang="en-US" sz="2400" baseline="-25000" dirty="0"/>
              <a:t>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6298BA-4449-5547-9026-4E4EFFCD43A8}"/>
              </a:ext>
            </a:extLst>
          </p:cNvPr>
          <p:cNvSpPr txBox="1"/>
          <p:nvPr/>
        </p:nvSpPr>
        <p:spPr>
          <a:xfrm>
            <a:off x="2372710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A1D353-12C0-984E-9EAA-26A534F93338}"/>
              </a:ext>
            </a:extLst>
          </p:cNvPr>
          <p:cNvSpPr txBox="1"/>
          <p:nvPr/>
        </p:nvSpPr>
        <p:spPr>
          <a:xfrm>
            <a:off x="2889346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7DECC7-8DCB-1545-AFFD-38A2A1522B8F}"/>
              </a:ext>
            </a:extLst>
          </p:cNvPr>
          <p:cNvSpPr txBox="1"/>
          <p:nvPr/>
        </p:nvSpPr>
        <p:spPr>
          <a:xfrm>
            <a:off x="3436811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17D595-BC22-7B47-B712-E3B94223B1B0}"/>
              </a:ext>
            </a:extLst>
          </p:cNvPr>
          <p:cNvSpPr txBox="1"/>
          <p:nvPr/>
        </p:nvSpPr>
        <p:spPr>
          <a:xfrm>
            <a:off x="3962591" y="219494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  <a:endParaRPr lang="en-US" sz="2400" baseline="-250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6E6B498-B841-214A-B893-EE289E293FF7}"/>
              </a:ext>
            </a:extLst>
          </p:cNvPr>
          <p:cNvSpPr/>
          <p:nvPr/>
        </p:nvSpPr>
        <p:spPr>
          <a:xfrm>
            <a:off x="1605979" y="1328047"/>
            <a:ext cx="792480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64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>
            <a:extLst>
              <a:ext uri="{FF2B5EF4-FFF2-40B4-BE49-F238E27FC236}">
                <a16:creationId xmlns:a16="http://schemas.microsoft.com/office/drawing/2014/main" id="{59778DE6-367D-7B42-BE3C-0CFC6126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C9599293-D577-B944-BC7C-E5B097F3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62F8FB56-0706-FA49-B0F2-07DB9886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0" name="Rectangle 7">
            <a:extLst>
              <a:ext uri="{FF2B5EF4-FFF2-40B4-BE49-F238E27FC236}">
                <a16:creationId xmlns:a16="http://schemas.microsoft.com/office/drawing/2014/main" id="{C4382DEF-61C5-5945-9916-626FEE67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2892DD55-91E5-914A-B633-4FE842B08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2BD21F5C-8FBE-F843-83CE-43568BBD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F27C740E-DFA1-3440-8616-B8218DA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4" name="Rectangle 11">
            <a:extLst>
              <a:ext uri="{FF2B5EF4-FFF2-40B4-BE49-F238E27FC236}">
                <a16:creationId xmlns:a16="http://schemas.microsoft.com/office/drawing/2014/main" id="{CC2ABAB3-4C57-FC4E-BD75-B442852D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5" name="Rectangle 12">
            <a:extLst>
              <a:ext uri="{FF2B5EF4-FFF2-40B4-BE49-F238E27FC236}">
                <a16:creationId xmlns:a16="http://schemas.microsoft.com/office/drawing/2014/main" id="{40900EBE-4156-A24A-A24C-E22B0398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6" name="Rectangle 13">
            <a:extLst>
              <a:ext uri="{FF2B5EF4-FFF2-40B4-BE49-F238E27FC236}">
                <a16:creationId xmlns:a16="http://schemas.microsoft.com/office/drawing/2014/main" id="{CEE730C2-4010-2041-9C42-6C07D41F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7" name="Rectangle 14">
            <a:extLst>
              <a:ext uri="{FF2B5EF4-FFF2-40B4-BE49-F238E27FC236}">
                <a16:creationId xmlns:a16="http://schemas.microsoft.com/office/drawing/2014/main" id="{E8F1BEEB-C891-3F47-BCF4-BB778D7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8" name="Rectangle 15">
            <a:extLst>
              <a:ext uri="{FF2B5EF4-FFF2-40B4-BE49-F238E27FC236}">
                <a16:creationId xmlns:a16="http://schemas.microsoft.com/office/drawing/2014/main" id="{1FA8D6F7-9567-FF4B-A360-3DD4D2A2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9" name="Rectangle 16">
            <a:extLst>
              <a:ext uri="{FF2B5EF4-FFF2-40B4-BE49-F238E27FC236}">
                <a16:creationId xmlns:a16="http://schemas.microsoft.com/office/drawing/2014/main" id="{5B83ACEE-8CE6-024A-8260-68584DF3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0" name="Rectangle 17">
            <a:extLst>
              <a:ext uri="{FF2B5EF4-FFF2-40B4-BE49-F238E27FC236}">
                <a16:creationId xmlns:a16="http://schemas.microsoft.com/office/drawing/2014/main" id="{7F53C431-A99B-2647-85A0-CC91940A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1" name="Rectangle 18">
            <a:extLst>
              <a:ext uri="{FF2B5EF4-FFF2-40B4-BE49-F238E27FC236}">
                <a16:creationId xmlns:a16="http://schemas.microsoft.com/office/drawing/2014/main" id="{00BAA52A-A067-2B40-8CE7-D30C63FA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2" name="Rectangle 19">
            <a:extLst>
              <a:ext uri="{FF2B5EF4-FFF2-40B4-BE49-F238E27FC236}">
                <a16:creationId xmlns:a16="http://schemas.microsoft.com/office/drawing/2014/main" id="{90BE8064-EEFA-1649-B226-73BA7284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3" name="Rectangle 20">
            <a:extLst>
              <a:ext uri="{FF2B5EF4-FFF2-40B4-BE49-F238E27FC236}">
                <a16:creationId xmlns:a16="http://schemas.microsoft.com/office/drawing/2014/main" id="{65AA77A3-D859-1249-A83C-DB838891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4" name="Rectangle 21">
            <a:extLst>
              <a:ext uri="{FF2B5EF4-FFF2-40B4-BE49-F238E27FC236}">
                <a16:creationId xmlns:a16="http://schemas.microsoft.com/office/drawing/2014/main" id="{FBCB1DC7-8A86-9C4C-8AE3-4AEE8827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5" name="Rectangle 22">
            <a:extLst>
              <a:ext uri="{FF2B5EF4-FFF2-40B4-BE49-F238E27FC236}">
                <a16:creationId xmlns:a16="http://schemas.microsoft.com/office/drawing/2014/main" id="{6B81E7DE-15CC-634E-8C37-31C76028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6" name="Rectangle 23">
            <a:extLst>
              <a:ext uri="{FF2B5EF4-FFF2-40B4-BE49-F238E27FC236}">
                <a16:creationId xmlns:a16="http://schemas.microsoft.com/office/drawing/2014/main" id="{2A904DE1-F264-DF40-B4BE-D5CADB16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7" name="Rectangle 24">
            <a:extLst>
              <a:ext uri="{FF2B5EF4-FFF2-40B4-BE49-F238E27FC236}">
                <a16:creationId xmlns:a16="http://schemas.microsoft.com/office/drawing/2014/main" id="{B17DA8CF-01D6-B444-B986-9D7D74A56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8" name="Rectangle 25">
            <a:extLst>
              <a:ext uri="{FF2B5EF4-FFF2-40B4-BE49-F238E27FC236}">
                <a16:creationId xmlns:a16="http://schemas.microsoft.com/office/drawing/2014/main" id="{E49CF74C-6D07-DF43-AAD9-DDE0C55E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9" name="Rectangle 26">
            <a:extLst>
              <a:ext uri="{FF2B5EF4-FFF2-40B4-BE49-F238E27FC236}">
                <a16:creationId xmlns:a16="http://schemas.microsoft.com/office/drawing/2014/main" id="{9D308EBF-E19C-0A42-A3E5-7783A30F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0" name="Rectangle 27">
            <a:extLst>
              <a:ext uri="{FF2B5EF4-FFF2-40B4-BE49-F238E27FC236}">
                <a16:creationId xmlns:a16="http://schemas.microsoft.com/office/drawing/2014/main" id="{E2EA1EF4-E95C-B841-9284-6AD7CB88B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21" name="Rectangle 38">
            <a:extLst>
              <a:ext uri="{FF2B5EF4-FFF2-40B4-BE49-F238E27FC236}">
                <a16:creationId xmlns:a16="http://schemas.microsoft.com/office/drawing/2014/main" id="{B032078F-E3B9-874B-8577-AFA19AB3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803635-E233-9941-A4B4-3878B8BEDB8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152DF0-4122-604D-9CC5-7B7FEF06C30A}"/>
              </a:ext>
            </a:extLst>
          </p:cNvPr>
          <p:cNvSpPr txBox="1"/>
          <p:nvPr/>
        </p:nvSpPr>
        <p:spPr>
          <a:xfrm>
            <a:off x="517304" y="944243"/>
            <a:ext cx="402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 = location on the grid = S</a:t>
            </a:r>
            <a:r>
              <a:rPr lang="en-US" sz="2400" baseline="-25000" dirty="0"/>
              <a:t>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6298BA-4449-5547-9026-4E4EFFCD43A8}"/>
              </a:ext>
            </a:extLst>
          </p:cNvPr>
          <p:cNvSpPr txBox="1"/>
          <p:nvPr/>
        </p:nvSpPr>
        <p:spPr>
          <a:xfrm>
            <a:off x="2372710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A1D353-12C0-984E-9EAA-26A534F93338}"/>
              </a:ext>
            </a:extLst>
          </p:cNvPr>
          <p:cNvSpPr txBox="1"/>
          <p:nvPr/>
        </p:nvSpPr>
        <p:spPr>
          <a:xfrm>
            <a:off x="2889346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7DECC7-8DCB-1545-AFFD-38A2A1522B8F}"/>
              </a:ext>
            </a:extLst>
          </p:cNvPr>
          <p:cNvSpPr txBox="1"/>
          <p:nvPr/>
        </p:nvSpPr>
        <p:spPr>
          <a:xfrm>
            <a:off x="3436811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17D595-BC22-7B47-B712-E3B94223B1B0}"/>
              </a:ext>
            </a:extLst>
          </p:cNvPr>
          <p:cNvSpPr txBox="1"/>
          <p:nvPr/>
        </p:nvSpPr>
        <p:spPr>
          <a:xfrm>
            <a:off x="3962591" y="219494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  <a:endParaRPr lang="en-US" sz="2400" baseline="-250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6E6B498-B841-214A-B893-EE289E293FF7}"/>
              </a:ext>
            </a:extLst>
          </p:cNvPr>
          <p:cNvSpPr/>
          <p:nvPr/>
        </p:nvSpPr>
        <p:spPr>
          <a:xfrm>
            <a:off x="1605979" y="1328047"/>
            <a:ext cx="792480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D4F3AC-2050-9642-A45C-AC3FA8D2BA80}"/>
              </a:ext>
            </a:extLst>
          </p:cNvPr>
          <p:cNvGrpSpPr/>
          <p:nvPr/>
        </p:nvGrpSpPr>
        <p:grpSpPr>
          <a:xfrm>
            <a:off x="7432204" y="1711549"/>
            <a:ext cx="881062" cy="966788"/>
            <a:chOff x="4776788" y="1876425"/>
            <a:chExt cx="881062" cy="966788"/>
          </a:xfrm>
        </p:grpSpPr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B165964E-6670-6B4C-B483-28235CF23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4463" y="1876425"/>
              <a:ext cx="0" cy="3048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118C1BED-71FE-A343-BB09-4C9C39AFD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9700" y="2586038"/>
              <a:ext cx="0" cy="2571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830C1949-5237-7142-9DF1-BF5C3E82C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963" y="2400300"/>
              <a:ext cx="242887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68704903-D152-C24F-A4A0-68D97F726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6788" y="2400300"/>
              <a:ext cx="24288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2565E60-D59A-E648-9B12-342662F91AFF}"/>
              </a:ext>
            </a:extLst>
          </p:cNvPr>
          <p:cNvSpPr txBox="1"/>
          <p:nvPr/>
        </p:nvSpPr>
        <p:spPr>
          <a:xfrm>
            <a:off x="5346469" y="597604"/>
            <a:ext cx="3427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Observations = </a:t>
            </a:r>
          </a:p>
          <a:p>
            <a:r>
              <a:rPr lang="en-US" sz="2400" dirty="0"/>
              <a:t>sensor measurement = M</a:t>
            </a:r>
            <a:r>
              <a:rPr lang="en-US" sz="2400" baseline="-25000" dirty="0"/>
              <a:t>i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17A9C15E-D491-E841-B6D7-B9814F6032C4}"/>
              </a:ext>
            </a:extLst>
          </p:cNvPr>
          <p:cNvSpPr/>
          <p:nvPr/>
        </p:nvSpPr>
        <p:spPr>
          <a:xfrm rot="17390609" flipH="1">
            <a:off x="6948013" y="1396191"/>
            <a:ext cx="491266" cy="567070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33">
            <a:extLst>
              <a:ext uri="{FF2B5EF4-FFF2-40B4-BE49-F238E27FC236}">
                <a16:creationId xmlns:a16="http://schemas.microsoft.com/office/drawing/2014/main" id="{CDF3BE38-9C91-CC4A-9352-3D83B60B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235" y="2028827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84722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>
            <a:extLst>
              <a:ext uri="{FF2B5EF4-FFF2-40B4-BE49-F238E27FC236}">
                <a16:creationId xmlns:a16="http://schemas.microsoft.com/office/drawing/2014/main" id="{59778DE6-367D-7B42-BE3C-0CFC6126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C9599293-D577-B944-BC7C-E5B097F3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62F8FB56-0706-FA49-B0F2-07DB9886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0" name="Rectangle 7">
            <a:extLst>
              <a:ext uri="{FF2B5EF4-FFF2-40B4-BE49-F238E27FC236}">
                <a16:creationId xmlns:a16="http://schemas.microsoft.com/office/drawing/2014/main" id="{C4382DEF-61C5-5945-9916-626FEE67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2892DD55-91E5-914A-B633-4FE842B08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2BD21F5C-8FBE-F843-83CE-43568BBD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F27C740E-DFA1-3440-8616-B8218DA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4" name="Rectangle 11">
            <a:extLst>
              <a:ext uri="{FF2B5EF4-FFF2-40B4-BE49-F238E27FC236}">
                <a16:creationId xmlns:a16="http://schemas.microsoft.com/office/drawing/2014/main" id="{CC2ABAB3-4C57-FC4E-BD75-B442852D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5" name="Rectangle 12">
            <a:extLst>
              <a:ext uri="{FF2B5EF4-FFF2-40B4-BE49-F238E27FC236}">
                <a16:creationId xmlns:a16="http://schemas.microsoft.com/office/drawing/2014/main" id="{40900EBE-4156-A24A-A24C-E22B0398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6" name="Rectangle 13">
            <a:extLst>
              <a:ext uri="{FF2B5EF4-FFF2-40B4-BE49-F238E27FC236}">
                <a16:creationId xmlns:a16="http://schemas.microsoft.com/office/drawing/2014/main" id="{CEE730C2-4010-2041-9C42-6C07D41F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7" name="Rectangle 14">
            <a:extLst>
              <a:ext uri="{FF2B5EF4-FFF2-40B4-BE49-F238E27FC236}">
                <a16:creationId xmlns:a16="http://schemas.microsoft.com/office/drawing/2014/main" id="{E8F1BEEB-C891-3F47-BCF4-BB778D7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8" name="Rectangle 15">
            <a:extLst>
              <a:ext uri="{FF2B5EF4-FFF2-40B4-BE49-F238E27FC236}">
                <a16:creationId xmlns:a16="http://schemas.microsoft.com/office/drawing/2014/main" id="{1FA8D6F7-9567-FF4B-A360-3DD4D2A2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9" name="Rectangle 16">
            <a:extLst>
              <a:ext uri="{FF2B5EF4-FFF2-40B4-BE49-F238E27FC236}">
                <a16:creationId xmlns:a16="http://schemas.microsoft.com/office/drawing/2014/main" id="{5B83ACEE-8CE6-024A-8260-68584DF3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0" name="Rectangle 17">
            <a:extLst>
              <a:ext uri="{FF2B5EF4-FFF2-40B4-BE49-F238E27FC236}">
                <a16:creationId xmlns:a16="http://schemas.microsoft.com/office/drawing/2014/main" id="{7F53C431-A99B-2647-85A0-CC91940A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1" name="Rectangle 18">
            <a:extLst>
              <a:ext uri="{FF2B5EF4-FFF2-40B4-BE49-F238E27FC236}">
                <a16:creationId xmlns:a16="http://schemas.microsoft.com/office/drawing/2014/main" id="{00BAA52A-A067-2B40-8CE7-D30C63FA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2" name="Rectangle 19">
            <a:extLst>
              <a:ext uri="{FF2B5EF4-FFF2-40B4-BE49-F238E27FC236}">
                <a16:creationId xmlns:a16="http://schemas.microsoft.com/office/drawing/2014/main" id="{90BE8064-EEFA-1649-B226-73BA7284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3" name="Rectangle 20">
            <a:extLst>
              <a:ext uri="{FF2B5EF4-FFF2-40B4-BE49-F238E27FC236}">
                <a16:creationId xmlns:a16="http://schemas.microsoft.com/office/drawing/2014/main" id="{65AA77A3-D859-1249-A83C-DB838891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4" name="Rectangle 21">
            <a:extLst>
              <a:ext uri="{FF2B5EF4-FFF2-40B4-BE49-F238E27FC236}">
                <a16:creationId xmlns:a16="http://schemas.microsoft.com/office/drawing/2014/main" id="{FBCB1DC7-8A86-9C4C-8AE3-4AEE8827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5" name="Rectangle 22">
            <a:extLst>
              <a:ext uri="{FF2B5EF4-FFF2-40B4-BE49-F238E27FC236}">
                <a16:creationId xmlns:a16="http://schemas.microsoft.com/office/drawing/2014/main" id="{6B81E7DE-15CC-634E-8C37-31C76028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6" name="Rectangle 23">
            <a:extLst>
              <a:ext uri="{FF2B5EF4-FFF2-40B4-BE49-F238E27FC236}">
                <a16:creationId xmlns:a16="http://schemas.microsoft.com/office/drawing/2014/main" id="{2A904DE1-F264-DF40-B4BE-D5CADB16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7" name="Rectangle 24">
            <a:extLst>
              <a:ext uri="{FF2B5EF4-FFF2-40B4-BE49-F238E27FC236}">
                <a16:creationId xmlns:a16="http://schemas.microsoft.com/office/drawing/2014/main" id="{B17DA8CF-01D6-B444-B986-9D7D74A56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8" name="Rectangle 25">
            <a:extLst>
              <a:ext uri="{FF2B5EF4-FFF2-40B4-BE49-F238E27FC236}">
                <a16:creationId xmlns:a16="http://schemas.microsoft.com/office/drawing/2014/main" id="{E49CF74C-6D07-DF43-AAD9-DDE0C55E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9" name="Rectangle 26">
            <a:extLst>
              <a:ext uri="{FF2B5EF4-FFF2-40B4-BE49-F238E27FC236}">
                <a16:creationId xmlns:a16="http://schemas.microsoft.com/office/drawing/2014/main" id="{9D308EBF-E19C-0A42-A3E5-7783A30F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0" name="Rectangle 27">
            <a:extLst>
              <a:ext uri="{FF2B5EF4-FFF2-40B4-BE49-F238E27FC236}">
                <a16:creationId xmlns:a16="http://schemas.microsoft.com/office/drawing/2014/main" id="{E2EA1EF4-E95C-B841-9284-6AD7CB88B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21" name="Rectangle 38">
            <a:extLst>
              <a:ext uri="{FF2B5EF4-FFF2-40B4-BE49-F238E27FC236}">
                <a16:creationId xmlns:a16="http://schemas.microsoft.com/office/drawing/2014/main" id="{B032078F-E3B9-874B-8577-AFA19AB3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803635-E233-9941-A4B4-3878B8BEDB8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152DF0-4122-604D-9CC5-7B7FEF06C30A}"/>
              </a:ext>
            </a:extLst>
          </p:cNvPr>
          <p:cNvSpPr txBox="1"/>
          <p:nvPr/>
        </p:nvSpPr>
        <p:spPr>
          <a:xfrm>
            <a:off x="517304" y="944243"/>
            <a:ext cx="402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 = location on the grid = S</a:t>
            </a:r>
            <a:r>
              <a:rPr lang="en-US" sz="2400" baseline="-25000" dirty="0"/>
              <a:t>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6298BA-4449-5547-9026-4E4EFFCD43A8}"/>
              </a:ext>
            </a:extLst>
          </p:cNvPr>
          <p:cNvSpPr txBox="1"/>
          <p:nvPr/>
        </p:nvSpPr>
        <p:spPr>
          <a:xfrm>
            <a:off x="2372710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A1D353-12C0-984E-9EAA-26A534F93338}"/>
              </a:ext>
            </a:extLst>
          </p:cNvPr>
          <p:cNvSpPr txBox="1"/>
          <p:nvPr/>
        </p:nvSpPr>
        <p:spPr>
          <a:xfrm>
            <a:off x="2889346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7DECC7-8DCB-1545-AFFD-38A2A1522B8F}"/>
              </a:ext>
            </a:extLst>
          </p:cNvPr>
          <p:cNvSpPr txBox="1"/>
          <p:nvPr/>
        </p:nvSpPr>
        <p:spPr>
          <a:xfrm>
            <a:off x="3436811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17D595-BC22-7B47-B712-E3B94223B1B0}"/>
              </a:ext>
            </a:extLst>
          </p:cNvPr>
          <p:cNvSpPr txBox="1"/>
          <p:nvPr/>
        </p:nvSpPr>
        <p:spPr>
          <a:xfrm>
            <a:off x="3962591" y="219494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  <a:endParaRPr lang="en-US" sz="2400" baseline="-250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6E6B498-B841-214A-B893-EE289E293FF7}"/>
              </a:ext>
            </a:extLst>
          </p:cNvPr>
          <p:cNvSpPr/>
          <p:nvPr/>
        </p:nvSpPr>
        <p:spPr>
          <a:xfrm>
            <a:off x="1605979" y="1328047"/>
            <a:ext cx="792480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D4F3AC-2050-9642-A45C-AC3FA8D2BA80}"/>
              </a:ext>
            </a:extLst>
          </p:cNvPr>
          <p:cNvGrpSpPr/>
          <p:nvPr/>
        </p:nvGrpSpPr>
        <p:grpSpPr>
          <a:xfrm>
            <a:off x="7432204" y="1711549"/>
            <a:ext cx="881062" cy="966788"/>
            <a:chOff x="4776788" y="1876425"/>
            <a:chExt cx="881062" cy="966788"/>
          </a:xfrm>
        </p:grpSpPr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B165964E-6670-6B4C-B483-28235CF23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4463" y="1876425"/>
              <a:ext cx="0" cy="3048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118C1BED-71FE-A343-BB09-4C9C39AFD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9700" y="2586038"/>
              <a:ext cx="0" cy="2571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830C1949-5237-7142-9DF1-BF5C3E82C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963" y="2400300"/>
              <a:ext cx="242887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68704903-D152-C24F-A4A0-68D97F726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6788" y="2400300"/>
              <a:ext cx="24288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2565E60-D59A-E648-9B12-342662F91AFF}"/>
              </a:ext>
            </a:extLst>
          </p:cNvPr>
          <p:cNvSpPr txBox="1"/>
          <p:nvPr/>
        </p:nvSpPr>
        <p:spPr>
          <a:xfrm>
            <a:off x="5346469" y="597604"/>
            <a:ext cx="3409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Observations = </a:t>
            </a:r>
          </a:p>
          <a:p>
            <a:r>
              <a:rPr lang="en-US" sz="2400" dirty="0"/>
              <a:t>sensor measurement = M</a:t>
            </a:r>
            <a:r>
              <a:rPr lang="en-US" sz="2400" baseline="-25000" dirty="0"/>
              <a:t>i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17A9C15E-D491-E841-B6D7-B9814F6032C4}"/>
              </a:ext>
            </a:extLst>
          </p:cNvPr>
          <p:cNvSpPr/>
          <p:nvPr/>
        </p:nvSpPr>
        <p:spPr>
          <a:xfrm rot="17390609" flipH="1">
            <a:off x="6948013" y="1396191"/>
            <a:ext cx="491266" cy="567070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33">
            <a:extLst>
              <a:ext uri="{FF2B5EF4-FFF2-40B4-BE49-F238E27FC236}">
                <a16:creationId xmlns:a16="http://schemas.microsoft.com/office/drawing/2014/main" id="{CDF3BE38-9C91-CC4A-9352-3D83B60B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235" y="2028827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4BEF6086-03E1-024F-9FF7-37B567C701C0}"/>
              </a:ext>
            </a:extLst>
          </p:cNvPr>
          <p:cNvSpPr/>
          <p:nvPr/>
        </p:nvSpPr>
        <p:spPr>
          <a:xfrm rot="20092931" flipH="1">
            <a:off x="7799381" y="2825613"/>
            <a:ext cx="310589" cy="405259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1D08EB-ED55-0547-A776-A4595D89FF58}"/>
              </a:ext>
            </a:extLst>
          </p:cNvPr>
          <p:cNvSpPr txBox="1"/>
          <p:nvPr/>
        </p:nvSpPr>
        <p:spPr>
          <a:xfrm>
            <a:off x="6699053" y="3248906"/>
            <a:ext cx="244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Depends on the current state  </a:t>
            </a:r>
          </a:p>
          <a:p>
            <a:r>
              <a:rPr lang="en-US" sz="2400" dirty="0"/>
              <a:t>      only</a:t>
            </a:r>
          </a:p>
          <a:p>
            <a:r>
              <a:rPr lang="en-US" sz="2400" dirty="0"/>
              <a:t>(Emission)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84E821-522A-014A-A99C-EF115576E687}"/>
              </a:ext>
            </a:extLst>
          </p:cNvPr>
          <p:cNvSpPr txBox="1"/>
          <p:nvPr/>
        </p:nvSpPr>
        <p:spPr>
          <a:xfrm>
            <a:off x="6811372" y="39761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1216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B262E-5226-0C41-A69F-670994849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15" y="2488184"/>
            <a:ext cx="2095500" cy="1564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09B5A-BDA2-304D-86EA-018BE560DCE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Happy or sad?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9A478-537D-1649-A934-CE3CBB52F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30" y="2112264"/>
            <a:ext cx="2168568" cy="280731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B06A86-B396-6A4C-96E6-B79FE99FBA14}"/>
              </a:ext>
            </a:extLst>
          </p:cNvPr>
          <p:cNvCxnSpPr/>
          <p:nvPr/>
        </p:nvCxnSpPr>
        <p:spPr>
          <a:xfrm flipV="1">
            <a:off x="4901184" y="2488184"/>
            <a:ext cx="1905331" cy="782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C6A2B5-22B0-CE4B-B89A-AC0D16D1DAA3}"/>
              </a:ext>
            </a:extLst>
          </p:cNvPr>
          <p:cNvCxnSpPr>
            <a:cxnSpLocks/>
          </p:cNvCxnSpPr>
          <p:nvPr/>
        </p:nvCxnSpPr>
        <p:spPr>
          <a:xfrm>
            <a:off x="4901184" y="3270504"/>
            <a:ext cx="1905331" cy="782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98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>
            <a:extLst>
              <a:ext uri="{FF2B5EF4-FFF2-40B4-BE49-F238E27FC236}">
                <a16:creationId xmlns:a16="http://schemas.microsoft.com/office/drawing/2014/main" id="{59778DE6-367D-7B42-BE3C-0CFC6126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C9599293-D577-B944-BC7C-E5B097F3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62F8FB56-0706-FA49-B0F2-07DB9886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0" name="Rectangle 7">
            <a:extLst>
              <a:ext uri="{FF2B5EF4-FFF2-40B4-BE49-F238E27FC236}">
                <a16:creationId xmlns:a16="http://schemas.microsoft.com/office/drawing/2014/main" id="{C4382DEF-61C5-5945-9916-626FEE67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2892DD55-91E5-914A-B633-4FE842B08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2BD21F5C-8FBE-F843-83CE-43568BBD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F27C740E-DFA1-3440-8616-B8218DA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4" name="Rectangle 11">
            <a:extLst>
              <a:ext uri="{FF2B5EF4-FFF2-40B4-BE49-F238E27FC236}">
                <a16:creationId xmlns:a16="http://schemas.microsoft.com/office/drawing/2014/main" id="{CC2ABAB3-4C57-FC4E-BD75-B442852D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5" name="Rectangle 12">
            <a:extLst>
              <a:ext uri="{FF2B5EF4-FFF2-40B4-BE49-F238E27FC236}">
                <a16:creationId xmlns:a16="http://schemas.microsoft.com/office/drawing/2014/main" id="{40900EBE-4156-A24A-A24C-E22B0398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6" name="Rectangle 13">
            <a:extLst>
              <a:ext uri="{FF2B5EF4-FFF2-40B4-BE49-F238E27FC236}">
                <a16:creationId xmlns:a16="http://schemas.microsoft.com/office/drawing/2014/main" id="{CEE730C2-4010-2041-9C42-6C07D41F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7" name="Rectangle 14">
            <a:extLst>
              <a:ext uri="{FF2B5EF4-FFF2-40B4-BE49-F238E27FC236}">
                <a16:creationId xmlns:a16="http://schemas.microsoft.com/office/drawing/2014/main" id="{E8F1BEEB-C891-3F47-BCF4-BB778D7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8" name="Rectangle 15">
            <a:extLst>
              <a:ext uri="{FF2B5EF4-FFF2-40B4-BE49-F238E27FC236}">
                <a16:creationId xmlns:a16="http://schemas.microsoft.com/office/drawing/2014/main" id="{1FA8D6F7-9567-FF4B-A360-3DD4D2A2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9" name="Rectangle 16">
            <a:extLst>
              <a:ext uri="{FF2B5EF4-FFF2-40B4-BE49-F238E27FC236}">
                <a16:creationId xmlns:a16="http://schemas.microsoft.com/office/drawing/2014/main" id="{5B83ACEE-8CE6-024A-8260-68584DF3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0" name="Rectangle 17">
            <a:extLst>
              <a:ext uri="{FF2B5EF4-FFF2-40B4-BE49-F238E27FC236}">
                <a16:creationId xmlns:a16="http://schemas.microsoft.com/office/drawing/2014/main" id="{7F53C431-A99B-2647-85A0-CC91940A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1" name="Rectangle 18">
            <a:extLst>
              <a:ext uri="{FF2B5EF4-FFF2-40B4-BE49-F238E27FC236}">
                <a16:creationId xmlns:a16="http://schemas.microsoft.com/office/drawing/2014/main" id="{00BAA52A-A067-2B40-8CE7-D30C63FA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2" name="Rectangle 19">
            <a:extLst>
              <a:ext uri="{FF2B5EF4-FFF2-40B4-BE49-F238E27FC236}">
                <a16:creationId xmlns:a16="http://schemas.microsoft.com/office/drawing/2014/main" id="{90BE8064-EEFA-1649-B226-73BA7284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3" name="Rectangle 20">
            <a:extLst>
              <a:ext uri="{FF2B5EF4-FFF2-40B4-BE49-F238E27FC236}">
                <a16:creationId xmlns:a16="http://schemas.microsoft.com/office/drawing/2014/main" id="{65AA77A3-D859-1249-A83C-DB838891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4" name="Rectangle 21">
            <a:extLst>
              <a:ext uri="{FF2B5EF4-FFF2-40B4-BE49-F238E27FC236}">
                <a16:creationId xmlns:a16="http://schemas.microsoft.com/office/drawing/2014/main" id="{FBCB1DC7-8A86-9C4C-8AE3-4AEE8827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5" name="Rectangle 22">
            <a:extLst>
              <a:ext uri="{FF2B5EF4-FFF2-40B4-BE49-F238E27FC236}">
                <a16:creationId xmlns:a16="http://schemas.microsoft.com/office/drawing/2014/main" id="{6B81E7DE-15CC-634E-8C37-31C76028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6" name="Rectangle 23">
            <a:extLst>
              <a:ext uri="{FF2B5EF4-FFF2-40B4-BE49-F238E27FC236}">
                <a16:creationId xmlns:a16="http://schemas.microsoft.com/office/drawing/2014/main" id="{2A904DE1-F264-DF40-B4BE-D5CADB16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7" name="Rectangle 24">
            <a:extLst>
              <a:ext uri="{FF2B5EF4-FFF2-40B4-BE49-F238E27FC236}">
                <a16:creationId xmlns:a16="http://schemas.microsoft.com/office/drawing/2014/main" id="{B17DA8CF-01D6-B444-B986-9D7D74A56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8" name="Rectangle 25">
            <a:extLst>
              <a:ext uri="{FF2B5EF4-FFF2-40B4-BE49-F238E27FC236}">
                <a16:creationId xmlns:a16="http://schemas.microsoft.com/office/drawing/2014/main" id="{E49CF74C-6D07-DF43-AAD9-DDE0C55E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9" name="Rectangle 26">
            <a:extLst>
              <a:ext uri="{FF2B5EF4-FFF2-40B4-BE49-F238E27FC236}">
                <a16:creationId xmlns:a16="http://schemas.microsoft.com/office/drawing/2014/main" id="{9D308EBF-E19C-0A42-A3E5-7783A30F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0" name="Rectangle 27">
            <a:extLst>
              <a:ext uri="{FF2B5EF4-FFF2-40B4-BE49-F238E27FC236}">
                <a16:creationId xmlns:a16="http://schemas.microsoft.com/office/drawing/2014/main" id="{E2EA1EF4-E95C-B841-9284-6AD7CB88B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21" name="Rectangle 38">
            <a:extLst>
              <a:ext uri="{FF2B5EF4-FFF2-40B4-BE49-F238E27FC236}">
                <a16:creationId xmlns:a16="http://schemas.microsoft.com/office/drawing/2014/main" id="{B032078F-E3B9-874B-8577-AFA19AB3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803635-E233-9941-A4B4-3878B8BEDB8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Toy robot localization example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152DF0-4122-604D-9CC5-7B7FEF06C30A}"/>
              </a:ext>
            </a:extLst>
          </p:cNvPr>
          <p:cNvSpPr txBox="1"/>
          <p:nvPr/>
        </p:nvSpPr>
        <p:spPr>
          <a:xfrm>
            <a:off x="517304" y="944243"/>
            <a:ext cx="402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 = location on the grid = S</a:t>
            </a:r>
            <a:r>
              <a:rPr lang="en-US" sz="2400" baseline="-25000" dirty="0"/>
              <a:t>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6298BA-4449-5547-9026-4E4EFFCD43A8}"/>
              </a:ext>
            </a:extLst>
          </p:cNvPr>
          <p:cNvSpPr txBox="1"/>
          <p:nvPr/>
        </p:nvSpPr>
        <p:spPr>
          <a:xfrm>
            <a:off x="2372710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A1D353-12C0-984E-9EAA-26A534F93338}"/>
              </a:ext>
            </a:extLst>
          </p:cNvPr>
          <p:cNvSpPr txBox="1"/>
          <p:nvPr/>
        </p:nvSpPr>
        <p:spPr>
          <a:xfrm>
            <a:off x="2889346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7DECC7-8DCB-1545-AFFD-38A2A1522B8F}"/>
              </a:ext>
            </a:extLst>
          </p:cNvPr>
          <p:cNvSpPr txBox="1"/>
          <p:nvPr/>
        </p:nvSpPr>
        <p:spPr>
          <a:xfrm>
            <a:off x="3436811" y="215939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17D595-BC22-7B47-B712-E3B94223B1B0}"/>
              </a:ext>
            </a:extLst>
          </p:cNvPr>
          <p:cNvSpPr txBox="1"/>
          <p:nvPr/>
        </p:nvSpPr>
        <p:spPr>
          <a:xfrm>
            <a:off x="3962591" y="219494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  <a:endParaRPr lang="en-US" sz="2400" baseline="-250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6E6B498-B841-214A-B893-EE289E293FF7}"/>
              </a:ext>
            </a:extLst>
          </p:cNvPr>
          <p:cNvSpPr/>
          <p:nvPr/>
        </p:nvSpPr>
        <p:spPr>
          <a:xfrm>
            <a:off x="1605979" y="1328047"/>
            <a:ext cx="792480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D4F3AC-2050-9642-A45C-AC3FA8D2BA80}"/>
              </a:ext>
            </a:extLst>
          </p:cNvPr>
          <p:cNvGrpSpPr/>
          <p:nvPr/>
        </p:nvGrpSpPr>
        <p:grpSpPr>
          <a:xfrm>
            <a:off x="7432204" y="1711549"/>
            <a:ext cx="881062" cy="966788"/>
            <a:chOff x="4776788" y="1876425"/>
            <a:chExt cx="881062" cy="966788"/>
          </a:xfrm>
        </p:grpSpPr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B165964E-6670-6B4C-B483-28235CF23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4463" y="1876425"/>
              <a:ext cx="0" cy="3048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118C1BED-71FE-A343-BB09-4C9C39AFD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9700" y="2586038"/>
              <a:ext cx="0" cy="2571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830C1949-5237-7142-9DF1-BF5C3E82C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963" y="2400300"/>
              <a:ext cx="242887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68704903-D152-C24F-A4A0-68D97F726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6788" y="2400300"/>
              <a:ext cx="24288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2565E60-D59A-E648-9B12-342662F91AFF}"/>
              </a:ext>
            </a:extLst>
          </p:cNvPr>
          <p:cNvSpPr txBox="1"/>
          <p:nvPr/>
        </p:nvSpPr>
        <p:spPr>
          <a:xfrm>
            <a:off x="5346469" y="597604"/>
            <a:ext cx="3409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Observations = </a:t>
            </a:r>
          </a:p>
          <a:p>
            <a:r>
              <a:rPr lang="en-US" sz="2400" dirty="0"/>
              <a:t>sensor measurement = M</a:t>
            </a:r>
            <a:r>
              <a:rPr lang="en-US" sz="2400" baseline="-25000" dirty="0"/>
              <a:t>i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17A9C15E-D491-E841-B6D7-B9814F6032C4}"/>
              </a:ext>
            </a:extLst>
          </p:cNvPr>
          <p:cNvSpPr/>
          <p:nvPr/>
        </p:nvSpPr>
        <p:spPr>
          <a:xfrm rot="17390609" flipH="1">
            <a:off x="6948013" y="1396191"/>
            <a:ext cx="491266" cy="567070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33">
            <a:extLst>
              <a:ext uri="{FF2B5EF4-FFF2-40B4-BE49-F238E27FC236}">
                <a16:creationId xmlns:a16="http://schemas.microsoft.com/office/drawing/2014/main" id="{CDF3BE38-9C91-CC4A-9352-3D83B60B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235" y="2028827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D1217C-3D14-0343-8274-61B10145CFD6}"/>
              </a:ext>
            </a:extLst>
          </p:cNvPr>
          <p:cNvSpPr txBox="1"/>
          <p:nvPr/>
        </p:nvSpPr>
        <p:spPr>
          <a:xfrm>
            <a:off x="6699053" y="3248906"/>
            <a:ext cx="244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Depends on the current state  </a:t>
            </a:r>
          </a:p>
          <a:p>
            <a:r>
              <a:rPr lang="en-US" sz="2400" dirty="0"/>
              <a:t>      only</a:t>
            </a:r>
          </a:p>
          <a:p>
            <a:r>
              <a:rPr lang="en-US" sz="2400" dirty="0"/>
              <a:t>(Emission)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BB5C0F-EFCD-B045-A74D-8DCF89EFF897}"/>
              </a:ext>
            </a:extLst>
          </p:cNvPr>
          <p:cNvSpPr txBox="1"/>
          <p:nvPr/>
        </p:nvSpPr>
        <p:spPr>
          <a:xfrm>
            <a:off x="6811372" y="39761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i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4BEF6086-03E1-024F-9FF7-37B567C701C0}"/>
              </a:ext>
            </a:extLst>
          </p:cNvPr>
          <p:cNvSpPr/>
          <p:nvPr/>
        </p:nvSpPr>
        <p:spPr>
          <a:xfrm rot="20092931" flipH="1">
            <a:off x="7799381" y="2825613"/>
            <a:ext cx="310589" cy="405259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74EE26-D7A1-9841-88B5-DF95C193A4C9}"/>
              </a:ext>
            </a:extLst>
          </p:cNvPr>
          <p:cNvSpPr txBox="1"/>
          <p:nvPr/>
        </p:nvSpPr>
        <p:spPr>
          <a:xfrm>
            <a:off x="2431853" y="375189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C5B52F-7B32-E944-A1AC-B244B8EF5CE9}"/>
              </a:ext>
            </a:extLst>
          </p:cNvPr>
          <p:cNvSpPr txBox="1"/>
          <p:nvPr/>
        </p:nvSpPr>
        <p:spPr>
          <a:xfrm>
            <a:off x="2850953" y="375189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i+1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5AD212-0477-954A-BF02-2E906A4C0A4E}"/>
              </a:ext>
            </a:extLst>
          </p:cNvPr>
          <p:cNvSpPr txBox="1"/>
          <p:nvPr/>
        </p:nvSpPr>
        <p:spPr>
          <a:xfrm>
            <a:off x="3374034" y="375189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i+2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83B156-115E-5E4C-BCD2-64223F24A632}"/>
              </a:ext>
            </a:extLst>
          </p:cNvPr>
          <p:cNvSpPr txBox="1"/>
          <p:nvPr/>
        </p:nvSpPr>
        <p:spPr>
          <a:xfrm>
            <a:off x="4021734" y="378744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  <a:endParaRPr lang="en-US" sz="2400" baseline="-25000" dirty="0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1DAE2886-836C-9C42-951D-D39B9AA7AEE6}"/>
              </a:ext>
            </a:extLst>
          </p:cNvPr>
          <p:cNvSpPr/>
          <p:nvPr/>
        </p:nvSpPr>
        <p:spPr>
          <a:xfrm rot="21260447" flipH="1" flipV="1">
            <a:off x="2620638" y="4336859"/>
            <a:ext cx="532544" cy="455389"/>
          </a:xfrm>
          <a:custGeom>
            <a:avLst/>
            <a:gdLst>
              <a:gd name="connsiteX0" fmla="*/ 2608729 w 2608729"/>
              <a:gd name="connsiteY0" fmla="*/ 780090 h 780090"/>
              <a:gd name="connsiteX1" fmla="*/ 1250576 w 2608729"/>
              <a:gd name="connsiteY1" fmla="*/ 160 h 780090"/>
              <a:gd name="connsiteX2" fmla="*/ 0 w 2608729"/>
              <a:gd name="connsiteY2" fmla="*/ 726301 h 7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729" h="780090">
                <a:moveTo>
                  <a:pt x="2608729" y="780090"/>
                </a:moveTo>
                <a:cubicBezTo>
                  <a:pt x="2147046" y="394607"/>
                  <a:pt x="1685364" y="9125"/>
                  <a:pt x="1250576" y="160"/>
                </a:cubicBezTo>
                <a:cubicBezTo>
                  <a:pt x="815788" y="-8805"/>
                  <a:pt x="407894" y="358748"/>
                  <a:pt x="0" y="726301"/>
                </a:cubicBezTo>
              </a:path>
            </a:pathLst>
          </a:custGeom>
          <a:noFill/>
          <a:ln w="41275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A1BFD284-5645-7543-9B17-8E1109218B96}"/>
              </a:ext>
            </a:extLst>
          </p:cNvPr>
          <p:cNvSpPr/>
          <p:nvPr/>
        </p:nvSpPr>
        <p:spPr>
          <a:xfrm rot="21260447" flipH="1" flipV="1">
            <a:off x="2588466" y="4519562"/>
            <a:ext cx="1692195" cy="951029"/>
          </a:xfrm>
          <a:custGeom>
            <a:avLst/>
            <a:gdLst>
              <a:gd name="connsiteX0" fmla="*/ 2608729 w 2608729"/>
              <a:gd name="connsiteY0" fmla="*/ 780090 h 780090"/>
              <a:gd name="connsiteX1" fmla="*/ 1250576 w 2608729"/>
              <a:gd name="connsiteY1" fmla="*/ 160 h 780090"/>
              <a:gd name="connsiteX2" fmla="*/ 0 w 2608729"/>
              <a:gd name="connsiteY2" fmla="*/ 726301 h 7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729" h="780090">
                <a:moveTo>
                  <a:pt x="2608729" y="780090"/>
                </a:moveTo>
                <a:cubicBezTo>
                  <a:pt x="2147046" y="394607"/>
                  <a:pt x="1685364" y="9125"/>
                  <a:pt x="1250576" y="160"/>
                </a:cubicBezTo>
                <a:cubicBezTo>
                  <a:pt x="815788" y="-8805"/>
                  <a:pt x="407894" y="358748"/>
                  <a:pt x="0" y="726301"/>
                </a:cubicBezTo>
              </a:path>
            </a:pathLst>
          </a:custGeom>
          <a:noFill/>
          <a:ln w="41275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902B8FDC-A82B-D146-ADE7-53892CB388A4}"/>
              </a:ext>
            </a:extLst>
          </p:cNvPr>
          <p:cNvSpPr/>
          <p:nvPr/>
        </p:nvSpPr>
        <p:spPr>
          <a:xfrm rot="21260447" flipH="1" flipV="1">
            <a:off x="3292118" y="4408445"/>
            <a:ext cx="532544" cy="455389"/>
          </a:xfrm>
          <a:custGeom>
            <a:avLst/>
            <a:gdLst>
              <a:gd name="connsiteX0" fmla="*/ 2608729 w 2608729"/>
              <a:gd name="connsiteY0" fmla="*/ 780090 h 780090"/>
              <a:gd name="connsiteX1" fmla="*/ 1250576 w 2608729"/>
              <a:gd name="connsiteY1" fmla="*/ 160 h 780090"/>
              <a:gd name="connsiteX2" fmla="*/ 0 w 2608729"/>
              <a:gd name="connsiteY2" fmla="*/ 726301 h 7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729" h="780090">
                <a:moveTo>
                  <a:pt x="2608729" y="780090"/>
                </a:moveTo>
                <a:cubicBezTo>
                  <a:pt x="2147046" y="394607"/>
                  <a:pt x="1685364" y="9125"/>
                  <a:pt x="1250576" y="160"/>
                </a:cubicBezTo>
                <a:cubicBezTo>
                  <a:pt x="815788" y="-8805"/>
                  <a:pt x="407894" y="358748"/>
                  <a:pt x="0" y="726301"/>
                </a:cubicBezTo>
              </a:path>
            </a:pathLst>
          </a:custGeom>
          <a:noFill/>
          <a:ln w="41275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ABDE62-0906-E340-BF74-46968D7DCB16}"/>
              </a:ext>
            </a:extLst>
          </p:cNvPr>
          <p:cNvSpPr txBox="1"/>
          <p:nvPr/>
        </p:nvSpPr>
        <p:spPr>
          <a:xfrm>
            <a:off x="2280174" y="5529953"/>
            <a:ext cx="3206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States change over time</a:t>
            </a:r>
            <a:r>
              <a:rPr lang="en-US" sz="2000" dirty="0"/>
              <a:t> </a:t>
            </a:r>
            <a:r>
              <a:rPr lang="en-US" sz="2400" dirty="0"/>
              <a:t>(Transition)</a:t>
            </a:r>
          </a:p>
        </p:txBody>
      </p:sp>
    </p:spTree>
    <p:extLst>
      <p:ext uri="{BB962C8B-B14F-4D97-AF65-F5344CB8AC3E}">
        <p14:creationId xmlns:p14="http://schemas.microsoft.com/office/powerpoint/2010/main" val="1264513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2803635-E233-9941-A4B4-3878B8BEDB8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  <p:sp>
        <p:nvSpPr>
          <p:cNvPr id="57" name="Oval 6">
            <a:extLst>
              <a:ext uri="{FF2B5EF4-FFF2-40B4-BE49-F238E27FC236}">
                <a16:creationId xmlns:a16="http://schemas.microsoft.com/office/drawing/2014/main" id="{C65D3CF9-1FF9-AC4D-9F57-3F8F516F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</a:p>
        </p:txBody>
      </p:sp>
      <p:cxnSp>
        <p:nvCxnSpPr>
          <p:cNvPr id="58" name="AutoShape 7">
            <a:extLst>
              <a:ext uri="{FF2B5EF4-FFF2-40B4-BE49-F238E27FC236}">
                <a16:creationId xmlns:a16="http://schemas.microsoft.com/office/drawing/2014/main" id="{34F23E98-B3A7-6E44-8BC4-036CE9EC8CC3}"/>
              </a:ext>
            </a:extLst>
          </p:cNvPr>
          <p:cNvCxnSpPr>
            <a:cxnSpLocks noChangeShapeType="1"/>
            <a:stCxn id="57" idx="4"/>
            <a:endCxn id="68" idx="0"/>
          </p:cNvCxnSpPr>
          <p:nvPr/>
        </p:nvCxnSpPr>
        <p:spPr bwMode="auto">
          <a:xfrm>
            <a:off x="36576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8">
            <a:extLst>
              <a:ext uri="{FF2B5EF4-FFF2-40B4-BE49-F238E27FC236}">
                <a16:creationId xmlns:a16="http://schemas.microsoft.com/office/drawing/2014/main" id="{4A115C2F-4CFD-D843-8EC3-65BC8E1C8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60" name="AutoShape 9">
            <a:extLst>
              <a:ext uri="{FF2B5EF4-FFF2-40B4-BE49-F238E27FC236}">
                <a16:creationId xmlns:a16="http://schemas.microsoft.com/office/drawing/2014/main" id="{2B51939E-DA32-CF4D-8C08-E518A59EBD43}"/>
              </a:ext>
            </a:extLst>
          </p:cNvPr>
          <p:cNvCxnSpPr>
            <a:cxnSpLocks noChangeShapeType="1"/>
            <a:stCxn id="61" idx="6"/>
            <a:endCxn id="57" idx="2"/>
          </p:cNvCxnSpPr>
          <p:nvPr/>
        </p:nvCxnSpPr>
        <p:spPr bwMode="auto">
          <a:xfrm>
            <a:off x="3024188" y="1885188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10">
            <a:extLst>
              <a:ext uri="{FF2B5EF4-FFF2-40B4-BE49-F238E27FC236}">
                <a16:creationId xmlns:a16="http://schemas.microsoft.com/office/drawing/2014/main" id="{41A03E45-73F3-0C42-A1D6-89A69BB2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62" name="AutoShape 11">
            <a:extLst>
              <a:ext uri="{FF2B5EF4-FFF2-40B4-BE49-F238E27FC236}">
                <a16:creationId xmlns:a16="http://schemas.microsoft.com/office/drawing/2014/main" id="{2E888939-397E-E340-A185-4D3660F8FED9}"/>
              </a:ext>
            </a:extLst>
          </p:cNvPr>
          <p:cNvCxnSpPr>
            <a:cxnSpLocks noChangeShapeType="1"/>
            <a:stCxn id="61" idx="4"/>
            <a:endCxn id="59" idx="0"/>
          </p:cNvCxnSpPr>
          <p:nvPr/>
        </p:nvCxnSpPr>
        <p:spPr bwMode="auto">
          <a:xfrm>
            <a:off x="27432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Oval 12">
            <a:extLst>
              <a:ext uri="{FF2B5EF4-FFF2-40B4-BE49-F238E27FC236}">
                <a16:creationId xmlns:a16="http://schemas.microsoft.com/office/drawing/2014/main" id="{066671DD-3C9B-8442-B040-9E0B28C57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3</a:t>
            </a:r>
          </a:p>
        </p:txBody>
      </p:sp>
      <p:cxnSp>
        <p:nvCxnSpPr>
          <p:cNvPr id="64" name="AutoShape 13">
            <a:extLst>
              <a:ext uri="{FF2B5EF4-FFF2-40B4-BE49-F238E27FC236}">
                <a16:creationId xmlns:a16="http://schemas.microsoft.com/office/drawing/2014/main" id="{3470BD14-D18B-464D-B992-BDF6A2EA2B02}"/>
              </a:ext>
            </a:extLst>
          </p:cNvPr>
          <p:cNvCxnSpPr>
            <a:cxnSpLocks noChangeShapeType="1"/>
            <a:stCxn id="63" idx="6"/>
            <a:endCxn id="66" idx="2"/>
          </p:cNvCxnSpPr>
          <p:nvPr/>
        </p:nvCxnSpPr>
        <p:spPr bwMode="auto">
          <a:xfrm>
            <a:off x="4852988" y="1885188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14">
            <a:extLst>
              <a:ext uri="{FF2B5EF4-FFF2-40B4-BE49-F238E27FC236}">
                <a16:creationId xmlns:a16="http://schemas.microsoft.com/office/drawing/2014/main" id="{E9CB5A50-AB8C-5846-9E4F-70819A0B6229}"/>
              </a:ext>
            </a:extLst>
          </p:cNvPr>
          <p:cNvCxnSpPr>
            <a:cxnSpLocks noChangeShapeType="1"/>
            <a:stCxn id="57" idx="6"/>
            <a:endCxn id="63" idx="2"/>
          </p:cNvCxnSpPr>
          <p:nvPr/>
        </p:nvCxnSpPr>
        <p:spPr bwMode="auto">
          <a:xfrm>
            <a:off x="3938588" y="1885188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15">
            <a:extLst>
              <a:ext uri="{FF2B5EF4-FFF2-40B4-BE49-F238E27FC236}">
                <a16:creationId xmlns:a16="http://schemas.microsoft.com/office/drawing/2014/main" id="{AFA1ECB9-3326-9B47-B904-98ED1395F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67" name="AutoShape 16">
            <a:extLst>
              <a:ext uri="{FF2B5EF4-FFF2-40B4-BE49-F238E27FC236}">
                <a16:creationId xmlns:a16="http://schemas.microsoft.com/office/drawing/2014/main" id="{B1DC521D-F72F-9F48-A689-91F0D3873F1B}"/>
              </a:ext>
            </a:extLst>
          </p:cNvPr>
          <p:cNvCxnSpPr>
            <a:cxnSpLocks noChangeShapeType="1"/>
            <a:stCxn id="66" idx="6"/>
          </p:cNvCxnSpPr>
          <p:nvPr/>
        </p:nvCxnSpPr>
        <p:spPr bwMode="auto">
          <a:xfrm>
            <a:off x="5767388" y="1885188"/>
            <a:ext cx="962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17">
            <a:extLst>
              <a:ext uri="{FF2B5EF4-FFF2-40B4-BE49-F238E27FC236}">
                <a16:creationId xmlns:a16="http://schemas.microsoft.com/office/drawing/2014/main" id="{1E0EE9BA-7B03-9641-BAB8-627F5D854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9" name="Oval 18">
            <a:extLst>
              <a:ext uri="{FF2B5EF4-FFF2-40B4-BE49-F238E27FC236}">
                <a16:creationId xmlns:a16="http://schemas.microsoft.com/office/drawing/2014/main" id="{CED16132-F6C4-7E47-9377-C5BB1B35F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0" name="Oval 19">
            <a:extLst>
              <a:ext uri="{FF2B5EF4-FFF2-40B4-BE49-F238E27FC236}">
                <a16:creationId xmlns:a16="http://schemas.microsoft.com/office/drawing/2014/main" id="{E6F819A6-9F18-6547-A877-96C93722B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72" name="AutoShape 21">
            <a:extLst>
              <a:ext uri="{FF2B5EF4-FFF2-40B4-BE49-F238E27FC236}">
                <a16:creationId xmlns:a16="http://schemas.microsoft.com/office/drawing/2014/main" id="{B96B095C-EF57-1340-AC07-C61F7207B447}"/>
              </a:ext>
            </a:extLst>
          </p:cNvPr>
          <p:cNvCxnSpPr>
            <a:cxnSpLocks noChangeShapeType="1"/>
            <a:stCxn id="63" idx="4"/>
            <a:endCxn id="69" idx="0"/>
          </p:cNvCxnSpPr>
          <p:nvPr/>
        </p:nvCxnSpPr>
        <p:spPr bwMode="auto">
          <a:xfrm>
            <a:off x="45720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22">
            <a:extLst>
              <a:ext uri="{FF2B5EF4-FFF2-40B4-BE49-F238E27FC236}">
                <a16:creationId xmlns:a16="http://schemas.microsoft.com/office/drawing/2014/main" id="{73AAC07C-559A-4442-91F7-1F25A0EAA1CE}"/>
              </a:ext>
            </a:extLst>
          </p:cNvPr>
          <p:cNvCxnSpPr>
            <a:cxnSpLocks noChangeShapeType="1"/>
            <a:stCxn id="66" idx="4"/>
            <a:endCxn id="70" idx="0"/>
          </p:cNvCxnSpPr>
          <p:nvPr/>
        </p:nvCxnSpPr>
        <p:spPr bwMode="auto">
          <a:xfrm>
            <a:off x="54864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49108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6">
            <a:extLst>
              <a:ext uri="{FF2B5EF4-FFF2-40B4-BE49-F238E27FC236}">
                <a16:creationId xmlns:a16="http://schemas.microsoft.com/office/drawing/2014/main" id="{C65D3CF9-1FF9-AC4D-9F57-3F8F516F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</a:p>
        </p:txBody>
      </p:sp>
      <p:cxnSp>
        <p:nvCxnSpPr>
          <p:cNvPr id="58" name="AutoShape 7">
            <a:extLst>
              <a:ext uri="{FF2B5EF4-FFF2-40B4-BE49-F238E27FC236}">
                <a16:creationId xmlns:a16="http://schemas.microsoft.com/office/drawing/2014/main" id="{34F23E98-B3A7-6E44-8BC4-036CE9EC8CC3}"/>
              </a:ext>
            </a:extLst>
          </p:cNvPr>
          <p:cNvCxnSpPr>
            <a:cxnSpLocks noChangeShapeType="1"/>
            <a:stCxn id="57" idx="4"/>
            <a:endCxn id="68" idx="0"/>
          </p:cNvCxnSpPr>
          <p:nvPr/>
        </p:nvCxnSpPr>
        <p:spPr bwMode="auto">
          <a:xfrm>
            <a:off x="36576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8">
            <a:extLst>
              <a:ext uri="{FF2B5EF4-FFF2-40B4-BE49-F238E27FC236}">
                <a16:creationId xmlns:a16="http://schemas.microsoft.com/office/drawing/2014/main" id="{4A115C2F-4CFD-D843-8EC3-65BC8E1C8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60" name="AutoShape 9">
            <a:extLst>
              <a:ext uri="{FF2B5EF4-FFF2-40B4-BE49-F238E27FC236}">
                <a16:creationId xmlns:a16="http://schemas.microsoft.com/office/drawing/2014/main" id="{2B51939E-DA32-CF4D-8C08-E518A59EBD43}"/>
              </a:ext>
            </a:extLst>
          </p:cNvPr>
          <p:cNvCxnSpPr>
            <a:cxnSpLocks noChangeShapeType="1"/>
            <a:stCxn id="61" idx="6"/>
            <a:endCxn id="57" idx="2"/>
          </p:cNvCxnSpPr>
          <p:nvPr/>
        </p:nvCxnSpPr>
        <p:spPr bwMode="auto">
          <a:xfrm>
            <a:off x="3024188" y="1885188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10">
            <a:extLst>
              <a:ext uri="{FF2B5EF4-FFF2-40B4-BE49-F238E27FC236}">
                <a16:creationId xmlns:a16="http://schemas.microsoft.com/office/drawing/2014/main" id="{41A03E45-73F3-0C42-A1D6-89A69BB2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62" name="AutoShape 11">
            <a:extLst>
              <a:ext uri="{FF2B5EF4-FFF2-40B4-BE49-F238E27FC236}">
                <a16:creationId xmlns:a16="http://schemas.microsoft.com/office/drawing/2014/main" id="{2E888939-397E-E340-A185-4D3660F8FED9}"/>
              </a:ext>
            </a:extLst>
          </p:cNvPr>
          <p:cNvCxnSpPr>
            <a:cxnSpLocks noChangeShapeType="1"/>
            <a:stCxn id="61" idx="4"/>
            <a:endCxn id="59" idx="0"/>
          </p:cNvCxnSpPr>
          <p:nvPr/>
        </p:nvCxnSpPr>
        <p:spPr bwMode="auto">
          <a:xfrm>
            <a:off x="27432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Oval 12">
            <a:extLst>
              <a:ext uri="{FF2B5EF4-FFF2-40B4-BE49-F238E27FC236}">
                <a16:creationId xmlns:a16="http://schemas.microsoft.com/office/drawing/2014/main" id="{066671DD-3C9B-8442-B040-9E0B28C57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3</a:t>
            </a:r>
          </a:p>
        </p:txBody>
      </p:sp>
      <p:cxnSp>
        <p:nvCxnSpPr>
          <p:cNvPr id="64" name="AutoShape 13">
            <a:extLst>
              <a:ext uri="{FF2B5EF4-FFF2-40B4-BE49-F238E27FC236}">
                <a16:creationId xmlns:a16="http://schemas.microsoft.com/office/drawing/2014/main" id="{3470BD14-D18B-464D-B992-BDF6A2EA2B02}"/>
              </a:ext>
            </a:extLst>
          </p:cNvPr>
          <p:cNvCxnSpPr>
            <a:cxnSpLocks noChangeShapeType="1"/>
            <a:stCxn id="63" idx="6"/>
            <a:endCxn id="66" idx="2"/>
          </p:cNvCxnSpPr>
          <p:nvPr/>
        </p:nvCxnSpPr>
        <p:spPr bwMode="auto">
          <a:xfrm>
            <a:off x="4852988" y="1885188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14">
            <a:extLst>
              <a:ext uri="{FF2B5EF4-FFF2-40B4-BE49-F238E27FC236}">
                <a16:creationId xmlns:a16="http://schemas.microsoft.com/office/drawing/2014/main" id="{E9CB5A50-AB8C-5846-9E4F-70819A0B6229}"/>
              </a:ext>
            </a:extLst>
          </p:cNvPr>
          <p:cNvCxnSpPr>
            <a:cxnSpLocks noChangeShapeType="1"/>
            <a:stCxn id="57" idx="6"/>
            <a:endCxn id="63" idx="2"/>
          </p:cNvCxnSpPr>
          <p:nvPr/>
        </p:nvCxnSpPr>
        <p:spPr bwMode="auto">
          <a:xfrm>
            <a:off x="3938588" y="1885188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15">
            <a:extLst>
              <a:ext uri="{FF2B5EF4-FFF2-40B4-BE49-F238E27FC236}">
                <a16:creationId xmlns:a16="http://schemas.microsoft.com/office/drawing/2014/main" id="{AFA1ECB9-3326-9B47-B904-98ED1395F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67" name="AutoShape 16">
            <a:extLst>
              <a:ext uri="{FF2B5EF4-FFF2-40B4-BE49-F238E27FC236}">
                <a16:creationId xmlns:a16="http://schemas.microsoft.com/office/drawing/2014/main" id="{B1DC521D-F72F-9F48-A689-91F0D3873F1B}"/>
              </a:ext>
            </a:extLst>
          </p:cNvPr>
          <p:cNvCxnSpPr>
            <a:cxnSpLocks noChangeShapeType="1"/>
            <a:stCxn id="66" idx="6"/>
          </p:cNvCxnSpPr>
          <p:nvPr/>
        </p:nvCxnSpPr>
        <p:spPr bwMode="auto">
          <a:xfrm>
            <a:off x="5767388" y="1885188"/>
            <a:ext cx="962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17">
            <a:extLst>
              <a:ext uri="{FF2B5EF4-FFF2-40B4-BE49-F238E27FC236}">
                <a16:creationId xmlns:a16="http://schemas.microsoft.com/office/drawing/2014/main" id="{1E0EE9BA-7B03-9641-BAB8-627F5D854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9" name="Oval 18">
            <a:extLst>
              <a:ext uri="{FF2B5EF4-FFF2-40B4-BE49-F238E27FC236}">
                <a16:creationId xmlns:a16="http://schemas.microsoft.com/office/drawing/2014/main" id="{CED16132-F6C4-7E47-9377-C5BB1B35F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0" name="Oval 19">
            <a:extLst>
              <a:ext uri="{FF2B5EF4-FFF2-40B4-BE49-F238E27FC236}">
                <a16:creationId xmlns:a16="http://schemas.microsoft.com/office/drawing/2014/main" id="{E6F819A6-9F18-6547-A877-96C93722B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72" name="AutoShape 21">
            <a:extLst>
              <a:ext uri="{FF2B5EF4-FFF2-40B4-BE49-F238E27FC236}">
                <a16:creationId xmlns:a16="http://schemas.microsoft.com/office/drawing/2014/main" id="{B96B095C-EF57-1340-AC07-C61F7207B447}"/>
              </a:ext>
            </a:extLst>
          </p:cNvPr>
          <p:cNvCxnSpPr>
            <a:cxnSpLocks noChangeShapeType="1"/>
            <a:stCxn id="63" idx="4"/>
            <a:endCxn id="69" idx="0"/>
          </p:cNvCxnSpPr>
          <p:nvPr/>
        </p:nvCxnSpPr>
        <p:spPr bwMode="auto">
          <a:xfrm>
            <a:off x="45720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22">
            <a:extLst>
              <a:ext uri="{FF2B5EF4-FFF2-40B4-BE49-F238E27FC236}">
                <a16:creationId xmlns:a16="http://schemas.microsoft.com/office/drawing/2014/main" id="{73AAC07C-559A-4442-91F7-1F25A0EAA1CE}"/>
              </a:ext>
            </a:extLst>
          </p:cNvPr>
          <p:cNvCxnSpPr>
            <a:cxnSpLocks noChangeShapeType="1"/>
            <a:stCxn id="66" idx="4"/>
            <a:endCxn id="70" idx="0"/>
          </p:cNvCxnSpPr>
          <p:nvPr/>
        </p:nvCxnSpPr>
        <p:spPr bwMode="auto">
          <a:xfrm>
            <a:off x="54864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4BE8C88-E9DF-0341-8CFA-12A36E84900C}"/>
              </a:ext>
            </a:extLst>
          </p:cNvPr>
          <p:cNvSpPr/>
          <p:nvPr/>
        </p:nvSpPr>
        <p:spPr>
          <a:xfrm>
            <a:off x="1255776" y="1024128"/>
            <a:ext cx="6083808" cy="1328928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FD23C0-CED9-734D-9348-BC3EEAE4C9D6}"/>
              </a:ext>
            </a:extLst>
          </p:cNvPr>
          <p:cNvSpPr txBox="1"/>
          <p:nvPr/>
        </p:nvSpPr>
        <p:spPr>
          <a:xfrm>
            <a:off x="2651760" y="1020942"/>
            <a:ext cx="320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Hidden states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BC936D-15F8-4347-B6B4-C48B9FBA7ED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2120300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6">
            <a:extLst>
              <a:ext uri="{FF2B5EF4-FFF2-40B4-BE49-F238E27FC236}">
                <a16:creationId xmlns:a16="http://schemas.microsoft.com/office/drawing/2014/main" id="{C65D3CF9-1FF9-AC4D-9F57-3F8F516F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</a:p>
        </p:txBody>
      </p:sp>
      <p:cxnSp>
        <p:nvCxnSpPr>
          <p:cNvPr id="58" name="AutoShape 7">
            <a:extLst>
              <a:ext uri="{FF2B5EF4-FFF2-40B4-BE49-F238E27FC236}">
                <a16:creationId xmlns:a16="http://schemas.microsoft.com/office/drawing/2014/main" id="{34F23E98-B3A7-6E44-8BC4-036CE9EC8CC3}"/>
              </a:ext>
            </a:extLst>
          </p:cNvPr>
          <p:cNvCxnSpPr>
            <a:cxnSpLocks noChangeShapeType="1"/>
            <a:stCxn id="57" idx="4"/>
            <a:endCxn id="68" idx="0"/>
          </p:cNvCxnSpPr>
          <p:nvPr/>
        </p:nvCxnSpPr>
        <p:spPr bwMode="auto">
          <a:xfrm>
            <a:off x="36576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8">
            <a:extLst>
              <a:ext uri="{FF2B5EF4-FFF2-40B4-BE49-F238E27FC236}">
                <a16:creationId xmlns:a16="http://schemas.microsoft.com/office/drawing/2014/main" id="{4A115C2F-4CFD-D843-8EC3-65BC8E1C8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60" name="AutoShape 9">
            <a:extLst>
              <a:ext uri="{FF2B5EF4-FFF2-40B4-BE49-F238E27FC236}">
                <a16:creationId xmlns:a16="http://schemas.microsoft.com/office/drawing/2014/main" id="{2B51939E-DA32-CF4D-8C08-E518A59EBD43}"/>
              </a:ext>
            </a:extLst>
          </p:cNvPr>
          <p:cNvCxnSpPr>
            <a:cxnSpLocks noChangeShapeType="1"/>
            <a:stCxn id="61" idx="6"/>
            <a:endCxn id="57" idx="2"/>
          </p:cNvCxnSpPr>
          <p:nvPr/>
        </p:nvCxnSpPr>
        <p:spPr bwMode="auto">
          <a:xfrm>
            <a:off x="3024188" y="1885188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10">
            <a:extLst>
              <a:ext uri="{FF2B5EF4-FFF2-40B4-BE49-F238E27FC236}">
                <a16:creationId xmlns:a16="http://schemas.microsoft.com/office/drawing/2014/main" id="{41A03E45-73F3-0C42-A1D6-89A69BB2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62" name="AutoShape 11">
            <a:extLst>
              <a:ext uri="{FF2B5EF4-FFF2-40B4-BE49-F238E27FC236}">
                <a16:creationId xmlns:a16="http://schemas.microsoft.com/office/drawing/2014/main" id="{2E888939-397E-E340-A185-4D3660F8FED9}"/>
              </a:ext>
            </a:extLst>
          </p:cNvPr>
          <p:cNvCxnSpPr>
            <a:cxnSpLocks noChangeShapeType="1"/>
            <a:stCxn id="61" idx="4"/>
            <a:endCxn id="59" idx="0"/>
          </p:cNvCxnSpPr>
          <p:nvPr/>
        </p:nvCxnSpPr>
        <p:spPr bwMode="auto">
          <a:xfrm>
            <a:off x="27432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Oval 12">
            <a:extLst>
              <a:ext uri="{FF2B5EF4-FFF2-40B4-BE49-F238E27FC236}">
                <a16:creationId xmlns:a16="http://schemas.microsoft.com/office/drawing/2014/main" id="{066671DD-3C9B-8442-B040-9E0B28C57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3</a:t>
            </a:r>
          </a:p>
        </p:txBody>
      </p:sp>
      <p:cxnSp>
        <p:nvCxnSpPr>
          <p:cNvPr id="64" name="AutoShape 13">
            <a:extLst>
              <a:ext uri="{FF2B5EF4-FFF2-40B4-BE49-F238E27FC236}">
                <a16:creationId xmlns:a16="http://schemas.microsoft.com/office/drawing/2014/main" id="{3470BD14-D18B-464D-B992-BDF6A2EA2B02}"/>
              </a:ext>
            </a:extLst>
          </p:cNvPr>
          <p:cNvCxnSpPr>
            <a:cxnSpLocks noChangeShapeType="1"/>
            <a:stCxn id="63" idx="6"/>
            <a:endCxn id="66" idx="2"/>
          </p:cNvCxnSpPr>
          <p:nvPr/>
        </p:nvCxnSpPr>
        <p:spPr bwMode="auto">
          <a:xfrm>
            <a:off x="4852988" y="1885188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14">
            <a:extLst>
              <a:ext uri="{FF2B5EF4-FFF2-40B4-BE49-F238E27FC236}">
                <a16:creationId xmlns:a16="http://schemas.microsoft.com/office/drawing/2014/main" id="{E9CB5A50-AB8C-5846-9E4F-70819A0B6229}"/>
              </a:ext>
            </a:extLst>
          </p:cNvPr>
          <p:cNvCxnSpPr>
            <a:cxnSpLocks noChangeShapeType="1"/>
            <a:stCxn id="57" idx="6"/>
            <a:endCxn id="63" idx="2"/>
          </p:cNvCxnSpPr>
          <p:nvPr/>
        </p:nvCxnSpPr>
        <p:spPr bwMode="auto">
          <a:xfrm>
            <a:off x="3938588" y="1885188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15">
            <a:extLst>
              <a:ext uri="{FF2B5EF4-FFF2-40B4-BE49-F238E27FC236}">
                <a16:creationId xmlns:a16="http://schemas.microsoft.com/office/drawing/2014/main" id="{AFA1ECB9-3326-9B47-B904-98ED1395F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6184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67" name="AutoShape 16">
            <a:extLst>
              <a:ext uri="{FF2B5EF4-FFF2-40B4-BE49-F238E27FC236}">
                <a16:creationId xmlns:a16="http://schemas.microsoft.com/office/drawing/2014/main" id="{B1DC521D-F72F-9F48-A689-91F0D3873F1B}"/>
              </a:ext>
            </a:extLst>
          </p:cNvPr>
          <p:cNvCxnSpPr>
            <a:cxnSpLocks noChangeShapeType="1"/>
            <a:stCxn id="66" idx="6"/>
          </p:cNvCxnSpPr>
          <p:nvPr/>
        </p:nvCxnSpPr>
        <p:spPr bwMode="auto">
          <a:xfrm>
            <a:off x="5767388" y="1885188"/>
            <a:ext cx="962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17">
            <a:extLst>
              <a:ext uri="{FF2B5EF4-FFF2-40B4-BE49-F238E27FC236}">
                <a16:creationId xmlns:a16="http://schemas.microsoft.com/office/drawing/2014/main" id="{1E0EE9BA-7B03-9641-BAB8-627F5D854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9" name="Oval 18">
            <a:extLst>
              <a:ext uri="{FF2B5EF4-FFF2-40B4-BE49-F238E27FC236}">
                <a16:creationId xmlns:a16="http://schemas.microsoft.com/office/drawing/2014/main" id="{CED16132-F6C4-7E47-9377-C5BB1B35F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0" name="Oval 19">
            <a:extLst>
              <a:ext uri="{FF2B5EF4-FFF2-40B4-BE49-F238E27FC236}">
                <a16:creationId xmlns:a16="http://schemas.microsoft.com/office/drawing/2014/main" id="{E6F819A6-9F18-6547-A877-96C93722B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68528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72" name="AutoShape 21">
            <a:extLst>
              <a:ext uri="{FF2B5EF4-FFF2-40B4-BE49-F238E27FC236}">
                <a16:creationId xmlns:a16="http://schemas.microsoft.com/office/drawing/2014/main" id="{B96B095C-EF57-1340-AC07-C61F7207B447}"/>
              </a:ext>
            </a:extLst>
          </p:cNvPr>
          <p:cNvCxnSpPr>
            <a:cxnSpLocks noChangeShapeType="1"/>
            <a:stCxn id="63" idx="4"/>
            <a:endCxn id="69" idx="0"/>
          </p:cNvCxnSpPr>
          <p:nvPr/>
        </p:nvCxnSpPr>
        <p:spPr bwMode="auto">
          <a:xfrm>
            <a:off x="45720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22">
            <a:extLst>
              <a:ext uri="{FF2B5EF4-FFF2-40B4-BE49-F238E27FC236}">
                <a16:creationId xmlns:a16="http://schemas.microsoft.com/office/drawing/2014/main" id="{73AAC07C-559A-4442-91F7-1F25A0EAA1CE}"/>
              </a:ext>
            </a:extLst>
          </p:cNvPr>
          <p:cNvCxnSpPr>
            <a:cxnSpLocks noChangeShapeType="1"/>
            <a:stCxn id="66" idx="4"/>
            <a:endCxn id="70" idx="0"/>
          </p:cNvCxnSpPr>
          <p:nvPr/>
        </p:nvCxnSpPr>
        <p:spPr bwMode="auto">
          <a:xfrm>
            <a:off x="5486400" y="2166176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4BE8C88-E9DF-0341-8CFA-12A36E84900C}"/>
              </a:ext>
            </a:extLst>
          </p:cNvPr>
          <p:cNvSpPr/>
          <p:nvPr/>
        </p:nvSpPr>
        <p:spPr>
          <a:xfrm>
            <a:off x="1255776" y="1024128"/>
            <a:ext cx="6083808" cy="1328928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FD23C0-CED9-734D-9348-BC3EEAE4C9D6}"/>
              </a:ext>
            </a:extLst>
          </p:cNvPr>
          <p:cNvSpPr txBox="1"/>
          <p:nvPr/>
        </p:nvSpPr>
        <p:spPr>
          <a:xfrm>
            <a:off x="2651760" y="1020942"/>
            <a:ext cx="320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Hidden states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F5CCA6-F7AD-C046-B8A7-16E4344079A7}"/>
              </a:ext>
            </a:extLst>
          </p:cNvPr>
          <p:cNvSpPr/>
          <p:nvPr/>
        </p:nvSpPr>
        <p:spPr>
          <a:xfrm>
            <a:off x="1263396" y="2462784"/>
            <a:ext cx="6083808" cy="1328928"/>
          </a:xfrm>
          <a:prstGeom prst="ellipse">
            <a:avLst/>
          </a:prstGeom>
          <a:solidFill>
            <a:srgbClr val="FF7E7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26946A-C19E-D548-944D-568828765CB7}"/>
              </a:ext>
            </a:extLst>
          </p:cNvPr>
          <p:cNvSpPr txBox="1"/>
          <p:nvPr/>
        </p:nvSpPr>
        <p:spPr>
          <a:xfrm>
            <a:off x="2743200" y="3207951"/>
            <a:ext cx="320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Observations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35F21E-FC3A-3F45-BBE1-99794794950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181839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4">
            <a:extLst>
              <a:ext uri="{FF2B5EF4-FFF2-40B4-BE49-F238E27FC236}">
                <a16:creationId xmlns:a16="http://schemas.microsoft.com/office/drawing/2014/main" id="{FAD3D566-1AE7-7748-A2A4-31A0E802B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975" y="2106834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A7CDF9AA-CD60-0141-9924-5158C2C53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975" y="1040034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28" name="AutoShape 6">
            <a:extLst>
              <a:ext uri="{FF2B5EF4-FFF2-40B4-BE49-F238E27FC236}">
                <a16:creationId xmlns:a16="http://schemas.microsoft.com/office/drawing/2014/main" id="{2C298FF8-128B-174F-B085-CC7AA948B72C}"/>
              </a:ext>
            </a:extLst>
          </p:cNvPr>
          <p:cNvCxnSpPr>
            <a:cxnSpLocks noChangeShapeType="1"/>
            <a:stCxn id="27" idx="4"/>
            <a:endCxn id="26" idx="0"/>
          </p:cNvCxnSpPr>
          <p:nvPr/>
        </p:nvCxnSpPr>
        <p:spPr bwMode="auto">
          <a:xfrm>
            <a:off x="6285675" y="1587722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61A0D2E-156E-724C-9604-C3C8897E97CD}"/>
              </a:ext>
            </a:extLst>
          </p:cNvPr>
          <p:cNvSpPr txBox="1"/>
          <p:nvPr/>
        </p:nvSpPr>
        <p:spPr>
          <a:xfrm>
            <a:off x="5738249" y="2737924"/>
            <a:ext cx="140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Emission</a:t>
            </a:r>
          </a:p>
        </p:txBody>
      </p:sp>
      <p:sp>
        <p:nvSpPr>
          <p:cNvPr id="30" name="Oval 38">
            <a:extLst>
              <a:ext uri="{FF2B5EF4-FFF2-40B4-BE49-F238E27FC236}">
                <a16:creationId xmlns:a16="http://schemas.microsoft.com/office/drawing/2014/main" id="{F634DC48-1755-474F-95C1-CC87331F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626" y="158772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</a:p>
        </p:txBody>
      </p:sp>
      <p:cxnSp>
        <p:nvCxnSpPr>
          <p:cNvPr id="31" name="AutoShape 39">
            <a:extLst>
              <a:ext uri="{FF2B5EF4-FFF2-40B4-BE49-F238E27FC236}">
                <a16:creationId xmlns:a16="http://schemas.microsoft.com/office/drawing/2014/main" id="{ECE7A06B-CC9D-EE42-854D-724C1196E51A}"/>
              </a:ext>
            </a:extLst>
          </p:cNvPr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2224914" y="1854422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40">
            <a:extLst>
              <a:ext uri="{FF2B5EF4-FFF2-40B4-BE49-F238E27FC236}">
                <a16:creationId xmlns:a16="http://schemas.microsoft.com/office/drawing/2014/main" id="{01BAE40F-1EE9-5E47-9AB7-170AFC32A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226" y="158772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3CD08F-AB80-AF4B-823F-5EE5F0DB49BC}"/>
              </a:ext>
            </a:extLst>
          </p:cNvPr>
          <p:cNvSpPr txBox="1"/>
          <p:nvPr/>
        </p:nvSpPr>
        <p:spPr>
          <a:xfrm>
            <a:off x="1874207" y="2737924"/>
            <a:ext cx="140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67F4B6-8A36-7247-B0D6-609B6A9B454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3074949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15EA12-226C-0548-A016-E00C4F7142F7}"/>
              </a:ext>
            </a:extLst>
          </p:cNvPr>
          <p:cNvSpPr txBox="1"/>
          <p:nvPr/>
        </p:nvSpPr>
        <p:spPr>
          <a:xfrm>
            <a:off x="770009" y="4007043"/>
            <a:ext cx="754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Markov assumption: </a:t>
            </a:r>
          </a:p>
          <a:p>
            <a:r>
              <a:rPr lang="en-US" dirty="0"/>
              <a:t>Transition probability depends on the current state only.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1F047-3ED0-5047-B8B0-A8F02FA396A7}"/>
              </a:ext>
            </a:extLst>
          </p:cNvPr>
          <p:cNvSpPr txBox="1"/>
          <p:nvPr/>
        </p:nvSpPr>
        <p:spPr>
          <a:xfrm>
            <a:off x="770009" y="5293299"/>
            <a:ext cx="817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Output independence assumption: </a:t>
            </a:r>
          </a:p>
          <a:p>
            <a:r>
              <a:rPr lang="en-US" dirty="0"/>
              <a:t>Output/Emission probability depends on the current state only.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FAD3D566-1AE7-7748-A2A4-31A0E802B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975" y="2106834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A7CDF9AA-CD60-0141-9924-5158C2C53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975" y="1040034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28" name="AutoShape 6">
            <a:extLst>
              <a:ext uri="{FF2B5EF4-FFF2-40B4-BE49-F238E27FC236}">
                <a16:creationId xmlns:a16="http://schemas.microsoft.com/office/drawing/2014/main" id="{2C298FF8-128B-174F-B085-CC7AA948B72C}"/>
              </a:ext>
            </a:extLst>
          </p:cNvPr>
          <p:cNvCxnSpPr>
            <a:cxnSpLocks noChangeShapeType="1"/>
            <a:stCxn id="27" idx="4"/>
            <a:endCxn id="26" idx="0"/>
          </p:cNvCxnSpPr>
          <p:nvPr/>
        </p:nvCxnSpPr>
        <p:spPr bwMode="auto">
          <a:xfrm>
            <a:off x="6285675" y="1587722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61A0D2E-156E-724C-9604-C3C8897E97CD}"/>
              </a:ext>
            </a:extLst>
          </p:cNvPr>
          <p:cNvSpPr txBox="1"/>
          <p:nvPr/>
        </p:nvSpPr>
        <p:spPr>
          <a:xfrm>
            <a:off x="5738249" y="2737924"/>
            <a:ext cx="140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Emission</a:t>
            </a:r>
          </a:p>
        </p:txBody>
      </p:sp>
      <p:sp>
        <p:nvSpPr>
          <p:cNvPr id="30" name="Oval 38">
            <a:extLst>
              <a:ext uri="{FF2B5EF4-FFF2-40B4-BE49-F238E27FC236}">
                <a16:creationId xmlns:a16="http://schemas.microsoft.com/office/drawing/2014/main" id="{F634DC48-1755-474F-95C1-CC87331F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626" y="158772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</a:p>
        </p:txBody>
      </p:sp>
      <p:cxnSp>
        <p:nvCxnSpPr>
          <p:cNvPr id="31" name="AutoShape 39">
            <a:extLst>
              <a:ext uri="{FF2B5EF4-FFF2-40B4-BE49-F238E27FC236}">
                <a16:creationId xmlns:a16="http://schemas.microsoft.com/office/drawing/2014/main" id="{ECE7A06B-CC9D-EE42-854D-724C1196E51A}"/>
              </a:ext>
            </a:extLst>
          </p:cNvPr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2224914" y="1854422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40">
            <a:extLst>
              <a:ext uri="{FF2B5EF4-FFF2-40B4-BE49-F238E27FC236}">
                <a16:creationId xmlns:a16="http://schemas.microsoft.com/office/drawing/2014/main" id="{01BAE40F-1EE9-5E47-9AB7-170AFC32A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226" y="158772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3CD08F-AB80-AF4B-823F-5EE5F0DB49BC}"/>
              </a:ext>
            </a:extLst>
          </p:cNvPr>
          <p:cNvSpPr txBox="1"/>
          <p:nvPr/>
        </p:nvSpPr>
        <p:spPr>
          <a:xfrm>
            <a:off x="1874207" y="2737924"/>
            <a:ext cx="140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67F4B6-8A36-7247-B0D6-609B6A9B454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593246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BDFE44-0717-AB45-8C5F-3128B495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2423" y="584775"/>
            <a:ext cx="6607369" cy="4881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30B7C4-C6E7-CB44-A568-FDF1AEDF392A}"/>
              </a:ext>
            </a:extLst>
          </p:cNvPr>
          <p:cNvSpPr txBox="1"/>
          <p:nvPr/>
        </p:nvSpPr>
        <p:spPr>
          <a:xfrm>
            <a:off x="5012825" y="1446723"/>
            <a:ext cx="441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Probability of a sequence of hidden states, given a sequence of observations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F36839E-7B32-1B49-9958-5DD181ED7E93}"/>
              </a:ext>
            </a:extLst>
          </p:cNvPr>
          <p:cNvSpPr/>
          <p:nvPr/>
        </p:nvSpPr>
        <p:spPr>
          <a:xfrm>
            <a:off x="4352544" y="775650"/>
            <a:ext cx="975360" cy="711774"/>
          </a:xfrm>
          <a:custGeom>
            <a:avLst/>
            <a:gdLst>
              <a:gd name="connsiteX0" fmla="*/ 975360 w 975360"/>
              <a:gd name="connsiteY0" fmla="*/ 711774 h 711774"/>
              <a:gd name="connsiteX1" fmla="*/ 573024 w 975360"/>
              <a:gd name="connsiteY1" fmla="*/ 89982 h 711774"/>
              <a:gd name="connsiteX2" fmla="*/ 0 w 975360"/>
              <a:gd name="connsiteY2" fmla="*/ 16830 h 71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711774">
                <a:moveTo>
                  <a:pt x="975360" y="711774"/>
                </a:moveTo>
                <a:cubicBezTo>
                  <a:pt x="855472" y="458790"/>
                  <a:pt x="735584" y="205806"/>
                  <a:pt x="573024" y="89982"/>
                </a:cubicBezTo>
                <a:cubicBezTo>
                  <a:pt x="410464" y="-25842"/>
                  <a:pt x="205232" y="-4506"/>
                  <a:pt x="0" y="1683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208800-EB23-CE46-BF9E-1565683611E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1108606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BDFE44-0717-AB45-8C5F-3128B495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2423" y="584775"/>
            <a:ext cx="6607369" cy="1304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9FB2F-A1D5-384C-811E-668E22B26F13}"/>
              </a:ext>
            </a:extLst>
          </p:cNvPr>
          <p:cNvSpPr txBox="1"/>
          <p:nvPr/>
        </p:nvSpPr>
        <p:spPr>
          <a:xfrm>
            <a:off x="5012825" y="1446723"/>
            <a:ext cx="441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Probability of a sequence of hidden states, given a sequence of observations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591E5D8-3548-E740-929E-96C26265BF55}"/>
              </a:ext>
            </a:extLst>
          </p:cNvPr>
          <p:cNvSpPr/>
          <p:nvPr/>
        </p:nvSpPr>
        <p:spPr>
          <a:xfrm>
            <a:off x="4352544" y="775650"/>
            <a:ext cx="975360" cy="711774"/>
          </a:xfrm>
          <a:custGeom>
            <a:avLst/>
            <a:gdLst>
              <a:gd name="connsiteX0" fmla="*/ 975360 w 975360"/>
              <a:gd name="connsiteY0" fmla="*/ 711774 h 711774"/>
              <a:gd name="connsiteX1" fmla="*/ 573024 w 975360"/>
              <a:gd name="connsiteY1" fmla="*/ 89982 h 711774"/>
              <a:gd name="connsiteX2" fmla="*/ 0 w 975360"/>
              <a:gd name="connsiteY2" fmla="*/ 16830 h 71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711774">
                <a:moveTo>
                  <a:pt x="975360" y="711774"/>
                </a:moveTo>
                <a:cubicBezTo>
                  <a:pt x="855472" y="458790"/>
                  <a:pt x="735584" y="205806"/>
                  <a:pt x="573024" y="89982"/>
                </a:cubicBezTo>
                <a:cubicBezTo>
                  <a:pt x="410464" y="-25842"/>
                  <a:pt x="205232" y="-4506"/>
                  <a:pt x="0" y="1683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B74BF-F029-294D-A5D4-673B38B2D3A9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1610773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BDFE44-0717-AB45-8C5F-3128B495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2423" y="584775"/>
            <a:ext cx="6607369" cy="19023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48EB6-C78E-2140-8FD1-58B2DDCFFFF1}"/>
              </a:ext>
            </a:extLst>
          </p:cNvPr>
          <p:cNvSpPr txBox="1"/>
          <p:nvPr/>
        </p:nvSpPr>
        <p:spPr>
          <a:xfrm>
            <a:off x="5012825" y="1446723"/>
            <a:ext cx="441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Probability of a sequence of hidden states, given a sequence of observations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2F54B27-88CF-7F4B-B4AF-4463BCA9A72A}"/>
              </a:ext>
            </a:extLst>
          </p:cNvPr>
          <p:cNvSpPr/>
          <p:nvPr/>
        </p:nvSpPr>
        <p:spPr>
          <a:xfrm>
            <a:off x="4352544" y="775650"/>
            <a:ext cx="975360" cy="711774"/>
          </a:xfrm>
          <a:custGeom>
            <a:avLst/>
            <a:gdLst>
              <a:gd name="connsiteX0" fmla="*/ 975360 w 975360"/>
              <a:gd name="connsiteY0" fmla="*/ 711774 h 711774"/>
              <a:gd name="connsiteX1" fmla="*/ 573024 w 975360"/>
              <a:gd name="connsiteY1" fmla="*/ 89982 h 711774"/>
              <a:gd name="connsiteX2" fmla="*/ 0 w 975360"/>
              <a:gd name="connsiteY2" fmla="*/ 16830 h 71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711774">
                <a:moveTo>
                  <a:pt x="975360" y="711774"/>
                </a:moveTo>
                <a:cubicBezTo>
                  <a:pt x="855472" y="458790"/>
                  <a:pt x="735584" y="205806"/>
                  <a:pt x="573024" y="89982"/>
                </a:cubicBezTo>
                <a:cubicBezTo>
                  <a:pt x="410464" y="-25842"/>
                  <a:pt x="205232" y="-4506"/>
                  <a:pt x="0" y="1683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DA8B9-C020-C840-AAEF-7A66A7CB404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3779477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BDFE44-0717-AB45-8C5F-3128B495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2423" y="584775"/>
            <a:ext cx="6607369" cy="3840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CC8D7-36CF-0246-9E03-01575174B8C2}"/>
              </a:ext>
            </a:extLst>
          </p:cNvPr>
          <p:cNvSpPr txBox="1"/>
          <p:nvPr/>
        </p:nvSpPr>
        <p:spPr>
          <a:xfrm>
            <a:off x="120743" y="3429000"/>
            <a:ext cx="160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Chain rule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975FDC0-A19C-6847-BA63-4DB64CC310EE}"/>
              </a:ext>
            </a:extLst>
          </p:cNvPr>
          <p:cNvSpPr/>
          <p:nvPr/>
        </p:nvSpPr>
        <p:spPr>
          <a:xfrm flipH="1">
            <a:off x="924479" y="2913532"/>
            <a:ext cx="1607472" cy="584775"/>
          </a:xfrm>
          <a:custGeom>
            <a:avLst/>
            <a:gdLst>
              <a:gd name="connsiteX0" fmla="*/ 975360 w 975360"/>
              <a:gd name="connsiteY0" fmla="*/ 711774 h 711774"/>
              <a:gd name="connsiteX1" fmla="*/ 573024 w 975360"/>
              <a:gd name="connsiteY1" fmla="*/ 89982 h 711774"/>
              <a:gd name="connsiteX2" fmla="*/ 0 w 975360"/>
              <a:gd name="connsiteY2" fmla="*/ 16830 h 71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711774">
                <a:moveTo>
                  <a:pt x="975360" y="711774"/>
                </a:moveTo>
                <a:cubicBezTo>
                  <a:pt x="855472" y="458790"/>
                  <a:pt x="735584" y="205806"/>
                  <a:pt x="573024" y="89982"/>
                </a:cubicBezTo>
                <a:cubicBezTo>
                  <a:pt x="410464" y="-25842"/>
                  <a:pt x="205232" y="-4506"/>
                  <a:pt x="0" y="1683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81CE4-BD90-1844-A713-4BD36A292E2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113888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B262E-5226-0C41-A69F-670994849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15" y="2488184"/>
            <a:ext cx="2095500" cy="1564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09B5A-BDA2-304D-86EA-018BE560DCE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Happy or sad?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9A478-537D-1649-A934-CE3CBB52F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30" y="2112264"/>
            <a:ext cx="2168568" cy="280731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B06A86-B396-6A4C-96E6-B79FE99FBA14}"/>
              </a:ext>
            </a:extLst>
          </p:cNvPr>
          <p:cNvCxnSpPr/>
          <p:nvPr/>
        </p:nvCxnSpPr>
        <p:spPr>
          <a:xfrm flipV="1">
            <a:off x="4901184" y="2488184"/>
            <a:ext cx="1905331" cy="782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C6A2B5-22B0-CE4B-B89A-AC0D16D1DAA3}"/>
              </a:ext>
            </a:extLst>
          </p:cNvPr>
          <p:cNvCxnSpPr>
            <a:cxnSpLocks/>
          </p:cNvCxnSpPr>
          <p:nvPr/>
        </p:nvCxnSpPr>
        <p:spPr>
          <a:xfrm>
            <a:off x="4901184" y="3270504"/>
            <a:ext cx="1905331" cy="782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B39CAB5-4E9F-A747-A984-83AAFAD34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98" y="1070566"/>
            <a:ext cx="1986517" cy="19791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D2A4F9-7C06-AB4A-BA0B-CBD6890932B4}"/>
              </a:ext>
            </a:extLst>
          </p:cNvPr>
          <p:cNvSpPr txBox="1"/>
          <p:nvPr/>
        </p:nvSpPr>
        <p:spPr>
          <a:xfrm>
            <a:off x="596700" y="3073853"/>
            <a:ext cx="214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Past experience</a:t>
            </a:r>
            <a:endParaRPr lang="en-US" sz="2400" baseline="-25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79941C-9C03-5C41-A8EA-0470CAA6D447}"/>
              </a:ext>
            </a:extLst>
          </p:cNvPr>
          <p:cNvCxnSpPr>
            <a:cxnSpLocks/>
          </p:cNvCxnSpPr>
          <p:nvPr/>
        </p:nvCxnSpPr>
        <p:spPr>
          <a:xfrm flipH="1" flipV="1">
            <a:off x="2642615" y="1145319"/>
            <a:ext cx="1324192" cy="181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503929-C234-EC48-A7C1-83DC1CFF25F2}"/>
              </a:ext>
            </a:extLst>
          </p:cNvPr>
          <p:cNvCxnSpPr>
            <a:cxnSpLocks/>
          </p:cNvCxnSpPr>
          <p:nvPr/>
        </p:nvCxnSpPr>
        <p:spPr>
          <a:xfrm flipV="1">
            <a:off x="2624326" y="2957271"/>
            <a:ext cx="1342481" cy="6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4BF2F9-DCD1-AA41-8C85-462FD8FCC311}"/>
              </a:ext>
            </a:extLst>
          </p:cNvPr>
          <p:cNvSpPr txBox="1"/>
          <p:nvPr/>
        </p:nvSpPr>
        <p:spPr>
          <a:xfrm>
            <a:off x="2412842" y="5251016"/>
            <a:ext cx="483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 (The dolphin is happy | Experience)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574012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BDFE44-0717-AB45-8C5F-3128B495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2423" y="584775"/>
            <a:ext cx="6607369" cy="5206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8E6BE-E674-7649-8345-7473073A576F}"/>
              </a:ext>
            </a:extLst>
          </p:cNvPr>
          <p:cNvSpPr txBox="1"/>
          <p:nvPr/>
        </p:nvSpPr>
        <p:spPr>
          <a:xfrm>
            <a:off x="120743" y="3429000"/>
            <a:ext cx="2011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Observation depends on the current state only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332A72D-3D5C-734D-A534-CB7359331497}"/>
              </a:ext>
            </a:extLst>
          </p:cNvPr>
          <p:cNvSpPr/>
          <p:nvPr/>
        </p:nvSpPr>
        <p:spPr>
          <a:xfrm rot="2242079" flipH="1">
            <a:off x="1740712" y="4183052"/>
            <a:ext cx="1607472" cy="584775"/>
          </a:xfrm>
          <a:custGeom>
            <a:avLst/>
            <a:gdLst>
              <a:gd name="connsiteX0" fmla="*/ 975360 w 975360"/>
              <a:gd name="connsiteY0" fmla="*/ 711774 h 711774"/>
              <a:gd name="connsiteX1" fmla="*/ 573024 w 975360"/>
              <a:gd name="connsiteY1" fmla="*/ 89982 h 711774"/>
              <a:gd name="connsiteX2" fmla="*/ 0 w 975360"/>
              <a:gd name="connsiteY2" fmla="*/ 16830 h 71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711774">
                <a:moveTo>
                  <a:pt x="975360" y="711774"/>
                </a:moveTo>
                <a:cubicBezTo>
                  <a:pt x="855472" y="458790"/>
                  <a:pt x="735584" y="205806"/>
                  <a:pt x="573024" y="89982"/>
                </a:cubicBezTo>
                <a:cubicBezTo>
                  <a:pt x="410464" y="-25842"/>
                  <a:pt x="205232" y="-4506"/>
                  <a:pt x="0" y="1683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48722-CF7C-DC42-BE82-0D83B72C6191}"/>
              </a:ext>
            </a:extLst>
          </p:cNvPr>
          <p:cNvSpPr txBox="1"/>
          <p:nvPr/>
        </p:nvSpPr>
        <p:spPr>
          <a:xfrm>
            <a:off x="404208" y="5213857"/>
            <a:ext cx="2011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Future state depends on the current state only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AE1788C-8A85-7C4D-9769-E1BA8FD0B546}"/>
              </a:ext>
            </a:extLst>
          </p:cNvPr>
          <p:cNvSpPr/>
          <p:nvPr/>
        </p:nvSpPr>
        <p:spPr>
          <a:xfrm rot="18613450" flipH="1" flipV="1">
            <a:off x="2039739" y="5556736"/>
            <a:ext cx="1930899" cy="1001598"/>
          </a:xfrm>
          <a:custGeom>
            <a:avLst/>
            <a:gdLst>
              <a:gd name="connsiteX0" fmla="*/ 975360 w 975360"/>
              <a:gd name="connsiteY0" fmla="*/ 711774 h 711774"/>
              <a:gd name="connsiteX1" fmla="*/ 573024 w 975360"/>
              <a:gd name="connsiteY1" fmla="*/ 89982 h 711774"/>
              <a:gd name="connsiteX2" fmla="*/ 0 w 975360"/>
              <a:gd name="connsiteY2" fmla="*/ 16830 h 71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711774">
                <a:moveTo>
                  <a:pt x="975360" y="711774"/>
                </a:moveTo>
                <a:cubicBezTo>
                  <a:pt x="855472" y="458790"/>
                  <a:pt x="735584" y="205806"/>
                  <a:pt x="573024" y="89982"/>
                </a:cubicBezTo>
                <a:cubicBezTo>
                  <a:pt x="410464" y="-25842"/>
                  <a:pt x="205232" y="-4506"/>
                  <a:pt x="0" y="1683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81AB0-CDC3-244E-A160-B29677AD404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1816532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BDFE44-0717-AB45-8C5F-3128B495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2423" y="584775"/>
            <a:ext cx="6607369" cy="6273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FC0D9-AB48-A640-AE7E-50F29F2C78F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689530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DFF025-1187-CF4A-A047-B95C49EE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rgbClr val="FF7E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252" y="1887890"/>
            <a:ext cx="5677705" cy="215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FD198-16A7-EE4A-BE35-F7123CF461EE}"/>
              </a:ext>
            </a:extLst>
          </p:cNvPr>
          <p:cNvSpPr txBox="1"/>
          <p:nvPr/>
        </p:nvSpPr>
        <p:spPr>
          <a:xfrm>
            <a:off x="170431" y="939259"/>
            <a:ext cx="747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Probability of a given observation/measurement sequence</a:t>
            </a:r>
            <a:endParaRPr lang="en-US" sz="2400" baseline="-25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B2B2AA-E5C4-914B-92FF-28C7D0BEA41E}"/>
              </a:ext>
            </a:extLst>
          </p:cNvPr>
          <p:cNvSpPr/>
          <p:nvPr/>
        </p:nvSpPr>
        <p:spPr>
          <a:xfrm rot="17105787" flipH="1">
            <a:off x="1341601" y="1334071"/>
            <a:ext cx="599292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FDAA3-5727-4549-AF8A-6DF52378ADE4}"/>
              </a:ext>
            </a:extLst>
          </p:cNvPr>
          <p:cNvSpPr txBox="1"/>
          <p:nvPr/>
        </p:nvSpPr>
        <p:spPr>
          <a:xfrm>
            <a:off x="496135" y="4118492"/>
            <a:ext cx="229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Marginal probability rule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BA1F095-020C-0B44-A872-03830EA6551A}"/>
              </a:ext>
            </a:extLst>
          </p:cNvPr>
          <p:cNvSpPr/>
          <p:nvPr/>
        </p:nvSpPr>
        <p:spPr>
          <a:xfrm rot="18613450" flipH="1" flipV="1">
            <a:off x="2088507" y="3988750"/>
            <a:ext cx="1930899" cy="1001598"/>
          </a:xfrm>
          <a:custGeom>
            <a:avLst/>
            <a:gdLst>
              <a:gd name="connsiteX0" fmla="*/ 975360 w 975360"/>
              <a:gd name="connsiteY0" fmla="*/ 711774 h 711774"/>
              <a:gd name="connsiteX1" fmla="*/ 573024 w 975360"/>
              <a:gd name="connsiteY1" fmla="*/ 89982 h 711774"/>
              <a:gd name="connsiteX2" fmla="*/ 0 w 975360"/>
              <a:gd name="connsiteY2" fmla="*/ 16830 h 71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711774">
                <a:moveTo>
                  <a:pt x="975360" y="711774"/>
                </a:moveTo>
                <a:cubicBezTo>
                  <a:pt x="855472" y="458790"/>
                  <a:pt x="735584" y="205806"/>
                  <a:pt x="573024" y="89982"/>
                </a:cubicBezTo>
                <a:cubicBezTo>
                  <a:pt x="410464" y="-25842"/>
                  <a:pt x="205232" y="-4506"/>
                  <a:pt x="0" y="1683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6CF64-E7E2-9F43-A34D-5160B78E3D7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25369034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DFF025-1187-CF4A-A047-B95C49EE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rgbClr val="FF7E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252" y="1887890"/>
            <a:ext cx="5677705" cy="215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FD198-16A7-EE4A-BE35-F7123CF461EE}"/>
              </a:ext>
            </a:extLst>
          </p:cNvPr>
          <p:cNvSpPr txBox="1"/>
          <p:nvPr/>
        </p:nvSpPr>
        <p:spPr>
          <a:xfrm>
            <a:off x="170431" y="939259"/>
            <a:ext cx="747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Probability of a given observation/measurement sequence</a:t>
            </a:r>
            <a:endParaRPr lang="en-US" sz="2400" baseline="-25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B2B2AA-E5C4-914B-92FF-28C7D0BEA41E}"/>
              </a:ext>
            </a:extLst>
          </p:cNvPr>
          <p:cNvSpPr/>
          <p:nvPr/>
        </p:nvSpPr>
        <p:spPr>
          <a:xfrm rot="17105787" flipH="1">
            <a:off x="1341601" y="1334071"/>
            <a:ext cx="599292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AFEB8-7722-0043-8D85-262E2255DF82}"/>
              </a:ext>
            </a:extLst>
          </p:cNvPr>
          <p:cNvSpPr txBox="1"/>
          <p:nvPr/>
        </p:nvSpPr>
        <p:spPr>
          <a:xfrm>
            <a:off x="481327" y="5116515"/>
            <a:ext cx="394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Summation over all possible</a:t>
            </a:r>
          </a:p>
          <a:p>
            <a:r>
              <a:rPr lang="en-US" dirty="0"/>
              <a:t>combinations of hidden states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0A2600B-E3D6-5045-ABA1-D8B7DF4A2C98}"/>
              </a:ext>
            </a:extLst>
          </p:cNvPr>
          <p:cNvSpPr/>
          <p:nvPr/>
        </p:nvSpPr>
        <p:spPr>
          <a:xfrm rot="11723841" flipH="1">
            <a:off x="2657241" y="4028834"/>
            <a:ext cx="805095" cy="121232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2E31F-20F2-C243-96C3-6542894C7AD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23257791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DFF025-1187-CF4A-A047-B95C49EE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rgbClr val="FF7E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252" y="1887890"/>
            <a:ext cx="5677705" cy="215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FD198-16A7-EE4A-BE35-F7123CF461EE}"/>
              </a:ext>
            </a:extLst>
          </p:cNvPr>
          <p:cNvSpPr txBox="1"/>
          <p:nvPr/>
        </p:nvSpPr>
        <p:spPr>
          <a:xfrm>
            <a:off x="170431" y="939259"/>
            <a:ext cx="747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Probability of a given observation/measurement sequence</a:t>
            </a:r>
            <a:endParaRPr lang="en-US" sz="2400" baseline="-25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B2B2AA-E5C4-914B-92FF-28C7D0BEA41E}"/>
              </a:ext>
            </a:extLst>
          </p:cNvPr>
          <p:cNvSpPr/>
          <p:nvPr/>
        </p:nvSpPr>
        <p:spPr>
          <a:xfrm rot="17105787" flipH="1">
            <a:off x="1341601" y="1334071"/>
            <a:ext cx="599292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AFEB8-7722-0043-8D85-262E2255DF82}"/>
              </a:ext>
            </a:extLst>
          </p:cNvPr>
          <p:cNvSpPr txBox="1"/>
          <p:nvPr/>
        </p:nvSpPr>
        <p:spPr>
          <a:xfrm>
            <a:off x="481327" y="5116515"/>
            <a:ext cx="394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Summation over all possible</a:t>
            </a:r>
          </a:p>
          <a:p>
            <a:r>
              <a:rPr lang="en-US" dirty="0"/>
              <a:t>combinations of hidden states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0A2600B-E3D6-5045-ABA1-D8B7DF4A2C98}"/>
              </a:ext>
            </a:extLst>
          </p:cNvPr>
          <p:cNvSpPr/>
          <p:nvPr/>
        </p:nvSpPr>
        <p:spPr>
          <a:xfrm rot="11723841" flipH="1">
            <a:off x="2657241" y="4028834"/>
            <a:ext cx="805095" cy="121232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D7292-9F3C-D040-800E-5E92CAD511E5}"/>
              </a:ext>
            </a:extLst>
          </p:cNvPr>
          <p:cNvSpPr txBox="1"/>
          <p:nvPr/>
        </p:nvSpPr>
        <p:spPr>
          <a:xfrm>
            <a:off x="1098241" y="6017500"/>
            <a:ext cx="6919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For N hidden states and a sequence of T observations,</a:t>
            </a:r>
          </a:p>
          <a:p>
            <a:pPr algn="ctr"/>
            <a:r>
              <a:rPr lang="en-US" dirty="0"/>
              <a:t>N</a:t>
            </a:r>
            <a:r>
              <a:rPr lang="en-US" baseline="30000" dirty="0"/>
              <a:t>T </a:t>
            </a:r>
            <a:r>
              <a:rPr lang="en-US" dirty="0"/>
              <a:t>different combinations</a:t>
            </a:r>
            <a:r>
              <a:rPr lang="en-US" baseline="30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81C82-33C1-B64B-8A84-2EF2227DB36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2583665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1FD198-16A7-EE4A-BE35-F7123CF461EE}"/>
              </a:ext>
            </a:extLst>
          </p:cNvPr>
          <p:cNvSpPr txBox="1"/>
          <p:nvPr/>
        </p:nvSpPr>
        <p:spPr>
          <a:xfrm>
            <a:off x="1084831" y="2060923"/>
            <a:ext cx="4845237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Forward-backward algorithm.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Viterbi algorithm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81C82-33C1-B64B-8A84-2EF2227DB36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393380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809B5A-BDA2-304D-86EA-018BE560DCE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Inference from sensor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98888-9722-AE4D-B6DF-E98269B59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879" r="82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r="16719"/>
          <a:stretch/>
        </p:blipFill>
        <p:spPr>
          <a:xfrm>
            <a:off x="6153912" y="1747038"/>
            <a:ext cx="2112980" cy="31118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06F7ACA-DCA6-4541-BFCC-16844C4B4DB5}"/>
              </a:ext>
            </a:extLst>
          </p:cNvPr>
          <p:cNvSpPr txBox="1"/>
          <p:nvPr/>
        </p:nvSpPr>
        <p:spPr>
          <a:xfrm>
            <a:off x="6153912" y="1010903"/>
            <a:ext cx="282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Tracking arm motion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89075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809B5A-BDA2-304D-86EA-018BE560DCE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Inference from sensor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98888-9722-AE4D-B6DF-E98269B59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879" r="82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r="16719"/>
          <a:stretch/>
        </p:blipFill>
        <p:spPr>
          <a:xfrm>
            <a:off x="6153912" y="1747038"/>
            <a:ext cx="2112980" cy="31118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47E1AE-9D0B-9A47-8214-691D096DEAC2}"/>
              </a:ext>
            </a:extLst>
          </p:cNvPr>
          <p:cNvSpPr txBox="1"/>
          <p:nvPr/>
        </p:nvSpPr>
        <p:spPr>
          <a:xfrm>
            <a:off x="3692855" y="5163596"/>
            <a:ext cx="268036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Partial information from sensors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7236DD8-61CD-954E-BD2C-71DA8506FC65}"/>
              </a:ext>
            </a:extLst>
          </p:cNvPr>
          <p:cNvSpPr/>
          <p:nvPr/>
        </p:nvSpPr>
        <p:spPr>
          <a:xfrm>
            <a:off x="6373220" y="4283991"/>
            <a:ext cx="623418" cy="1328928"/>
          </a:xfrm>
          <a:custGeom>
            <a:avLst/>
            <a:gdLst>
              <a:gd name="connsiteX0" fmla="*/ 585216 w 623418"/>
              <a:gd name="connsiteY0" fmla="*/ 0 h 1328928"/>
              <a:gd name="connsiteX1" fmla="*/ 560832 w 623418"/>
              <a:gd name="connsiteY1" fmla="*/ 1060704 h 1328928"/>
              <a:gd name="connsiteX2" fmla="*/ 0 w 623418"/>
              <a:gd name="connsiteY2" fmla="*/ 1328928 h 132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18" h="1328928">
                <a:moveTo>
                  <a:pt x="585216" y="0"/>
                </a:moveTo>
                <a:cubicBezTo>
                  <a:pt x="621792" y="419608"/>
                  <a:pt x="658368" y="839216"/>
                  <a:pt x="560832" y="1060704"/>
                </a:cubicBezTo>
                <a:cubicBezTo>
                  <a:pt x="463296" y="1282192"/>
                  <a:pt x="231648" y="1305560"/>
                  <a:pt x="0" y="1328928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F7ACA-DCA6-4541-BFCC-16844C4B4DB5}"/>
              </a:ext>
            </a:extLst>
          </p:cNvPr>
          <p:cNvSpPr txBox="1"/>
          <p:nvPr/>
        </p:nvSpPr>
        <p:spPr>
          <a:xfrm>
            <a:off x="6153912" y="1010903"/>
            <a:ext cx="282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Tracking arm motion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17777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809B5A-BDA2-304D-86EA-018BE560DCE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Inference from sensor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98888-9722-AE4D-B6DF-E98269B59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879" r="82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r="16719"/>
          <a:stretch/>
        </p:blipFill>
        <p:spPr>
          <a:xfrm>
            <a:off x="6153912" y="1747038"/>
            <a:ext cx="2112980" cy="31118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47E1AE-9D0B-9A47-8214-691D096DEAC2}"/>
              </a:ext>
            </a:extLst>
          </p:cNvPr>
          <p:cNvSpPr txBox="1"/>
          <p:nvPr/>
        </p:nvSpPr>
        <p:spPr>
          <a:xfrm>
            <a:off x="3692855" y="5163596"/>
            <a:ext cx="268036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Partial information from sensors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7236DD8-61CD-954E-BD2C-71DA8506FC65}"/>
              </a:ext>
            </a:extLst>
          </p:cNvPr>
          <p:cNvSpPr/>
          <p:nvPr/>
        </p:nvSpPr>
        <p:spPr>
          <a:xfrm>
            <a:off x="6373220" y="4283991"/>
            <a:ext cx="623418" cy="1328928"/>
          </a:xfrm>
          <a:custGeom>
            <a:avLst/>
            <a:gdLst>
              <a:gd name="connsiteX0" fmla="*/ 585216 w 623418"/>
              <a:gd name="connsiteY0" fmla="*/ 0 h 1328928"/>
              <a:gd name="connsiteX1" fmla="*/ 560832 w 623418"/>
              <a:gd name="connsiteY1" fmla="*/ 1060704 h 1328928"/>
              <a:gd name="connsiteX2" fmla="*/ 0 w 623418"/>
              <a:gd name="connsiteY2" fmla="*/ 1328928 h 132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18" h="1328928">
                <a:moveTo>
                  <a:pt x="585216" y="0"/>
                </a:moveTo>
                <a:cubicBezTo>
                  <a:pt x="621792" y="419608"/>
                  <a:pt x="658368" y="839216"/>
                  <a:pt x="560832" y="1060704"/>
                </a:cubicBezTo>
                <a:cubicBezTo>
                  <a:pt x="463296" y="1282192"/>
                  <a:pt x="231648" y="1305560"/>
                  <a:pt x="0" y="1328928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738283-F58E-F84A-9030-DB76D4405339}"/>
              </a:ext>
            </a:extLst>
          </p:cNvPr>
          <p:cNvCxnSpPr/>
          <p:nvPr/>
        </p:nvCxnSpPr>
        <p:spPr>
          <a:xfrm>
            <a:off x="3462528" y="3271611"/>
            <a:ext cx="0" cy="746517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6D6A6D-7C4D-1247-9BB2-A381EA38483C}"/>
              </a:ext>
            </a:extLst>
          </p:cNvPr>
          <p:cNvCxnSpPr>
            <a:cxnSpLocks/>
          </p:cNvCxnSpPr>
          <p:nvPr/>
        </p:nvCxnSpPr>
        <p:spPr>
          <a:xfrm flipH="1" flipV="1">
            <a:off x="3692855" y="4464622"/>
            <a:ext cx="999891" cy="707887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EFDF8FA4-C94A-6C42-8E70-944BFECE2D45}"/>
              </a:ext>
            </a:extLst>
          </p:cNvPr>
          <p:cNvSpPr/>
          <p:nvPr/>
        </p:nvSpPr>
        <p:spPr>
          <a:xfrm>
            <a:off x="3249168" y="4046338"/>
            <a:ext cx="475488" cy="460297"/>
          </a:xfrm>
          <a:prstGeom prst="ellips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7F4E60-4179-5746-9014-10C22074764D}"/>
              </a:ext>
            </a:extLst>
          </p:cNvPr>
          <p:cNvSpPr txBox="1"/>
          <p:nvPr/>
        </p:nvSpPr>
        <p:spPr>
          <a:xfrm>
            <a:off x="3317635" y="40131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F7ACA-DCA6-4541-BFCC-16844C4B4DB5}"/>
              </a:ext>
            </a:extLst>
          </p:cNvPr>
          <p:cNvSpPr txBox="1"/>
          <p:nvPr/>
        </p:nvSpPr>
        <p:spPr>
          <a:xfrm>
            <a:off x="6153912" y="1010903"/>
            <a:ext cx="282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Tracking arm motion</a:t>
            </a:r>
            <a:endParaRPr lang="en-US" sz="24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C8354D-463F-F944-BBFE-D6388F1D81BC}"/>
              </a:ext>
            </a:extLst>
          </p:cNvPr>
          <p:cNvSpPr txBox="1"/>
          <p:nvPr/>
        </p:nvSpPr>
        <p:spPr>
          <a:xfrm>
            <a:off x="1976041" y="2085436"/>
            <a:ext cx="3022679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Knowledge about the arm’s motion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(probabilistic models)</a:t>
            </a:r>
          </a:p>
        </p:txBody>
      </p:sp>
    </p:spTree>
    <p:extLst>
      <p:ext uri="{BB962C8B-B14F-4D97-AF65-F5344CB8AC3E}">
        <p14:creationId xmlns:p14="http://schemas.microsoft.com/office/powerpoint/2010/main" val="115714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809B5A-BDA2-304D-86EA-018BE560DCE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Inference from sensor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98888-9722-AE4D-B6DF-E98269B59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879" r="82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r="16719"/>
          <a:stretch/>
        </p:blipFill>
        <p:spPr>
          <a:xfrm>
            <a:off x="6153912" y="1747038"/>
            <a:ext cx="2112980" cy="31118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47E1AE-9D0B-9A47-8214-691D096DEAC2}"/>
              </a:ext>
            </a:extLst>
          </p:cNvPr>
          <p:cNvSpPr txBox="1"/>
          <p:nvPr/>
        </p:nvSpPr>
        <p:spPr>
          <a:xfrm>
            <a:off x="3692855" y="5163596"/>
            <a:ext cx="268036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Partial information from sensors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7236DD8-61CD-954E-BD2C-71DA8506FC65}"/>
              </a:ext>
            </a:extLst>
          </p:cNvPr>
          <p:cNvSpPr/>
          <p:nvPr/>
        </p:nvSpPr>
        <p:spPr>
          <a:xfrm>
            <a:off x="6373220" y="4283991"/>
            <a:ext cx="623418" cy="1328928"/>
          </a:xfrm>
          <a:custGeom>
            <a:avLst/>
            <a:gdLst>
              <a:gd name="connsiteX0" fmla="*/ 585216 w 623418"/>
              <a:gd name="connsiteY0" fmla="*/ 0 h 1328928"/>
              <a:gd name="connsiteX1" fmla="*/ 560832 w 623418"/>
              <a:gd name="connsiteY1" fmla="*/ 1060704 h 1328928"/>
              <a:gd name="connsiteX2" fmla="*/ 0 w 623418"/>
              <a:gd name="connsiteY2" fmla="*/ 1328928 h 132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18" h="1328928">
                <a:moveTo>
                  <a:pt x="585216" y="0"/>
                </a:moveTo>
                <a:cubicBezTo>
                  <a:pt x="621792" y="419608"/>
                  <a:pt x="658368" y="839216"/>
                  <a:pt x="560832" y="1060704"/>
                </a:cubicBezTo>
                <a:cubicBezTo>
                  <a:pt x="463296" y="1282192"/>
                  <a:pt x="231648" y="1305560"/>
                  <a:pt x="0" y="1328928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738283-F58E-F84A-9030-DB76D4405339}"/>
              </a:ext>
            </a:extLst>
          </p:cNvPr>
          <p:cNvCxnSpPr/>
          <p:nvPr/>
        </p:nvCxnSpPr>
        <p:spPr>
          <a:xfrm>
            <a:off x="3462528" y="3271611"/>
            <a:ext cx="0" cy="746517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6D6A6D-7C4D-1247-9BB2-A381EA38483C}"/>
              </a:ext>
            </a:extLst>
          </p:cNvPr>
          <p:cNvCxnSpPr>
            <a:cxnSpLocks/>
          </p:cNvCxnSpPr>
          <p:nvPr/>
        </p:nvCxnSpPr>
        <p:spPr>
          <a:xfrm flipH="1" flipV="1">
            <a:off x="3692855" y="4464622"/>
            <a:ext cx="999891" cy="707887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EFDF8FA4-C94A-6C42-8E70-944BFECE2D45}"/>
              </a:ext>
            </a:extLst>
          </p:cNvPr>
          <p:cNvSpPr/>
          <p:nvPr/>
        </p:nvSpPr>
        <p:spPr>
          <a:xfrm>
            <a:off x="3249168" y="4046338"/>
            <a:ext cx="475488" cy="460297"/>
          </a:xfrm>
          <a:prstGeom prst="ellips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7F4E60-4179-5746-9014-10C22074764D}"/>
              </a:ext>
            </a:extLst>
          </p:cNvPr>
          <p:cNvSpPr txBox="1"/>
          <p:nvPr/>
        </p:nvSpPr>
        <p:spPr>
          <a:xfrm>
            <a:off x="3317635" y="40131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0F8AF9-FB8F-5F4A-83ED-EA64DB77C8F9}"/>
              </a:ext>
            </a:extLst>
          </p:cNvPr>
          <p:cNvCxnSpPr>
            <a:cxnSpLocks/>
          </p:cNvCxnSpPr>
          <p:nvPr/>
        </p:nvCxnSpPr>
        <p:spPr>
          <a:xfrm flipH="1">
            <a:off x="2462626" y="4283991"/>
            <a:ext cx="751059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8672B4-C488-4F42-91BC-47CFDBC35B62}"/>
              </a:ext>
            </a:extLst>
          </p:cNvPr>
          <p:cNvSpPr txBox="1"/>
          <p:nvPr/>
        </p:nvSpPr>
        <p:spPr>
          <a:xfrm>
            <a:off x="305856" y="3748126"/>
            <a:ext cx="215677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Arm’s gesture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and movement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tracking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F7ACA-DCA6-4541-BFCC-16844C4B4DB5}"/>
              </a:ext>
            </a:extLst>
          </p:cNvPr>
          <p:cNvSpPr txBox="1"/>
          <p:nvPr/>
        </p:nvSpPr>
        <p:spPr>
          <a:xfrm>
            <a:off x="6153912" y="1010903"/>
            <a:ext cx="282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Tracking arm motion</a:t>
            </a:r>
            <a:endParaRPr lang="en-US" sz="24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6B3F9-3964-4843-A315-A551CA18CE2E}"/>
              </a:ext>
            </a:extLst>
          </p:cNvPr>
          <p:cNvSpPr txBox="1"/>
          <p:nvPr/>
        </p:nvSpPr>
        <p:spPr>
          <a:xfrm>
            <a:off x="1976041" y="2085436"/>
            <a:ext cx="3022679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Knowledge about the arm’s motion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(probabilistic models)</a:t>
            </a:r>
          </a:p>
        </p:txBody>
      </p:sp>
    </p:spTree>
    <p:extLst>
      <p:ext uri="{BB962C8B-B14F-4D97-AF65-F5344CB8AC3E}">
        <p14:creationId xmlns:p14="http://schemas.microsoft.com/office/powerpoint/2010/main" val="1209415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1418</Words>
  <Application>Microsoft Macintosh PowerPoint</Application>
  <PresentationFormat>On-screen Show (4:3)</PresentationFormat>
  <Paragraphs>395</Paragraphs>
  <Slides>55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Lucida Bright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107</cp:revision>
  <dcterms:created xsi:type="dcterms:W3CDTF">2019-02-12T00:12:52Z</dcterms:created>
  <dcterms:modified xsi:type="dcterms:W3CDTF">2019-02-13T02:46:11Z</dcterms:modified>
</cp:coreProperties>
</file>