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7"/>
  </p:notesMasterIdLst>
  <p:sldIdLst>
    <p:sldId id="258" r:id="rId2"/>
    <p:sldId id="320" r:id="rId3"/>
    <p:sldId id="534" r:id="rId4"/>
    <p:sldId id="257" r:id="rId5"/>
    <p:sldId id="535" r:id="rId6"/>
    <p:sldId id="536" r:id="rId7"/>
    <p:sldId id="537" r:id="rId8"/>
    <p:sldId id="538" r:id="rId9"/>
    <p:sldId id="539" r:id="rId10"/>
    <p:sldId id="260" r:id="rId11"/>
    <p:sldId id="263" r:id="rId12"/>
    <p:sldId id="262" r:id="rId13"/>
    <p:sldId id="267" r:id="rId14"/>
    <p:sldId id="278" r:id="rId15"/>
    <p:sldId id="277" r:id="rId16"/>
    <p:sldId id="265" r:id="rId17"/>
    <p:sldId id="270" r:id="rId18"/>
    <p:sldId id="271" r:id="rId19"/>
    <p:sldId id="272" r:id="rId20"/>
    <p:sldId id="273" r:id="rId21"/>
    <p:sldId id="327" r:id="rId22"/>
    <p:sldId id="328" r:id="rId23"/>
    <p:sldId id="329" r:id="rId24"/>
    <p:sldId id="330" r:id="rId25"/>
    <p:sldId id="275" r:id="rId26"/>
    <p:sldId id="276" r:id="rId27"/>
    <p:sldId id="279" r:id="rId28"/>
    <p:sldId id="280" r:id="rId29"/>
    <p:sldId id="540" r:id="rId30"/>
    <p:sldId id="281" r:id="rId31"/>
    <p:sldId id="541" r:id="rId32"/>
    <p:sldId id="282" r:id="rId33"/>
    <p:sldId id="578" r:id="rId34"/>
    <p:sldId id="579" r:id="rId35"/>
    <p:sldId id="283" r:id="rId36"/>
    <p:sldId id="287" r:id="rId37"/>
    <p:sldId id="292" r:id="rId38"/>
    <p:sldId id="291" r:id="rId39"/>
    <p:sldId id="580" r:id="rId40"/>
    <p:sldId id="286" r:id="rId41"/>
    <p:sldId id="289" r:id="rId42"/>
    <p:sldId id="288" r:id="rId43"/>
    <p:sldId id="290" r:id="rId44"/>
    <p:sldId id="293" r:id="rId45"/>
    <p:sldId id="295" r:id="rId46"/>
    <p:sldId id="296" r:id="rId47"/>
    <p:sldId id="297" r:id="rId48"/>
    <p:sldId id="298" r:id="rId49"/>
    <p:sldId id="331" r:id="rId50"/>
    <p:sldId id="304" r:id="rId51"/>
    <p:sldId id="305" r:id="rId52"/>
    <p:sldId id="306" r:id="rId53"/>
    <p:sldId id="307" r:id="rId54"/>
    <p:sldId id="308" r:id="rId55"/>
    <p:sldId id="581" r:id="rId56"/>
    <p:sldId id="582" r:id="rId57"/>
    <p:sldId id="584" r:id="rId58"/>
    <p:sldId id="583" r:id="rId59"/>
    <p:sldId id="300" r:id="rId60"/>
    <p:sldId id="310" r:id="rId61"/>
    <p:sldId id="337" r:id="rId62"/>
    <p:sldId id="338" r:id="rId63"/>
    <p:sldId id="339" r:id="rId64"/>
    <p:sldId id="340" r:id="rId65"/>
    <p:sldId id="341" r:id="rId66"/>
    <p:sldId id="343" r:id="rId67"/>
    <p:sldId id="311" r:id="rId68"/>
    <p:sldId id="312" r:id="rId69"/>
    <p:sldId id="313" r:id="rId70"/>
    <p:sldId id="314" r:id="rId71"/>
    <p:sldId id="316" r:id="rId72"/>
    <p:sldId id="585" r:id="rId73"/>
    <p:sldId id="332" r:id="rId74"/>
    <p:sldId id="315" r:id="rId75"/>
    <p:sldId id="333" r:id="rId76"/>
    <p:sldId id="319" r:id="rId77"/>
    <p:sldId id="334" r:id="rId78"/>
    <p:sldId id="318" r:id="rId79"/>
    <p:sldId id="335" r:id="rId80"/>
    <p:sldId id="336" r:id="rId81"/>
    <p:sldId id="321" r:id="rId82"/>
    <p:sldId id="322" r:id="rId83"/>
    <p:sldId id="323" r:id="rId84"/>
    <p:sldId id="324" r:id="rId85"/>
    <p:sldId id="325" r:id="rId86"/>
    <p:sldId id="326" r:id="rId87"/>
    <p:sldId id="345" r:id="rId88"/>
    <p:sldId id="509" r:id="rId89"/>
    <p:sldId id="510" r:id="rId90"/>
    <p:sldId id="512" r:id="rId91"/>
    <p:sldId id="514" r:id="rId92"/>
    <p:sldId id="515" r:id="rId93"/>
    <p:sldId id="516" r:id="rId94"/>
    <p:sldId id="498" r:id="rId95"/>
    <p:sldId id="522" r:id="rId96"/>
    <p:sldId id="521" r:id="rId97"/>
    <p:sldId id="520" r:id="rId98"/>
    <p:sldId id="519" r:id="rId99"/>
    <p:sldId id="523" r:id="rId100"/>
    <p:sldId id="524" r:id="rId101"/>
    <p:sldId id="525" r:id="rId102"/>
    <p:sldId id="505" r:id="rId103"/>
    <p:sldId id="508" r:id="rId104"/>
    <p:sldId id="589" r:id="rId105"/>
    <p:sldId id="590" r:id="rId106"/>
    <p:sldId id="591" r:id="rId107"/>
    <p:sldId id="592" r:id="rId108"/>
    <p:sldId id="593" r:id="rId109"/>
    <p:sldId id="594" r:id="rId110"/>
    <p:sldId id="586" r:id="rId111"/>
    <p:sldId id="530" r:id="rId112"/>
    <p:sldId id="531" r:id="rId113"/>
    <p:sldId id="532" r:id="rId114"/>
    <p:sldId id="533" r:id="rId115"/>
    <p:sldId id="344" r:id="rId1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9"/>
  </p:normalViewPr>
  <p:slideViewPr>
    <p:cSldViewPr snapToGrid="0" snapToObjects="1" showGuides="1">
      <p:cViewPr varScale="1">
        <p:scale>
          <a:sx n="98" d="100"/>
          <a:sy n="98" d="100"/>
        </p:scale>
        <p:origin x="175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14:19:06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3711 24575,'3'0'0,"0"0"0,15 0 0,-7 0 0,3 0 0,-4 0 0,-1 0 0,0 0 0,1 0 0,-1 0 0,1 0 0,4 0 0,-3 0 0,3 4 0,-5-3 0,1 3 0,4-4 0,-3 0 0,3 0 0,-5 0 0,0 0 0,1 0 0,-1 0 0,0 0 0,0 0 0,0 0 0,0 0 0,0 4 0,1-3 0,-1 3 0,0-4 0,1 0 0,-1 0 0,0 0 0,1 4 0,-1-2 0,0 2 0,1-4 0,-1 0 0,0 0 0,0 0 0,-3 4 0,2-3 0,-3 3 0,4-4 0,1 0 0,-1 0 0,0 0 0,1 0 0,-1 0 0,0 0 0,0 0 0,1 0 0,-1 0 0,0 0 0,1 0 0,-1 0 0,0 0 0,0 0 0,0 0 0,1 0 0,-1 0 0,1 0 0,-1 0 0,0 0 0,1 0 0,-1 0 0,0 0 0,1 0 0,4 0 0,-3 0 0,8 0 0,-3 0 0,4 0 0,1 0 0,6 0 0,-5 0 0,4 0 0,1 0 0,-5 0 0,5 0 0,-7 0 0,-4 0 0,4 0 0,-5 0 0,1 0 0,-2 0 0,-4 0 0,-1 0 0,0 0 0,1 0 0,-1 0 0,0 0 0,1 0 0,-1 0 0,0 0 0,0 0 0,0 0 0,0 0 0,0 0 0,0 0 0,0 0 0,-1 0 0,1 0 0,0 0 0,0 0 0,0 0 0,0 0 0,0 0 0,0 0 0,0 0 0,1 0 0,-1 0 0,0 0 0,0 0 0,0 0 0,0 0 0,-4-4 0,3 3 0,-7-7 0,7 3 0,-3-5 0,1 1 0,2-1 0,-2-4 0,3-2 0,-3-5 0,3 0 0,-8 1 0,9-1 0,-9 0 0,8 0 0,-8-6 0,4 5 0,-1-5 0,-3 6 0,4 6 0,-5 0 0,5 1 0,-4-2 0,3 0 0,1 1 0,-4 6 0,7-1 0,-7 1 0,3-1 0,0 1 0,-3-6 0,8 5 0,-4-5 0,0 6 0,4-6 0,-8 4 0,8-3 0,-8 4 0,7 1 0,-7-1 0,7 5 0,-7-3 0,4 3 0,-1-1 0,-3-2 0,7 7 0,-7-7 0,7 7 0,-3-7 0,4 2 0,0 1 0,-4-3 0,3 3 0,-2-5 0,3 5 0,0-3 0,0 3 0,0 0 0,-1 1 0,1 4 0,0 0 0,1 0 0,-1-4 0,0 3 0,0-3 0,0 4 0,1 0 0,-1 0 0,1 0 0,-1 0 0,0 0 0,1 0 0,-1 0 0,0 0 0,1 0 0,-1 4 0,0-3 0,1 7 0,-5-3 0,3 0 0,-7 4 0,7-8 0,-7 7 0,8-7 0,-8 7 0,7-2 0,-7 3 0,8-4 0,-8 3 0,7-7 0,-7 7 0,7-3 0,-7 4 0,7-4 0,-3 3 0,0-3 0,4 5 0,-4-1 0,0 0 0,3 0 0,-7 1 0,7-1 0,-7 0 0,8 1 0,-8-1 0,3 0 0,-4 1 0,0-1 0,4 0 0,-3 1 0,3-1 0,-4 1 0,0-1 0,0 0 0,0 1 0,4-1 0,-3 0 0,3 0 0,-4 0 0,5-4 0,0 3 0,4-3 0,0 0 0,0 3 0,0-3 0,0 0 0,-4 3 0,2-7 0,-2 3 0,0-8 0,4-12 0,-4-2 0,7-14 0,-1 4 0,-5-7 0,4 1 0,-9 6 0,4 1 0,0 6 0,-4 1 0,4-1 0,-5 5 0,0-4 0,0 10 0,0-10 0,0 4 0,4-4 0,-3-7 0,4-1 0,0-7 0,1 7 0,0-5 0,4 5 0,-9-6 0,4 6 0,0 1 0,-4 6 0,8 0 0,-8 1 0,4-1 0,-1 0 0,-3-6 0,9-1 0,-9-6 0,9 0 0,-3-7 0,5 5 0,-6-5 0,4 6 0,-3 1 0,-1-7 0,4 5 0,-9 1 0,9 3 0,-8 3 0,8-5 0,-9 6 0,4-5 0,0 11 0,-4-5 0,3 0 0,1-1 0,-3 0 0,8-5 0,-4 5 0,0-6 0,4 0 0,-3 0 0,-1-1 0,-1 7 0,-5-4 0,0 3 0,0 1 0,0 1 0,0 1 0,0 3 0,0-4 0,0 7 0,0 4 0,0-4 0,0 4 0,0-4 0,5-1 0,-4 0 0,3 5 0,-4-3 0,5 8 0,-4-4 0,3 6 0,-4-1 0,0 1 0,0 0 0,0 0 0,4 4 0,0 1 0,5 4 0,0 0 0,1 0 0,-1 0 0,0 4 0,6 6 0,-5 1 0,10 8 0,-9-3 0,4 5 0,-5-6 0,0 5 0,0-5 0,0 6 0,1 6 0,-5-5 0,3 4 0,-2 1 0,-2-5 0,5 11 0,-4-11 0,6 11 0,-2-11 0,-4 10 0,3-10 0,-3 5 0,0-11 0,3 3 0,-3-3 0,0-1 0,-2 5 0,0-10 0,-3 5 0,8-1 0,-8-3 0,8 3 0,-8 1 0,7-5 0,-7 5 0,8-1 0,-8-3 0,9 8 0,-9-3 0,3-1 0,-4 5 0,4-10 0,-2 5 0,2-6 0,0 0 0,-3 1 0,3-1 0,-4 1 0,4-5 0,-3 3 0,7-7 0,-3 3 0,4-4 0,-1-9 0,2-8 0,1-11 0,0-6 0,1-7 0,0-1 0,0-16 0,1-1 0,1-8 0,-2 8 0,2-7 0,-1 7 0,-1 0 0,1 2 0,0 7 0,-2 7 0,1 2 0,0 7 0,-1 0 0,-5 6 0,4-5 0,-8 11 0,7-5 0,-8 6 0,9 0 0,-9-5 0,3 3 0,1-4 0,-4 7 0,4-1 0,0-6 0,-4 5 0,9-5 0,-9 6 0,3-5 0,-4 3 0,5-4 0,-4 7 0,4-1 0,-5-6 0,4 5 0,-3-11 0,4 11 0,-5-5 0,5 0 0,-4 5 0,4-5 0,-5 6 0,0 0 0,0 1 0,0 4 0,0 1 0,0 6 0,0-1 0,0 1 0,0-6 0,0 4 0,0-3 0,0 4 0,0 1 0,0-1 0,0 1 0,0-1 0,4 1 0,-2 0 0,6-1 0,-7 1 0,7 0 0,-3 0 0,4 0 0,0 4 0,0 1 0,-1 4 0,1 0 0,1 0 0,-1 0 0,1 0 0,-1 4 0,0 1 0,1 10 0,0 0 0,0 1 0,0 3 0,0-8 0,0 8 0,-1-8 0,2 8 0,-2-3 0,1 0 0,1 3 0,-6-8 0,4 8 0,-3-3 0,0-1 0,3 5 0,-8-10 0,8 10 0,-8-10 0,4 10 0,-1-10 0,-3 5 0,3-1 0,-4-3 0,0 8 0,0-8 0,0 3 0,0 1 0,0 0 0,0 1 0,0 3 0,0-3 0,0 0 0,5 3 0,-4-8 0,3 3 0,1-4 0,-4-1 0,3 0 0,0 1 0,-3-1 0,7-4 0,-3-1 0,-1-13 0,6-23 0,-3-7 0,6-18 0,-6-1 0,4-1 0,-4-8 0,7 0 0,-1 0 0,-6 8 0,4 8 0,-9 10 0,3 13 0,-5 1 0,0 11 0,0-3 0,4 8 0,-3-8 0,3 3 0,1-5 0,-4 0 0,8 0 0,-8 0 0,8 1 0,-7 4 0,2-4 0,-4 9 0,4-3 0,-3 4 0,4 1 0,-5-1 0,0 1 0,3 4 0,2 1 0,4 4 0,0 0 0,-1 0 0,1 0 0,0 0 0,0 0 0,0 4 0,-4 2 0,4 8 0,-3 2 0,3-1 0,-3 11 0,3-9 0,-3 9 0,4-5 0,-4 0 0,3 5 0,-7-3 0,7 3 0,-8-10 0,9 3 0,-9-8 0,8 8 0,-8-8 0,4 8 0,-5-8 0,0 8 0,4-3 0,-3 0 0,4 3 0,-5 3 0,0 0 0,0 5 0,0-12 0,0 5 0,0-5 0,0 6 0,0 0 0,0-1 0,0 1 0,0 0 0,0-1 0,0 1 0,0 0 0,0 0 0,0-1 0,5 7 0,-4-5 0,4 11 0,-5-11 0,0 4 0,0-5 0,0 0 0,0-1 0,0 1 0,5 0 0,-4-6 0,4 5 0,-5-10 0,0 10 0,0-4 0,4 4 0,-3 1 0,4 0 0,-5-1 0,0 7 0,0-5 0,0 11 0,0-11 0,0 10 0,0-10 0,5 11 0,-4-11 0,4 5 0,-5-6 0,0-1 0,0 7 0,0-5 0,0 11 0,5-11 0,-4 10 0,4-10 0,-5 11 0,0-11 0,0 5 0,0-1 0,4-3 0,-3 9 0,4-10 0,-5 11 0,5-5 0,-4 6 0,4-6 0,1 11 0,-5-15 0,10 16 0,-10-5 0,9-6 0,-9 11 0,3-12 0,1 6 0,-3 0 0,8 0 0,-9-6 0,9 5 0,-9-11 0,9 10 0,-8-4 0,7 1 0,-7-3 0,7 1 0,-8-5 0,9 11 0,-8-11 0,8 10 0,-9-10 0,9 5 0,-9 0 0,3-5 0,1 4 0,0-10 0,1 4 0,-2-10 0,1 10 0,-4-10 0,8 10 0,-8-10 0,4 10 0,-1-5 0,2 6 0,0 6 0,3-5 0,-3 4 0,0 1 0,3-5 0,-8 5 0,8-7 0,-8 1 0,9 0 0,-9-1 0,3-4 0,1 4 0,-4-10 0,4 4 0,-1-4 0,-3-1 0,7 0 0,-7 1 0,8-1 0,-8 1 0,7-1 0,-7 0 0,7 1 0,-7-1 0,8 0 0,-8 1 0,7-5 0,-3-1 0,0 0 0,4-3 0,-4 8 0,4-8 0,0 7 0,0-3 0,0-1 0,0 0 0,-4-11 0,-2-5 0,-3-13 0,0-3 0,0 0 0,0-5 0,0 5 0,0-6 0,0-1 0,0 7 0,0 1 0,0 7 0,0-1 0,0 5 0,5-4 0,-4 10 0,4-5 0,-1 6 0,1-1 0,0 1 0,3-1 0,-2 1 0,-1-1 0,3 5 0,-7-4 0,7 4 0,-3 0 0,4 1 0,-1 4 0,1 0 0,0 0 0,0 0 0,0 0 0,1 0 0,-1 0 0,0 4 0,-4 1 0,3 9 0,-2 2 0,0 5 0,-2-1 0,1 1 0,-4 0 0,4-1 0,-5 1 0,4 0 0,-2 5 0,2-8 0,-4 7 0,0-9 0,0-1 0,4 0 0,-3-6 0,4 5 0,-5-3 0,0 3 0,0-4 0,4-1 0,-3 0 0,3 1 0,-4 4 0,4-3 0,-3 8 0,3-8 0,0 3 0,-3 1 0,4 0 0,-1 1 0,-3 3 0,3-3 0,0 0 0,-3-2 0,8 0 0,-8-3 0,4 3 0,-1-4 0,-3-1 0,7 0 0,-7 1 0,3-1 0,4-4 0,3 0 0,8-5 0,-4 0 0,5-5 0,-10 4 0,10-4 0,-9 1 0,3 3 0,-5-8 0,1 8 0,-1-7 0,0 7 0,1-8 0,-1 4 0,0 0 0,1-4 0,-1 4 0,0 0 0,-4-3 0,3 7 0,-7-8 0,4 4 0,-1-4 0,1-1 0,5-4 0,-1 3 0,-3-4 0,2 6 0,-3-1 0,5-4 0,-5 3 0,4-3 0,-8 4 0,8 1 0,-4-1 0,4 1 0,-4-1 0,4 1 0,-8-1 0,7 1 0,-7 0 0,7 4 0,-7-4 0,3 4 0,0 0 0,-3-3 0,7 7 0,-2-7 0,3 3 0,0-1 0,0-2 0,1 7 0,-1-3 0,0 4 0,0 0 0,0 0 0,1 0 0,-1 0 0,0 0 0,1 0 0,-1 0 0,1 0 0,-1 0 0,0 0 0,6 0 0,-5 4 0,10 6 0,-9 6 0,8 5 0,-7-1 0,3 1 0,1 6 0,-5-5 0,5 4 0,-6-5 0,1 0 0,-1-6 0,0 5 0,0-4 0,0 4 0,0-4 0,0-2 0,0 1 0,-1-5 0,1 5 0,0-1 0,-1-3 0,1 3 0,-1-5 0,1 1 0,-1-1 0,0 0 0,1 1 0,-5-1 0,3 1 0,-3-1 0,5 0 0,-5 1 0,3-1 0,-2 0 0,-1 1 0,3-1 0,-3 0 0,4 0 0,-3 1 0,2-6 0,-3 4 0,4-3 0,0 1 0,0 2 0,1-7 0,-1 7 0,0-3 0,6 0 0,0 4 0,1-4 0,3 1 0,-8-2 0,3-4 0,-4 4 0,-1-3 0,1 4 0,-1-5 0,0 0 0,0 0 0,0 0 0,-1 0 0,-3-5 0,-1-5 0,0-6 0,2-11 0,0 5 0,4-11 0,-8 5 0,8-6 0,-9 6 0,4 1 0,0 6 0,-4 0 0,8 6 0,-8-5 0,7 9 0,-7-3 0,3 4 0,0 1 0,-3-1 0,8 1 0,-8-1 0,3-4 0,0 7 0,-3-6 0,3 2 0,0 1 0,-3-5 0,8 6 0,-8-1 0,3 1 0,0-1 0,-3 1 0,7-1 0,-7 1 0,7 0 0,-3-1 0,4 1 0,0 4 0,1-3 0,-1 2 0,0 1 0,1-3 0,-1 2 0,1 1 0,-1-3 0,0 7 0,1-4 0,-1 1 0,0 3 0,1-3 0,-1 4 0,0 0 0,1 0 0,-1 0 0,0 0 0,0 0 0,1 0 0,-1 0 0,0 0 0,0 0 0,0 0 0,0 0 0,0 0 0,1 0 0,-1 0 0,0 0 0,0 0 0,0 0 0,1 4 0,-1-3 0,0 7 0,-4-2 0,4-1 0,-8 3 0,7-7 0,-3 7 0,0-3 0,3 0 0,-7 4 0,7-4 0,-2 4 0,3 0 0,-4 1 0,4-5 0,-4 3 0,0-3 0,3 5 0,-7-1 0,8 1 0,-8-1 0,7 0 0,-3 0 0,0 1 0,3-1 0,-3 0 0,1 0 0,2 1 0,-7-1 0,7 1 0,-3-1 0,1 0 0,2 1 0,-3-5 0,4 3 0,-3-3 0,2 1 0,-3-2 0,5-4 0,-5 4 0,3-3 0,-3 3 0,4-4 0,0 0 0,-1-4 0,-3-1 0,3-9 0,-7 3 0,8-3 0,-8 4 0,3-4 0,1-2 0,-4 0 0,8-4 0,-8 5 0,9-6 0,-5 0 0,1-6 0,-1 5 0,0-11 0,-4 5 0,9-6 0,-9 0 0,4-1 0,0 7 0,-4-5 0,4 5 0,-5-6 0,0 0 0,0 0 0,0-7 0,0 5 0,5-12 0,-3 12 0,3-12 0,-5 5 0,0-6 0,0-1 0,0 8 0,0 0 0,0 8 0,0 0 0,0 6 0,0-5 0,0 11 0,0-11 0,0 11 0,0-11 0,0 11 0,0-5 0,5 6 0,-4-5 0,3 3 0,-4-3 0,5 5 0,-4 0 0,4 0 0,-5 5 0,0-3 0,4 8 0,-3-4 0,7 6 0,-7-1 0,4 1 0,-1 4 0,-3-4 0,7 4 0,-3-4 0,0-1 0,3 1 0,-7-1 0,8 1 0,-4-6 0,5 5 0,-1-5 0,1 6 0,-1-1 0,0 1 0,1-1 0,-1 1 0,1-1 0,-1 1 0,0 3 0,0-2 0,1 7 0,-1-3 0,0 4 0,0 0 0,1 0 0,-1 0 0,1 0 0,-1 0 0,0 0 0,1 0 0,-1 0 0,0 0 0,1 0 0,-1 4 0,0 2 0,1 3 0,-1 0 0,1 6 0,0 0 0,0 1 0,0 3 0,0-3 0,-5 5 0,5-1 0,-5-4 0,1 4 0,2-5 0,-7 6 0,8-5 0,-8 3 0,8-3 0,-3 4 0,0 1 0,3 0 0,-8-1 0,8 1 0,-8 0 0,8-1 0,-7 1 0,6-5 0,-7 3 0,8-8 0,-4 8 0,1-8 0,-2 3 0,0-4 0,-3-1 0,8 0 0,-4 1 0,4-5 0,-1-1 0,1-4 0,-1 0 0,1 0 0,0 0 0,0 0 0,-1 0 0,-3-4 0,-1-1 0,-4-4 0,4-1 0,-3-4 0,3-8 0,1-1 0,-4-9 0,8 9 0,-8-9 0,4 4 0,0-1 0,-4 3 0,8-1 0,-7 5 0,7-5 0,-8 11 0,9-3 0,-9 3 0,3-5 0,1 0 0,-4 0 0,4 0 0,-5 1 0,4-1 0,-3 0 0,4 0 0,0-6 0,-4 5 0,9-5 0,-9 6 0,9-5 0,-4 3 0,5-9 0,-5 4 0,4-7 0,-4 1 0,5 6 0,-5-5 0,4 5 0,-4-6 0,5 0 0,1 0 0,0-7 0,-1 5 0,1-5 0,0 0 0,-1 5 0,-4-12 0,3 12 0,-4-4 0,0 5 0,4 7 0,-9 1 0,8 7 0,-7-1 0,2 5 0,-4 1 0,4 6 0,-3-1 0,4 1 0,-5 0 0,4-1 0,-3 1 0,3-1 0,-4-4 0,4 3 0,-3-4 0,7 6 0,-7-1 0,8 1 0,-8-1 0,7 5 0,-7-3 0,7 2 0,-3-3 0,4 0 0,0 4 0,0 1 0,-1 4 0,1 0 0,1 0 0,-1 0 0,-4 4 0,3 1 0,-2 5 0,3 4 0,1 2 0,0 0 0,0 3 0,-4-3 0,3 4 0,-8-4 0,8 3 0,-8-3 0,9 5 0,-9-6 0,8 5 0,-8-5 0,4 1 0,-1-1 0,-3-6 0,3 5 0,0-3 0,-3 3 0,3-4 0,1-1 0,-4 0 0,7 6 0,-6-5 0,2 5 0,0-6 0,-3 0 0,3 1 0,-4-1 0,0 1 0,0-1 0,4 0 0,-3 0 0,7 0 0,-7-8 0,3-2 0,-4-19 0,0-4 0,0-17 0,0 5 0,0-11 0,0 4 0,0-7 0,5 1 0,-3 6 0,8 8 0,-9 8 0,8 6 0,-8 5 0,4 2 0,-1 4 0,-3 1 0,7 0 0,-6 0 0,6 4 0,-7-4 0,7 8 0,-7-7 0,7 7 0,-4-3 0,5 4 0,0 0 0,0 0 0,0 0 0,0 0 0,0 3 0,-4 3 0,3 3 0,-7 0 0,7 0 0,-2 1 0,-1-1 0,3 6 0,-2-5 0,-1 10 0,4-10 0,-8 5 0,8-1 0,-8-3 0,3 3 0,0-5 0,-3 1 0,4-1 0,-1 0 0,-3 1 0,3-1 0,0 0 0,-3 1 0,3 4 0,0-3 0,-3 3 0,4 0 0,-1-3 0,-3 4 0,8-1 0,-8-3 0,3 8 0,0-8 0,-3 8 0,8-3 0,-8-1 0,8 5 0,-7-5 0,7 6 0,-8 0 0,8-1 0,-8 1 0,4 0 0,-1-1 0,-2 1 0,7 0 0,-8 0 0,8-1 0,-8 1 0,4 0 0,0-1 0,-4 1 0,3 6 0,1-5 0,-4 4 0,4-5 0,-5 0 0,4-1 0,-3-4 0,4 4 0,-5-10 0,5 10 0,-4-5 0,3 6 0,0-5 0,-3 9 0,8-8 0,-8 10 0,9-7 0,-5 1 0,1 0 0,3-1 0,-8 1 0,9 0 0,-9-6 0,8 5 0,-8-10 0,4 5 0,-5-6 0,4 6 0,-3-5 0,4 5 0,-1-6 0,-3 5 0,3-3 0,-4 8 0,4-8 0,-3 3 0,8 1 0,-8-5 0,4 10 0,0-4 0,-4 4 0,3 1 0,1 0 0,-4-1 0,4 7 0,-5-5 0,4 5 0,-3-7 0,4-4 0,0 3 0,-4-8 0,3 8 0,1-8 0,-4 8 0,3 3 0,-4 0 0,0-16 0,9-9 0,3-25 0,9 5 0,1-3 0,-6 5 0,3 5 0,-7-4 0,2 9 0,1-4 0,-4 5 0,3 0 0,-4 1 0,4-1 0,-3 0 0,8 4 0,-3-7 0,4 6 0,1-8 0,0 4 0,0 5 0,-6-2 0,5 2 0,-10 1 0,10-5 0,-10 9 0,5-4 0,-6 5 0,0-4 0,1 3 0,-1-3 0,0 4 0,0 0 0,-1 0 0,2 0 0,-1 0 0,0 0 0,0 0 0,0 0 0,1 0 0,-1 0 0,5 0 0,-3 4 0,8 2 0,-8 3 0,3 1 0,1 0 0,-5-1 0,5 1 0,-6-1 0,1 1 0,-1-1 0,0 0 0,-4 1 0,4-5 0,-8 3 0,7-7 0,-7 8 0,7-8 0,-7 7 0,8-7 0,-4 3 0,4-4 0,-1 0 0,1 0 0,-5-4 0,4-1 0,-7-10 0,8 4 0,-8-8 0,7 8 0,-7-9 0,8 5 0,-8-6 0,8 5 0,-8-4 0,8 5 0,-8-6 0,3 0 0,0 5 0,-3-3 0,8 3 0,-8-5 0,8 5 0,-8-3 0,8 3 0,-8-5 0,4-6 0,-1 5 0,-3-5 0,9 6 0,-5 0 0,1-5 0,3 8 0,-8-13 0,8 14 0,-4-10 0,1 6 0,3 0 0,-7-5 0,7 3 0,-4-4 0,1 7 0,4-7 0,-9 5 0,9-5 0,-9 6 0,8 0 0,-8 5 0,4 2 0,-1-1 0,-2 5 0,2-5 0,0 5 0,2 5 0,-1-3 0,3 2 0,-3 1 0,5-3 0,-1 3 0,0-1 0,1-2 0,-1 7 0,0-3 0,1 4 0,-1 0 0,5 0 0,-3 0 0,3 0 0,-4 0 0,-1 0 0,1 0 0,-1 0 0,5 0 0,-3 0 0,3 0 0,-4 0 0,-1 4 0,1 6 0,0 6 0,5 4 0,-4 1 0,4 0 0,-4 5 0,-1-4 0,1 0 0,-1-3 0,-5-3 0,4 0 0,-8-2 0,3-4 0,-4-1 0,4 0 0,-3 0 0,7-4 0,-3-1 0,3-4 0,-3-4 0,-1-6 0,0-6 0,2 0 0,-1-3 0,4 3 0,-8 0 0,8-4 0,-7 5 0,6-1 0,-7 1 0,8 1 0,-4 3 0,1-9 0,2 10 0,-7-5 0,8 6 0,-8-6 0,7 9 0,-7-8 0,7 9 0,-6-5 0,6 1 0,-3 0 0,4 0 0,0 4 0,0 1 0,0 4 0,0-5 0,0 4 0,0-3 0,0 4 0,1 0 0,-1 0 0,1 0 0,-1 0 0,0 0 0,1 0 0,-1 0 0,0 0 0,1 0 0,-1 0 0,0 0 0,0 4 0,0 1 0,0 4 0,-4 1 0,4-1 0,-4 5 0,5-3 0,0 8 0,0-3 0,0 5 0,1 0 0,-1-6 0,-5 5 0,4-10 0,-8 5 0,7-1 0,-6-3 0,6 3 0,-7-5 0,4 0 0,-1-4 0,-3 4 0,3-5 0,0 1 0,-3 3 0,7-7 0,-7-1 0,3-5 0,-4-4 0,0-5 0,0-8 0,0-6 0,5-6 0,1 0 0,6-7 0,0 5 0,0-12 0,-1 12 0,1-5 0,-1 7 0,1 0 0,-1 0 0,0 5 0,0-3 0,0 9 0,-5-3 0,3-1 0,-3 5 0,5-5 0,0 0 0,-5 5 0,3-5 0,-3 6 0,4 0 0,-4 1 0,3-1 0,-7 0 0,6 5 0,-2-3 0,-1 8 0,4-9 0,-3 9 0,-1-3 0,4 4 0,-8 1 0,8-6 0,-8 5 0,7-5 0,-2 6 0,-1-1 0,3 1 0,-7-1 0,8 1 0,-8-1 0,7 1 0,-3-1 0,0 1 0,4-1 0,-4 1 0,0-1 0,2 1 0,-2 0 0,4 4 0,0-2 0,-1 6 0,1-3 0,0 4 0,1 0 0,-1 0 0,0 0 0,1 0 0,-1 0 0,6 0 0,-5 0 0,10 0 0,-10 0 0,10 0 0,-5 4 0,6 2 0,-5 4 0,3 0 0,-3 0 0,4 0 0,-3 5 0,2-3 0,-7 7 0,2-8 0,1 9 0,-4-9 0,3 3 0,-5-5 0,1 6 0,0-5 0,-5 5 0,4-6 0,-8 0 0,3 1 0,0-1 0,-3 0 0,7 0 0,-7 0 0,3 1 0,0-1 0,-3 1 0,7-1 0,-7 0 0,8 1 0,-8-1 0,7 0 0,-3 1 0,0 4 0,4-3 0,-8 8 0,7-8 0,-7 8 0,8-3 0,-8 4 0,8 1 0,-3 0 0,0 5 0,3-4 0,-8 5 0,9 0 0,-9-5 0,9 4 0,-9-5 0,8-5 0,-8 3 0,3-8 0,0 3 0,-3 0 0,3-3 0,1 8 0,-4-3 0,3 0 0,2 9 0,-5-8 0,8 10 0,-7 0 0,7-5 0,-8 10 0,4-10 0,0 11 0,-4-11 0,4 5 0,-1-7 0,-2 1 0,2-5 0,-4 3 0,4-8 0,-3 3 0,4-5 0,-1 1 0,-3-1 0,3 0 0,-4 1 0,4-1 0,-3 1 0,7-1 0,-7 0 0,7-4 0,-7 2 0,7-2 0,-7 5 0,7-2 0,-3 1 0,3-4 0,1-1 0,0-4 0,-5-4 0,4 3 0,-2-8 0,3 8 0,0-7 0,6 2 0,0-4 0,6 0 0,0-1 0,-1 1 0,1-1 0,0 1 0,-1-1 0,1 1 0,-5 0 0,-2 0 0,1 0 0,-5 4 0,5-3 0,-6 4 0,0-4 0,6 3 0,-5-2 0,5 3 0,-6-1 0,0 2 0,1 4 0,-1 0 0,0 0 0,1 0 0,-1 0 0,1 0 0,-1 0 0,0 0 0,6 5 0,-5 0 0,10 10 0,-9 1 0,4 4 0,-5 1 0,0-5 0,0 3 0,0-8 0,-1 3 0,1 0 0,0-3 0,-1 3 0,1 1 0,0-5 0,0 10 0,-1-10 0,2 10 0,-2-9 0,1 3 0,0 0 0,-1-3 0,1 3 0,0 1 0,0 0 0,-5 1 0,5 3 0,-5-8 0,1 9 0,2-10 0,-7 10 0,7-10 0,-7 10 0,8-10 0,-8 5 0,7-6 0,-7 0 0,7 1 0,-7-1 0,7 0 0,-3-4 0,4-1 0,-4 0 0,-1 1 0,-4 9 0,0-4 0,0 5 0,0-6 0,0 1 0,0-1 0,0 5 0,0-3 0,0 3 0,0 1 0,0-5 0,4 10 0,-2-10 0,7 10 0,-8-10 0,8 5 0,-8-1 0,3 2 0,0-1 0,-3 5 0,7-9 0,-6 8 0,6-8 0,-7 3 0,3-5 0,0 1 0,-3-1 0,8 0 0,-8 1 0,7-1 0,-7 0 0,7 1 0,-7-1 0,8 1 0,-4-1 0,0 0 0,4 6 0,-8-5 0,8 5 0,-4-6 0,0 5 0,3-3 0,-2 3 0,-1 1 0,3-5 0,-3 5 0,0-6 0,4 0 0,-8 1 0,7-1 0,-7 0 0,7 1 0,-6-1 0,6 1 0,-3-1 0,0 0 0,3-4 0,-7 3 0,7-3 0,-2 5 0,3-1 0,0 0 0,1 1 0,-1-1 0,0 0 0,1 1 0,4 0 0,2 0 0,4 0 0,-4 0 0,3-5 0,-3 4 0,0-8 0,-2 4 0,1 0 0,-5-4 0,5 3 0,-6-4 0,0 0 0,1 0 0,-1 0 0,0 0 0,0 0 0,0 0 0,1 0 0,10 0 0,-3-4 0,16-3 0,-11-8 0,10 3 0,-3-9 0,5 8 0,-6-7 0,4 7 0,-10-7 0,5 8 0,-6-3 0,-1 0 0,1 3 0,0-7 0,-6 7 0,5-7 0,-9 3 0,8 0 0,-2-4 0,-2 9 0,5-4 0,-9 0 0,8 4 0,-7-9 0,7 9 0,-7-9 0,7 8 0,-3-7 0,0 7 0,3-3 0,-8 1 0,9 2 0,-9-2 0,3 4 0,1 0 0,-5 0 0,5 0 0,-1 5 0,-3-4 0,8 4 0,-8-5 0,3 4 0,1-3 0,-5 4 0,5-5 0,-6 5 0,0-4 0,6 4 0,-5-1 0,5-3 0,-6 4 0,0 0 0,1-4 0,-1 4 0,0-4 0,0 0 0,1-1 0,-1 1 0,1-6 0,-1 4 0,1-8 0,5 8 0,-4-9 0,9 4 0,-9 0 0,8-4 0,-8 10 0,8-5 0,-8 5 0,3 0 0,-4 1 0,-1-1 0,1 5 0,-1-4 0,5 8 0,-3-7 0,3 7 0,-4-3 0,-1 4 0,0 0 0,1 0 0,-1 0 0,0 0 0,1 0 0,-1 0 0,1 0 0,-1 0 0,0 4 0,0 1 0,0 4 0,-3 0 0,2 0 0,-3 1 0,0-1 0,4 1 0,-4-1 0,4 0 0,0 0 0,0 0 0,0 1 0,0-1 0,0-5 0,0 0 0,0-4 0,-1 0 0,1 0 0,0-4 0,1-6 0,0-6 0,5-5 0,7 0 0,0 0 0,10-2 0,-4 1 0,7 4 0,-1 2 0,0-1 0,-6 5 0,4 1 0,-10 1 0,5 9 0,-6-4 0,-6 5 0,5 0 0,-10 0 0,5 0 0,-6 0 0,0 0 0,1 0 0,-1 0 0,0 0 0,1 0 0,-1 0 0,0 0 0,6 0 0,-5 0 0,5 5 0,-6 0 0,0 4 0,1 0 0,-1 1 0,0-1 0,1 1 0,-1-1 0,0 0 0,1 1 0,-1-1 0,1 5 0,-1-3 0,1 3 0,-5-4 0,4-1 0,-8 0 0,7 1 0,-7-1 0,7-4 0,-7 3 0,8-3 0,-4 4 0,0 0 0,3 0 0,-3 1 0,0-1 0,4 0 0,-4 1 0,4-1 0,1 0 0,-1 1 0,0-1 0,1 0 0,4 1 0,-3 0 0,8 0 0,-8 4 0,9-2 0,-9 2 0,3-4 0,-5-5 0,1-1 0,-1 1 0,0-4 0,1 3 0,-1-4 0,1 0 0,-1 0 0,-4-4 0,-1-1 0,0 0 0,1-4 0,4 4 0,1-5 0,-1 5 0,0 1 0,1 4 0,-1 0 0,11 0 0,-2 0 0,8 0 0,1 0 0,1 0 0,6 10 0,-6 2 0,4 5 0,-9 3 0,3-4 0,-5 5 0,0 0 0,-1-1 0,-4 1 0,4 0 0,-9-1 0,4-4 0,0-1 0,-5-6 0,5 1 0,-6-5 0,0 0 0,0-5 0,0 0 0,0 0 0,0-5 0,0 0 0,6 0 0,-5 1 0,16 4 0,-3 0 0,11 0 0,0 0 0,0 0 0,0 0 0,0 5 0,0 6 0,0 7 0,0 4 0,-5 6 0,-2-5 0,2 11 0,-6-6 0,5 2 0,-10 2 0,1-14 0,-7 7 0,3-14 0,-5 4 0,-1-6 0,-4 0 0,3 1 0,-3-5 0,0 3 0,-1-2 0,1-1 0,-4 3 0,3-3 0,-4 5 0,0 6 0,0 6 0,5 15 0,8 6 0,6 6 0,5-6 0,-1-2 0,-5-7 0,3 0 0,-4-6 0,4-2 0,-4-5 0,2-5 0,-7 4 0,7-9 0,-8 4 0,9-5 0,-10-1 0,5-3 0,-6-2 0,0-4 0,6 0 0,-5 0 0,5 0 0,-1 0 0,1 0 0,1-4 0,3-6 0,-3-6 0,11-1 0,1-3 0,0 3 0,4-1 0,-3-3 0,5 4 0,0-6 0,0 5 0,0 1 0,-6 2 0,4 7 0,-10-5 0,5 7 0,0 0 0,1 1 0,0 5 0,4 0 0,-4 0 0,6 0 0,-6 5 0,5 6 0,-11 5 0,11 7 0,-11-2 0,5 0 0,-7 0 0,-4 0 0,4 0 0,-8 5 0,7-4 0,-7 5 0,8-11 0,-9 4 0,9-4 0,-9 4 0,9-4 0,-9-1 0,9 0 0,-10-5 0,5 5 0,-6-10 0,0 3 0,1-7 0,-1 3 0,0-4 0,1 0 0,-1 0 0,0 0 0,6 0 0,-5 0 0,10 0 0,-5-9 0,6-2 0,0-6 0,0-2 0,-1 2 0,1-3 0,6-2 0,-5 1 0,4-1 0,-10 1 0,4 5 0,-9-3 0,9 7 0,-9-3 0,4 0 0,-6 5 0,1-1 0,-1 3 0,1 7 0,-1-8 0,0 8 0,0-3 0,1 4 0,-1 0 0,0 0 0,1 0 0,-1 0 0,5 5 0,2 5 0,5 6 0,0 11 0,0-5 0,2 10 0,-2-10 0,-4 5 0,2-6 0,-8-1 0,4-4 0,-5-2 0,-1-4 0,0-1 0,1 0 0,-1 1 0,0-1 0,1 0 0,-1-3 0,0-2 0,6 0 0,1-2 0,4 2 0,1-4 0,0 0 0,5 0 0,-4 0 0,11 0 0,-11 0 0,5 0 0,-1 0 0,-3 0 0,9 0 0,-10-9 0,5 2 0,-1-9 0,-3 11 0,-2-5 0,-1 9 0,-5-3 0,1 4 0,3 0 0,-8 0 0,8 0 0,-8 4 0,8 6 0,-2 12 0,0 6 0,4 6 0,-9-6 0,10 5 0,-11-11 0,10 4 0,-10-5 0,4 0 0,-5-5 0,0-2 0,-1-5 0,1 1 0,-1-5 0,0-1 0,1-4 0,-1 0 0,0 0 0,1 0 0,-1 0 0,0 0 0,1 0 0,4 0 0,2 0 0,-1 0 0,5 0 0,-4 0 0,4 0 0,-4 0 0,3-5 0,-3 4 0,0-3 0,3 4 0,-3 0 0,-1 0 0,5 0 0,-5 0 0,6 0 0,0 0 0,0 4 0,5 2 0,-4 5 0,5-1 0,-7 1 0,1-1 0,0-4 0,0-2 0,-1 1 0,1-4 0,-5 4 0,3-5 0,-3 0 0,-1 0 0,5 0 0,-5 0 0,6 0 0,0 0 0,0-5 0,-1 4 0,1-8 0,-6 8 0,0-4 0,-6 5 0,0 0 0,1 0 0,-1 0 0,0 0 0,-3 4 0,2 1 0,-2 10 0,4 0 0,0 6 0,0 0 0,5-5 0,-4-2 0,9-3 0,-10-2 0,10 1 0,-10 0 0,5 0 0,-6-5 0,0-1 0,1-4 0,-1 4 0,0-3 0,1 3 0,-1-4 0,6 0 0,0 0 0,6 0 0,5 5 0,-4-3 0,5 3 0,-6-5 0,-1 0 0,1 0 0,0 0 0,-6 0 0,0 0 0,-6 0 0,1 0 0,-1 0 0,0 0 0,1 0 0,-1 0 0,0 0 0,6 0 0,0 0 0,1 0 0,4 0 0,-10 0 0,10 0 0,-5-5 0,6-1 0,0-4 0,-6 4 0,5-4 0,-10 5 0,10-1 0,-10-2 0,5 7 0,-6-3 0,0 4 0,0 0 0,0 0 0,-1 0 0,0 0 0,1 0 0,-1 0 0,1 0 0,-1 0 0,-3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customXml" Target="../ink/ink3.xml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48243-B1B9-1D4E-96CA-EF21A57879F2}"/>
              </a:ext>
            </a:extLst>
          </p:cNvPr>
          <p:cNvSpPr txBox="1"/>
          <p:nvPr/>
        </p:nvSpPr>
        <p:spPr>
          <a:xfrm>
            <a:off x="2475006" y="621548"/>
            <a:ext cx="4209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3.1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Acoustics for IoT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AAF43-A211-FA43-9ECD-BD7ECAB7B7B5}"/>
              </a:ext>
            </a:extLst>
          </p:cNvPr>
          <p:cNvSpPr txBox="1"/>
          <p:nvPr/>
        </p:nvSpPr>
        <p:spPr>
          <a:xfrm>
            <a:off x="2483164" y="23269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E64-F4A8-E345-B743-9A4B9B5ED1E5}"/>
              </a:ext>
            </a:extLst>
          </p:cNvPr>
          <p:cNvSpPr txBox="1"/>
          <p:nvPr/>
        </p:nvSpPr>
        <p:spPr>
          <a:xfrm>
            <a:off x="3446531" y="40902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0F32-58EB-5F47-96BB-3CEA307473DC}"/>
              </a:ext>
            </a:extLst>
          </p:cNvPr>
          <p:cNvSpPr txBox="1"/>
          <p:nvPr/>
        </p:nvSpPr>
        <p:spPr>
          <a:xfrm>
            <a:off x="3143609" y="29621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99063-0931-C448-A59B-CAB01B51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18" y="53225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B26BE-F2FA-4E40-AE66-CEFE84E4BC72}"/>
              </a:ext>
            </a:extLst>
          </p:cNvPr>
          <p:cNvSpPr txBox="1"/>
          <p:nvPr/>
        </p:nvSpPr>
        <p:spPr>
          <a:xfrm>
            <a:off x="3458389" y="45518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14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392864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FE56F-3B8B-4B42-B86E-E908A03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640" y="1931703"/>
            <a:ext cx="2994594" cy="2994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7B6BE-6F89-084C-8304-E597E57830FC}"/>
              </a:ext>
            </a:extLst>
          </p:cNvPr>
          <p:cNvCxnSpPr>
            <a:cxnSpLocks/>
          </p:cNvCxnSpPr>
          <p:nvPr/>
        </p:nvCxnSpPr>
        <p:spPr>
          <a:xfrm rot="5400000">
            <a:off x="1266330" y="904305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F4BC7E-D9AF-E642-9799-CB19AEE6DE01}"/>
              </a:ext>
            </a:extLst>
          </p:cNvPr>
          <p:cNvCxnSpPr>
            <a:cxnSpLocks/>
          </p:cNvCxnSpPr>
          <p:nvPr/>
        </p:nvCxnSpPr>
        <p:spPr>
          <a:xfrm rot="5400000" flipV="1">
            <a:off x="1207208" y="1292539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read(sound_dev,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t1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/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/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D</a:t>
            </a:r>
            <a:r>
              <a:rPr lang="fr-FR" sz="2400" baseline="-25000" dirty="0">
                <a:latin typeface="Arial" charset="0"/>
              </a:rPr>
              <a:t>AB</a:t>
            </a:r>
            <a:r>
              <a:rPr lang="fr-FR" sz="2400" dirty="0">
                <a:latin typeface="Arial" charset="0"/>
              </a:rPr>
              <a:t>=|ETOA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|/2</a:t>
            </a:r>
            <a:endParaRPr lang="en-US" sz="2400" dirty="0">
              <a:latin typeface="Arial" charset="0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A</a:t>
            </a:r>
            <a:endParaRPr lang="en-US" sz="2400" dirty="0"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B</a:t>
            </a:r>
            <a:endParaRPr lang="en-US" sz="2400" dirty="0">
              <a:latin typeface="Arial" charset="0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A emits a beep while both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B emits another beep while both continue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Both devices detect TOA of the two beeps and obtain respective ETOAs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FE56F-3B8B-4B42-B86E-E908A03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640" y="1931703"/>
            <a:ext cx="2994594" cy="299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2792C-C871-CF40-99D4-4CA9AD54E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62" y="1653301"/>
            <a:ext cx="6915150" cy="23050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ADC3E-5A8D-D944-9EBC-1CA89DD9E9E2}"/>
              </a:ext>
            </a:extLst>
          </p:cNvPr>
          <p:cNvCxnSpPr>
            <a:cxnSpLocks/>
          </p:cNvCxnSpPr>
          <p:nvPr/>
        </p:nvCxnSpPr>
        <p:spPr>
          <a:xfrm rot="5400000">
            <a:off x="1266330" y="904305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11F64B-EB88-3442-9FF5-B883986F6B32}"/>
              </a:ext>
            </a:extLst>
          </p:cNvPr>
          <p:cNvCxnSpPr>
            <a:cxnSpLocks/>
          </p:cNvCxnSpPr>
          <p:nvPr/>
        </p:nvCxnSpPr>
        <p:spPr>
          <a:xfrm rot="5400000" flipV="1">
            <a:off x="1207208" y="1292539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0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2000" y="5027613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2000" y="5027613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781340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2000" y="5027613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781340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2000" y="5027613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781340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1" y="28692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Project ideas: Inertial motion sensing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DE404-4F07-1F4B-BBB8-F54A2CE09B5C}"/>
              </a:ext>
            </a:extLst>
          </p:cNvPr>
          <p:cNvSpPr txBox="1"/>
          <p:nvPr/>
        </p:nvSpPr>
        <p:spPr>
          <a:xfrm>
            <a:off x="924614" y="1670233"/>
            <a:ext cx="610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Car location in multistory parking lot.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9A38A-8026-4E48-A2C8-F41553AD830C}"/>
              </a:ext>
            </a:extLst>
          </p:cNvPr>
          <p:cNvSpPr txBox="1"/>
          <p:nvPr/>
        </p:nvSpPr>
        <p:spPr>
          <a:xfrm>
            <a:off x="924614" y="2381432"/>
            <a:ext cx="719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Driver-passenger detection using smartphone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26AA2-B36D-D040-A94B-2B28B331901B}"/>
              </a:ext>
            </a:extLst>
          </p:cNvPr>
          <p:cNvSpPr txBox="1"/>
          <p:nvPr/>
        </p:nvSpPr>
        <p:spPr>
          <a:xfrm>
            <a:off x="924614" y="4124606"/>
            <a:ext cx="727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WiFi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AP hand-off based on the motion pattern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47274-75A6-F945-9D3D-100D4E8CD4FB}"/>
              </a:ext>
            </a:extLst>
          </p:cNvPr>
          <p:cNvSpPr txBox="1"/>
          <p:nvPr/>
        </p:nvSpPr>
        <p:spPr>
          <a:xfrm>
            <a:off x="924613" y="3065803"/>
            <a:ext cx="8333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Driver’s / Biker’s driving pattern detection, dangerous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driving/biking alert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152B2-2641-0A4C-B984-E1A4EA8463D4}"/>
              </a:ext>
            </a:extLst>
          </p:cNvPr>
          <p:cNvSpPr txBox="1"/>
          <p:nvPr/>
        </p:nvSpPr>
        <p:spPr>
          <a:xfrm>
            <a:off x="924613" y="4840902"/>
            <a:ext cx="733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5. 3D image by combining video and motion info.</a:t>
            </a:r>
          </a:p>
        </p:txBody>
      </p:sp>
    </p:spTree>
    <p:extLst>
      <p:ext uri="{BB962C8B-B14F-4D97-AF65-F5344CB8AC3E}">
        <p14:creationId xmlns:p14="http://schemas.microsoft.com/office/powerpoint/2010/main" val="14919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16A50-C56D-324E-993C-A3948EAF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12" y="978878"/>
            <a:ext cx="6669777" cy="490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5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A942457-DD48-924B-AFBB-E315450758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95959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C7998F-1A5C-D249-B06F-A5F88281EE9B}"/>
              </a:ext>
            </a:extLst>
          </p:cNvPr>
          <p:cNvSpPr txBox="1"/>
          <p:nvPr/>
        </p:nvSpPr>
        <p:spPr>
          <a:xfrm>
            <a:off x="2543232" y="1230353"/>
            <a:ext cx="460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Phase of the signal changes over distance/space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942457-DD48-924B-AFBB-E315450758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B949E8-3313-EB47-A49F-7072791C792F}"/>
              </a:ext>
            </a:extLst>
          </p:cNvPr>
          <p:cNvCxnSpPr>
            <a:cxnSpLocks/>
          </p:cNvCxnSpPr>
          <p:nvPr/>
        </p:nvCxnSpPr>
        <p:spPr>
          <a:xfrm flipV="1">
            <a:off x="2442754" y="1912114"/>
            <a:ext cx="2222676" cy="68257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30DB4D-50F5-364E-BBB6-FD4035A65D61}"/>
              </a:ext>
            </a:extLst>
          </p:cNvPr>
          <p:cNvCxnSpPr>
            <a:cxnSpLocks/>
          </p:cNvCxnSpPr>
          <p:nvPr/>
        </p:nvCxnSpPr>
        <p:spPr>
          <a:xfrm flipV="1">
            <a:off x="3371874" y="1938239"/>
            <a:ext cx="1280493" cy="1379728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309F35-3388-2A45-8A76-FB26E4E365E6}"/>
              </a:ext>
            </a:extLst>
          </p:cNvPr>
          <p:cNvCxnSpPr>
            <a:cxnSpLocks/>
          </p:cNvCxnSpPr>
          <p:nvPr/>
        </p:nvCxnSpPr>
        <p:spPr>
          <a:xfrm flipH="1" flipV="1">
            <a:off x="4652367" y="1938239"/>
            <a:ext cx="598902" cy="682571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11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BFC7E0-AEA0-0147-861B-26BB784ADC2B}"/>
              </a:ext>
            </a:extLst>
          </p:cNvPr>
          <p:cNvCxnSpPr>
            <a:cxnSpLocks/>
          </p:cNvCxnSpPr>
          <p:nvPr/>
        </p:nvCxnSpPr>
        <p:spPr>
          <a:xfrm flipH="1">
            <a:off x="2325189" y="2507386"/>
            <a:ext cx="2804864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EC7998F-1A5C-D249-B06F-A5F88281EE9B}"/>
              </a:ext>
            </a:extLst>
          </p:cNvPr>
          <p:cNvSpPr txBox="1"/>
          <p:nvPr/>
        </p:nvSpPr>
        <p:spPr>
          <a:xfrm>
            <a:off x="2184526" y="1858454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E09005-0CE7-E84B-84F6-A63B0830C7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07904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30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89ADBA-894D-5F42-99C5-64B093AA59EF}"/>
              </a:ext>
            </a:extLst>
          </p:cNvPr>
          <p:cNvCxnSpPr>
            <a:cxnSpLocks/>
          </p:cNvCxnSpPr>
          <p:nvPr/>
        </p:nvCxnSpPr>
        <p:spPr>
          <a:xfrm flipH="1">
            <a:off x="3017520" y="4479877"/>
            <a:ext cx="875211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A51D6E6-02C7-6946-AD21-C283305F4FBB}"/>
              </a:ext>
            </a:extLst>
          </p:cNvPr>
          <p:cNvSpPr txBox="1"/>
          <p:nvPr/>
        </p:nvSpPr>
        <p:spPr>
          <a:xfrm>
            <a:off x="4868700" y="3687623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92EF26-DC8E-204C-8648-5435A2E826C4}"/>
              </a:ext>
            </a:extLst>
          </p:cNvPr>
          <p:cNvSpPr/>
          <p:nvPr/>
        </p:nvSpPr>
        <p:spPr>
          <a:xfrm rot="5750195" flipH="1">
            <a:off x="3983607" y="3426475"/>
            <a:ext cx="560652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03810-CF11-3B42-864F-300E49EEBE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29386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59CD822-EAF7-2442-A7B9-F1EDF3B1FBD8}"/>
              </a:ext>
            </a:extLst>
          </p:cNvPr>
          <p:cNvSpPr/>
          <p:nvPr/>
        </p:nvSpPr>
        <p:spPr>
          <a:xfrm>
            <a:off x="2922475" y="4223549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B312E4-5F1B-0C41-A3E7-51E8F0730F5B}"/>
              </a:ext>
            </a:extLst>
          </p:cNvPr>
          <p:cNvSpPr/>
          <p:nvPr/>
        </p:nvSpPr>
        <p:spPr>
          <a:xfrm>
            <a:off x="3183307" y="2918603"/>
            <a:ext cx="1841863" cy="1417670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8E00E-8482-294C-AE2C-602478B4A0B8}"/>
              </a:ext>
            </a:extLst>
          </p:cNvPr>
          <p:cNvSpPr txBox="1"/>
          <p:nvPr/>
        </p:nvSpPr>
        <p:spPr>
          <a:xfrm>
            <a:off x="4857715" y="2568537"/>
            <a:ext cx="308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wave observed over time at a point in space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A4FD69-4CDB-E440-8B6E-5E1445164F8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00111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59CD822-EAF7-2442-A7B9-F1EDF3B1FBD8}"/>
              </a:ext>
            </a:extLst>
          </p:cNvPr>
          <p:cNvSpPr/>
          <p:nvPr/>
        </p:nvSpPr>
        <p:spPr>
          <a:xfrm>
            <a:off x="2922475" y="4223549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B312E4-5F1B-0C41-A3E7-51E8F0730F5B}"/>
              </a:ext>
            </a:extLst>
          </p:cNvPr>
          <p:cNvSpPr/>
          <p:nvPr/>
        </p:nvSpPr>
        <p:spPr>
          <a:xfrm>
            <a:off x="3183307" y="2918603"/>
            <a:ext cx="1841863" cy="1417670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8E00E-8482-294C-AE2C-602478B4A0B8}"/>
              </a:ext>
            </a:extLst>
          </p:cNvPr>
          <p:cNvSpPr txBox="1"/>
          <p:nvPr/>
        </p:nvSpPr>
        <p:spPr>
          <a:xfrm>
            <a:off x="4857715" y="2568537"/>
            <a:ext cx="308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wave observed over time at a point in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0EA9C1-484E-0C47-8FDC-9D5A6FB7D4C7}"/>
              </a:ext>
            </a:extLst>
          </p:cNvPr>
          <p:cNvGrpSpPr/>
          <p:nvPr/>
        </p:nvGrpSpPr>
        <p:grpSpPr>
          <a:xfrm>
            <a:off x="1343514" y="665979"/>
            <a:ext cx="6841648" cy="2049561"/>
            <a:chOff x="457077" y="1074774"/>
            <a:chExt cx="6841648" cy="204956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4D3785-F81A-9341-B24E-75BD9ACCC597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8A9F07-423C-4545-9AC9-E59D2869E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299" y="1074774"/>
              <a:ext cx="0" cy="163413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F33E25-05BA-1145-BB5D-79A8225671E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AAA1BA-E9B0-214E-AD70-25D59601A1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252E8B-2E88-624A-AD71-0A8678A9CB4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6E8FB77-72DD-AE4E-A9E4-2836C215F447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63697F-FF2B-8C46-AE99-2DF24D92804D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7EA530-3C48-8040-B944-39B8F62F9E99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1FCD239-59D7-EF42-A064-30DC57FBD81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193176-6EC0-CE49-A51B-025C228F164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E0EA6-3AF0-5844-A335-7A383DB0595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795962-FDDC-D74B-A938-F5378FA0A78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2333-5327-F948-8C69-E25F4A29D36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8C48C6-3FEB-A14E-B032-5429668F2ED4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E55C20-998F-FF47-B2A8-8F1A18D1ADDC}"/>
                </a:ext>
              </a:extLst>
            </p:cNvPr>
            <p:cNvSpPr txBox="1"/>
            <p:nvPr/>
          </p:nvSpPr>
          <p:spPr>
            <a:xfrm>
              <a:off x="6033971" y="219964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Time (sec)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EB0BFD-7D60-0F4C-B758-7093D42C811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9E2CF-C0A2-4243-9E8D-D9568365BBCC}"/>
              </a:ext>
            </a:extLst>
          </p:cNvPr>
          <p:cNvSpPr txBox="1"/>
          <p:nvPr/>
        </p:nvSpPr>
        <p:spPr>
          <a:xfrm>
            <a:off x="2632215" y="1624601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4469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181244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23687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806269" y="2363089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second = speed = </a:t>
            </a:r>
            <a:r>
              <a:rPr lang="en-US" sz="2800" dirty="0"/>
              <a:t>C</a:t>
            </a:r>
            <a:r>
              <a:rPr lang="en-US" sz="2000" dirty="0"/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152604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806269" y="2363089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second = speed = </a:t>
            </a:r>
            <a:r>
              <a:rPr lang="en-US" sz="2800" dirty="0"/>
              <a:t>C</a:t>
            </a:r>
            <a:r>
              <a:rPr lang="en-US" sz="2000" dirty="0"/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780144" y="3181548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 =</a:t>
            </a:r>
            <a:r>
              <a:rPr lang="en-US" sz="2800" i="1" dirty="0"/>
              <a:t> f .</a:t>
            </a:r>
            <a:r>
              <a:rPr lang="en-US" sz="2800" dirty="0"/>
              <a:t> </a:t>
            </a:r>
            <a:r>
              <a:rPr lang="en-US" sz="2800" dirty="0" err="1"/>
              <a:t>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474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806269" y="2363089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second = speed = </a:t>
            </a:r>
            <a:r>
              <a:rPr lang="en-US" sz="2800" dirty="0"/>
              <a:t>C</a:t>
            </a:r>
            <a:r>
              <a:rPr lang="en-US" sz="2000" dirty="0"/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780144" y="3181548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 =</a:t>
            </a:r>
            <a:r>
              <a:rPr lang="en-US" sz="2800" i="1" dirty="0"/>
              <a:t> f .</a:t>
            </a:r>
            <a:r>
              <a:rPr lang="en-US" sz="2800" dirty="0"/>
              <a:t> </a:t>
            </a:r>
            <a:r>
              <a:rPr lang="en-US" sz="2800" dirty="0" err="1"/>
              <a:t>λ</a:t>
            </a: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14252-6617-CB42-940B-B091555242BB}"/>
              </a:ext>
            </a:extLst>
          </p:cNvPr>
          <p:cNvSpPr txBox="1"/>
          <p:nvPr/>
        </p:nvSpPr>
        <p:spPr>
          <a:xfrm>
            <a:off x="1569958" y="4175034"/>
            <a:ext cx="6004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Speed of sound in air: 343 m/s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F981A0-5FAA-3849-AB7F-257A3714FA00}"/>
              </a:ext>
            </a:extLst>
          </p:cNvPr>
          <p:cNvSpPr txBox="1"/>
          <p:nvPr/>
        </p:nvSpPr>
        <p:spPr>
          <a:xfrm>
            <a:off x="1569957" y="4592397"/>
            <a:ext cx="6004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Speed of sound in water: 1493 m/s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692254-5E35-E54A-83E6-7F2875C27B38}"/>
              </a:ext>
            </a:extLst>
          </p:cNvPr>
          <p:cNvSpPr txBox="1"/>
          <p:nvPr/>
        </p:nvSpPr>
        <p:spPr>
          <a:xfrm>
            <a:off x="1569956" y="5009760"/>
            <a:ext cx="6004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Speed of sound in iron: 5130 m/s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854381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Speed of electromagnetic waves: 3*10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</a:p>
          <a:p>
            <a:pPr algn="ctr"/>
            <a:r>
              <a:rPr lang="en-US" sz="2000" dirty="0"/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2590551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08852" y="3919535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3919535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6452" r="-4317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64CE4F2-7C0E-D743-86B3-3F21A0E27E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409768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099947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Distance = </a:t>
              </a:r>
              <a:r>
                <a:rPr lang="en-US" sz="2800" dirty="0"/>
                <a:t>d</a:t>
              </a:r>
              <a:r>
                <a:rPr lang="en-US" sz="2000" dirty="0"/>
                <a:t> 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7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40B852-E819-4C47-87D4-136D60105DC0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D420A0-7116-E941-8736-5354055F8CB4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81438-69E7-C44E-BB13-046BFB0AEC1D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13014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</p:spTree>
    <p:extLst>
      <p:ext uri="{BB962C8B-B14F-4D97-AF65-F5344CB8AC3E}">
        <p14:creationId xmlns:p14="http://schemas.microsoft.com/office/powerpoint/2010/main" val="267041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32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DF06B9-C5C5-BC4A-89E4-4A7739F6960C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147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DF06B9-C5C5-BC4A-89E4-4A7739F69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1479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2048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36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2048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666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66600" cy="369332"/>
              </a:xfrm>
              <a:prstGeom prst="rect">
                <a:avLst/>
              </a:prstGeom>
              <a:blipFill>
                <a:blip r:embed="rId7"/>
                <a:stretch>
                  <a:fillRect l="-1961" t="-3226" r="-2941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993355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411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2048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666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66600" cy="369332"/>
              </a:xfrm>
              <a:prstGeom prst="rect">
                <a:avLst/>
              </a:prstGeom>
              <a:blipFill>
                <a:blip r:embed="rId7"/>
                <a:stretch>
                  <a:fillRect l="-1961" t="-3226" r="-2941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358014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1706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blipFill>
                <a:blip r:embed="rId7"/>
                <a:stretch>
                  <a:fillRect l="-1970" t="-3226" r="-344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2F6917-91C1-794F-A0B3-B6422416CD7F}"/>
                  </a:ext>
                </a:extLst>
              </p:cNvPr>
              <p:cNvSpPr txBox="1"/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2F6917-91C1-794F-A0B3-B6422416C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blipFill>
                <a:blip r:embed="rId8"/>
                <a:stretch>
                  <a:fillRect l="-2463" t="-3226" r="-2956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3307472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4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1706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blipFill>
                <a:blip r:embed="rId7"/>
                <a:stretch>
                  <a:fillRect l="-1970" t="-3226" r="-344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/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blipFill>
                <a:blip r:embed="rId8"/>
                <a:stretch>
                  <a:fillRect l="-2463" t="-3226" r="-2956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5229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4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1706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blipFill>
                <a:blip r:embed="rId7"/>
                <a:stretch>
                  <a:fillRect l="-1970" t="-3226" r="-344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/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blipFill>
                <a:blip r:embed="rId8"/>
                <a:stretch>
                  <a:fillRect l="-2463" t="-3226" r="-2956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DC9BB07-43D5-8644-992C-6520D0F182A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46DC72-5D09-CF4E-9FDB-C7DBCD27782D}"/>
                  </a:ext>
                </a:extLst>
              </p:cNvPr>
              <p:cNvSpPr txBox="1"/>
              <p:nvPr/>
            </p:nvSpPr>
            <p:spPr>
              <a:xfrm>
                <a:off x="0" y="3069315"/>
                <a:ext cx="9143999" cy="10772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Equation of the sine wave in time and space: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 F(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x,t</a:t>
                </a:r>
                <a:r>
                  <a:rPr lang="en-US" sz="3200" dirty="0">
                    <a:solidFill>
                      <a:schemeClr val="bg1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3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𝑓𝑡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46DC72-5D09-CF4E-9FDB-C7DBCD277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69315"/>
                <a:ext cx="9143999" cy="1077218"/>
              </a:xfrm>
              <a:prstGeom prst="rect">
                <a:avLst/>
              </a:prstGeom>
              <a:blipFill>
                <a:blip r:embed="rId9"/>
                <a:stretch>
                  <a:fillRect t="-7059"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8A0DDFD-3935-374C-8922-507F07D0100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3950222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7881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EF30CD-7550-684E-810D-CABDC6B77A20}"/>
              </a:ext>
            </a:extLst>
          </p:cNvPr>
          <p:cNvSpPr txBox="1"/>
          <p:nvPr/>
        </p:nvSpPr>
        <p:spPr>
          <a:xfrm>
            <a:off x="4976307" y="1974326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95902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823306" y="1813628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6063543" y="2600914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WiFi</a:t>
            </a:r>
            <a:r>
              <a:rPr lang="en-US" sz="2400" dirty="0"/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796721" y="2586859"/>
            <a:ext cx="2475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6063543" y="1813628"/>
            <a:ext cx="162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796721" y="3429000"/>
            <a:ext cx="218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6091430" y="3428999"/>
            <a:ext cx="118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148346" y="389066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874726" y="37988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5144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EF30CD-7550-684E-810D-CABDC6B77A20}"/>
              </a:ext>
            </a:extLst>
          </p:cNvPr>
          <p:cNvSpPr txBox="1"/>
          <p:nvPr/>
        </p:nvSpPr>
        <p:spPr>
          <a:xfrm>
            <a:off x="4976307" y="1974326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562890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352F11-4FBA-1043-B1EC-B3A98A6BC217}"/>
              </a:ext>
            </a:extLst>
          </p:cNvPr>
          <p:cNvSpPr txBox="1"/>
          <p:nvPr/>
        </p:nvSpPr>
        <p:spPr>
          <a:xfrm>
            <a:off x="4976307" y="1974326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579139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 = </a:t>
                </a:r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352F11-4FBA-1043-B1EC-B3A98A6BC217}"/>
              </a:ext>
            </a:extLst>
          </p:cNvPr>
          <p:cNvSpPr txBox="1"/>
          <p:nvPr/>
        </p:nvSpPr>
        <p:spPr>
          <a:xfrm>
            <a:off x="4976307" y="1974326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862961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1366849" cy="369332"/>
              </a:xfrm>
              <a:prstGeom prst="rect">
                <a:avLst/>
              </a:prstGeom>
              <a:blipFill>
                <a:blip r:embed="rId4"/>
                <a:stretch>
                  <a:fillRect l="-4545" t="-3226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 = </a:t>
                </a:r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352F11-4FBA-1043-B1EC-B3A98A6BC217}"/>
              </a:ext>
            </a:extLst>
          </p:cNvPr>
          <p:cNvSpPr txBox="1"/>
          <p:nvPr/>
        </p:nvSpPr>
        <p:spPr>
          <a:xfrm>
            <a:off x="4976307" y="1974326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7A1979-4499-FA4D-89F8-AD15871E3FD8}"/>
                  </a:ext>
                </a:extLst>
              </p:cNvPr>
              <p:cNvSpPr txBox="1"/>
              <p:nvPr/>
            </p:nvSpPr>
            <p:spPr>
              <a:xfrm>
                <a:off x="6487882" y="1567726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7A1979-4499-FA4D-89F8-AD15871E3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882" y="1567726"/>
                <a:ext cx="2557880" cy="369332"/>
              </a:xfrm>
              <a:prstGeom prst="rect">
                <a:avLst/>
              </a:prstGeom>
              <a:blipFill>
                <a:blip r:embed="rId7"/>
                <a:stretch>
                  <a:fillRect l="-2463" t="-3125" r="-3448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269961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Reflection of sound</a:t>
            </a:r>
          </a:p>
        </p:txBody>
      </p:sp>
    </p:spTree>
    <p:extLst>
      <p:ext uri="{BB962C8B-B14F-4D97-AF65-F5344CB8AC3E}">
        <p14:creationId xmlns:p14="http://schemas.microsoft.com/office/powerpoint/2010/main" val="2554119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6680464" y="2670385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1F99DC-5EAC-0C4B-AEC6-5CE272EC1FFB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024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0.02569 L 0.49288 0.247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1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-0.5408 0.25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1BE9F09-8FC0-CE4F-AE85-EB46AAD561E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874079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0943A83-247E-694C-9BAA-EC7EFF82D284}"/>
              </a:ext>
            </a:extLst>
          </p:cNvPr>
          <p:cNvSpPr txBox="1"/>
          <p:nvPr/>
        </p:nvSpPr>
        <p:spPr>
          <a:xfrm>
            <a:off x="4572000" y="160527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d1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8E92C-447A-8044-9EB3-A0B726764D79}"/>
              </a:ext>
            </a:extLst>
          </p:cNvPr>
          <p:cNvSpPr txBox="1"/>
          <p:nvPr/>
        </p:nvSpPr>
        <p:spPr>
          <a:xfrm>
            <a:off x="4674770" y="389566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d2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DC15D2-8586-A24C-820B-B72A5707147F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90993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F34308-D334-BA4E-9A13-345F8A289EA2}"/>
              </a:ext>
            </a:extLst>
          </p:cNvPr>
          <p:cNvSpPr txBox="1"/>
          <p:nvPr/>
        </p:nvSpPr>
        <p:spPr>
          <a:xfrm>
            <a:off x="1716740" y="973181"/>
            <a:ext cx="238347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Mechanical Wave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D8495-ABB0-904D-A760-EB8D37F020DA}"/>
              </a:ext>
            </a:extLst>
          </p:cNvPr>
          <p:cNvSpPr txBox="1"/>
          <p:nvPr/>
        </p:nvSpPr>
        <p:spPr>
          <a:xfrm>
            <a:off x="5506568" y="973181"/>
            <a:ext cx="297575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Electromagnetic Wave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823306" y="1813628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6063543" y="2600914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WiFi</a:t>
            </a:r>
            <a:r>
              <a:rPr lang="en-US" sz="2400" dirty="0"/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796721" y="2586859"/>
            <a:ext cx="2475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6063543" y="1813628"/>
            <a:ext cx="162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796721" y="3429000"/>
            <a:ext cx="218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6091430" y="3428999"/>
            <a:ext cx="118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148346" y="389066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874726" y="37988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0B135-0EC6-A446-AF6A-A6E4C0BB70EE}"/>
              </a:ext>
            </a:extLst>
          </p:cNvPr>
          <p:cNvCxnSpPr/>
          <p:nvPr/>
        </p:nvCxnSpPr>
        <p:spPr>
          <a:xfrm>
            <a:off x="4715691" y="574766"/>
            <a:ext cx="0" cy="478100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293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509E1-D816-5A4C-9E8A-E527A00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5" y="1807782"/>
            <a:ext cx="3841750" cy="3242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Beluga whale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696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</p:spTree>
    <p:extLst>
      <p:ext uri="{BB962C8B-B14F-4D97-AF65-F5344CB8AC3E}">
        <p14:creationId xmlns:p14="http://schemas.microsoft.com/office/powerpoint/2010/main" val="1320315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2F7D-8FFD-4E4E-BB76-E333D2CA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76500"/>
            <a:ext cx="508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5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38BEB-F511-CD4A-A445-164A1A6F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04" y="1944078"/>
            <a:ext cx="3959793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7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6B394C-525E-EF45-B08C-CEB18E2894B2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BF5D06-5CBD-8A4D-8B7B-83E39E493E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</p:spTree>
    <p:extLst>
      <p:ext uri="{BB962C8B-B14F-4D97-AF65-F5344CB8AC3E}">
        <p14:creationId xmlns:p14="http://schemas.microsoft.com/office/powerpoint/2010/main" val="105754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85495-E010-884D-9E6E-60720706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8" y="1155271"/>
            <a:ext cx="3694545" cy="2770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2F4C6-09C7-A546-AA8A-DEBE11BA5C57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</p:spTree>
    <p:extLst>
      <p:ext uri="{BB962C8B-B14F-4D97-AF65-F5344CB8AC3E}">
        <p14:creationId xmlns:p14="http://schemas.microsoft.com/office/powerpoint/2010/main" val="472383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C9A4CE06-0557-C44F-81D6-143C70BC25F5}"/>
              </a:ext>
            </a:extLst>
          </p:cNvPr>
          <p:cNvSpPr/>
          <p:nvPr/>
        </p:nvSpPr>
        <p:spPr>
          <a:xfrm>
            <a:off x="3724185" y="3217209"/>
            <a:ext cx="1593669" cy="2916659"/>
          </a:xfrm>
          <a:custGeom>
            <a:avLst/>
            <a:gdLst>
              <a:gd name="connsiteX0" fmla="*/ 0 w 1593669"/>
              <a:gd name="connsiteY0" fmla="*/ 0 h 3161211"/>
              <a:gd name="connsiteX1" fmla="*/ 1071155 w 1593669"/>
              <a:gd name="connsiteY1" fmla="*/ 3161211 h 3161211"/>
              <a:gd name="connsiteX2" fmla="*/ 1593669 w 1593669"/>
              <a:gd name="connsiteY2" fmla="*/ 1201783 h 31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9" h="3161211">
                <a:moveTo>
                  <a:pt x="0" y="0"/>
                </a:moveTo>
                <a:lnTo>
                  <a:pt x="1071155" y="3161211"/>
                </a:lnTo>
                <a:lnTo>
                  <a:pt x="1593669" y="1201783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BCAF342-81D0-A44F-AFF6-4ABA895662AE}"/>
              </a:ext>
            </a:extLst>
          </p:cNvPr>
          <p:cNvSpPr/>
          <p:nvPr/>
        </p:nvSpPr>
        <p:spPr>
          <a:xfrm>
            <a:off x="3788229" y="1319353"/>
            <a:ext cx="1593668" cy="2360021"/>
          </a:xfrm>
          <a:custGeom>
            <a:avLst/>
            <a:gdLst>
              <a:gd name="connsiteX0" fmla="*/ 0 w 1593668"/>
              <a:gd name="connsiteY0" fmla="*/ 1449977 h 2586445"/>
              <a:gd name="connsiteX1" fmla="*/ 613954 w 1593668"/>
              <a:gd name="connsiteY1" fmla="*/ 0 h 2586445"/>
              <a:gd name="connsiteX2" fmla="*/ 1593668 w 1593668"/>
              <a:gd name="connsiteY2" fmla="*/ 2586445 h 258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8" h="2586445">
                <a:moveTo>
                  <a:pt x="0" y="1449977"/>
                </a:moveTo>
                <a:lnTo>
                  <a:pt x="613954" y="0"/>
                </a:lnTo>
                <a:lnTo>
                  <a:pt x="1593668" y="258644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BD02ED1-D7A0-3C46-AA84-33715D87D293}"/>
              </a:ext>
            </a:extLst>
          </p:cNvPr>
          <p:cNvSpPr/>
          <p:nvPr/>
        </p:nvSpPr>
        <p:spPr>
          <a:xfrm>
            <a:off x="2547917" y="3071098"/>
            <a:ext cx="2547257" cy="1175657"/>
          </a:xfrm>
          <a:custGeom>
            <a:avLst/>
            <a:gdLst>
              <a:gd name="connsiteX0" fmla="*/ 1097280 w 2547257"/>
              <a:gd name="connsiteY0" fmla="*/ 0 h 1175657"/>
              <a:gd name="connsiteX1" fmla="*/ 0 w 2547257"/>
              <a:gd name="connsiteY1" fmla="*/ 836023 h 1175657"/>
              <a:gd name="connsiteX2" fmla="*/ 2547257 w 2547257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7257" h="1175657">
                <a:moveTo>
                  <a:pt x="1097280" y="0"/>
                </a:moveTo>
                <a:lnTo>
                  <a:pt x="0" y="836023"/>
                </a:lnTo>
                <a:lnTo>
                  <a:pt x="2547257" y="1175657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D000BE2-B732-624E-AF96-FF3CA9129190}"/>
              </a:ext>
            </a:extLst>
          </p:cNvPr>
          <p:cNvSpPr/>
          <p:nvPr/>
        </p:nvSpPr>
        <p:spPr>
          <a:xfrm>
            <a:off x="4024733" y="2690746"/>
            <a:ext cx="3513909" cy="1162595"/>
          </a:xfrm>
          <a:custGeom>
            <a:avLst/>
            <a:gdLst>
              <a:gd name="connsiteX0" fmla="*/ 0 w 3513909"/>
              <a:gd name="connsiteY0" fmla="*/ 0 h 1162595"/>
              <a:gd name="connsiteX1" fmla="*/ 3513909 w 3513909"/>
              <a:gd name="connsiteY1" fmla="*/ 574766 h 1162595"/>
              <a:gd name="connsiteX2" fmla="*/ 1737360 w 3513909"/>
              <a:gd name="connsiteY2" fmla="*/ 1162595 h 11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3909" h="1162595">
                <a:moveTo>
                  <a:pt x="0" y="0"/>
                </a:moveTo>
                <a:lnTo>
                  <a:pt x="3513909" y="574766"/>
                </a:lnTo>
                <a:lnTo>
                  <a:pt x="1737360" y="116259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DD9629-BEED-4E4D-BBD6-B1930531EFAC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</p:spTree>
    <p:extLst>
      <p:ext uri="{BB962C8B-B14F-4D97-AF65-F5344CB8AC3E}">
        <p14:creationId xmlns:p14="http://schemas.microsoft.com/office/powerpoint/2010/main" val="6899783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9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D1AFD9-5A80-CC4E-9162-7C34328CDDAD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</p:spTree>
    <p:extLst>
      <p:ext uri="{BB962C8B-B14F-4D97-AF65-F5344CB8AC3E}">
        <p14:creationId xmlns:p14="http://schemas.microsoft.com/office/powerpoint/2010/main" val="1832773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</p:spTree>
    <p:extLst>
      <p:ext uri="{BB962C8B-B14F-4D97-AF65-F5344CB8AC3E}">
        <p14:creationId xmlns:p14="http://schemas.microsoft.com/office/powerpoint/2010/main" val="4067189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1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C4702D4-B167-2449-AA6F-13DA55B5ADF7}"/>
              </a:ext>
            </a:extLst>
          </p:cNvPr>
          <p:cNvSpPr/>
          <p:nvPr/>
        </p:nvSpPr>
        <p:spPr>
          <a:xfrm>
            <a:off x="3994299" y="5216779"/>
            <a:ext cx="1410789" cy="80177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F7D029C-87EC-BF44-AEE0-49D9D82A9A16}"/>
              </a:ext>
            </a:extLst>
          </p:cNvPr>
          <p:cNvSpPr/>
          <p:nvPr/>
        </p:nvSpPr>
        <p:spPr>
          <a:xfrm>
            <a:off x="4322312" y="5334477"/>
            <a:ext cx="1410789" cy="662627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40F8BDFB-4A5A-9F4F-B47B-BCABB799071D}"/>
              </a:ext>
            </a:extLst>
          </p:cNvPr>
          <p:cNvSpPr/>
          <p:nvPr/>
        </p:nvSpPr>
        <p:spPr>
          <a:xfrm>
            <a:off x="5302650" y="5539043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48740218-BBC2-C840-B535-231ED7C2F46A}"/>
              </a:ext>
            </a:extLst>
          </p:cNvPr>
          <p:cNvSpPr/>
          <p:nvPr/>
        </p:nvSpPr>
        <p:spPr>
          <a:xfrm>
            <a:off x="5718472" y="5546521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982FAFAD-1FBF-924F-A721-FA91CB0002FA}"/>
              </a:ext>
            </a:extLst>
          </p:cNvPr>
          <p:cNvSpPr/>
          <p:nvPr/>
        </p:nvSpPr>
        <p:spPr>
          <a:xfrm>
            <a:off x="6134294" y="5649463"/>
            <a:ext cx="1410789" cy="340032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CB39C5F1-9625-AC4E-B3E2-EE3562D7CF20}"/>
              </a:ext>
            </a:extLst>
          </p:cNvPr>
          <p:cNvSpPr/>
          <p:nvPr/>
        </p:nvSpPr>
        <p:spPr>
          <a:xfrm>
            <a:off x="6550116" y="5763086"/>
            <a:ext cx="1410789" cy="232246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04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14:cNvPr>
              <p14:cNvContentPartPr/>
              <p14:nvPr/>
            </p14:nvContentPartPr>
            <p14:xfrm>
              <a:off x="901392" y="4623703"/>
              <a:ext cx="7542720" cy="137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752" y="4614703"/>
                <a:ext cx="7560360" cy="13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1058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C6104CE-40AF-DA47-B23B-75017FECDA06}"/>
              </a:ext>
            </a:extLst>
          </p:cNvPr>
          <p:cNvGrpSpPr/>
          <p:nvPr/>
        </p:nvGrpSpPr>
        <p:grpSpPr>
          <a:xfrm>
            <a:off x="404827" y="707419"/>
            <a:ext cx="4512793" cy="2580984"/>
            <a:chOff x="457077" y="543351"/>
            <a:chExt cx="4512793" cy="258098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CB748BB-905C-3D46-879A-A5679FB2249A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409150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64A2725-7B45-C145-8051-50F56033CF2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CC77E57-B0B2-DE46-B1D4-668362783167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21C7144-9669-074C-BD54-08558E157C7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BE8439E-8D35-A541-84BA-686B420369F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075AFCA-001D-BA48-B81D-798CC4878F3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CBBB390-9B45-9F4E-8609-3541EE90E97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B85872-4CBA-364E-9311-1FC220E391BE}"/>
                </a:ext>
              </a:extLst>
            </p:cNvPr>
            <p:cNvSpPr txBox="1"/>
            <p:nvPr/>
          </p:nvSpPr>
          <p:spPr>
            <a:xfrm>
              <a:off x="3657718" y="219081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FDC3AE-21A8-1443-8B0F-8DAF7FD0B9E2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64275A91-EB0E-3344-ACC3-94D58E75903D}"/>
              </a:ext>
            </a:extLst>
          </p:cNvPr>
          <p:cNvSpPr/>
          <p:nvPr/>
        </p:nvSpPr>
        <p:spPr>
          <a:xfrm>
            <a:off x="1117580" y="993970"/>
            <a:ext cx="664791" cy="185255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F96079-BDC1-4243-B1AB-3F09806244EB}"/>
              </a:ext>
            </a:extLst>
          </p:cNvPr>
          <p:cNvSpPr txBox="1"/>
          <p:nvPr/>
        </p:nvSpPr>
        <p:spPr>
          <a:xfrm>
            <a:off x="1438524" y="90766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Impulse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F5C361-D24C-D74E-9C3B-D97AEB2926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157048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FA8A65B-F2A6-8643-ACE2-221A8EA290B6}"/>
              </a:ext>
            </a:extLst>
          </p:cNvPr>
          <p:cNvSpPr/>
          <p:nvPr/>
        </p:nvSpPr>
        <p:spPr>
          <a:xfrm>
            <a:off x="3312752" y="792023"/>
            <a:ext cx="2468880" cy="509452"/>
          </a:xfrm>
          <a:custGeom>
            <a:avLst/>
            <a:gdLst>
              <a:gd name="connsiteX0" fmla="*/ 0 w 2468880"/>
              <a:gd name="connsiteY0" fmla="*/ 0 h 509452"/>
              <a:gd name="connsiteX1" fmla="*/ 1724297 w 2468880"/>
              <a:gd name="connsiteY1" fmla="*/ 52252 h 509452"/>
              <a:gd name="connsiteX2" fmla="*/ 2468880 w 2468880"/>
              <a:gd name="connsiteY2" fmla="*/ 509452 h 50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8880" h="509452">
                <a:moveTo>
                  <a:pt x="0" y="0"/>
                </a:moveTo>
                <a:lnTo>
                  <a:pt x="1724297" y="52252"/>
                </a:lnTo>
                <a:cubicBezTo>
                  <a:pt x="2135777" y="137161"/>
                  <a:pt x="2302328" y="323306"/>
                  <a:pt x="2468880" y="509452"/>
                </a:cubicBez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36D995-5D6F-7147-B96A-16CDAA6BA796}"/>
              </a:ext>
            </a:extLst>
          </p:cNvPr>
          <p:cNvSpPr txBox="1"/>
          <p:nvPr/>
        </p:nvSpPr>
        <p:spPr>
          <a:xfrm>
            <a:off x="5485459" y="1401471"/>
            <a:ext cx="2014409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Room’s acoustic environment (reflections, absorption etc.)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6768EA-41DE-C04D-9D56-3EEBD1BEB316}"/>
              </a:ext>
            </a:extLst>
          </p:cNvPr>
          <p:cNvGrpSpPr/>
          <p:nvPr/>
        </p:nvGrpSpPr>
        <p:grpSpPr>
          <a:xfrm>
            <a:off x="404827" y="707419"/>
            <a:ext cx="4512793" cy="2580984"/>
            <a:chOff x="457077" y="543351"/>
            <a:chExt cx="4512793" cy="258098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C8C3D8C-D38D-784D-BE85-B04D02DFA20E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409150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4876F8-DFF1-2D44-BBAA-EEB4B5338471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2370BFE-E429-C040-8600-5558D174D12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56CBE31-7EDF-6B42-A153-7D4E8B112FB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1FE66F-5120-6343-B42D-2B8F7093F76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61AE13-0C38-9049-B004-99FAA763EF1A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2199F69-3BC6-1147-B610-0E4BA577476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68F5A44-82B6-B146-A754-437CE64A0E53}"/>
                </a:ext>
              </a:extLst>
            </p:cNvPr>
            <p:cNvSpPr txBox="1"/>
            <p:nvPr/>
          </p:nvSpPr>
          <p:spPr>
            <a:xfrm>
              <a:off x="3657718" y="219081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E983B1-DEA9-9048-833F-AD31E7EDB20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7D78E033-5C7B-D04F-AA6E-7A2F1EA68B66}"/>
              </a:ext>
            </a:extLst>
          </p:cNvPr>
          <p:cNvSpPr/>
          <p:nvPr/>
        </p:nvSpPr>
        <p:spPr>
          <a:xfrm>
            <a:off x="1117580" y="993970"/>
            <a:ext cx="664791" cy="185255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A86E8-88F2-0E46-8587-D44E750A09F0}"/>
              </a:ext>
            </a:extLst>
          </p:cNvPr>
          <p:cNvSpPr txBox="1"/>
          <p:nvPr/>
        </p:nvSpPr>
        <p:spPr>
          <a:xfrm>
            <a:off x="1438524" y="90766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Impulse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D8B808-1719-054C-A96A-26618ACDCD8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643461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261DB-0B12-114F-8078-AD27FB35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30" y="3529846"/>
            <a:ext cx="7716540" cy="314239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DB8DBF-5184-B046-913A-9E986C0CF64B}"/>
              </a:ext>
            </a:extLst>
          </p:cNvPr>
          <p:cNvGrpSpPr/>
          <p:nvPr/>
        </p:nvGrpSpPr>
        <p:grpSpPr>
          <a:xfrm>
            <a:off x="404827" y="707419"/>
            <a:ext cx="4512793" cy="2580984"/>
            <a:chOff x="457077" y="543351"/>
            <a:chExt cx="4512793" cy="258098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AD5A15-3F58-874B-B936-2F80DB3D58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409150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92423CC-2C9E-D244-B06A-75D86A3B5D3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2C0950-9A48-6349-9A4A-5A7550B4AFD7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CCC12C-C4EA-0644-BF7C-F1B1904A4B7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8A40C3-CA47-1A45-8466-9893AE1FA12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7DE402-9BA5-B14B-870C-77E684A626A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772583-93B0-3B44-A380-CFB021E995F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B97F85-9DA3-654B-806F-D41E4CDFBDB4}"/>
                </a:ext>
              </a:extLst>
            </p:cNvPr>
            <p:cNvSpPr txBox="1"/>
            <p:nvPr/>
          </p:nvSpPr>
          <p:spPr>
            <a:xfrm>
              <a:off x="3657718" y="219081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BF5C9C-BF4F-0942-8CC3-1A84CEB146A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49865823-0E15-A946-862B-4AE640A6B64D}"/>
              </a:ext>
            </a:extLst>
          </p:cNvPr>
          <p:cNvSpPr/>
          <p:nvPr/>
        </p:nvSpPr>
        <p:spPr>
          <a:xfrm>
            <a:off x="1117580" y="993970"/>
            <a:ext cx="664791" cy="185255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F4F030-4904-6C40-98F7-F7FA516C3700}"/>
              </a:ext>
            </a:extLst>
          </p:cNvPr>
          <p:cNvSpPr txBox="1"/>
          <p:nvPr/>
        </p:nvSpPr>
        <p:spPr>
          <a:xfrm>
            <a:off x="1438524" y="90766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Impulse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A8A65B-F2A6-8643-ACE2-221A8EA290B6}"/>
              </a:ext>
            </a:extLst>
          </p:cNvPr>
          <p:cNvSpPr/>
          <p:nvPr/>
        </p:nvSpPr>
        <p:spPr>
          <a:xfrm>
            <a:off x="3312752" y="792023"/>
            <a:ext cx="2468880" cy="509452"/>
          </a:xfrm>
          <a:custGeom>
            <a:avLst/>
            <a:gdLst>
              <a:gd name="connsiteX0" fmla="*/ 0 w 2468880"/>
              <a:gd name="connsiteY0" fmla="*/ 0 h 509452"/>
              <a:gd name="connsiteX1" fmla="*/ 1724297 w 2468880"/>
              <a:gd name="connsiteY1" fmla="*/ 52252 h 509452"/>
              <a:gd name="connsiteX2" fmla="*/ 2468880 w 2468880"/>
              <a:gd name="connsiteY2" fmla="*/ 509452 h 50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8880" h="509452">
                <a:moveTo>
                  <a:pt x="0" y="0"/>
                </a:moveTo>
                <a:lnTo>
                  <a:pt x="1724297" y="52252"/>
                </a:lnTo>
                <a:cubicBezTo>
                  <a:pt x="2135777" y="137161"/>
                  <a:pt x="2302328" y="323306"/>
                  <a:pt x="2468880" y="509452"/>
                </a:cubicBez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36D995-5D6F-7147-B96A-16CDAA6BA796}"/>
              </a:ext>
            </a:extLst>
          </p:cNvPr>
          <p:cNvSpPr txBox="1"/>
          <p:nvPr/>
        </p:nvSpPr>
        <p:spPr>
          <a:xfrm>
            <a:off x="5485459" y="1401471"/>
            <a:ext cx="2014409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Room’s acoustic environment (reflections, absorption etc.)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C71E98-5150-A740-BCD6-44081D42A1C2}"/>
              </a:ext>
            </a:extLst>
          </p:cNvPr>
          <p:cNvSpPr txBox="1"/>
          <p:nvPr/>
        </p:nvSpPr>
        <p:spPr>
          <a:xfrm>
            <a:off x="3498101" y="3375419"/>
            <a:ext cx="262837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868D355-7F44-7643-A4D5-9183B0B299BE}"/>
              </a:ext>
            </a:extLst>
          </p:cNvPr>
          <p:cNvSpPr/>
          <p:nvPr/>
        </p:nvSpPr>
        <p:spPr>
          <a:xfrm>
            <a:off x="5812971" y="2821577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29026-D6CF-1142-831B-683240EF42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44817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85495-E010-884D-9E6E-60720706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D60DE-50A9-6E4D-A811-1C1D3B1B4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BA120-BC07-BB45-914C-00C58D39EA14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</p:spTree>
    <p:extLst>
      <p:ext uri="{BB962C8B-B14F-4D97-AF65-F5344CB8AC3E}">
        <p14:creationId xmlns:p14="http://schemas.microsoft.com/office/powerpoint/2010/main" val="25244318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E6CED-1A62-4E4C-A58C-D737E4E2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" y="740391"/>
            <a:ext cx="8999530" cy="5377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04587E-3479-FD48-B146-8F449DA82E8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982266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3219869"/>
            <a:ext cx="231481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84041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2971672"/>
            <a:ext cx="231481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38F2F-C487-1742-9DB9-F49D07DA4481}"/>
              </a:ext>
            </a:extLst>
          </p:cNvPr>
          <p:cNvSpPr txBox="1"/>
          <p:nvPr/>
        </p:nvSpPr>
        <p:spPr>
          <a:xfrm>
            <a:off x="7288101" y="3857783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A7A18B-76AE-6B4A-A4A1-F4287F52C74A}"/>
              </a:ext>
            </a:extLst>
          </p:cNvPr>
          <p:cNvSpPr/>
          <p:nvPr/>
        </p:nvSpPr>
        <p:spPr>
          <a:xfrm>
            <a:off x="7671655" y="3428999"/>
            <a:ext cx="315894" cy="3396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C49-39C8-E146-B22F-0FADEAB9B70A}"/>
              </a:ext>
            </a:extLst>
          </p:cNvPr>
          <p:cNvSpPr txBox="1"/>
          <p:nvPr/>
        </p:nvSpPr>
        <p:spPr>
          <a:xfrm>
            <a:off x="7683717" y="3415936"/>
            <a:ext cx="40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313938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2971672"/>
            <a:ext cx="231481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38F2F-C487-1742-9DB9-F49D07DA4481}"/>
              </a:ext>
            </a:extLst>
          </p:cNvPr>
          <p:cNvSpPr txBox="1"/>
          <p:nvPr/>
        </p:nvSpPr>
        <p:spPr>
          <a:xfrm>
            <a:off x="7288101" y="3857783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A7A18B-76AE-6B4A-A4A1-F4287F52C74A}"/>
              </a:ext>
            </a:extLst>
          </p:cNvPr>
          <p:cNvSpPr/>
          <p:nvPr/>
        </p:nvSpPr>
        <p:spPr>
          <a:xfrm>
            <a:off x="7671655" y="3428999"/>
            <a:ext cx="315894" cy="3396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C49-39C8-E146-B22F-0FADEAB9B70A}"/>
              </a:ext>
            </a:extLst>
          </p:cNvPr>
          <p:cNvSpPr txBox="1"/>
          <p:nvPr/>
        </p:nvSpPr>
        <p:spPr>
          <a:xfrm>
            <a:off x="7683717" y="3415936"/>
            <a:ext cx="40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71E35-CA42-6340-B801-D305A725F3AF}"/>
              </a:ext>
            </a:extLst>
          </p:cNvPr>
          <p:cNvSpPr txBox="1"/>
          <p:nvPr/>
        </p:nvSpPr>
        <p:spPr>
          <a:xfrm>
            <a:off x="5454184" y="4848233"/>
            <a:ext cx="163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Convolution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978C228-2E1D-604F-AFF8-ABA066CBA204}"/>
              </a:ext>
            </a:extLst>
          </p:cNvPr>
          <p:cNvSpPr/>
          <p:nvPr/>
        </p:nvSpPr>
        <p:spPr>
          <a:xfrm rot="16855704" flipV="1">
            <a:off x="6339766" y="3821652"/>
            <a:ext cx="1422793" cy="887942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9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439414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18525295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1136902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430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41637170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184494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D60DE-50A9-6E4D-A811-1C1D3B1B4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0C7F8-F376-DB43-966A-6DCEB6BB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89" y="1155271"/>
            <a:ext cx="3694546" cy="2770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221ED-0169-874B-B070-498431035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A67F3-2785-9841-BC9D-7CE46F6741ED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C7918-9619-024F-B104-920C7C679178}"/>
              </a:ext>
            </a:extLst>
          </p:cNvPr>
          <p:cNvSpPr txBox="1"/>
          <p:nvPr/>
        </p:nvSpPr>
        <p:spPr>
          <a:xfrm>
            <a:off x="5731664" y="639190"/>
            <a:ext cx="2447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Longitudinal wave</a:t>
            </a:r>
          </a:p>
        </p:txBody>
      </p:sp>
    </p:spTree>
    <p:extLst>
      <p:ext uri="{BB962C8B-B14F-4D97-AF65-F5344CB8AC3E}">
        <p14:creationId xmlns:p14="http://schemas.microsoft.com/office/powerpoint/2010/main" val="36575717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374115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01B6BD2-449F-2F41-B36A-2AA9DCF195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5329275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D003-88C1-3241-B62D-36BBE4B3C4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34693684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E69D3A-F173-B447-92F3-A41BCA55DD44}"/>
              </a:ext>
            </a:extLst>
          </p:cNvPr>
          <p:cNvCxnSpPr>
            <a:cxnSpLocks/>
          </p:cNvCxnSpPr>
          <p:nvPr/>
        </p:nvCxnSpPr>
        <p:spPr>
          <a:xfrm>
            <a:off x="2679885" y="429768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B49F7-E212-9649-A8E5-97F4119E3E2C}"/>
              </a:ext>
            </a:extLst>
          </p:cNvPr>
          <p:cNvCxnSpPr>
            <a:cxnSpLocks/>
          </p:cNvCxnSpPr>
          <p:nvPr/>
        </p:nvCxnSpPr>
        <p:spPr>
          <a:xfrm>
            <a:off x="7061251" y="426555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99C0DE-32AD-8148-BF01-CE222CD21066}"/>
              </a:ext>
            </a:extLst>
          </p:cNvPr>
          <p:cNvSpPr txBox="1"/>
          <p:nvPr/>
        </p:nvSpPr>
        <p:spPr>
          <a:xfrm>
            <a:off x="627019" y="4646524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Infra-sound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AAE3B-CA83-654F-AC3A-3108F0D92059}"/>
              </a:ext>
            </a:extLst>
          </p:cNvPr>
          <p:cNvSpPr txBox="1"/>
          <p:nvPr/>
        </p:nvSpPr>
        <p:spPr>
          <a:xfrm>
            <a:off x="7084975" y="4606539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Ultrasound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455DD7-B6B2-A14B-84AC-C91216D65C90}"/>
              </a:ext>
            </a:extLst>
          </p:cNvPr>
          <p:cNvSpPr txBox="1"/>
          <p:nvPr/>
        </p:nvSpPr>
        <p:spPr>
          <a:xfrm>
            <a:off x="4043293" y="4686980"/>
            <a:ext cx="172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Audible sound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BDAD77-6F81-7C46-A375-2757D5417B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1704346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E69D3A-F173-B447-92F3-A41BCA55DD44}"/>
              </a:ext>
            </a:extLst>
          </p:cNvPr>
          <p:cNvCxnSpPr>
            <a:cxnSpLocks/>
          </p:cNvCxnSpPr>
          <p:nvPr/>
        </p:nvCxnSpPr>
        <p:spPr>
          <a:xfrm>
            <a:off x="2679885" y="429768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B49F7-E212-9649-A8E5-97F4119E3E2C}"/>
              </a:ext>
            </a:extLst>
          </p:cNvPr>
          <p:cNvCxnSpPr>
            <a:cxnSpLocks/>
          </p:cNvCxnSpPr>
          <p:nvPr/>
        </p:nvCxnSpPr>
        <p:spPr>
          <a:xfrm>
            <a:off x="7061251" y="426555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99C0DE-32AD-8148-BF01-CE222CD21066}"/>
              </a:ext>
            </a:extLst>
          </p:cNvPr>
          <p:cNvSpPr txBox="1"/>
          <p:nvPr/>
        </p:nvSpPr>
        <p:spPr>
          <a:xfrm>
            <a:off x="627019" y="4646524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Infra-sound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AAE3B-CA83-654F-AC3A-3108F0D92059}"/>
              </a:ext>
            </a:extLst>
          </p:cNvPr>
          <p:cNvSpPr txBox="1"/>
          <p:nvPr/>
        </p:nvSpPr>
        <p:spPr>
          <a:xfrm>
            <a:off x="7084975" y="4606539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Ultrasound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455DD7-B6B2-A14B-84AC-C91216D65C90}"/>
              </a:ext>
            </a:extLst>
          </p:cNvPr>
          <p:cNvSpPr txBox="1"/>
          <p:nvPr/>
        </p:nvSpPr>
        <p:spPr>
          <a:xfrm>
            <a:off x="4043293" y="4686980"/>
            <a:ext cx="172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Audible sound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6C8C0F-1BEB-8447-8194-099DE8124425}"/>
              </a:ext>
            </a:extLst>
          </p:cNvPr>
          <p:cNvSpPr/>
          <p:nvPr/>
        </p:nvSpPr>
        <p:spPr>
          <a:xfrm>
            <a:off x="7301711" y="5345663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3337D82-6B34-334E-B3EE-FD3EFEF59B2D}"/>
              </a:ext>
            </a:extLst>
          </p:cNvPr>
          <p:cNvSpPr/>
          <p:nvPr/>
        </p:nvSpPr>
        <p:spPr>
          <a:xfrm rot="17987066">
            <a:off x="6857082" y="4420285"/>
            <a:ext cx="904414" cy="78248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9372D8-2094-6F4F-8883-604C51111185}"/>
              </a:ext>
            </a:extLst>
          </p:cNvPr>
          <p:cNvSpPr txBox="1"/>
          <p:nvPr/>
        </p:nvSpPr>
        <p:spPr>
          <a:xfrm>
            <a:off x="5833599" y="3623386"/>
            <a:ext cx="155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Dog /Cat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(45/65kHz)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326A68-2D13-BA4A-9AF1-47CFE9D05509}"/>
              </a:ext>
            </a:extLst>
          </p:cNvPr>
          <p:cNvSpPr/>
          <p:nvPr/>
        </p:nvSpPr>
        <p:spPr>
          <a:xfrm>
            <a:off x="8316498" y="5379626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865362D-1A00-DD46-A5D4-44CF45E513F5}"/>
              </a:ext>
            </a:extLst>
          </p:cNvPr>
          <p:cNvSpPr/>
          <p:nvPr/>
        </p:nvSpPr>
        <p:spPr>
          <a:xfrm rot="17987066">
            <a:off x="7871869" y="4454248"/>
            <a:ext cx="904414" cy="78248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0180F3-D20E-134B-ACCC-0EEAC7F4A2C9}"/>
              </a:ext>
            </a:extLst>
          </p:cNvPr>
          <p:cNvSpPr txBox="1"/>
          <p:nvPr/>
        </p:nvSpPr>
        <p:spPr>
          <a:xfrm>
            <a:off x="7285351" y="3554057"/>
            <a:ext cx="1693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Bat/Dolphin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(120/150kHz)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DF37D0-09E3-1C48-BB90-DF7BB99EB2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39676743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BAE27-554D-0640-B26F-089B0C33478C}"/>
              </a:ext>
            </a:extLst>
          </p:cNvPr>
          <p:cNvSpPr txBox="1"/>
          <p:nvPr/>
        </p:nvSpPr>
        <p:spPr>
          <a:xfrm>
            <a:off x="6717753" y="4100544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E75E-14D8-3D49-AE01-EFA77441A3CA}"/>
              </a:ext>
            </a:extLst>
          </p:cNvPr>
          <p:cNvSpPr txBox="1"/>
          <p:nvPr/>
        </p:nvSpPr>
        <p:spPr>
          <a:xfrm>
            <a:off x="4373784" y="4100544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A2E33-167B-1645-B84D-6BAC9ABE8AFE}"/>
              </a:ext>
            </a:extLst>
          </p:cNvPr>
          <p:cNvGrpSpPr/>
          <p:nvPr/>
        </p:nvGrpSpPr>
        <p:grpSpPr>
          <a:xfrm>
            <a:off x="222817" y="2215610"/>
            <a:ext cx="412030" cy="1951847"/>
            <a:chOff x="150235" y="300204"/>
            <a:chExt cx="412030" cy="25979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5932B9-85A0-C844-BFD3-6D971CA98100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37A5DD-C538-DF43-942B-50EE51D81058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594BC-323B-9E41-AAB9-DAE36764FF49}"/>
              </a:ext>
            </a:extLst>
          </p:cNvPr>
          <p:cNvCxnSpPr>
            <a:cxnSpLocks/>
          </p:cNvCxnSpPr>
          <p:nvPr/>
        </p:nvCxnSpPr>
        <p:spPr>
          <a:xfrm flipV="1">
            <a:off x="621192" y="4145308"/>
            <a:ext cx="8274614" cy="1345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1E5B61-A252-3E4D-A657-2ADAC8E0C80C}"/>
              </a:ext>
            </a:extLst>
          </p:cNvPr>
          <p:cNvSpPr txBox="1"/>
          <p:nvPr/>
        </p:nvSpPr>
        <p:spPr>
          <a:xfrm>
            <a:off x="2156034" y="409225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F2BB4-6F23-1041-8E8E-A2F89919325D}"/>
              </a:ext>
            </a:extLst>
          </p:cNvPr>
          <p:cNvGrpSpPr/>
          <p:nvPr/>
        </p:nvGrpSpPr>
        <p:grpSpPr>
          <a:xfrm>
            <a:off x="644229" y="2931402"/>
            <a:ext cx="2583300" cy="552778"/>
            <a:chOff x="343843" y="1625116"/>
            <a:chExt cx="2583300" cy="552778"/>
          </a:xfrm>
        </p:grpSpPr>
        <p:pic>
          <p:nvPicPr>
            <p:cNvPr id="11" name="Picture 10" descr="6083-200.png">
              <a:extLst>
                <a:ext uri="{FF2B5EF4-FFF2-40B4-BE49-F238E27FC236}">
                  <a16:creationId xmlns:a16="http://schemas.microsoft.com/office/drawing/2014/main" id="{6126F007-14BB-F440-B0DF-54AD7ABC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DF5368-9101-1E4B-A001-F8FB988D9486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D24385-D14C-E143-A2CE-CFDA6AF3A16F}"/>
              </a:ext>
            </a:extLst>
          </p:cNvPr>
          <p:cNvSpPr txBox="1"/>
          <p:nvPr/>
        </p:nvSpPr>
        <p:spPr>
          <a:xfrm>
            <a:off x="7701286" y="42045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866889-2C9F-3B40-8383-C67A7D30466B}"/>
              </a:ext>
            </a:extLst>
          </p:cNvPr>
          <p:cNvGrpSpPr/>
          <p:nvPr/>
        </p:nvGrpSpPr>
        <p:grpSpPr>
          <a:xfrm>
            <a:off x="644229" y="2537466"/>
            <a:ext cx="1997696" cy="735748"/>
            <a:chOff x="644229" y="2537466"/>
            <a:chExt cx="1997696" cy="7357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E2FF80-078F-9647-8085-FE7529032E22}"/>
                </a:ext>
              </a:extLst>
            </p:cNvPr>
            <p:cNvCxnSpPr/>
            <p:nvPr/>
          </p:nvCxnSpPr>
          <p:spPr>
            <a:xfrm>
              <a:off x="644229" y="2931402"/>
              <a:ext cx="151180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51243-4857-C340-A118-222C5EC2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77" y="2537466"/>
              <a:ext cx="735748" cy="7357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FA2E2A-9738-7B48-8EEA-8EEC659C1F99}"/>
              </a:ext>
            </a:extLst>
          </p:cNvPr>
          <p:cNvGrpSpPr/>
          <p:nvPr/>
        </p:nvGrpSpPr>
        <p:grpSpPr>
          <a:xfrm>
            <a:off x="694111" y="1653822"/>
            <a:ext cx="7930173" cy="544234"/>
            <a:chOff x="367539" y="347536"/>
            <a:chExt cx="7930173" cy="544234"/>
          </a:xfrm>
        </p:grpSpPr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32A699E9-3F88-AC4F-B5FA-C9C996776BBA}"/>
                </a:ext>
              </a:extLst>
            </p:cNvPr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20">
              <a:extLst>
                <a:ext uri="{FF2B5EF4-FFF2-40B4-BE49-F238E27FC236}">
                  <a16:creationId xmlns:a16="http://schemas.microsoft.com/office/drawing/2014/main" id="{F5A7B05E-9578-7642-9F2A-CF72D8393389}"/>
                </a:ext>
              </a:extLst>
            </p:cNvPr>
            <p:cNvSpPr/>
            <p:nvPr/>
          </p:nvSpPr>
          <p:spPr>
            <a:xfrm>
              <a:off x="2300208" y="347536"/>
              <a:ext cx="5997504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F335A9-3E02-3443-813F-92522E6895F4}"/>
                </a:ext>
              </a:extLst>
            </p:cNvPr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CBAE4CD-74A5-BC43-9C4D-0488B77AC6F7}"/>
              </a:ext>
            </a:extLst>
          </p:cNvPr>
          <p:cNvSpPr txBox="1"/>
          <p:nvPr/>
        </p:nvSpPr>
        <p:spPr>
          <a:xfrm>
            <a:off x="4577130" y="1751753"/>
            <a:ext cx="2855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Inaudible Ultrasound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0CDB5B-85A6-944E-BE14-7AF2AD9B0A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Near-ultrasound</a:t>
            </a:r>
          </a:p>
        </p:txBody>
      </p:sp>
    </p:spTree>
    <p:extLst>
      <p:ext uri="{BB962C8B-B14F-4D97-AF65-F5344CB8AC3E}">
        <p14:creationId xmlns:p14="http://schemas.microsoft.com/office/powerpoint/2010/main" val="41298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BAE27-554D-0640-B26F-089B0C33478C}"/>
              </a:ext>
            </a:extLst>
          </p:cNvPr>
          <p:cNvSpPr txBox="1"/>
          <p:nvPr/>
        </p:nvSpPr>
        <p:spPr>
          <a:xfrm>
            <a:off x="6717753" y="4100544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E75E-14D8-3D49-AE01-EFA77441A3CA}"/>
              </a:ext>
            </a:extLst>
          </p:cNvPr>
          <p:cNvSpPr txBox="1"/>
          <p:nvPr/>
        </p:nvSpPr>
        <p:spPr>
          <a:xfrm>
            <a:off x="4373784" y="4100544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A2E33-167B-1645-B84D-6BAC9ABE8AFE}"/>
              </a:ext>
            </a:extLst>
          </p:cNvPr>
          <p:cNvGrpSpPr/>
          <p:nvPr/>
        </p:nvGrpSpPr>
        <p:grpSpPr>
          <a:xfrm>
            <a:off x="222817" y="2215610"/>
            <a:ext cx="412030" cy="1951847"/>
            <a:chOff x="150235" y="300204"/>
            <a:chExt cx="412030" cy="25979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5932B9-85A0-C844-BFD3-6D971CA98100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37A5DD-C538-DF43-942B-50EE51D81058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594BC-323B-9E41-AAB9-DAE36764FF49}"/>
              </a:ext>
            </a:extLst>
          </p:cNvPr>
          <p:cNvCxnSpPr>
            <a:cxnSpLocks/>
          </p:cNvCxnSpPr>
          <p:nvPr/>
        </p:nvCxnSpPr>
        <p:spPr>
          <a:xfrm flipV="1">
            <a:off x="621192" y="4145308"/>
            <a:ext cx="8274614" cy="1345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1E5B61-A252-3E4D-A657-2ADAC8E0C80C}"/>
              </a:ext>
            </a:extLst>
          </p:cNvPr>
          <p:cNvSpPr txBox="1"/>
          <p:nvPr/>
        </p:nvSpPr>
        <p:spPr>
          <a:xfrm>
            <a:off x="2156034" y="409225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F2BB4-6F23-1041-8E8E-A2F89919325D}"/>
              </a:ext>
            </a:extLst>
          </p:cNvPr>
          <p:cNvGrpSpPr/>
          <p:nvPr/>
        </p:nvGrpSpPr>
        <p:grpSpPr>
          <a:xfrm>
            <a:off x="644229" y="2931402"/>
            <a:ext cx="2583300" cy="552778"/>
            <a:chOff x="343843" y="1625116"/>
            <a:chExt cx="2583300" cy="552778"/>
          </a:xfrm>
        </p:grpSpPr>
        <p:pic>
          <p:nvPicPr>
            <p:cNvPr id="11" name="Picture 10" descr="6083-200.png">
              <a:extLst>
                <a:ext uri="{FF2B5EF4-FFF2-40B4-BE49-F238E27FC236}">
                  <a16:creationId xmlns:a16="http://schemas.microsoft.com/office/drawing/2014/main" id="{6126F007-14BB-F440-B0DF-54AD7ABC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DF5368-9101-1E4B-A001-F8FB988D9486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D24385-D14C-E143-A2CE-CFDA6AF3A16F}"/>
              </a:ext>
            </a:extLst>
          </p:cNvPr>
          <p:cNvSpPr txBox="1"/>
          <p:nvPr/>
        </p:nvSpPr>
        <p:spPr>
          <a:xfrm>
            <a:off x="7701286" y="42045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E2FF80-078F-9647-8085-FE7529032E22}"/>
              </a:ext>
            </a:extLst>
          </p:cNvPr>
          <p:cNvCxnSpPr/>
          <p:nvPr/>
        </p:nvCxnSpPr>
        <p:spPr>
          <a:xfrm>
            <a:off x="644229" y="2931402"/>
            <a:ext cx="1511805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D951243-4857-C340-A118-222C5EC2B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77" y="2537466"/>
            <a:ext cx="735748" cy="7357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852D655-CD79-7F40-949D-8E7CE95BEDC4}"/>
              </a:ext>
            </a:extLst>
          </p:cNvPr>
          <p:cNvGrpSpPr/>
          <p:nvPr/>
        </p:nvGrpSpPr>
        <p:grpSpPr>
          <a:xfrm>
            <a:off x="2487687" y="2167531"/>
            <a:ext cx="3117739" cy="1984354"/>
            <a:chOff x="2487687" y="2167531"/>
            <a:chExt cx="3117739" cy="19843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0589C3-BB1A-024A-A094-8090EA342968}"/>
                </a:ext>
              </a:extLst>
            </p:cNvPr>
            <p:cNvSpPr/>
            <p:nvPr/>
          </p:nvSpPr>
          <p:spPr>
            <a:xfrm>
              <a:off x="2487687" y="2517588"/>
              <a:ext cx="291126" cy="163429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F3DAE5-E5FA-DF40-A153-EAE2319539FC}"/>
                </a:ext>
              </a:extLst>
            </p:cNvPr>
            <p:cNvGrpSpPr/>
            <p:nvPr/>
          </p:nvGrpSpPr>
          <p:grpSpPr>
            <a:xfrm rot="167194">
              <a:off x="2829106" y="2167531"/>
              <a:ext cx="2776320" cy="583537"/>
              <a:chOff x="2506635" y="628034"/>
              <a:chExt cx="2776320" cy="58353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FAEDDF-E4E6-2048-B908-0612E8964FE4}"/>
                  </a:ext>
                </a:extLst>
              </p:cNvPr>
              <p:cNvSpPr txBox="1"/>
              <p:nvPr/>
            </p:nvSpPr>
            <p:spPr>
              <a:xfrm rot="21432806">
                <a:off x="3246056" y="628034"/>
                <a:ext cx="2036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Lucida Bright" charset="0"/>
                    <a:ea typeface="Lucida Bright" charset="0"/>
                    <a:cs typeface="Lucida Bright" charset="0"/>
                  </a:rPr>
                  <a:t>Near-ultrasound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162644C-570F-C74F-A9B5-8299B1691B8D}"/>
                  </a:ext>
                </a:extLst>
              </p:cNvPr>
              <p:cNvSpPr/>
              <p:nvPr/>
            </p:nvSpPr>
            <p:spPr>
              <a:xfrm rot="21432806" flipV="1">
                <a:off x="2506635" y="891813"/>
                <a:ext cx="800777" cy="319758"/>
              </a:xfrm>
              <a:custGeom>
                <a:avLst/>
                <a:gdLst>
                  <a:gd name="connsiteX0" fmla="*/ 819324 w 819324"/>
                  <a:gd name="connsiteY0" fmla="*/ 505218 h 505218"/>
                  <a:gd name="connsiteX1" fmla="*/ 314074 w 819324"/>
                  <a:gd name="connsiteY1" fmla="*/ 314054 h 505218"/>
                  <a:gd name="connsiteX2" fmla="*/ 587182 w 819324"/>
                  <a:gd name="connsiteY2" fmla="*/ 204818 h 505218"/>
                  <a:gd name="connsiteX3" fmla="*/ 0 w 819324"/>
                  <a:gd name="connsiteY3" fmla="*/ 0 h 505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324" h="505218">
                    <a:moveTo>
                      <a:pt x="819324" y="505218"/>
                    </a:moveTo>
                    <a:cubicBezTo>
                      <a:pt x="586044" y="434669"/>
                      <a:pt x="352764" y="364120"/>
                      <a:pt x="314074" y="314054"/>
                    </a:cubicBezTo>
                    <a:cubicBezTo>
                      <a:pt x="275384" y="263988"/>
                      <a:pt x="639528" y="257160"/>
                      <a:pt x="587182" y="204818"/>
                    </a:cubicBezTo>
                    <a:cubicBezTo>
                      <a:pt x="534836" y="152476"/>
                      <a:pt x="0" y="0"/>
                      <a:pt x="0" y="0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FA2E2A-9738-7B48-8EEA-8EEC659C1F99}"/>
              </a:ext>
            </a:extLst>
          </p:cNvPr>
          <p:cNvGrpSpPr/>
          <p:nvPr/>
        </p:nvGrpSpPr>
        <p:grpSpPr>
          <a:xfrm>
            <a:off x="694111" y="1653822"/>
            <a:ext cx="7930173" cy="544234"/>
            <a:chOff x="367539" y="347536"/>
            <a:chExt cx="7930173" cy="544234"/>
          </a:xfrm>
        </p:grpSpPr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32A699E9-3F88-AC4F-B5FA-C9C996776BBA}"/>
                </a:ext>
              </a:extLst>
            </p:cNvPr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20">
              <a:extLst>
                <a:ext uri="{FF2B5EF4-FFF2-40B4-BE49-F238E27FC236}">
                  <a16:creationId xmlns:a16="http://schemas.microsoft.com/office/drawing/2014/main" id="{F5A7B05E-9578-7642-9F2A-CF72D8393389}"/>
                </a:ext>
              </a:extLst>
            </p:cNvPr>
            <p:cNvSpPr/>
            <p:nvPr/>
          </p:nvSpPr>
          <p:spPr>
            <a:xfrm>
              <a:off x="2300208" y="347536"/>
              <a:ext cx="5997504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F335A9-3E02-3443-813F-92522E6895F4}"/>
                </a:ext>
              </a:extLst>
            </p:cNvPr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0830CE-0268-1045-97B1-D378B337EB74}"/>
                </a:ext>
              </a:extLst>
            </p:cNvPr>
            <p:cNvSpPr txBox="1"/>
            <p:nvPr/>
          </p:nvSpPr>
          <p:spPr>
            <a:xfrm>
              <a:off x="4250558" y="445467"/>
              <a:ext cx="2855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Ultrasound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E6B29FF-5C8A-454F-B0B5-C78F6389D5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Near-ultrasound</a:t>
            </a:r>
          </a:p>
        </p:txBody>
      </p:sp>
    </p:spTree>
    <p:extLst>
      <p:ext uri="{BB962C8B-B14F-4D97-AF65-F5344CB8AC3E}">
        <p14:creationId xmlns:p14="http://schemas.microsoft.com/office/powerpoint/2010/main" val="29213994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Acoustic ranging: Case study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0C7F8-F376-DB43-966A-6DCEB6BB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289" y="1155271"/>
            <a:ext cx="3694546" cy="277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A88F3-59EB-3747-8AEA-E0E7C38B3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89" y="4252804"/>
            <a:ext cx="3768255" cy="2166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36E8B-F1AA-5540-A220-53A4585C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CB9FA-36A0-C44F-B6C6-F78A8CA6C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46E19A-8DE0-D546-9C9C-BB3352E6E327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1368A-65A5-4144-85D5-E1DD0B006950}"/>
              </a:ext>
            </a:extLst>
          </p:cNvPr>
          <p:cNvSpPr txBox="1"/>
          <p:nvPr/>
        </p:nvSpPr>
        <p:spPr>
          <a:xfrm>
            <a:off x="5731664" y="639190"/>
            <a:ext cx="2447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Longitudinal wave</a:t>
            </a:r>
          </a:p>
        </p:txBody>
      </p:sp>
    </p:spTree>
    <p:extLst>
      <p:ext uri="{BB962C8B-B14F-4D97-AF65-F5344CB8AC3E}">
        <p14:creationId xmlns:p14="http://schemas.microsoft.com/office/powerpoint/2010/main" val="8877225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Problem: Clock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</TotalTime>
  <Words>2409</Words>
  <Application>Microsoft Macintosh PowerPoint</Application>
  <PresentationFormat>On-screen Show (4:3)</PresentationFormat>
  <Paragraphs>809</Paragraphs>
  <Slides>115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180</cp:revision>
  <dcterms:created xsi:type="dcterms:W3CDTF">2019-02-13T16:19:48Z</dcterms:created>
  <dcterms:modified xsi:type="dcterms:W3CDTF">2019-02-18T18:10:41Z</dcterms:modified>
</cp:coreProperties>
</file>