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6.xml" ContentType="application/vnd.openxmlformats-officedocument.presentationml.tags+xml"/>
  <Override PartName="/ppt/notesSlides/notesSlide28.xml" ContentType="application/vnd.openxmlformats-officedocument.presentationml.notesSlide+xml"/>
  <Override PartName="/ppt/tags/tag7.xml" ContentType="application/vnd.openxmlformats-officedocument.presentationml.tags+xml"/>
  <Override PartName="/ppt/notesSlides/notesSlide29.xml" ContentType="application/vnd.openxmlformats-officedocument.presentationml.notesSlide+xml"/>
  <Override PartName="/ppt/tags/tag8.xml" ContentType="application/vnd.openxmlformats-officedocument.presentationml.tags+xml"/>
  <Override PartName="/ppt/notesSlides/notesSlide30.xml" ContentType="application/vnd.openxmlformats-officedocument.presentationml.notesSlide+xml"/>
  <Override PartName="/ppt/tags/tag9.xml" ContentType="application/vnd.openxmlformats-officedocument.presentationml.tags+xml"/>
  <Override PartName="/ppt/notesSlides/notesSlide31.xml" ContentType="application/vnd.openxmlformats-officedocument.presentationml.notesSlide+xml"/>
  <Override PartName="/ppt/tags/tag10.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1.xml" ContentType="application/vnd.openxmlformats-officedocument.presentationml.tags+xml"/>
  <Override PartName="/ppt/notesSlides/notesSlide34.xml" ContentType="application/vnd.openxmlformats-officedocument.presentationml.notesSlide+xml"/>
  <Override PartName="/ppt/tags/tag12.xml" ContentType="application/vnd.openxmlformats-officedocument.presentationml.tags+xml"/>
  <Override PartName="/ppt/notesSlides/notesSlide35.xml" ContentType="application/vnd.openxmlformats-officedocument.presentationml.notesSlide+xml"/>
  <Override PartName="/ppt/tags/tag13.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notesSlides/notesSlide41.xml" ContentType="application/vnd.openxmlformats-officedocument.presentationml.notesSlide+xml"/>
  <Override PartName="/ppt/tags/tag16.xml" ContentType="application/vnd.openxmlformats-officedocument.presentationml.tags+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43.xml" ContentType="application/vnd.openxmlformats-officedocument.presentationml.notesSlide+xml"/>
  <Override PartName="/ppt/tags/tag18.xml" ContentType="application/vnd.openxmlformats-officedocument.presentationml.tags+xml"/>
  <Override PartName="/ppt/notesSlides/notesSlide44.xml" ContentType="application/vnd.openxmlformats-officedocument.presentationml.notesSlide+xml"/>
  <Override PartName="/ppt/tags/tag19.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0.xml" ContentType="application/vnd.openxmlformats-officedocument.presentationml.tags+xml"/>
  <Override PartName="/ppt/notesSlides/notesSlide47.xml" ContentType="application/vnd.openxmlformats-officedocument.presentationml.notesSlide+xml"/>
  <Override PartName="/ppt/tags/tag21.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22.xml" ContentType="application/vnd.openxmlformats-officedocument.presentationml.tags+xml"/>
  <Override PartName="/ppt/notesSlides/notesSlide50.xml" ContentType="application/vnd.openxmlformats-officedocument.presentationml.notesSlide+xml"/>
  <Override PartName="/ppt/tags/tag23.xml" ContentType="application/vnd.openxmlformats-officedocument.presentationml.tags+xml"/>
  <Override PartName="/ppt/notesSlides/notesSlide51.xml" ContentType="application/vnd.openxmlformats-officedocument.presentationml.notesSlide+xml"/>
  <Override PartName="/ppt/tags/tag24.xml" ContentType="application/vnd.openxmlformats-officedocument.presentationml.tags+xml"/>
  <Override PartName="/ppt/notesSlides/notesSlide52.xml" ContentType="application/vnd.openxmlformats-officedocument.presentationml.notesSlide+xml"/>
  <Override PartName="/ppt/tags/tag25.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26.xml" ContentType="application/vnd.openxmlformats-officedocument.presentationml.tags+xml"/>
  <Override PartName="/ppt/notesSlides/notesSlide56.xml" ContentType="application/vnd.openxmlformats-officedocument.presentationml.notesSlide+xml"/>
  <Override PartName="/ppt/tags/tag27.xml" ContentType="application/vnd.openxmlformats-officedocument.presentationml.tags+xml"/>
  <Override PartName="/ppt/notesSlides/notesSlide57.xml" ContentType="application/vnd.openxmlformats-officedocument.presentationml.notesSlide+xml"/>
  <Override PartName="/ppt/tags/tag28.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9"/>
  </p:notesMasterIdLst>
  <p:sldIdLst>
    <p:sldId id="744" r:id="rId2"/>
    <p:sldId id="1320" r:id="rId3"/>
    <p:sldId id="1325" r:id="rId4"/>
    <p:sldId id="1324" r:id="rId5"/>
    <p:sldId id="1327" r:id="rId6"/>
    <p:sldId id="1321" r:id="rId7"/>
    <p:sldId id="1313" r:id="rId8"/>
    <p:sldId id="562" r:id="rId9"/>
    <p:sldId id="748" r:id="rId10"/>
    <p:sldId id="752" r:id="rId11"/>
    <p:sldId id="751" r:id="rId12"/>
    <p:sldId id="754" r:id="rId13"/>
    <p:sldId id="753" r:id="rId14"/>
    <p:sldId id="758" r:id="rId15"/>
    <p:sldId id="702" r:id="rId16"/>
    <p:sldId id="710" r:id="rId17"/>
    <p:sldId id="595" r:id="rId18"/>
    <p:sldId id="761" r:id="rId19"/>
    <p:sldId id="590" r:id="rId20"/>
    <p:sldId id="511" r:id="rId21"/>
    <p:sldId id="591" r:id="rId22"/>
    <p:sldId id="759" r:id="rId23"/>
    <p:sldId id="329" r:id="rId24"/>
    <p:sldId id="337" r:id="rId25"/>
    <p:sldId id="672" r:id="rId26"/>
    <p:sldId id="674" r:id="rId27"/>
    <p:sldId id="675" r:id="rId28"/>
    <p:sldId id="625" r:id="rId29"/>
    <p:sldId id="1323" r:id="rId30"/>
    <p:sldId id="1315" r:id="rId31"/>
    <p:sldId id="412" r:id="rId32"/>
    <p:sldId id="416" r:id="rId33"/>
    <p:sldId id="418" r:id="rId34"/>
    <p:sldId id="564" r:id="rId35"/>
    <p:sldId id="565" r:id="rId36"/>
    <p:sldId id="573" r:id="rId37"/>
    <p:sldId id="566" r:id="rId38"/>
    <p:sldId id="257" r:id="rId39"/>
    <p:sldId id="259" r:id="rId40"/>
    <p:sldId id="424" r:id="rId41"/>
    <p:sldId id="489" r:id="rId42"/>
    <p:sldId id="1314" r:id="rId43"/>
    <p:sldId id="629" r:id="rId44"/>
    <p:sldId id="543" r:id="rId45"/>
    <p:sldId id="553" r:id="rId46"/>
    <p:sldId id="561" r:id="rId47"/>
    <p:sldId id="563" r:id="rId48"/>
    <p:sldId id="493" r:id="rId49"/>
    <p:sldId id="571" r:id="rId50"/>
    <p:sldId id="494" r:id="rId51"/>
    <p:sldId id="495" r:id="rId52"/>
    <p:sldId id="496" r:id="rId53"/>
    <p:sldId id="497" r:id="rId54"/>
    <p:sldId id="498" r:id="rId55"/>
    <p:sldId id="572" r:id="rId56"/>
    <p:sldId id="501" r:id="rId57"/>
    <p:sldId id="503" r:id="rId58"/>
    <p:sldId id="581" r:id="rId59"/>
    <p:sldId id="505" r:id="rId60"/>
    <p:sldId id="506" r:id="rId61"/>
    <p:sldId id="507" r:id="rId62"/>
    <p:sldId id="612" r:id="rId63"/>
    <p:sldId id="613" r:id="rId64"/>
    <p:sldId id="574" r:id="rId65"/>
    <p:sldId id="512" r:id="rId66"/>
    <p:sldId id="513" r:id="rId67"/>
    <p:sldId id="515" r:id="rId68"/>
    <p:sldId id="1328" r:id="rId69"/>
    <p:sldId id="1316" r:id="rId70"/>
    <p:sldId id="677" r:id="rId71"/>
    <p:sldId id="682" r:id="rId72"/>
    <p:sldId id="1317" r:id="rId73"/>
    <p:sldId id="1318" r:id="rId74"/>
    <p:sldId id="646" r:id="rId75"/>
    <p:sldId id="636" r:id="rId76"/>
    <p:sldId id="602" r:id="rId77"/>
    <p:sldId id="633" r:id="rId78"/>
    <p:sldId id="652" r:id="rId79"/>
    <p:sldId id="647" r:id="rId80"/>
    <p:sldId id="604" r:id="rId81"/>
    <p:sldId id="648" r:id="rId82"/>
    <p:sldId id="607" r:id="rId83"/>
    <p:sldId id="617" r:id="rId84"/>
    <p:sldId id="608" r:id="rId85"/>
    <p:sldId id="1319" r:id="rId86"/>
    <p:sldId id="665" r:id="rId87"/>
    <p:sldId id="680" r:id="rId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08"/>
    <p:restoredTop sz="89179"/>
  </p:normalViewPr>
  <p:slideViewPr>
    <p:cSldViewPr snapToGrid="0" snapToObjects="1" showGuides="1">
      <p:cViewPr varScale="1">
        <p:scale>
          <a:sx n="92" d="100"/>
          <a:sy n="92" d="100"/>
        </p:scale>
        <p:origin x="432"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puneetjain\Dropbox\Job%20Talk\precision-recall-latency-cdf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puneetjain\Dropbox\Job%20Talk\precision-recall-latency-cdf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puneetjain\Dropbox\Job%20Talk\precision-recall-latency-cdf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821172353455801"/>
          <c:y val="3.8916129433498703E-2"/>
          <c:w val="0.87178827646544199"/>
          <c:h val="0.45974359805839998"/>
        </c:manualLayout>
      </c:layout>
      <c:barChart>
        <c:barDir val="col"/>
        <c:grouping val="clustered"/>
        <c:varyColors val="0"/>
        <c:ser>
          <c:idx val="0"/>
          <c:order val="0"/>
          <c:tx>
            <c:strRef>
              <c:f>Sheet1!$B$1</c:f>
              <c:strCache>
                <c:ptCount val="1"/>
                <c:pt idx="0">
                  <c:v>CLRLAY</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General</c:formatCode>
                <c:ptCount val="1"/>
                <c:pt idx="0">
                  <c:v>2.7842499999999998E-3</c:v>
                </c:pt>
              </c:numCache>
            </c:numRef>
          </c:val>
          <c:extLst>
            <c:ext xmlns:c16="http://schemas.microsoft.com/office/drawing/2014/chart" uri="{C3380CC4-5D6E-409C-BE32-E72D297353CC}">
              <c16:uniqueId val="{00000000-1E99-42B0-91F0-D7DD7DA3D7CD}"/>
            </c:ext>
          </c:extLst>
        </c:ser>
        <c:ser>
          <c:idx val="1"/>
          <c:order val="1"/>
          <c:tx>
            <c:strRef>
              <c:f>Sheet1!$C$1</c:f>
              <c:strCache>
                <c:ptCount val="1"/>
                <c:pt idx="0">
                  <c:v>BRISK</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4.9185E-2</c:v>
                </c:pt>
              </c:numCache>
            </c:numRef>
          </c:val>
          <c:extLst>
            <c:ext xmlns:c16="http://schemas.microsoft.com/office/drawing/2014/chart" uri="{C3380CC4-5D6E-409C-BE32-E72D297353CC}">
              <c16:uniqueId val="{00000001-1E99-42B0-91F0-D7DD7DA3D7CD}"/>
            </c:ext>
          </c:extLst>
        </c:ser>
        <c:ser>
          <c:idx val="2"/>
          <c:order val="2"/>
          <c:tx>
            <c:strRef>
              <c:f>Sheet1!$D$1</c:f>
              <c:strCache>
                <c:ptCount val="1"/>
                <c:pt idx="0">
                  <c:v>EDGEHIST</c:v>
                </c:pt>
              </c:strCache>
            </c:strRef>
          </c:tx>
          <c:spPr>
            <a:solidFill>
              <a:schemeClr val="accent3"/>
            </a:solidFill>
            <a:ln>
              <a:noFill/>
            </a:ln>
            <a:effectLst/>
          </c:spPr>
          <c:invertIfNegative val="0"/>
          <c:cat>
            <c:strRef>
              <c:f>Sheet1!$A$2</c:f>
              <c:strCache>
                <c:ptCount val="1"/>
                <c:pt idx="0">
                  <c:v>Category 1</c:v>
                </c:pt>
              </c:strCache>
            </c:strRef>
          </c:cat>
          <c:val>
            <c:numRef>
              <c:f>Sheet1!$D$2</c:f>
              <c:numCache>
                <c:formatCode>General</c:formatCode>
                <c:ptCount val="1"/>
                <c:pt idx="0">
                  <c:v>2.7049999999999999E-3</c:v>
                </c:pt>
              </c:numCache>
            </c:numRef>
          </c:val>
          <c:extLst>
            <c:ext xmlns:c16="http://schemas.microsoft.com/office/drawing/2014/chart" uri="{C3380CC4-5D6E-409C-BE32-E72D297353CC}">
              <c16:uniqueId val="{00000002-1E99-42B0-91F0-D7DD7DA3D7CD}"/>
            </c:ext>
          </c:extLst>
        </c:ser>
        <c:ser>
          <c:idx val="3"/>
          <c:order val="3"/>
          <c:tx>
            <c:strRef>
              <c:f>Sheet1!$E$1</c:f>
              <c:strCache>
                <c:ptCount val="1"/>
                <c:pt idx="0">
                  <c:v>MSER</c:v>
                </c:pt>
              </c:strCache>
            </c:strRef>
          </c:tx>
          <c:spPr>
            <a:solidFill>
              <a:schemeClr val="accent4"/>
            </a:solidFill>
            <a:ln>
              <a:noFill/>
            </a:ln>
            <a:effectLst/>
          </c:spPr>
          <c:invertIfNegative val="0"/>
          <c:cat>
            <c:strRef>
              <c:f>Sheet1!$A$2</c:f>
              <c:strCache>
                <c:ptCount val="1"/>
                <c:pt idx="0">
                  <c:v>Category 1</c:v>
                </c:pt>
              </c:strCache>
            </c:strRef>
          </c:cat>
          <c:val>
            <c:numRef>
              <c:f>Sheet1!$E$2</c:f>
              <c:numCache>
                <c:formatCode>General</c:formatCode>
                <c:ptCount val="1"/>
                <c:pt idx="0">
                  <c:v>1.4275599999999999E-2</c:v>
                </c:pt>
              </c:numCache>
            </c:numRef>
          </c:val>
          <c:extLst>
            <c:ext xmlns:c16="http://schemas.microsoft.com/office/drawing/2014/chart" uri="{C3380CC4-5D6E-409C-BE32-E72D297353CC}">
              <c16:uniqueId val="{00000003-1E99-42B0-91F0-D7DD7DA3D7CD}"/>
            </c:ext>
          </c:extLst>
        </c:ser>
        <c:ser>
          <c:idx val="4"/>
          <c:order val="4"/>
          <c:tx>
            <c:strRef>
              <c:f>Sheet1!$F$1</c:f>
              <c:strCache>
                <c:ptCount val="1"/>
                <c:pt idx="0">
                  <c:v>FAST</c:v>
                </c:pt>
              </c:strCache>
            </c:strRef>
          </c:tx>
          <c:spPr>
            <a:solidFill>
              <a:schemeClr val="accent5"/>
            </a:solidFill>
            <a:ln>
              <a:noFill/>
            </a:ln>
            <a:effectLst/>
          </c:spPr>
          <c:invertIfNegative val="0"/>
          <c:cat>
            <c:strRef>
              <c:f>Sheet1!$A$2</c:f>
              <c:strCache>
                <c:ptCount val="1"/>
                <c:pt idx="0">
                  <c:v>Category 1</c:v>
                </c:pt>
              </c:strCache>
            </c:strRef>
          </c:cat>
          <c:val>
            <c:numRef>
              <c:f>Sheet1!$F$2</c:f>
              <c:numCache>
                <c:formatCode>General</c:formatCode>
                <c:ptCount val="1"/>
                <c:pt idx="0">
                  <c:v>0.32042999999999999</c:v>
                </c:pt>
              </c:numCache>
            </c:numRef>
          </c:val>
          <c:extLst>
            <c:ext xmlns:c16="http://schemas.microsoft.com/office/drawing/2014/chart" uri="{C3380CC4-5D6E-409C-BE32-E72D297353CC}">
              <c16:uniqueId val="{00000004-1E99-42B0-91F0-D7DD7DA3D7CD}"/>
            </c:ext>
          </c:extLst>
        </c:ser>
        <c:ser>
          <c:idx val="5"/>
          <c:order val="5"/>
          <c:tx>
            <c:strRef>
              <c:f>Sheet1!$G$1</c:f>
              <c:strCache>
                <c:ptCount val="1"/>
                <c:pt idx="0">
                  <c:v>CLRHIST</c:v>
                </c:pt>
              </c:strCache>
            </c:strRef>
          </c:tx>
          <c:spPr>
            <a:solidFill>
              <a:schemeClr val="accent6"/>
            </a:solidFill>
            <a:ln>
              <a:noFill/>
            </a:ln>
            <a:effectLst/>
          </c:spPr>
          <c:invertIfNegative val="0"/>
          <c:cat>
            <c:strRef>
              <c:f>Sheet1!$A$2</c:f>
              <c:strCache>
                <c:ptCount val="1"/>
                <c:pt idx="0">
                  <c:v>Category 1</c:v>
                </c:pt>
              </c:strCache>
            </c:strRef>
          </c:cat>
          <c:val>
            <c:numRef>
              <c:f>Sheet1!$G$2</c:f>
              <c:numCache>
                <c:formatCode>General</c:formatCode>
                <c:ptCount val="1"/>
                <c:pt idx="0">
                  <c:v>5.9639999999999997E-3</c:v>
                </c:pt>
              </c:numCache>
            </c:numRef>
          </c:val>
          <c:extLst>
            <c:ext xmlns:c16="http://schemas.microsoft.com/office/drawing/2014/chart" uri="{C3380CC4-5D6E-409C-BE32-E72D297353CC}">
              <c16:uniqueId val="{00000005-1E99-42B0-91F0-D7DD7DA3D7CD}"/>
            </c:ext>
          </c:extLst>
        </c:ser>
        <c:ser>
          <c:idx val="6"/>
          <c:order val="6"/>
          <c:tx>
            <c:strRef>
              <c:f>Sheet1!$H$1</c:f>
              <c:strCache>
                <c:ptCount val="1"/>
                <c:pt idx="0">
                  <c:v>CLRGM</c:v>
                </c:pt>
              </c:strCache>
            </c:strRef>
          </c:tx>
          <c:spPr>
            <a:solidFill>
              <a:schemeClr val="accent1">
                <a:lumMod val="60000"/>
              </a:schemeClr>
            </a:solidFill>
            <a:ln>
              <a:noFill/>
            </a:ln>
            <a:effectLst/>
          </c:spPr>
          <c:invertIfNegative val="0"/>
          <c:cat>
            <c:strRef>
              <c:f>Sheet1!$A$2</c:f>
              <c:strCache>
                <c:ptCount val="1"/>
                <c:pt idx="0">
                  <c:v>Category 1</c:v>
                </c:pt>
              </c:strCache>
            </c:strRef>
          </c:cat>
          <c:val>
            <c:numRef>
              <c:f>Sheet1!$H$2</c:f>
              <c:numCache>
                <c:formatCode>General</c:formatCode>
                <c:ptCount val="1"/>
                <c:pt idx="0">
                  <c:v>9.8968E-2</c:v>
                </c:pt>
              </c:numCache>
            </c:numRef>
          </c:val>
          <c:extLst>
            <c:ext xmlns:c16="http://schemas.microsoft.com/office/drawing/2014/chart" uri="{C3380CC4-5D6E-409C-BE32-E72D297353CC}">
              <c16:uniqueId val="{00000006-1E99-42B0-91F0-D7DD7DA3D7CD}"/>
            </c:ext>
          </c:extLst>
        </c:ser>
        <c:ser>
          <c:idx val="7"/>
          <c:order val="7"/>
          <c:tx>
            <c:strRef>
              <c:f>Sheet1!$I$1</c:f>
              <c:strCache>
                <c:ptCount val="1"/>
                <c:pt idx="0">
                  <c:v>ORB</c:v>
                </c:pt>
              </c:strCache>
            </c:strRef>
          </c:tx>
          <c:spPr>
            <a:solidFill>
              <a:schemeClr val="accent2">
                <a:lumMod val="60000"/>
              </a:schemeClr>
            </a:solidFill>
            <a:ln>
              <a:noFill/>
            </a:ln>
            <a:effectLst/>
          </c:spPr>
          <c:invertIfNegative val="0"/>
          <c:cat>
            <c:strRef>
              <c:f>Sheet1!$A$2</c:f>
              <c:strCache>
                <c:ptCount val="1"/>
                <c:pt idx="0">
                  <c:v>Category 1</c:v>
                </c:pt>
              </c:strCache>
            </c:strRef>
          </c:cat>
          <c:val>
            <c:numRef>
              <c:f>Sheet1!$I$2</c:f>
              <c:numCache>
                <c:formatCode>General</c:formatCode>
                <c:ptCount val="1"/>
                <c:pt idx="0">
                  <c:v>7.0650000000000004E-2</c:v>
                </c:pt>
              </c:numCache>
            </c:numRef>
          </c:val>
          <c:extLst>
            <c:ext xmlns:c16="http://schemas.microsoft.com/office/drawing/2014/chart" uri="{C3380CC4-5D6E-409C-BE32-E72D297353CC}">
              <c16:uniqueId val="{00000007-1E99-42B0-91F0-D7DD7DA3D7CD}"/>
            </c:ext>
          </c:extLst>
        </c:ser>
        <c:ser>
          <c:idx val="8"/>
          <c:order val="8"/>
          <c:tx>
            <c:strRef>
              <c:f>Sheet1!$J$1</c:f>
              <c:strCache>
                <c:ptCount val="1"/>
                <c:pt idx="0">
                  <c:v>SIFT</c:v>
                </c:pt>
              </c:strCache>
            </c:strRef>
          </c:tx>
          <c:spPr>
            <a:solidFill>
              <a:schemeClr val="accent3">
                <a:lumMod val="60000"/>
              </a:schemeClr>
            </a:solidFill>
            <a:ln>
              <a:noFill/>
            </a:ln>
            <a:effectLst/>
          </c:spPr>
          <c:invertIfNegative val="0"/>
          <c:cat>
            <c:strRef>
              <c:f>Sheet1!$A$2</c:f>
              <c:strCache>
                <c:ptCount val="1"/>
                <c:pt idx="0">
                  <c:v>Category 1</c:v>
                </c:pt>
              </c:strCache>
            </c:strRef>
          </c:cat>
          <c:val>
            <c:numRef>
              <c:f>Sheet1!$J$2</c:f>
              <c:numCache>
                <c:formatCode>General</c:formatCode>
                <c:ptCount val="1"/>
                <c:pt idx="0">
                  <c:v>1.35971</c:v>
                </c:pt>
              </c:numCache>
            </c:numRef>
          </c:val>
          <c:extLst>
            <c:ext xmlns:c16="http://schemas.microsoft.com/office/drawing/2014/chart" uri="{C3380CC4-5D6E-409C-BE32-E72D297353CC}">
              <c16:uniqueId val="{00000008-1E99-42B0-91F0-D7DD7DA3D7CD}"/>
            </c:ext>
          </c:extLst>
        </c:ser>
        <c:ser>
          <c:idx val="9"/>
          <c:order val="9"/>
          <c:tx>
            <c:strRef>
              <c:f>Sheet1!$K$1</c:f>
              <c:strCache>
                <c:ptCount val="1"/>
                <c:pt idx="0">
                  <c:v>AKAZE</c:v>
                </c:pt>
              </c:strCache>
            </c:strRef>
          </c:tx>
          <c:spPr>
            <a:solidFill>
              <a:schemeClr val="accent4">
                <a:lumMod val="60000"/>
              </a:schemeClr>
            </a:solidFill>
            <a:ln>
              <a:noFill/>
            </a:ln>
            <a:effectLst/>
          </c:spPr>
          <c:invertIfNegative val="0"/>
          <c:cat>
            <c:strRef>
              <c:f>Sheet1!$A$2</c:f>
              <c:strCache>
                <c:ptCount val="1"/>
                <c:pt idx="0">
                  <c:v>Category 1</c:v>
                </c:pt>
              </c:strCache>
            </c:strRef>
          </c:cat>
          <c:val>
            <c:numRef>
              <c:f>Sheet1!$K$2</c:f>
              <c:numCache>
                <c:formatCode>General</c:formatCode>
                <c:ptCount val="1"/>
                <c:pt idx="0">
                  <c:v>1.871645</c:v>
                </c:pt>
              </c:numCache>
            </c:numRef>
          </c:val>
          <c:extLst>
            <c:ext xmlns:c16="http://schemas.microsoft.com/office/drawing/2014/chart" uri="{C3380CC4-5D6E-409C-BE32-E72D297353CC}">
              <c16:uniqueId val="{00000009-1E99-42B0-91F0-D7DD7DA3D7CD}"/>
            </c:ext>
          </c:extLst>
        </c:ser>
        <c:ser>
          <c:idx val="10"/>
          <c:order val="10"/>
          <c:tx>
            <c:strRef>
              <c:f>Sheet1!$L$1</c:f>
              <c:strCache>
                <c:ptCount val="1"/>
                <c:pt idx="0">
                  <c:v>SURF</c:v>
                </c:pt>
              </c:strCache>
            </c:strRef>
          </c:tx>
          <c:spPr>
            <a:solidFill>
              <a:schemeClr val="accent5">
                <a:lumMod val="60000"/>
              </a:schemeClr>
            </a:solidFill>
            <a:ln>
              <a:noFill/>
            </a:ln>
            <a:effectLst/>
          </c:spPr>
          <c:invertIfNegative val="0"/>
          <c:cat>
            <c:strRef>
              <c:f>Sheet1!$A$2</c:f>
              <c:strCache>
                <c:ptCount val="1"/>
                <c:pt idx="0">
                  <c:v>Category 1</c:v>
                </c:pt>
              </c:strCache>
            </c:strRef>
          </c:cat>
          <c:val>
            <c:numRef>
              <c:f>Sheet1!$L$2</c:f>
              <c:numCache>
                <c:formatCode>General</c:formatCode>
                <c:ptCount val="1"/>
                <c:pt idx="0">
                  <c:v>0.58909</c:v>
                </c:pt>
              </c:numCache>
            </c:numRef>
          </c:val>
          <c:extLst>
            <c:ext xmlns:c16="http://schemas.microsoft.com/office/drawing/2014/chart" uri="{C3380CC4-5D6E-409C-BE32-E72D297353CC}">
              <c16:uniqueId val="{0000000A-1E99-42B0-91F0-D7DD7DA3D7CD}"/>
            </c:ext>
          </c:extLst>
        </c:ser>
        <c:dLbls>
          <c:showLegendKey val="0"/>
          <c:showVal val="0"/>
          <c:showCatName val="0"/>
          <c:showSerName val="0"/>
          <c:showPercent val="0"/>
          <c:showBubbleSize val="0"/>
        </c:dLbls>
        <c:gapWidth val="219"/>
        <c:overlap val="-27"/>
        <c:axId val="-2091391536"/>
        <c:axId val="-2091388592"/>
      </c:barChart>
      <c:catAx>
        <c:axId val="-2091391536"/>
        <c:scaling>
          <c:orientation val="minMax"/>
        </c:scaling>
        <c:delete val="1"/>
        <c:axPos val="b"/>
        <c:numFmt formatCode="General" sourceLinked="1"/>
        <c:majorTickMark val="none"/>
        <c:minorTickMark val="none"/>
        <c:tickLblPos val="nextTo"/>
        <c:crossAx val="-2091388592"/>
        <c:crosses val="autoZero"/>
        <c:auto val="1"/>
        <c:lblAlgn val="ctr"/>
        <c:lblOffset val="100"/>
        <c:noMultiLvlLbl val="0"/>
      </c:catAx>
      <c:valAx>
        <c:axId val="-2091388592"/>
        <c:scaling>
          <c:orientation val="minMax"/>
          <c:max val="1.8"/>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Helvetica" charset="0"/>
                    <a:ea typeface="+mn-ea"/>
                    <a:cs typeface="+mn-cs"/>
                  </a:defRPr>
                </a:pPr>
                <a:r>
                  <a:rPr lang="en-US" sz="2400" b="1" baseline="0" dirty="0"/>
                  <a:t>Latency(s)</a:t>
                </a:r>
              </a:p>
            </c:rich>
          </c:tx>
          <c:overlay val="0"/>
          <c:spPr>
            <a:noFill/>
            <a:ln>
              <a:noFill/>
            </a:ln>
            <a:effectLst/>
          </c:spPr>
          <c:txPr>
            <a:bodyPr rot="-5400000" spcFirstLastPara="1" vertOverflow="ellipsis" vert="horz" wrap="square" anchor="ctr" anchorCtr="1"/>
            <a:lstStyle/>
            <a:p>
              <a:pPr>
                <a:defRPr sz="2400" b="1" i="0" u="none" strike="noStrike" kern="1200" baseline="0">
                  <a:solidFill>
                    <a:schemeClr val="tx1">
                      <a:lumMod val="65000"/>
                      <a:lumOff val="35000"/>
                    </a:schemeClr>
                  </a:solidFill>
                  <a:latin typeface="Helvetica"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Helvetica" charset="0"/>
                <a:ea typeface="+mn-ea"/>
                <a:cs typeface="+mn-cs"/>
              </a:defRPr>
            </a:pPr>
            <a:endParaRPr lang="en-US"/>
          </a:p>
        </c:txPr>
        <c:crossAx val="-2091391536"/>
        <c:crosses val="autoZero"/>
        <c:crossBetween val="between"/>
        <c:majorUnit val="0.3"/>
      </c:valAx>
      <c:spPr>
        <a:noFill/>
        <a:ln>
          <a:noFill/>
        </a:ln>
        <a:effectLst/>
      </c:spPr>
    </c:plotArea>
    <c:legend>
      <c:legendPos val="b"/>
      <c:layout>
        <c:manualLayout>
          <c:xMode val="edge"/>
          <c:yMode val="edge"/>
          <c:x val="0.16405183727034101"/>
          <c:y val="0.42164896611105501"/>
          <c:w val="0.78550295275590598"/>
          <c:h val="0.327611608363652"/>
        </c:manualLayout>
      </c:layout>
      <c:overlay val="1"/>
      <c:spPr>
        <a:noFill/>
        <a:ln w="0">
          <a:noFill/>
        </a:ln>
        <a:effectLst/>
      </c:spPr>
      <c:txPr>
        <a:bodyPr rot="-5400000" spcFirstLastPara="1" vertOverflow="ellipsis" wrap="square" anchor="ctr" anchorCtr="1"/>
        <a:lstStyle/>
        <a:p>
          <a:pPr>
            <a:defRPr sz="2000" b="0" i="0" u="none" strike="noStrike" kern="1200" baseline="0">
              <a:solidFill>
                <a:schemeClr val="tx1">
                  <a:lumMod val="65000"/>
                  <a:lumOff val="35000"/>
                </a:schemeClr>
              </a:solidFill>
              <a:latin typeface="Helvetica" charset="0"/>
              <a:ea typeface="+mn-ea"/>
              <a:cs typeface="+mn-cs"/>
            </a:defRPr>
          </a:pPr>
          <a:endParaRPr lang="en-US"/>
        </a:p>
      </c:txPr>
    </c:legend>
    <c:plotVisOnly val="1"/>
    <c:dispBlanksAs val="gap"/>
    <c:showDLblsOverMax val="0"/>
  </c:chart>
  <c:spPr>
    <a:noFill/>
    <a:ln>
      <a:noFill/>
    </a:ln>
    <a:effectLst/>
  </c:spPr>
  <c:txPr>
    <a:bodyPr/>
    <a:lstStyle/>
    <a:p>
      <a:pPr>
        <a:defRPr sz="2000" baseline="0">
          <a:latin typeface="Helvetica"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Sheet1!$B$1</c:f>
              <c:strCache>
                <c:ptCount val="1"/>
                <c:pt idx="0">
                  <c:v>10</c:v>
                </c:pt>
              </c:strCache>
            </c:strRef>
          </c:tx>
          <c:spPr>
            <a:solidFill>
              <a:schemeClr val="accent2">
                <a:tint val="48000"/>
              </a:schemeClr>
            </a:solidFill>
            <a:ln>
              <a:noFill/>
            </a:ln>
            <a:effectLst/>
          </c:spPr>
          <c:invertIfNegative val="0"/>
          <c:cat>
            <c:strRef>
              <c:f>Sheet1!$A$2</c:f>
              <c:strCache>
                <c:ptCount val="1"/>
                <c:pt idx="0">
                  <c:v>Database Size</c:v>
                </c:pt>
              </c:strCache>
            </c:strRef>
          </c:cat>
          <c:val>
            <c:numRef>
              <c:f>Sheet1!$B$2</c:f>
              <c:numCache>
                <c:formatCode>General</c:formatCode>
                <c:ptCount val="1"/>
                <c:pt idx="0">
                  <c:v>0.14799999999999999</c:v>
                </c:pt>
              </c:numCache>
            </c:numRef>
          </c:val>
          <c:extLst>
            <c:ext xmlns:c16="http://schemas.microsoft.com/office/drawing/2014/chart" uri="{C3380CC4-5D6E-409C-BE32-E72D297353CC}">
              <c16:uniqueId val="{00000000-10B7-490A-B0BC-2D41995C5A96}"/>
            </c:ext>
          </c:extLst>
        </c:ser>
        <c:ser>
          <c:idx val="1"/>
          <c:order val="1"/>
          <c:tx>
            <c:strRef>
              <c:f>Sheet1!$C$1</c:f>
              <c:strCache>
                <c:ptCount val="1"/>
                <c:pt idx="0">
                  <c:v>20</c:v>
                </c:pt>
              </c:strCache>
            </c:strRef>
          </c:tx>
          <c:spPr>
            <a:solidFill>
              <a:schemeClr val="accent2">
                <a:tint val="65000"/>
              </a:schemeClr>
            </a:solidFill>
            <a:ln>
              <a:noFill/>
            </a:ln>
            <a:effectLst/>
          </c:spPr>
          <c:invertIfNegative val="0"/>
          <c:cat>
            <c:strRef>
              <c:f>Sheet1!$A$2</c:f>
              <c:strCache>
                <c:ptCount val="1"/>
                <c:pt idx="0">
                  <c:v>Database Size</c:v>
                </c:pt>
              </c:strCache>
            </c:strRef>
          </c:cat>
          <c:val>
            <c:numRef>
              <c:f>Sheet1!$C$2</c:f>
              <c:numCache>
                <c:formatCode>General</c:formatCode>
                <c:ptCount val="1"/>
                <c:pt idx="0">
                  <c:v>0.20599999999999999</c:v>
                </c:pt>
              </c:numCache>
            </c:numRef>
          </c:val>
          <c:extLst>
            <c:ext xmlns:c16="http://schemas.microsoft.com/office/drawing/2014/chart" uri="{C3380CC4-5D6E-409C-BE32-E72D297353CC}">
              <c16:uniqueId val="{00000001-10B7-490A-B0BC-2D41995C5A96}"/>
            </c:ext>
          </c:extLst>
        </c:ser>
        <c:ser>
          <c:idx val="2"/>
          <c:order val="2"/>
          <c:tx>
            <c:strRef>
              <c:f>Sheet1!$D$1</c:f>
              <c:strCache>
                <c:ptCount val="1"/>
                <c:pt idx="0">
                  <c:v>40</c:v>
                </c:pt>
              </c:strCache>
            </c:strRef>
          </c:tx>
          <c:spPr>
            <a:solidFill>
              <a:schemeClr val="accent2">
                <a:tint val="83000"/>
              </a:schemeClr>
            </a:solidFill>
            <a:ln>
              <a:noFill/>
            </a:ln>
            <a:effectLst/>
          </c:spPr>
          <c:invertIfNegative val="0"/>
          <c:cat>
            <c:strRef>
              <c:f>Sheet1!$A$2</c:f>
              <c:strCache>
                <c:ptCount val="1"/>
                <c:pt idx="0">
                  <c:v>Database Size</c:v>
                </c:pt>
              </c:strCache>
            </c:strRef>
          </c:cat>
          <c:val>
            <c:numRef>
              <c:f>Sheet1!$D$2</c:f>
              <c:numCache>
                <c:formatCode>General</c:formatCode>
                <c:ptCount val="1"/>
                <c:pt idx="0">
                  <c:v>0.29099999999999998</c:v>
                </c:pt>
              </c:numCache>
            </c:numRef>
          </c:val>
          <c:extLst>
            <c:ext xmlns:c16="http://schemas.microsoft.com/office/drawing/2014/chart" uri="{C3380CC4-5D6E-409C-BE32-E72D297353CC}">
              <c16:uniqueId val="{00000002-10B7-490A-B0BC-2D41995C5A96}"/>
            </c:ext>
          </c:extLst>
        </c:ser>
        <c:ser>
          <c:idx val="3"/>
          <c:order val="3"/>
          <c:tx>
            <c:strRef>
              <c:f>Sheet1!$E$1</c:f>
              <c:strCache>
                <c:ptCount val="1"/>
                <c:pt idx="0">
                  <c:v>60</c:v>
                </c:pt>
              </c:strCache>
            </c:strRef>
          </c:tx>
          <c:spPr>
            <a:solidFill>
              <a:schemeClr val="accent2"/>
            </a:solidFill>
            <a:ln>
              <a:noFill/>
            </a:ln>
            <a:effectLst/>
          </c:spPr>
          <c:invertIfNegative val="0"/>
          <c:cat>
            <c:strRef>
              <c:f>Sheet1!$A$2</c:f>
              <c:strCache>
                <c:ptCount val="1"/>
                <c:pt idx="0">
                  <c:v>Database Size</c:v>
                </c:pt>
              </c:strCache>
            </c:strRef>
          </c:cat>
          <c:val>
            <c:numRef>
              <c:f>Sheet1!$E$2</c:f>
              <c:numCache>
                <c:formatCode>General</c:formatCode>
                <c:ptCount val="1"/>
                <c:pt idx="0">
                  <c:v>0.47799999999999998</c:v>
                </c:pt>
              </c:numCache>
            </c:numRef>
          </c:val>
          <c:extLst>
            <c:ext xmlns:c16="http://schemas.microsoft.com/office/drawing/2014/chart" uri="{C3380CC4-5D6E-409C-BE32-E72D297353CC}">
              <c16:uniqueId val="{00000003-10B7-490A-B0BC-2D41995C5A96}"/>
            </c:ext>
          </c:extLst>
        </c:ser>
        <c:ser>
          <c:idx val="4"/>
          <c:order val="4"/>
          <c:tx>
            <c:strRef>
              <c:f>Sheet1!$F$1</c:f>
              <c:strCache>
                <c:ptCount val="1"/>
                <c:pt idx="0">
                  <c:v>80</c:v>
                </c:pt>
              </c:strCache>
            </c:strRef>
          </c:tx>
          <c:spPr>
            <a:solidFill>
              <a:schemeClr val="accent2">
                <a:shade val="82000"/>
              </a:schemeClr>
            </a:solidFill>
            <a:ln>
              <a:noFill/>
            </a:ln>
            <a:effectLst/>
          </c:spPr>
          <c:invertIfNegative val="0"/>
          <c:cat>
            <c:strRef>
              <c:f>Sheet1!$A$2</c:f>
              <c:strCache>
                <c:ptCount val="1"/>
                <c:pt idx="0">
                  <c:v>Database Size</c:v>
                </c:pt>
              </c:strCache>
            </c:strRef>
          </c:cat>
          <c:val>
            <c:numRef>
              <c:f>Sheet1!$F$2</c:f>
              <c:numCache>
                <c:formatCode>General</c:formatCode>
                <c:ptCount val="1"/>
                <c:pt idx="0">
                  <c:v>0.60599999999999998</c:v>
                </c:pt>
              </c:numCache>
            </c:numRef>
          </c:val>
          <c:extLst>
            <c:ext xmlns:c16="http://schemas.microsoft.com/office/drawing/2014/chart" uri="{C3380CC4-5D6E-409C-BE32-E72D297353CC}">
              <c16:uniqueId val="{00000004-10B7-490A-B0BC-2D41995C5A96}"/>
            </c:ext>
          </c:extLst>
        </c:ser>
        <c:ser>
          <c:idx val="5"/>
          <c:order val="5"/>
          <c:tx>
            <c:strRef>
              <c:f>Sheet1!$G$1</c:f>
              <c:strCache>
                <c:ptCount val="1"/>
                <c:pt idx="0">
                  <c:v>100</c:v>
                </c:pt>
              </c:strCache>
            </c:strRef>
          </c:tx>
          <c:spPr>
            <a:solidFill>
              <a:schemeClr val="accent2">
                <a:shade val="65000"/>
              </a:schemeClr>
            </a:solidFill>
            <a:ln>
              <a:noFill/>
            </a:ln>
            <a:effectLst/>
          </c:spPr>
          <c:invertIfNegative val="0"/>
          <c:cat>
            <c:strRef>
              <c:f>Sheet1!$A$2</c:f>
              <c:strCache>
                <c:ptCount val="1"/>
                <c:pt idx="0">
                  <c:v>Database Size</c:v>
                </c:pt>
              </c:strCache>
            </c:strRef>
          </c:cat>
          <c:val>
            <c:numRef>
              <c:f>Sheet1!$G$2</c:f>
              <c:numCache>
                <c:formatCode>General</c:formatCode>
                <c:ptCount val="1"/>
                <c:pt idx="0">
                  <c:v>0.84299999999999997</c:v>
                </c:pt>
              </c:numCache>
            </c:numRef>
          </c:val>
          <c:extLst>
            <c:ext xmlns:c16="http://schemas.microsoft.com/office/drawing/2014/chart" uri="{C3380CC4-5D6E-409C-BE32-E72D297353CC}">
              <c16:uniqueId val="{00000005-10B7-490A-B0BC-2D41995C5A96}"/>
            </c:ext>
          </c:extLst>
        </c:ser>
        <c:ser>
          <c:idx val="6"/>
          <c:order val="6"/>
          <c:tx>
            <c:strRef>
              <c:f>Sheet1!$H$1</c:f>
              <c:strCache>
                <c:ptCount val="1"/>
                <c:pt idx="0">
                  <c:v>120</c:v>
                </c:pt>
              </c:strCache>
            </c:strRef>
          </c:tx>
          <c:spPr>
            <a:solidFill>
              <a:schemeClr val="accent2">
                <a:shade val="47000"/>
              </a:schemeClr>
            </a:solidFill>
            <a:ln>
              <a:noFill/>
            </a:ln>
            <a:effectLst/>
          </c:spPr>
          <c:invertIfNegative val="0"/>
          <c:cat>
            <c:strRef>
              <c:f>Sheet1!$A$2</c:f>
              <c:strCache>
                <c:ptCount val="1"/>
                <c:pt idx="0">
                  <c:v>Database Size</c:v>
                </c:pt>
              </c:strCache>
            </c:strRef>
          </c:cat>
          <c:val>
            <c:numRef>
              <c:f>Sheet1!$H$2</c:f>
              <c:numCache>
                <c:formatCode>General</c:formatCode>
                <c:ptCount val="1"/>
                <c:pt idx="0">
                  <c:v>0.91500000000000004</c:v>
                </c:pt>
              </c:numCache>
            </c:numRef>
          </c:val>
          <c:extLst>
            <c:ext xmlns:c16="http://schemas.microsoft.com/office/drawing/2014/chart" uri="{C3380CC4-5D6E-409C-BE32-E72D297353CC}">
              <c16:uniqueId val="{00000006-10B7-490A-B0BC-2D41995C5A96}"/>
            </c:ext>
          </c:extLst>
        </c:ser>
        <c:dLbls>
          <c:showLegendKey val="0"/>
          <c:showVal val="0"/>
          <c:showCatName val="0"/>
          <c:showSerName val="0"/>
          <c:showPercent val="0"/>
          <c:showBubbleSize val="0"/>
        </c:dLbls>
        <c:gapWidth val="0"/>
        <c:overlap val="-27"/>
        <c:axId val="-2091228992"/>
        <c:axId val="-2091225680"/>
      </c:barChart>
      <c:catAx>
        <c:axId val="-2091228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mn-ea"/>
                <a:cs typeface="+mn-cs"/>
              </a:defRPr>
            </a:pPr>
            <a:endParaRPr lang="en-US"/>
          </a:p>
        </c:txPr>
        <c:crossAx val="-2091225680"/>
        <c:crosses val="autoZero"/>
        <c:auto val="1"/>
        <c:lblAlgn val="ctr"/>
        <c:lblOffset val="100"/>
        <c:noMultiLvlLbl val="0"/>
      </c:catAx>
      <c:valAx>
        <c:axId val="-2091225680"/>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mn-ea"/>
                    <a:cs typeface="+mn-cs"/>
                  </a:defRPr>
                </a:pPr>
                <a:r>
                  <a:rPr lang="en-US" sz="2400" b="1" dirty="0"/>
                  <a:t>Latency</a:t>
                </a:r>
                <a:r>
                  <a:rPr lang="en-US" sz="2400" b="1" baseline="0" dirty="0"/>
                  <a:t> (s)</a:t>
                </a:r>
                <a:endParaRPr lang="en-US" sz="2400" b="1" dirty="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mn-ea"/>
                <a:cs typeface="+mn-cs"/>
              </a:defRPr>
            </a:pPr>
            <a:endParaRPr lang="en-US"/>
          </a:p>
        </c:txPr>
        <c:crossAx val="-2091228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mn-ea"/>
              <a:cs typeface="+mn-cs"/>
            </a:defRPr>
          </a:pPr>
          <a:endParaRPr lang="en-US"/>
        </a:p>
      </c:txPr>
    </c:legend>
    <c:plotVisOnly val="1"/>
    <c:dispBlanksAs val="gap"/>
    <c:showDLblsOverMax val="0"/>
  </c:chart>
  <c:spPr>
    <a:noFill/>
    <a:ln>
      <a:noFill/>
    </a:ln>
    <a:effectLst/>
  </c:spPr>
  <c:txPr>
    <a:bodyPr/>
    <a:lstStyle/>
    <a:p>
      <a:pPr>
        <a:defRPr sz="1800" baseline="0">
          <a:latin typeface="Helvetica"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Approximate</c:v>
          </c:tx>
          <c:spPr>
            <a:ln w="76200" cap="rnd">
              <a:solidFill>
                <a:schemeClr val="bg1">
                  <a:lumMod val="50000"/>
                </a:schemeClr>
              </a:solidFill>
              <a:round/>
            </a:ln>
            <a:effectLst/>
          </c:spPr>
          <c:marker>
            <c:symbol val="none"/>
          </c:marker>
          <c:xVal>
            <c:numRef>
              <c:f>Latency!$A$4:$A$339</c:f>
              <c:numCache>
                <c:formatCode>General</c:formatCode>
                <c:ptCount val="336"/>
                <c:pt idx="0">
                  <c:v>1.0149999999999999E-2</c:v>
                </c:pt>
                <c:pt idx="1">
                  <c:v>1.0149999999999999E-2</c:v>
                </c:pt>
                <c:pt idx="2">
                  <c:v>2.4028999999999998E-2</c:v>
                </c:pt>
                <c:pt idx="3">
                  <c:v>2.9347000000000002E-2</c:v>
                </c:pt>
                <c:pt idx="4">
                  <c:v>4.2152000000000002E-2</c:v>
                </c:pt>
                <c:pt idx="5">
                  <c:v>8.1403000000000003E-2</c:v>
                </c:pt>
                <c:pt idx="6">
                  <c:v>9.8854999999999998E-2</c:v>
                </c:pt>
                <c:pt idx="7">
                  <c:v>0.16634299999999999</c:v>
                </c:pt>
                <c:pt idx="8">
                  <c:v>0.16739499999999999</c:v>
                </c:pt>
                <c:pt idx="9">
                  <c:v>0.168318</c:v>
                </c:pt>
                <c:pt idx="10">
                  <c:v>0.170769</c:v>
                </c:pt>
                <c:pt idx="11">
                  <c:v>0.17258399999999999</c:v>
                </c:pt>
                <c:pt idx="12">
                  <c:v>0.17428199999999999</c:v>
                </c:pt>
                <c:pt idx="13">
                  <c:v>0.17556099999999999</c:v>
                </c:pt>
                <c:pt idx="14">
                  <c:v>0.176844</c:v>
                </c:pt>
                <c:pt idx="15">
                  <c:v>0.17707999999999999</c:v>
                </c:pt>
                <c:pt idx="16">
                  <c:v>0.177373</c:v>
                </c:pt>
                <c:pt idx="17">
                  <c:v>0.17821799999999999</c:v>
                </c:pt>
                <c:pt idx="18">
                  <c:v>0.17932899999999999</c:v>
                </c:pt>
                <c:pt idx="19">
                  <c:v>0.17949799999999999</c:v>
                </c:pt>
                <c:pt idx="20">
                  <c:v>0.17952199999999999</c:v>
                </c:pt>
                <c:pt idx="21">
                  <c:v>0.18024399999999999</c:v>
                </c:pt>
                <c:pt idx="22">
                  <c:v>0.18116399999999999</c:v>
                </c:pt>
                <c:pt idx="23">
                  <c:v>0.18163099999999999</c:v>
                </c:pt>
                <c:pt idx="24">
                  <c:v>0.18190500000000001</c:v>
                </c:pt>
                <c:pt idx="25">
                  <c:v>0.182147</c:v>
                </c:pt>
                <c:pt idx="26">
                  <c:v>0.18240999999999999</c:v>
                </c:pt>
                <c:pt idx="27">
                  <c:v>0.18265500000000001</c:v>
                </c:pt>
                <c:pt idx="28">
                  <c:v>0.18291299999999999</c:v>
                </c:pt>
                <c:pt idx="29">
                  <c:v>0.18365200000000001</c:v>
                </c:pt>
                <c:pt idx="30">
                  <c:v>0.18399699999999999</c:v>
                </c:pt>
                <c:pt idx="31">
                  <c:v>0.18432599999999999</c:v>
                </c:pt>
                <c:pt idx="32">
                  <c:v>0.18437100000000001</c:v>
                </c:pt>
                <c:pt idx="33">
                  <c:v>0.18454400000000001</c:v>
                </c:pt>
                <c:pt idx="34">
                  <c:v>0.184748</c:v>
                </c:pt>
                <c:pt idx="35">
                  <c:v>0.184837</c:v>
                </c:pt>
                <c:pt idx="36">
                  <c:v>0.185562</c:v>
                </c:pt>
                <c:pt idx="37">
                  <c:v>0.18573899999999999</c:v>
                </c:pt>
                <c:pt idx="38">
                  <c:v>0.18620999999999999</c:v>
                </c:pt>
                <c:pt idx="39">
                  <c:v>0.18626200000000001</c:v>
                </c:pt>
                <c:pt idx="40">
                  <c:v>0.186752</c:v>
                </c:pt>
                <c:pt idx="41">
                  <c:v>0.18681800000000001</c:v>
                </c:pt>
                <c:pt idx="42">
                  <c:v>0.18754599999999999</c:v>
                </c:pt>
                <c:pt idx="43">
                  <c:v>0.18768099999999999</c:v>
                </c:pt>
                <c:pt idx="44">
                  <c:v>0.187697</c:v>
                </c:pt>
                <c:pt idx="45">
                  <c:v>0.188661</c:v>
                </c:pt>
                <c:pt idx="46">
                  <c:v>0.18867400000000001</c:v>
                </c:pt>
                <c:pt idx="47">
                  <c:v>0.18906100000000001</c:v>
                </c:pt>
                <c:pt idx="48">
                  <c:v>0.18935299999999999</c:v>
                </c:pt>
                <c:pt idx="49">
                  <c:v>0.18945899999999999</c:v>
                </c:pt>
                <c:pt idx="50">
                  <c:v>0.19001699999999999</c:v>
                </c:pt>
                <c:pt idx="51">
                  <c:v>0.19070200000000001</c:v>
                </c:pt>
                <c:pt idx="52">
                  <c:v>0.19111700000000001</c:v>
                </c:pt>
                <c:pt idx="53">
                  <c:v>0.192</c:v>
                </c:pt>
                <c:pt idx="54">
                  <c:v>0.192273</c:v>
                </c:pt>
                <c:pt idx="55">
                  <c:v>0.19251799999999999</c:v>
                </c:pt>
                <c:pt idx="56">
                  <c:v>0.194158</c:v>
                </c:pt>
                <c:pt idx="57">
                  <c:v>0.19445499999999999</c:v>
                </c:pt>
                <c:pt idx="58">
                  <c:v>0.19447400000000001</c:v>
                </c:pt>
                <c:pt idx="59">
                  <c:v>0.19464400000000001</c:v>
                </c:pt>
                <c:pt idx="60">
                  <c:v>0.19470899999999999</c:v>
                </c:pt>
                <c:pt idx="61">
                  <c:v>0.19547900000000001</c:v>
                </c:pt>
                <c:pt idx="62">
                  <c:v>0.19641400000000001</c:v>
                </c:pt>
                <c:pt idx="63">
                  <c:v>0.19705900000000001</c:v>
                </c:pt>
                <c:pt idx="64">
                  <c:v>0.19789699999999999</c:v>
                </c:pt>
                <c:pt idx="65">
                  <c:v>0.19794</c:v>
                </c:pt>
                <c:pt idx="66">
                  <c:v>0.19845499999999999</c:v>
                </c:pt>
                <c:pt idx="67">
                  <c:v>0.19892199999999999</c:v>
                </c:pt>
                <c:pt idx="68">
                  <c:v>0.198932</c:v>
                </c:pt>
                <c:pt idx="69">
                  <c:v>0.199076</c:v>
                </c:pt>
                <c:pt idx="70">
                  <c:v>0.19927600000000001</c:v>
                </c:pt>
                <c:pt idx="71">
                  <c:v>0.19944500000000001</c:v>
                </c:pt>
                <c:pt idx="72">
                  <c:v>0.20058400000000001</c:v>
                </c:pt>
                <c:pt idx="73">
                  <c:v>0.20063400000000001</c:v>
                </c:pt>
                <c:pt idx="74">
                  <c:v>0.20083599999999999</c:v>
                </c:pt>
                <c:pt idx="75">
                  <c:v>0.20119799999999999</c:v>
                </c:pt>
                <c:pt idx="76">
                  <c:v>0.201595</c:v>
                </c:pt>
                <c:pt idx="77">
                  <c:v>0.20160400000000001</c:v>
                </c:pt>
                <c:pt idx="78">
                  <c:v>0.20183200000000001</c:v>
                </c:pt>
                <c:pt idx="79">
                  <c:v>0.20191200000000001</c:v>
                </c:pt>
                <c:pt idx="80">
                  <c:v>0.20210800000000001</c:v>
                </c:pt>
                <c:pt idx="81">
                  <c:v>0.20227999999999999</c:v>
                </c:pt>
                <c:pt idx="82">
                  <c:v>0.202294</c:v>
                </c:pt>
                <c:pt idx="83">
                  <c:v>0.20285500000000001</c:v>
                </c:pt>
                <c:pt idx="84">
                  <c:v>0.204264</c:v>
                </c:pt>
                <c:pt idx="85">
                  <c:v>0.20507400000000001</c:v>
                </c:pt>
                <c:pt idx="86">
                  <c:v>0.20514399999999999</c:v>
                </c:pt>
                <c:pt idx="87">
                  <c:v>0.205542</c:v>
                </c:pt>
                <c:pt idx="88">
                  <c:v>0.205789</c:v>
                </c:pt>
                <c:pt idx="89">
                  <c:v>0.205988</c:v>
                </c:pt>
                <c:pt idx="90">
                  <c:v>0.20600299999999999</c:v>
                </c:pt>
                <c:pt idx="91">
                  <c:v>0.206209</c:v>
                </c:pt>
                <c:pt idx="92">
                  <c:v>0.20654</c:v>
                </c:pt>
                <c:pt idx="93">
                  <c:v>0.206651</c:v>
                </c:pt>
                <c:pt idx="94">
                  <c:v>0.20744000000000001</c:v>
                </c:pt>
                <c:pt idx="95">
                  <c:v>0.207764</c:v>
                </c:pt>
                <c:pt idx="96">
                  <c:v>0.20807300000000001</c:v>
                </c:pt>
                <c:pt idx="97">
                  <c:v>0.20937</c:v>
                </c:pt>
                <c:pt idx="98">
                  <c:v>0.21001</c:v>
                </c:pt>
                <c:pt idx="99">
                  <c:v>0.21062500000000001</c:v>
                </c:pt>
                <c:pt idx="100">
                  <c:v>0.21065600000000001</c:v>
                </c:pt>
                <c:pt idx="101">
                  <c:v>0.21079300000000001</c:v>
                </c:pt>
                <c:pt idx="102">
                  <c:v>0.210816</c:v>
                </c:pt>
                <c:pt idx="103">
                  <c:v>0.21090300000000001</c:v>
                </c:pt>
                <c:pt idx="104">
                  <c:v>0.21154300000000001</c:v>
                </c:pt>
                <c:pt idx="105">
                  <c:v>0.21176700000000001</c:v>
                </c:pt>
                <c:pt idx="106">
                  <c:v>0.21212500000000001</c:v>
                </c:pt>
                <c:pt idx="107">
                  <c:v>0.21268500000000001</c:v>
                </c:pt>
                <c:pt idx="108">
                  <c:v>0.212895</c:v>
                </c:pt>
                <c:pt idx="109">
                  <c:v>0.213091</c:v>
                </c:pt>
                <c:pt idx="110">
                  <c:v>0.21330499999999999</c:v>
                </c:pt>
                <c:pt idx="111">
                  <c:v>0.21334500000000001</c:v>
                </c:pt>
                <c:pt idx="112">
                  <c:v>0.213446</c:v>
                </c:pt>
                <c:pt idx="113">
                  <c:v>0.213534</c:v>
                </c:pt>
                <c:pt idx="114">
                  <c:v>0.21391099999999999</c:v>
                </c:pt>
                <c:pt idx="115">
                  <c:v>0.21432200000000001</c:v>
                </c:pt>
                <c:pt idx="116">
                  <c:v>0.214562</c:v>
                </c:pt>
                <c:pt idx="117">
                  <c:v>0.21504599999999999</c:v>
                </c:pt>
                <c:pt idx="118">
                  <c:v>0.21554400000000001</c:v>
                </c:pt>
                <c:pt idx="119">
                  <c:v>0.215832</c:v>
                </c:pt>
                <c:pt idx="120">
                  <c:v>0.21620800000000001</c:v>
                </c:pt>
                <c:pt idx="121">
                  <c:v>0.21624699999999999</c:v>
                </c:pt>
                <c:pt idx="122">
                  <c:v>0.21626200000000001</c:v>
                </c:pt>
                <c:pt idx="123">
                  <c:v>0.216609</c:v>
                </c:pt>
                <c:pt idx="124">
                  <c:v>0.21677299999999999</c:v>
                </c:pt>
                <c:pt idx="125">
                  <c:v>0.21682000000000001</c:v>
                </c:pt>
                <c:pt idx="126">
                  <c:v>0.21741099999999999</c:v>
                </c:pt>
                <c:pt idx="127">
                  <c:v>0.21751899999999999</c:v>
                </c:pt>
                <c:pt idx="128">
                  <c:v>0.217559</c:v>
                </c:pt>
                <c:pt idx="129">
                  <c:v>0.21802099999999999</c:v>
                </c:pt>
                <c:pt idx="130">
                  <c:v>0.21914900000000001</c:v>
                </c:pt>
                <c:pt idx="131">
                  <c:v>0.21923699999999999</c:v>
                </c:pt>
                <c:pt idx="132">
                  <c:v>0.21923999999999999</c:v>
                </c:pt>
                <c:pt idx="133">
                  <c:v>0.219332</c:v>
                </c:pt>
                <c:pt idx="134">
                  <c:v>0.21959400000000001</c:v>
                </c:pt>
                <c:pt idx="135">
                  <c:v>0.21972800000000001</c:v>
                </c:pt>
                <c:pt idx="136">
                  <c:v>0.220302</c:v>
                </c:pt>
                <c:pt idx="137">
                  <c:v>0.22032599999999999</c:v>
                </c:pt>
                <c:pt idx="138">
                  <c:v>0.22043599999999999</c:v>
                </c:pt>
                <c:pt idx="139">
                  <c:v>0.220499</c:v>
                </c:pt>
                <c:pt idx="140">
                  <c:v>0.22051699999999999</c:v>
                </c:pt>
                <c:pt idx="141">
                  <c:v>0.220914</c:v>
                </c:pt>
                <c:pt idx="142">
                  <c:v>0.22113099999999999</c:v>
                </c:pt>
                <c:pt idx="143">
                  <c:v>0.22142000000000001</c:v>
                </c:pt>
                <c:pt idx="144">
                  <c:v>0.221493</c:v>
                </c:pt>
                <c:pt idx="145">
                  <c:v>0.22175600000000001</c:v>
                </c:pt>
                <c:pt idx="146">
                  <c:v>0.22237100000000001</c:v>
                </c:pt>
                <c:pt idx="147">
                  <c:v>0.22264</c:v>
                </c:pt>
                <c:pt idx="148">
                  <c:v>0.222687</c:v>
                </c:pt>
                <c:pt idx="149">
                  <c:v>0.222834</c:v>
                </c:pt>
                <c:pt idx="150">
                  <c:v>0.22284499999999999</c:v>
                </c:pt>
                <c:pt idx="151">
                  <c:v>0.22305700000000001</c:v>
                </c:pt>
                <c:pt idx="152">
                  <c:v>0.22342300000000001</c:v>
                </c:pt>
                <c:pt idx="153">
                  <c:v>0.22342799999999999</c:v>
                </c:pt>
                <c:pt idx="154">
                  <c:v>0.223742</c:v>
                </c:pt>
                <c:pt idx="155">
                  <c:v>0.223772</c:v>
                </c:pt>
                <c:pt idx="156">
                  <c:v>0.22403899999999999</c:v>
                </c:pt>
                <c:pt idx="157">
                  <c:v>0.224082</c:v>
                </c:pt>
                <c:pt idx="158">
                  <c:v>0.22417599999999999</c:v>
                </c:pt>
                <c:pt idx="159">
                  <c:v>0.22425100000000001</c:v>
                </c:pt>
                <c:pt idx="160">
                  <c:v>0.22486300000000001</c:v>
                </c:pt>
                <c:pt idx="161">
                  <c:v>0.225159</c:v>
                </c:pt>
                <c:pt idx="162">
                  <c:v>0.22550400000000001</c:v>
                </c:pt>
                <c:pt idx="163">
                  <c:v>0.22605</c:v>
                </c:pt>
                <c:pt idx="164">
                  <c:v>0.22611700000000001</c:v>
                </c:pt>
                <c:pt idx="165">
                  <c:v>0.22612599999999999</c:v>
                </c:pt>
                <c:pt idx="166">
                  <c:v>0.226326</c:v>
                </c:pt>
                <c:pt idx="167">
                  <c:v>0.22686100000000001</c:v>
                </c:pt>
                <c:pt idx="168">
                  <c:v>0.22689400000000001</c:v>
                </c:pt>
                <c:pt idx="169">
                  <c:v>0.22700100000000001</c:v>
                </c:pt>
                <c:pt idx="170">
                  <c:v>0.227655</c:v>
                </c:pt>
                <c:pt idx="171">
                  <c:v>0.228273</c:v>
                </c:pt>
                <c:pt idx="172">
                  <c:v>0.22833600000000001</c:v>
                </c:pt>
                <c:pt idx="173">
                  <c:v>0.22837299999999999</c:v>
                </c:pt>
                <c:pt idx="174">
                  <c:v>0.22861600000000001</c:v>
                </c:pt>
                <c:pt idx="175">
                  <c:v>0.22881899999999999</c:v>
                </c:pt>
                <c:pt idx="176">
                  <c:v>0.228825</c:v>
                </c:pt>
                <c:pt idx="177">
                  <c:v>0.229547</c:v>
                </c:pt>
                <c:pt idx="178">
                  <c:v>0.2298</c:v>
                </c:pt>
                <c:pt idx="179">
                  <c:v>0.22987199999999999</c:v>
                </c:pt>
                <c:pt idx="180">
                  <c:v>0.230354</c:v>
                </c:pt>
                <c:pt idx="181">
                  <c:v>0.230881</c:v>
                </c:pt>
                <c:pt idx="182">
                  <c:v>0.231152</c:v>
                </c:pt>
                <c:pt idx="183">
                  <c:v>0.231266</c:v>
                </c:pt>
                <c:pt idx="184">
                  <c:v>0.231516</c:v>
                </c:pt>
                <c:pt idx="185">
                  <c:v>0.23156199999999999</c:v>
                </c:pt>
                <c:pt idx="186">
                  <c:v>0.23197400000000001</c:v>
                </c:pt>
                <c:pt idx="187">
                  <c:v>0.232902</c:v>
                </c:pt>
                <c:pt idx="188">
                  <c:v>0.233045</c:v>
                </c:pt>
                <c:pt idx="189">
                  <c:v>0.233266</c:v>
                </c:pt>
                <c:pt idx="190">
                  <c:v>0.233597</c:v>
                </c:pt>
                <c:pt idx="191">
                  <c:v>0.23396400000000001</c:v>
                </c:pt>
                <c:pt idx="192">
                  <c:v>0.23413400000000001</c:v>
                </c:pt>
                <c:pt idx="193">
                  <c:v>0.234209</c:v>
                </c:pt>
                <c:pt idx="194">
                  <c:v>0.23422399999999999</c:v>
                </c:pt>
                <c:pt idx="195">
                  <c:v>0.234267</c:v>
                </c:pt>
                <c:pt idx="196">
                  <c:v>0.234268</c:v>
                </c:pt>
                <c:pt idx="197">
                  <c:v>0.23428099999999999</c:v>
                </c:pt>
                <c:pt idx="198">
                  <c:v>0.234346</c:v>
                </c:pt>
                <c:pt idx="199">
                  <c:v>0.234486</c:v>
                </c:pt>
                <c:pt idx="200">
                  <c:v>0.234487</c:v>
                </c:pt>
                <c:pt idx="201">
                  <c:v>0.23449900000000001</c:v>
                </c:pt>
                <c:pt idx="202">
                  <c:v>0.23458999999999999</c:v>
                </c:pt>
                <c:pt idx="203">
                  <c:v>0.23464099999999999</c:v>
                </c:pt>
                <c:pt idx="204">
                  <c:v>0.23467199999999999</c:v>
                </c:pt>
                <c:pt idx="205">
                  <c:v>0.234708</c:v>
                </c:pt>
                <c:pt idx="206">
                  <c:v>0.23485400000000001</c:v>
                </c:pt>
                <c:pt idx="207">
                  <c:v>0.23621900000000001</c:v>
                </c:pt>
                <c:pt idx="208">
                  <c:v>0.2364</c:v>
                </c:pt>
                <c:pt idx="209">
                  <c:v>0.23644100000000001</c:v>
                </c:pt>
                <c:pt idx="210">
                  <c:v>0.23663200000000001</c:v>
                </c:pt>
                <c:pt idx="211">
                  <c:v>0.23663899999999999</c:v>
                </c:pt>
                <c:pt idx="212">
                  <c:v>0.237238</c:v>
                </c:pt>
                <c:pt idx="213">
                  <c:v>0.23732600000000001</c:v>
                </c:pt>
                <c:pt idx="214">
                  <c:v>0.237846</c:v>
                </c:pt>
                <c:pt idx="215">
                  <c:v>0.23804700000000001</c:v>
                </c:pt>
                <c:pt idx="216">
                  <c:v>0.238178</c:v>
                </c:pt>
                <c:pt idx="217">
                  <c:v>0.23830000000000001</c:v>
                </c:pt>
                <c:pt idx="218">
                  <c:v>0.238339</c:v>
                </c:pt>
                <c:pt idx="219">
                  <c:v>0.238342</c:v>
                </c:pt>
                <c:pt idx="220">
                  <c:v>0.23952599999999999</c:v>
                </c:pt>
                <c:pt idx="221">
                  <c:v>0.23962600000000001</c:v>
                </c:pt>
                <c:pt idx="222">
                  <c:v>0.239706</c:v>
                </c:pt>
                <c:pt idx="223">
                  <c:v>0.239731</c:v>
                </c:pt>
                <c:pt idx="224">
                  <c:v>0.239872</c:v>
                </c:pt>
                <c:pt idx="225">
                  <c:v>0.240203</c:v>
                </c:pt>
                <c:pt idx="226">
                  <c:v>0.24024699999999999</c:v>
                </c:pt>
                <c:pt idx="227">
                  <c:v>0.240454</c:v>
                </c:pt>
                <c:pt idx="228">
                  <c:v>0.24058499999999999</c:v>
                </c:pt>
                <c:pt idx="229">
                  <c:v>0.24107999999999999</c:v>
                </c:pt>
                <c:pt idx="230">
                  <c:v>0.24174899999999999</c:v>
                </c:pt>
                <c:pt idx="231">
                  <c:v>0.24219499999999999</c:v>
                </c:pt>
                <c:pt idx="232">
                  <c:v>0.242507</c:v>
                </c:pt>
                <c:pt idx="233">
                  <c:v>0.24284</c:v>
                </c:pt>
                <c:pt idx="234">
                  <c:v>0.24321100000000001</c:v>
                </c:pt>
                <c:pt idx="235">
                  <c:v>0.24326</c:v>
                </c:pt>
                <c:pt idx="236">
                  <c:v>0.24338099999999999</c:v>
                </c:pt>
                <c:pt idx="237">
                  <c:v>0.24388299999999999</c:v>
                </c:pt>
                <c:pt idx="238">
                  <c:v>0.24396399999999999</c:v>
                </c:pt>
                <c:pt idx="239">
                  <c:v>0.24399899999999999</c:v>
                </c:pt>
                <c:pt idx="240">
                  <c:v>0.244202</c:v>
                </c:pt>
                <c:pt idx="241">
                  <c:v>0.24429799999999999</c:v>
                </c:pt>
                <c:pt idx="242">
                  <c:v>0.244339</c:v>
                </c:pt>
                <c:pt idx="243">
                  <c:v>0.244481</c:v>
                </c:pt>
                <c:pt idx="244">
                  <c:v>0.24454300000000001</c:v>
                </c:pt>
                <c:pt idx="245">
                  <c:v>0.245143</c:v>
                </c:pt>
                <c:pt idx="246">
                  <c:v>0.245252</c:v>
                </c:pt>
                <c:pt idx="247">
                  <c:v>0.24543899999999999</c:v>
                </c:pt>
                <c:pt idx="248">
                  <c:v>0.24565300000000001</c:v>
                </c:pt>
                <c:pt idx="249">
                  <c:v>0.245673</c:v>
                </c:pt>
                <c:pt idx="250">
                  <c:v>0.24598300000000001</c:v>
                </c:pt>
                <c:pt idx="251">
                  <c:v>0.24606700000000001</c:v>
                </c:pt>
                <c:pt idx="252">
                  <c:v>0.246614</c:v>
                </c:pt>
                <c:pt idx="253">
                  <c:v>0.24674699999999999</c:v>
                </c:pt>
                <c:pt idx="254">
                  <c:v>0.24681800000000001</c:v>
                </c:pt>
                <c:pt idx="255">
                  <c:v>0.247057</c:v>
                </c:pt>
                <c:pt idx="256">
                  <c:v>0.24713499999999999</c:v>
                </c:pt>
                <c:pt idx="257">
                  <c:v>0.247169</c:v>
                </c:pt>
                <c:pt idx="258">
                  <c:v>0.248003</c:v>
                </c:pt>
                <c:pt idx="259">
                  <c:v>0.24909400000000001</c:v>
                </c:pt>
                <c:pt idx="260">
                  <c:v>0.249166</c:v>
                </c:pt>
                <c:pt idx="261">
                  <c:v>0.249302</c:v>
                </c:pt>
                <c:pt idx="262">
                  <c:v>0.24942600000000001</c:v>
                </c:pt>
                <c:pt idx="263">
                  <c:v>0.24948000000000001</c:v>
                </c:pt>
                <c:pt idx="264">
                  <c:v>0.24982599999999999</c:v>
                </c:pt>
                <c:pt idx="265">
                  <c:v>0.25060199999999999</c:v>
                </c:pt>
                <c:pt idx="266">
                  <c:v>0.25069799999999998</c:v>
                </c:pt>
                <c:pt idx="267">
                  <c:v>0.25079899999999999</c:v>
                </c:pt>
                <c:pt idx="268">
                  <c:v>0.251085</c:v>
                </c:pt>
                <c:pt idx="269">
                  <c:v>0.25116300000000003</c:v>
                </c:pt>
                <c:pt idx="270">
                  <c:v>0.25204900000000002</c:v>
                </c:pt>
                <c:pt idx="271">
                  <c:v>0.25206200000000001</c:v>
                </c:pt>
                <c:pt idx="272">
                  <c:v>0.25226100000000001</c:v>
                </c:pt>
                <c:pt idx="273">
                  <c:v>0.25231500000000001</c:v>
                </c:pt>
                <c:pt idx="274">
                  <c:v>0.25256000000000001</c:v>
                </c:pt>
                <c:pt idx="275">
                  <c:v>0.25293900000000002</c:v>
                </c:pt>
                <c:pt idx="276">
                  <c:v>0.25390200000000002</c:v>
                </c:pt>
                <c:pt idx="277">
                  <c:v>0.25408799999999998</c:v>
                </c:pt>
                <c:pt idx="278">
                  <c:v>0.25434099999999998</c:v>
                </c:pt>
                <c:pt idx="279">
                  <c:v>0.254631</c:v>
                </c:pt>
                <c:pt idx="280">
                  <c:v>0.25486799999999998</c:v>
                </c:pt>
                <c:pt idx="281">
                  <c:v>0.25523600000000002</c:v>
                </c:pt>
                <c:pt idx="282">
                  <c:v>0.255722</c:v>
                </c:pt>
                <c:pt idx="283">
                  <c:v>0.25578600000000001</c:v>
                </c:pt>
                <c:pt idx="284">
                  <c:v>0.25607400000000002</c:v>
                </c:pt>
                <c:pt idx="285">
                  <c:v>0.256268</c:v>
                </c:pt>
                <c:pt idx="286">
                  <c:v>0.25667099999999998</c:v>
                </c:pt>
                <c:pt idx="287">
                  <c:v>0.25677</c:v>
                </c:pt>
                <c:pt idx="288">
                  <c:v>0.257521</c:v>
                </c:pt>
                <c:pt idx="289">
                  <c:v>0.257687</c:v>
                </c:pt>
                <c:pt idx="290">
                  <c:v>0.25899100000000003</c:v>
                </c:pt>
                <c:pt idx="291">
                  <c:v>0.25937700000000002</c:v>
                </c:pt>
                <c:pt idx="292">
                  <c:v>0.25942300000000001</c:v>
                </c:pt>
                <c:pt idx="293">
                  <c:v>0.25988299999999998</c:v>
                </c:pt>
                <c:pt idx="294">
                  <c:v>0.26151999999999997</c:v>
                </c:pt>
                <c:pt idx="295">
                  <c:v>0.26217200000000002</c:v>
                </c:pt>
                <c:pt idx="296">
                  <c:v>0.262291</c:v>
                </c:pt>
                <c:pt idx="297">
                  <c:v>0.26270300000000002</c:v>
                </c:pt>
                <c:pt idx="298">
                  <c:v>0.26327699999999998</c:v>
                </c:pt>
                <c:pt idx="299">
                  <c:v>0.26405499999999998</c:v>
                </c:pt>
                <c:pt idx="300">
                  <c:v>0.26429399999999997</c:v>
                </c:pt>
                <c:pt idx="301">
                  <c:v>0.26484400000000002</c:v>
                </c:pt>
                <c:pt idx="302">
                  <c:v>0.26628000000000002</c:v>
                </c:pt>
                <c:pt idx="303">
                  <c:v>0.26649600000000001</c:v>
                </c:pt>
                <c:pt idx="304">
                  <c:v>0.26652900000000002</c:v>
                </c:pt>
                <c:pt idx="305">
                  <c:v>0.26681100000000002</c:v>
                </c:pt>
                <c:pt idx="306">
                  <c:v>0.26716800000000002</c:v>
                </c:pt>
                <c:pt idx="307">
                  <c:v>0.26792700000000003</c:v>
                </c:pt>
                <c:pt idx="308">
                  <c:v>0.26829999999999998</c:v>
                </c:pt>
                <c:pt idx="309">
                  <c:v>0.268372</c:v>
                </c:pt>
                <c:pt idx="310">
                  <c:v>0.26912599999999998</c:v>
                </c:pt>
                <c:pt idx="311">
                  <c:v>0.26932699999999998</c:v>
                </c:pt>
                <c:pt idx="312">
                  <c:v>0.26993</c:v>
                </c:pt>
                <c:pt idx="313">
                  <c:v>0.27136100000000002</c:v>
                </c:pt>
                <c:pt idx="314">
                  <c:v>0.27152799999999999</c:v>
                </c:pt>
                <c:pt idx="315">
                  <c:v>0.271735</c:v>
                </c:pt>
                <c:pt idx="316">
                  <c:v>0.27174399999999999</c:v>
                </c:pt>
                <c:pt idx="317">
                  <c:v>0.27177099999999998</c:v>
                </c:pt>
                <c:pt idx="318">
                  <c:v>0.27244000000000002</c:v>
                </c:pt>
                <c:pt idx="319">
                  <c:v>0.27259499999999998</c:v>
                </c:pt>
                <c:pt idx="320">
                  <c:v>0.273206</c:v>
                </c:pt>
                <c:pt idx="321">
                  <c:v>0.27530900000000003</c:v>
                </c:pt>
                <c:pt idx="322">
                  <c:v>0.27840599999999999</c:v>
                </c:pt>
                <c:pt idx="323">
                  <c:v>0.27907599999999999</c:v>
                </c:pt>
                <c:pt idx="324">
                  <c:v>0.279221</c:v>
                </c:pt>
                <c:pt idx="325">
                  <c:v>0.28138800000000003</c:v>
                </c:pt>
                <c:pt idx="326">
                  <c:v>0.281885</c:v>
                </c:pt>
                <c:pt idx="327">
                  <c:v>0.28234500000000001</c:v>
                </c:pt>
                <c:pt idx="328">
                  <c:v>0.282607</c:v>
                </c:pt>
                <c:pt idx="329">
                  <c:v>0.28310400000000002</c:v>
                </c:pt>
                <c:pt idx="330">
                  <c:v>0.284883</c:v>
                </c:pt>
                <c:pt idx="331">
                  <c:v>0.28501599999999999</c:v>
                </c:pt>
                <c:pt idx="332">
                  <c:v>0.28813699999999998</c:v>
                </c:pt>
                <c:pt idx="333">
                  <c:v>0.28844700000000001</c:v>
                </c:pt>
                <c:pt idx="334">
                  <c:v>0.288497</c:v>
                </c:pt>
                <c:pt idx="335">
                  <c:v>0.37900400000000001</c:v>
                </c:pt>
              </c:numCache>
            </c:numRef>
          </c:xVal>
          <c:yVal>
            <c:numRef>
              <c:f>Latency!$B$4:$B$339</c:f>
              <c:numCache>
                <c:formatCode>General</c:formatCode>
                <c:ptCount val="336"/>
                <c:pt idx="0">
                  <c:v>0</c:v>
                </c:pt>
                <c:pt idx="1">
                  <c:v>2.9850746268656999E-3</c:v>
                </c:pt>
                <c:pt idx="2">
                  <c:v>5.9701492537312896E-3</c:v>
                </c:pt>
                <c:pt idx="3">
                  <c:v>8.9552238805969998E-3</c:v>
                </c:pt>
                <c:pt idx="4">
                  <c:v>1.1940298507462701E-2</c:v>
                </c:pt>
                <c:pt idx="5">
                  <c:v>1.4925373134328301E-2</c:v>
                </c:pt>
                <c:pt idx="6">
                  <c:v>1.7910447761194E-2</c:v>
                </c:pt>
                <c:pt idx="7">
                  <c:v>2.0895522388059602E-2</c:v>
                </c:pt>
                <c:pt idx="8">
                  <c:v>2.3880597014925301E-2</c:v>
                </c:pt>
                <c:pt idx="9">
                  <c:v>2.6865671641791E-2</c:v>
                </c:pt>
                <c:pt idx="10">
                  <c:v>2.9850746268656699E-2</c:v>
                </c:pt>
                <c:pt idx="11">
                  <c:v>3.2835820895522401E-2</c:v>
                </c:pt>
                <c:pt idx="12">
                  <c:v>3.5820895522388103E-2</c:v>
                </c:pt>
                <c:pt idx="13">
                  <c:v>3.8805970149253799E-2</c:v>
                </c:pt>
                <c:pt idx="14">
                  <c:v>4.1791044776119397E-2</c:v>
                </c:pt>
                <c:pt idx="15">
                  <c:v>4.47761194029851E-2</c:v>
                </c:pt>
                <c:pt idx="16">
                  <c:v>4.7761194029850802E-2</c:v>
                </c:pt>
                <c:pt idx="17">
                  <c:v>5.0746268656716498E-2</c:v>
                </c:pt>
                <c:pt idx="18">
                  <c:v>5.37313432835822E-2</c:v>
                </c:pt>
                <c:pt idx="19">
                  <c:v>5.6716417910447903E-2</c:v>
                </c:pt>
                <c:pt idx="20">
                  <c:v>5.9701492537313598E-2</c:v>
                </c:pt>
                <c:pt idx="21">
                  <c:v>6.2686567164179294E-2</c:v>
                </c:pt>
                <c:pt idx="22">
                  <c:v>6.5671641791044996E-2</c:v>
                </c:pt>
                <c:pt idx="23">
                  <c:v>6.8656716417910699E-2</c:v>
                </c:pt>
                <c:pt idx="24">
                  <c:v>7.1641791044776401E-2</c:v>
                </c:pt>
                <c:pt idx="25">
                  <c:v>7.4626865671642006E-2</c:v>
                </c:pt>
                <c:pt idx="26">
                  <c:v>7.7611940298507598E-2</c:v>
                </c:pt>
                <c:pt idx="27">
                  <c:v>8.0597014925373203E-2</c:v>
                </c:pt>
                <c:pt idx="28">
                  <c:v>8.3582089552238906E-2</c:v>
                </c:pt>
                <c:pt idx="29">
                  <c:v>8.6567164179104594E-2</c:v>
                </c:pt>
                <c:pt idx="30">
                  <c:v>8.9552238805970297E-2</c:v>
                </c:pt>
                <c:pt idx="31">
                  <c:v>9.2537313432835902E-2</c:v>
                </c:pt>
                <c:pt idx="32">
                  <c:v>9.5522388059701605E-2</c:v>
                </c:pt>
                <c:pt idx="33">
                  <c:v>9.8507462686567293E-2</c:v>
                </c:pt>
                <c:pt idx="34">
                  <c:v>0.101492537313433</c:v>
                </c:pt>
                <c:pt idx="35">
                  <c:v>0.104477611940299</c:v>
                </c:pt>
                <c:pt idx="36">
                  <c:v>0.107462686567164</c:v>
                </c:pt>
                <c:pt idx="37">
                  <c:v>0.11044776119403001</c:v>
                </c:pt>
                <c:pt idx="38">
                  <c:v>0.113432835820896</c:v>
                </c:pt>
                <c:pt idx="39">
                  <c:v>0.11641791044776099</c:v>
                </c:pt>
                <c:pt idx="40">
                  <c:v>0.119402985074627</c:v>
                </c:pt>
                <c:pt idx="41">
                  <c:v>0.122388059701493</c:v>
                </c:pt>
                <c:pt idx="42">
                  <c:v>0.125373134328358</c:v>
                </c:pt>
                <c:pt idx="43">
                  <c:v>0.12835820895522401</c:v>
                </c:pt>
                <c:pt idx="44">
                  <c:v>0.13134328358208999</c:v>
                </c:pt>
                <c:pt idx="45">
                  <c:v>0.134328358208956</c:v>
                </c:pt>
                <c:pt idx="46">
                  <c:v>0.13731343283582101</c:v>
                </c:pt>
                <c:pt idx="47">
                  <c:v>0.14029850746268699</c:v>
                </c:pt>
                <c:pt idx="48">
                  <c:v>0.143283582089553</c:v>
                </c:pt>
                <c:pt idx="49">
                  <c:v>0.14626865671641801</c:v>
                </c:pt>
                <c:pt idx="50">
                  <c:v>0.14925373134328401</c:v>
                </c:pt>
                <c:pt idx="51">
                  <c:v>0.15223880597014999</c:v>
                </c:pt>
                <c:pt idx="52">
                  <c:v>0.155223880597015</c:v>
                </c:pt>
                <c:pt idx="53">
                  <c:v>0.15820895522388101</c:v>
                </c:pt>
                <c:pt idx="54">
                  <c:v>0.16119402985074699</c:v>
                </c:pt>
                <c:pt idx="55">
                  <c:v>0.164179104477612</c:v>
                </c:pt>
                <c:pt idx="56">
                  <c:v>0.16716417910447801</c:v>
                </c:pt>
                <c:pt idx="57">
                  <c:v>0.17014925373134401</c:v>
                </c:pt>
                <c:pt idx="58">
                  <c:v>0.17313432835820899</c:v>
                </c:pt>
                <c:pt idx="59">
                  <c:v>0.176119402985075</c:v>
                </c:pt>
                <c:pt idx="60">
                  <c:v>0.17910447761194101</c:v>
                </c:pt>
                <c:pt idx="61">
                  <c:v>0.18208955223880699</c:v>
                </c:pt>
                <c:pt idx="62">
                  <c:v>0.185074626865672</c:v>
                </c:pt>
                <c:pt idx="63">
                  <c:v>0.18805970149253801</c:v>
                </c:pt>
                <c:pt idx="64">
                  <c:v>0.19104477611940399</c:v>
                </c:pt>
                <c:pt idx="65">
                  <c:v>0.19402985074626899</c:v>
                </c:pt>
                <c:pt idx="66">
                  <c:v>0.197014925373135</c:v>
                </c:pt>
                <c:pt idx="67">
                  <c:v>0.20000000000000101</c:v>
                </c:pt>
                <c:pt idx="68">
                  <c:v>0.20298507462686599</c:v>
                </c:pt>
                <c:pt idx="69">
                  <c:v>0.205970149253732</c:v>
                </c:pt>
                <c:pt idx="70">
                  <c:v>0.20895522388059801</c:v>
                </c:pt>
                <c:pt idx="71">
                  <c:v>0.21194029850746299</c:v>
                </c:pt>
                <c:pt idx="72">
                  <c:v>0.214925373134329</c:v>
                </c:pt>
                <c:pt idx="73">
                  <c:v>0.217910447761195</c:v>
                </c:pt>
                <c:pt idx="74">
                  <c:v>0.22089552238806001</c:v>
                </c:pt>
                <c:pt idx="75">
                  <c:v>0.22388059701492599</c:v>
                </c:pt>
                <c:pt idx="76">
                  <c:v>0.226865671641792</c:v>
                </c:pt>
                <c:pt idx="77">
                  <c:v>0.22985074626865701</c:v>
                </c:pt>
                <c:pt idx="78">
                  <c:v>0.23283582089552299</c:v>
                </c:pt>
                <c:pt idx="79">
                  <c:v>0.235820895522389</c:v>
                </c:pt>
                <c:pt idx="80">
                  <c:v>0.238805970149254</c:v>
                </c:pt>
                <c:pt idx="81">
                  <c:v>0.24179104477612001</c:v>
                </c:pt>
                <c:pt idx="82">
                  <c:v>0.24477611940298599</c:v>
                </c:pt>
                <c:pt idx="83">
                  <c:v>0.247761194029852</c:v>
                </c:pt>
                <c:pt idx="84">
                  <c:v>0.25074626865671701</c:v>
                </c:pt>
                <c:pt idx="85">
                  <c:v>0.25373134328358299</c:v>
                </c:pt>
                <c:pt idx="86">
                  <c:v>0.25671641791044902</c:v>
                </c:pt>
                <c:pt idx="87">
                  <c:v>0.259701492537314</c:v>
                </c:pt>
                <c:pt idx="88">
                  <c:v>0.26268656716417998</c:v>
                </c:pt>
                <c:pt idx="89">
                  <c:v>0.26567164179104602</c:v>
                </c:pt>
                <c:pt idx="90">
                  <c:v>0.268656716417911</c:v>
                </c:pt>
                <c:pt idx="91">
                  <c:v>0.27164179104477698</c:v>
                </c:pt>
                <c:pt idx="92">
                  <c:v>0.27462686567164302</c:v>
                </c:pt>
                <c:pt idx="93">
                  <c:v>0.277611940298508</c:v>
                </c:pt>
                <c:pt idx="94">
                  <c:v>0.28059701492537398</c:v>
                </c:pt>
                <c:pt idx="95">
                  <c:v>0.28358208955224001</c:v>
                </c:pt>
                <c:pt idx="96">
                  <c:v>0.28656716417910499</c:v>
                </c:pt>
                <c:pt idx="97">
                  <c:v>0.28955223880597097</c:v>
                </c:pt>
                <c:pt idx="98">
                  <c:v>0.29253731343283701</c:v>
                </c:pt>
                <c:pt idx="99">
                  <c:v>0.29552238805970199</c:v>
                </c:pt>
                <c:pt idx="100">
                  <c:v>0.29850746268656803</c:v>
                </c:pt>
                <c:pt idx="101">
                  <c:v>0.30149253731343401</c:v>
                </c:pt>
                <c:pt idx="102">
                  <c:v>0.30447761194029899</c:v>
                </c:pt>
                <c:pt idx="103">
                  <c:v>0.30746268656716502</c:v>
                </c:pt>
                <c:pt idx="104">
                  <c:v>0.310447761194031</c:v>
                </c:pt>
                <c:pt idx="105">
                  <c:v>0.31343283582089598</c:v>
                </c:pt>
                <c:pt idx="106">
                  <c:v>0.31641791044776202</c:v>
                </c:pt>
                <c:pt idx="107">
                  <c:v>0.319402985074628</c:v>
                </c:pt>
                <c:pt idx="108">
                  <c:v>0.32238805970149398</c:v>
                </c:pt>
                <c:pt idx="109">
                  <c:v>0.32537313432835901</c:v>
                </c:pt>
                <c:pt idx="110">
                  <c:v>0.32835820895522499</c:v>
                </c:pt>
                <c:pt idx="111">
                  <c:v>0.33134328358209097</c:v>
                </c:pt>
                <c:pt idx="112">
                  <c:v>0.33432835820895601</c:v>
                </c:pt>
                <c:pt idx="113">
                  <c:v>0.33731343283582199</c:v>
                </c:pt>
                <c:pt idx="114">
                  <c:v>0.34029850746268803</c:v>
                </c:pt>
                <c:pt idx="115">
                  <c:v>0.34328358208955301</c:v>
                </c:pt>
                <c:pt idx="116">
                  <c:v>0.34626865671641899</c:v>
                </c:pt>
                <c:pt idx="117">
                  <c:v>0.34925373134328502</c:v>
                </c:pt>
                <c:pt idx="118">
                  <c:v>0.35223880597015</c:v>
                </c:pt>
                <c:pt idx="119">
                  <c:v>0.35522388059701598</c:v>
                </c:pt>
                <c:pt idx="120">
                  <c:v>0.35820895522388202</c:v>
                </c:pt>
                <c:pt idx="121">
                  <c:v>0.361194029850747</c:v>
                </c:pt>
                <c:pt idx="122">
                  <c:v>0.36417910447761298</c:v>
                </c:pt>
                <c:pt idx="123">
                  <c:v>0.36716417910447902</c:v>
                </c:pt>
                <c:pt idx="124">
                  <c:v>0.370149253731344</c:v>
                </c:pt>
                <c:pt idx="125">
                  <c:v>0.37313432835820998</c:v>
                </c:pt>
                <c:pt idx="126">
                  <c:v>0.37611940298507601</c:v>
                </c:pt>
                <c:pt idx="127">
                  <c:v>0.37910447761194099</c:v>
                </c:pt>
                <c:pt idx="128">
                  <c:v>0.38208955223880697</c:v>
                </c:pt>
                <c:pt idx="129">
                  <c:v>0.38507462686567301</c:v>
                </c:pt>
                <c:pt idx="130">
                  <c:v>0.38805970149253899</c:v>
                </c:pt>
                <c:pt idx="131">
                  <c:v>0.39104477611940403</c:v>
                </c:pt>
                <c:pt idx="132">
                  <c:v>0.39402985074627001</c:v>
                </c:pt>
                <c:pt idx="133">
                  <c:v>0.39701492537313599</c:v>
                </c:pt>
                <c:pt idx="134">
                  <c:v>0.40000000000000102</c:v>
                </c:pt>
                <c:pt idx="135">
                  <c:v>0.402985074626867</c:v>
                </c:pt>
                <c:pt idx="136">
                  <c:v>0.40597014925373298</c:v>
                </c:pt>
                <c:pt idx="137">
                  <c:v>0.40895522388059802</c:v>
                </c:pt>
                <c:pt idx="138">
                  <c:v>0.411940298507464</c:v>
                </c:pt>
                <c:pt idx="139">
                  <c:v>0.41492537313432998</c:v>
                </c:pt>
                <c:pt idx="140">
                  <c:v>0.41791044776119501</c:v>
                </c:pt>
                <c:pt idx="141">
                  <c:v>0.42089552238806099</c:v>
                </c:pt>
                <c:pt idx="142">
                  <c:v>0.42388059701492697</c:v>
                </c:pt>
                <c:pt idx="143">
                  <c:v>0.42686567164179301</c:v>
                </c:pt>
                <c:pt idx="144">
                  <c:v>0.42985074626865799</c:v>
                </c:pt>
                <c:pt idx="145">
                  <c:v>0.43283582089552403</c:v>
                </c:pt>
                <c:pt idx="146">
                  <c:v>0.43582089552239001</c:v>
                </c:pt>
                <c:pt idx="147">
                  <c:v>0.43880597014925499</c:v>
                </c:pt>
                <c:pt idx="148">
                  <c:v>0.44179104477612102</c:v>
                </c:pt>
                <c:pt idx="149">
                  <c:v>0.444776119402987</c:v>
                </c:pt>
                <c:pt idx="150">
                  <c:v>0.44776119402985198</c:v>
                </c:pt>
                <c:pt idx="151">
                  <c:v>0.45074626865671802</c:v>
                </c:pt>
                <c:pt idx="152">
                  <c:v>0.453731343283584</c:v>
                </c:pt>
                <c:pt idx="153">
                  <c:v>0.45671641791044898</c:v>
                </c:pt>
                <c:pt idx="154">
                  <c:v>0.45970149253731502</c:v>
                </c:pt>
                <c:pt idx="155">
                  <c:v>0.462686567164181</c:v>
                </c:pt>
                <c:pt idx="156">
                  <c:v>0.46567164179104698</c:v>
                </c:pt>
                <c:pt idx="157">
                  <c:v>0.46865671641791201</c:v>
                </c:pt>
                <c:pt idx="158">
                  <c:v>0.47164179104477799</c:v>
                </c:pt>
                <c:pt idx="159">
                  <c:v>0.47462686567164297</c:v>
                </c:pt>
                <c:pt idx="160">
                  <c:v>0.47761194029850901</c:v>
                </c:pt>
                <c:pt idx="161">
                  <c:v>0.48059701492537499</c:v>
                </c:pt>
                <c:pt idx="162">
                  <c:v>0.48358208955224002</c:v>
                </c:pt>
                <c:pt idx="163">
                  <c:v>0.486567164179106</c:v>
                </c:pt>
                <c:pt idx="164">
                  <c:v>0.48955223880597198</c:v>
                </c:pt>
                <c:pt idx="165">
                  <c:v>0.49253731343283702</c:v>
                </c:pt>
                <c:pt idx="166">
                  <c:v>0.495522388059703</c:v>
                </c:pt>
                <c:pt idx="167">
                  <c:v>0.49850746268656898</c:v>
                </c:pt>
                <c:pt idx="168">
                  <c:v>0.50149253731343502</c:v>
                </c:pt>
                <c:pt idx="169">
                  <c:v>0.50447761194030005</c:v>
                </c:pt>
                <c:pt idx="170">
                  <c:v>0.50746268656716598</c:v>
                </c:pt>
                <c:pt idx="171">
                  <c:v>0.51044776119403201</c:v>
                </c:pt>
                <c:pt idx="172">
                  <c:v>0.51343283582089705</c:v>
                </c:pt>
                <c:pt idx="173">
                  <c:v>0.51641791044776297</c:v>
                </c:pt>
                <c:pt idx="174">
                  <c:v>0.51940298507462901</c:v>
                </c:pt>
                <c:pt idx="175">
                  <c:v>0.52238805970149405</c:v>
                </c:pt>
                <c:pt idx="176">
                  <c:v>0.52537313432835997</c:v>
                </c:pt>
                <c:pt idx="177">
                  <c:v>0.52835820895522601</c:v>
                </c:pt>
                <c:pt idx="178">
                  <c:v>0.53134328358209104</c:v>
                </c:pt>
                <c:pt idx="179">
                  <c:v>0.53432835820895697</c:v>
                </c:pt>
                <c:pt idx="180">
                  <c:v>0.537313432835822</c:v>
                </c:pt>
                <c:pt idx="181">
                  <c:v>0.54029850746268804</c:v>
                </c:pt>
                <c:pt idx="182">
                  <c:v>0.54328358208955396</c:v>
                </c:pt>
                <c:pt idx="183">
                  <c:v>0.546268656716419</c:v>
                </c:pt>
                <c:pt idx="184">
                  <c:v>0.54925373134328503</c:v>
                </c:pt>
                <c:pt idx="185">
                  <c:v>0.55223880597015096</c:v>
                </c:pt>
                <c:pt idx="186">
                  <c:v>0.555223880597016</c:v>
                </c:pt>
                <c:pt idx="187">
                  <c:v>0.55820895522388203</c:v>
                </c:pt>
                <c:pt idx="188">
                  <c:v>0.56119402985074796</c:v>
                </c:pt>
                <c:pt idx="189">
                  <c:v>0.56417910447761299</c:v>
                </c:pt>
                <c:pt idx="190">
                  <c:v>0.56716417910447903</c:v>
                </c:pt>
                <c:pt idx="191">
                  <c:v>0.57014925373134495</c:v>
                </c:pt>
                <c:pt idx="192">
                  <c:v>0.57313432835820999</c:v>
                </c:pt>
                <c:pt idx="193">
                  <c:v>0.57611940298507602</c:v>
                </c:pt>
                <c:pt idx="194">
                  <c:v>0.57910447761194195</c:v>
                </c:pt>
                <c:pt idx="195">
                  <c:v>0.58208955223880698</c:v>
                </c:pt>
                <c:pt idx="196">
                  <c:v>0.58507462686567302</c:v>
                </c:pt>
                <c:pt idx="197">
                  <c:v>0.58805970149253906</c:v>
                </c:pt>
                <c:pt idx="198">
                  <c:v>0.59104477611940398</c:v>
                </c:pt>
                <c:pt idx="199">
                  <c:v>0.59402985074627002</c:v>
                </c:pt>
                <c:pt idx="200">
                  <c:v>0.59701492537313605</c:v>
                </c:pt>
                <c:pt idx="201">
                  <c:v>0.60000000000000098</c:v>
                </c:pt>
                <c:pt idx="202">
                  <c:v>0.60298507462686701</c:v>
                </c:pt>
                <c:pt idx="203">
                  <c:v>0.60597014925373305</c:v>
                </c:pt>
                <c:pt idx="204">
                  <c:v>0.60895522388059797</c:v>
                </c:pt>
                <c:pt idx="205">
                  <c:v>0.61194029850746401</c:v>
                </c:pt>
                <c:pt idx="206">
                  <c:v>0.61492537313433004</c:v>
                </c:pt>
                <c:pt idx="207">
                  <c:v>0.61791044776119497</c:v>
                </c:pt>
                <c:pt idx="208">
                  <c:v>0.62089552238806101</c:v>
                </c:pt>
                <c:pt idx="209">
                  <c:v>0.62388059701492704</c:v>
                </c:pt>
                <c:pt idx="210">
                  <c:v>0.62686567164179197</c:v>
                </c:pt>
                <c:pt idx="211">
                  <c:v>0.629850746268658</c:v>
                </c:pt>
                <c:pt idx="212">
                  <c:v>0.63283582089552304</c:v>
                </c:pt>
                <c:pt idx="213">
                  <c:v>0.63582089552238896</c:v>
                </c:pt>
                <c:pt idx="214">
                  <c:v>0.638805970149255</c:v>
                </c:pt>
                <c:pt idx="215">
                  <c:v>0.64179104477612003</c:v>
                </c:pt>
                <c:pt idx="216">
                  <c:v>0.64477611940298596</c:v>
                </c:pt>
                <c:pt idx="217">
                  <c:v>0.64776119402985199</c:v>
                </c:pt>
                <c:pt idx="218">
                  <c:v>0.65074626865671703</c:v>
                </c:pt>
                <c:pt idx="219">
                  <c:v>0.65373134328358296</c:v>
                </c:pt>
                <c:pt idx="220">
                  <c:v>0.65671641791044899</c:v>
                </c:pt>
                <c:pt idx="221">
                  <c:v>0.65970149253731403</c:v>
                </c:pt>
                <c:pt idx="222">
                  <c:v>0.66268656716417995</c:v>
                </c:pt>
                <c:pt idx="223">
                  <c:v>0.66567164179104599</c:v>
                </c:pt>
                <c:pt idx="224">
                  <c:v>0.66865671641791102</c:v>
                </c:pt>
                <c:pt idx="225">
                  <c:v>0.67164179104477695</c:v>
                </c:pt>
                <c:pt idx="226">
                  <c:v>0.67462686567164298</c:v>
                </c:pt>
                <c:pt idx="227">
                  <c:v>0.67761194029850802</c:v>
                </c:pt>
                <c:pt idx="228">
                  <c:v>0.68059701492537406</c:v>
                </c:pt>
                <c:pt idx="229">
                  <c:v>0.68358208955223998</c:v>
                </c:pt>
                <c:pt idx="230">
                  <c:v>0.68656716417910502</c:v>
                </c:pt>
                <c:pt idx="231">
                  <c:v>0.68955223880597105</c:v>
                </c:pt>
                <c:pt idx="232">
                  <c:v>0.69253731343283698</c:v>
                </c:pt>
                <c:pt idx="233">
                  <c:v>0.69552238805970201</c:v>
                </c:pt>
                <c:pt idx="234">
                  <c:v>0.69850746268656805</c:v>
                </c:pt>
                <c:pt idx="235">
                  <c:v>0.70149253731343297</c:v>
                </c:pt>
                <c:pt idx="236">
                  <c:v>0.70447761194029901</c:v>
                </c:pt>
                <c:pt idx="237">
                  <c:v>0.70746268656716504</c:v>
                </c:pt>
                <c:pt idx="238">
                  <c:v>0.71044776119402997</c:v>
                </c:pt>
                <c:pt idx="239">
                  <c:v>0.71343283582089601</c:v>
                </c:pt>
                <c:pt idx="240">
                  <c:v>0.71641791044776204</c:v>
                </c:pt>
                <c:pt idx="241">
                  <c:v>0.71940298507462697</c:v>
                </c:pt>
                <c:pt idx="242">
                  <c:v>0.722388059701493</c:v>
                </c:pt>
                <c:pt idx="243">
                  <c:v>0.72537313432835904</c:v>
                </c:pt>
                <c:pt idx="244">
                  <c:v>0.72835820895522396</c:v>
                </c:pt>
                <c:pt idx="245">
                  <c:v>0.73134328358209</c:v>
                </c:pt>
                <c:pt idx="246">
                  <c:v>0.73432835820895603</c:v>
                </c:pt>
                <c:pt idx="247">
                  <c:v>0.73731343283582096</c:v>
                </c:pt>
                <c:pt idx="248">
                  <c:v>0.74029850746268699</c:v>
                </c:pt>
                <c:pt idx="249">
                  <c:v>0.74328358208955303</c:v>
                </c:pt>
                <c:pt idx="250">
                  <c:v>0.74626865671641796</c:v>
                </c:pt>
                <c:pt idx="251">
                  <c:v>0.74925373134328399</c:v>
                </c:pt>
                <c:pt idx="252">
                  <c:v>0.75223880597015003</c:v>
                </c:pt>
                <c:pt idx="253">
                  <c:v>0.75522388059701495</c:v>
                </c:pt>
                <c:pt idx="254">
                  <c:v>0.75820895522388099</c:v>
                </c:pt>
                <c:pt idx="255">
                  <c:v>0.76119402985074702</c:v>
                </c:pt>
                <c:pt idx="256">
                  <c:v>0.76417910447761195</c:v>
                </c:pt>
                <c:pt idx="257">
                  <c:v>0.76716417910447798</c:v>
                </c:pt>
                <c:pt idx="258">
                  <c:v>0.77014925373134402</c:v>
                </c:pt>
                <c:pt idx="259">
                  <c:v>0.77313432835820906</c:v>
                </c:pt>
                <c:pt idx="260">
                  <c:v>0.77611940298507498</c:v>
                </c:pt>
                <c:pt idx="261">
                  <c:v>0.77910447761194102</c:v>
                </c:pt>
                <c:pt idx="262">
                  <c:v>0.78208955223880605</c:v>
                </c:pt>
                <c:pt idx="263">
                  <c:v>0.78507462686567198</c:v>
                </c:pt>
                <c:pt idx="264">
                  <c:v>0.78805970149253801</c:v>
                </c:pt>
                <c:pt idx="265">
                  <c:v>0.79104477611940305</c:v>
                </c:pt>
                <c:pt idx="266">
                  <c:v>0.79402985074626897</c:v>
                </c:pt>
                <c:pt idx="267">
                  <c:v>0.79701492537313501</c:v>
                </c:pt>
                <c:pt idx="268">
                  <c:v>0.8</c:v>
                </c:pt>
                <c:pt idx="269">
                  <c:v>0.80298507462686597</c:v>
                </c:pt>
                <c:pt idx="270">
                  <c:v>0.80597014925373101</c:v>
                </c:pt>
                <c:pt idx="271">
                  <c:v>0.80895522388059704</c:v>
                </c:pt>
                <c:pt idx="272">
                  <c:v>0.81194029850746297</c:v>
                </c:pt>
                <c:pt idx="273">
                  <c:v>0.814925373134328</c:v>
                </c:pt>
                <c:pt idx="274">
                  <c:v>0.81791044776119404</c:v>
                </c:pt>
                <c:pt idx="275">
                  <c:v>0.82089552238805996</c:v>
                </c:pt>
                <c:pt idx="276">
                  <c:v>0.823880597014925</c:v>
                </c:pt>
                <c:pt idx="277">
                  <c:v>0.82686567164179103</c:v>
                </c:pt>
                <c:pt idx="278">
                  <c:v>0.82985074626865696</c:v>
                </c:pt>
                <c:pt idx="279">
                  <c:v>0.83283582089552199</c:v>
                </c:pt>
                <c:pt idx="280">
                  <c:v>0.83582089552238803</c:v>
                </c:pt>
                <c:pt idx="281">
                  <c:v>0.83880597014925395</c:v>
                </c:pt>
                <c:pt idx="282">
                  <c:v>0.84179104477611999</c:v>
                </c:pt>
                <c:pt idx="283">
                  <c:v>0.84477611940298503</c:v>
                </c:pt>
                <c:pt idx="284">
                  <c:v>0.84776119402985095</c:v>
                </c:pt>
                <c:pt idx="285">
                  <c:v>0.85074626865671699</c:v>
                </c:pt>
                <c:pt idx="286">
                  <c:v>0.85373134328358202</c:v>
                </c:pt>
                <c:pt idx="287">
                  <c:v>0.85671641791044795</c:v>
                </c:pt>
                <c:pt idx="288">
                  <c:v>0.85970149253731398</c:v>
                </c:pt>
                <c:pt idx="289">
                  <c:v>0.86268656716417902</c:v>
                </c:pt>
                <c:pt idx="290">
                  <c:v>0.86567164179104505</c:v>
                </c:pt>
                <c:pt idx="291">
                  <c:v>0.86865671641791098</c:v>
                </c:pt>
                <c:pt idx="292">
                  <c:v>0.87164179104477602</c:v>
                </c:pt>
                <c:pt idx="293">
                  <c:v>0.87462686567164205</c:v>
                </c:pt>
                <c:pt idx="294">
                  <c:v>0.87761194029850798</c:v>
                </c:pt>
                <c:pt idx="295">
                  <c:v>0.88059701492537301</c:v>
                </c:pt>
                <c:pt idx="296">
                  <c:v>0.88358208955223905</c:v>
                </c:pt>
                <c:pt idx="297">
                  <c:v>0.88656716417910497</c:v>
                </c:pt>
                <c:pt idx="298">
                  <c:v>0.88955223880597001</c:v>
                </c:pt>
                <c:pt idx="299">
                  <c:v>0.89253731343283604</c:v>
                </c:pt>
                <c:pt idx="300">
                  <c:v>0.89552238805970197</c:v>
                </c:pt>
                <c:pt idx="301">
                  <c:v>0.898507462686567</c:v>
                </c:pt>
                <c:pt idx="302">
                  <c:v>0.90149253731343304</c:v>
                </c:pt>
                <c:pt idx="303">
                  <c:v>0.90447761194029896</c:v>
                </c:pt>
                <c:pt idx="304">
                  <c:v>0.907462686567164</c:v>
                </c:pt>
                <c:pt idx="305">
                  <c:v>0.91044776119403004</c:v>
                </c:pt>
                <c:pt idx="306">
                  <c:v>0.91343283582089596</c:v>
                </c:pt>
                <c:pt idx="307">
                  <c:v>0.916417910447761</c:v>
                </c:pt>
                <c:pt idx="308">
                  <c:v>0.91940298507462703</c:v>
                </c:pt>
                <c:pt idx="309">
                  <c:v>0.92238805970149296</c:v>
                </c:pt>
                <c:pt idx="310">
                  <c:v>0.92537313432835799</c:v>
                </c:pt>
                <c:pt idx="311">
                  <c:v>0.92835820895522403</c:v>
                </c:pt>
                <c:pt idx="312">
                  <c:v>0.93134328358208995</c:v>
                </c:pt>
                <c:pt idx="313">
                  <c:v>0.93432835820895499</c:v>
                </c:pt>
                <c:pt idx="314">
                  <c:v>0.93731343283582103</c:v>
                </c:pt>
                <c:pt idx="315">
                  <c:v>0.94029850746268695</c:v>
                </c:pt>
                <c:pt idx="316">
                  <c:v>0.94328358208955199</c:v>
                </c:pt>
                <c:pt idx="317">
                  <c:v>0.94626865671641802</c:v>
                </c:pt>
                <c:pt idx="318">
                  <c:v>0.94925373134328395</c:v>
                </c:pt>
                <c:pt idx="319">
                  <c:v>0.95223880597014898</c:v>
                </c:pt>
                <c:pt idx="320">
                  <c:v>0.95522388059701502</c:v>
                </c:pt>
                <c:pt idx="321">
                  <c:v>0.95820895522388105</c:v>
                </c:pt>
                <c:pt idx="322">
                  <c:v>0.96119402985074598</c:v>
                </c:pt>
                <c:pt idx="323">
                  <c:v>0.96417910447761201</c:v>
                </c:pt>
                <c:pt idx="324">
                  <c:v>0.96716417910447805</c:v>
                </c:pt>
                <c:pt idx="325">
                  <c:v>0.97014925373134298</c:v>
                </c:pt>
                <c:pt idx="326">
                  <c:v>0.97313432835820901</c:v>
                </c:pt>
                <c:pt idx="327">
                  <c:v>0.97611940298507505</c:v>
                </c:pt>
                <c:pt idx="328">
                  <c:v>0.97910447761193997</c:v>
                </c:pt>
                <c:pt idx="329">
                  <c:v>0.98208955223880601</c:v>
                </c:pt>
                <c:pt idx="330">
                  <c:v>0.98507462686567204</c:v>
                </c:pt>
                <c:pt idx="331">
                  <c:v>0.98805970149253697</c:v>
                </c:pt>
                <c:pt idx="332">
                  <c:v>0.991044776119403</c:v>
                </c:pt>
                <c:pt idx="333">
                  <c:v>0.99402985074626904</c:v>
                </c:pt>
                <c:pt idx="334">
                  <c:v>0.99701492537313396</c:v>
                </c:pt>
                <c:pt idx="335">
                  <c:v>1</c:v>
                </c:pt>
              </c:numCache>
            </c:numRef>
          </c:yVal>
          <c:smooth val="1"/>
          <c:extLst>
            <c:ext xmlns:c16="http://schemas.microsoft.com/office/drawing/2014/chart" uri="{C3380CC4-5D6E-409C-BE32-E72D297353CC}">
              <c16:uniqueId val="{00000000-90DE-4D6A-A623-227CE69C438D}"/>
            </c:ext>
          </c:extLst>
        </c:ser>
        <c:ser>
          <c:idx val="1"/>
          <c:order val="1"/>
          <c:tx>
            <c:v>Conservative</c:v>
          </c:tx>
          <c:spPr>
            <a:ln w="76200" cap="rnd">
              <a:solidFill>
                <a:schemeClr val="accent2"/>
              </a:solidFill>
              <a:round/>
            </a:ln>
            <a:effectLst/>
          </c:spPr>
          <c:marker>
            <c:symbol val="none"/>
          </c:marker>
          <c:xVal>
            <c:numRef>
              <c:f>Latency!$C$4:$C$3888</c:f>
              <c:numCache>
                <c:formatCode>General</c:formatCode>
                <c:ptCount val="3885"/>
                <c:pt idx="0">
                  <c:v>4.1720000000000004E-3</c:v>
                </c:pt>
                <c:pt idx="1">
                  <c:v>4.1720000000000004E-3</c:v>
                </c:pt>
                <c:pt idx="2">
                  <c:v>4.2069999999999998E-3</c:v>
                </c:pt>
                <c:pt idx="3">
                  <c:v>4.3119999999999999E-3</c:v>
                </c:pt>
                <c:pt idx="4">
                  <c:v>4.568E-3</c:v>
                </c:pt>
                <c:pt idx="5">
                  <c:v>6.3169999999999997E-3</c:v>
                </c:pt>
                <c:pt idx="6">
                  <c:v>0.116021</c:v>
                </c:pt>
                <c:pt idx="7">
                  <c:v>0.122027</c:v>
                </c:pt>
                <c:pt idx="8">
                  <c:v>0.128355</c:v>
                </c:pt>
                <c:pt idx="9">
                  <c:v>0.12997400000000001</c:v>
                </c:pt>
                <c:pt idx="10">
                  <c:v>0.131962</c:v>
                </c:pt>
                <c:pt idx="11">
                  <c:v>0.13442100000000001</c:v>
                </c:pt>
                <c:pt idx="12">
                  <c:v>0.13442299999999999</c:v>
                </c:pt>
                <c:pt idx="13">
                  <c:v>0.13462099999999999</c:v>
                </c:pt>
                <c:pt idx="14">
                  <c:v>0.13735700000000001</c:v>
                </c:pt>
                <c:pt idx="15">
                  <c:v>0.13758300000000001</c:v>
                </c:pt>
                <c:pt idx="16">
                  <c:v>0.13771800000000001</c:v>
                </c:pt>
                <c:pt idx="17">
                  <c:v>0.13828399999999999</c:v>
                </c:pt>
                <c:pt idx="18">
                  <c:v>0.13830000000000001</c:v>
                </c:pt>
                <c:pt idx="19">
                  <c:v>0.13852600000000001</c:v>
                </c:pt>
                <c:pt idx="20">
                  <c:v>0.13889399999999999</c:v>
                </c:pt>
                <c:pt idx="21">
                  <c:v>0.139344</c:v>
                </c:pt>
                <c:pt idx="22">
                  <c:v>0.13949900000000001</c:v>
                </c:pt>
                <c:pt idx="23">
                  <c:v>0.13991200000000001</c:v>
                </c:pt>
                <c:pt idx="24">
                  <c:v>0.14038500000000001</c:v>
                </c:pt>
                <c:pt idx="25">
                  <c:v>0.14111499999999999</c:v>
                </c:pt>
                <c:pt idx="26">
                  <c:v>0.14111899999999999</c:v>
                </c:pt>
                <c:pt idx="27">
                  <c:v>0.14175399999999999</c:v>
                </c:pt>
                <c:pt idx="28">
                  <c:v>0.141818</c:v>
                </c:pt>
                <c:pt idx="29">
                  <c:v>0.14247199999999999</c:v>
                </c:pt>
                <c:pt idx="30">
                  <c:v>0.145093</c:v>
                </c:pt>
                <c:pt idx="31">
                  <c:v>0.14582500000000001</c:v>
                </c:pt>
                <c:pt idx="32">
                  <c:v>0.14713599999999999</c:v>
                </c:pt>
                <c:pt idx="33">
                  <c:v>0.14735699999999999</c:v>
                </c:pt>
                <c:pt idx="34">
                  <c:v>0.14846500000000001</c:v>
                </c:pt>
                <c:pt idx="35">
                  <c:v>0.14945700000000001</c:v>
                </c:pt>
                <c:pt idx="36">
                  <c:v>0.14965800000000001</c:v>
                </c:pt>
                <c:pt idx="37">
                  <c:v>0.15213099999999999</c:v>
                </c:pt>
                <c:pt idx="38">
                  <c:v>0.16006699999999999</c:v>
                </c:pt>
                <c:pt idx="39">
                  <c:v>0.163934</c:v>
                </c:pt>
                <c:pt idx="40">
                  <c:v>0.165469</c:v>
                </c:pt>
                <c:pt idx="41">
                  <c:v>0.17143800000000001</c:v>
                </c:pt>
                <c:pt idx="42">
                  <c:v>0.17441799999999999</c:v>
                </c:pt>
                <c:pt idx="43">
                  <c:v>0.17491899999999999</c:v>
                </c:pt>
                <c:pt idx="44">
                  <c:v>0.179061</c:v>
                </c:pt>
                <c:pt idx="45">
                  <c:v>0.20041999999999999</c:v>
                </c:pt>
                <c:pt idx="46">
                  <c:v>0.201131</c:v>
                </c:pt>
                <c:pt idx="47">
                  <c:v>0.20202400000000001</c:v>
                </c:pt>
                <c:pt idx="48">
                  <c:v>0.202455</c:v>
                </c:pt>
                <c:pt idx="49">
                  <c:v>0.20257600000000001</c:v>
                </c:pt>
                <c:pt idx="50">
                  <c:v>0.20404800000000001</c:v>
                </c:pt>
                <c:pt idx="51">
                  <c:v>0.204595</c:v>
                </c:pt>
                <c:pt idx="52">
                  <c:v>0.20491500000000001</c:v>
                </c:pt>
                <c:pt idx="53">
                  <c:v>0.205015</c:v>
                </c:pt>
                <c:pt idx="54">
                  <c:v>0.20508399999999999</c:v>
                </c:pt>
                <c:pt idx="55">
                  <c:v>0.20540800000000001</c:v>
                </c:pt>
                <c:pt idx="56">
                  <c:v>0.205483</c:v>
                </c:pt>
                <c:pt idx="57">
                  <c:v>0.20592199999999999</c:v>
                </c:pt>
                <c:pt idx="58">
                  <c:v>0.20625399999999999</c:v>
                </c:pt>
                <c:pt idx="59">
                  <c:v>0.20669000000000001</c:v>
                </c:pt>
                <c:pt idx="60">
                  <c:v>0.20678299999999999</c:v>
                </c:pt>
                <c:pt idx="61">
                  <c:v>0.20696600000000001</c:v>
                </c:pt>
                <c:pt idx="62">
                  <c:v>0.207012</c:v>
                </c:pt>
                <c:pt idx="63">
                  <c:v>0.20751500000000001</c:v>
                </c:pt>
                <c:pt idx="64">
                  <c:v>0.20757900000000001</c:v>
                </c:pt>
                <c:pt idx="65">
                  <c:v>0.207815</c:v>
                </c:pt>
                <c:pt idx="66">
                  <c:v>0.207982</c:v>
                </c:pt>
                <c:pt idx="67">
                  <c:v>0.20816299999999999</c:v>
                </c:pt>
                <c:pt idx="68">
                  <c:v>0.20835500000000001</c:v>
                </c:pt>
                <c:pt idx="69">
                  <c:v>0.208429</c:v>
                </c:pt>
                <c:pt idx="70">
                  <c:v>0.20865700000000001</c:v>
                </c:pt>
                <c:pt idx="71">
                  <c:v>0.208843</c:v>
                </c:pt>
                <c:pt idx="72">
                  <c:v>0.20947199999999999</c:v>
                </c:pt>
                <c:pt idx="73">
                  <c:v>0.209477</c:v>
                </c:pt>
                <c:pt idx="74">
                  <c:v>0.209893</c:v>
                </c:pt>
                <c:pt idx="75">
                  <c:v>0.20999399999999999</c:v>
                </c:pt>
                <c:pt idx="76">
                  <c:v>0.21032899999999999</c:v>
                </c:pt>
                <c:pt idx="77">
                  <c:v>0.210482</c:v>
                </c:pt>
                <c:pt idx="78">
                  <c:v>0.21049499999999999</c:v>
                </c:pt>
                <c:pt idx="79">
                  <c:v>0.21095800000000001</c:v>
                </c:pt>
                <c:pt idx="80">
                  <c:v>0.211142</c:v>
                </c:pt>
                <c:pt idx="81">
                  <c:v>0.21199699999999999</c:v>
                </c:pt>
                <c:pt idx="82">
                  <c:v>0.21240899999999999</c:v>
                </c:pt>
                <c:pt idx="83">
                  <c:v>0.21252699999999999</c:v>
                </c:pt>
                <c:pt idx="84">
                  <c:v>0.21323300000000001</c:v>
                </c:pt>
                <c:pt idx="85">
                  <c:v>0.213452</c:v>
                </c:pt>
                <c:pt idx="86">
                  <c:v>0.21362800000000001</c:v>
                </c:pt>
                <c:pt idx="87">
                  <c:v>0.213646</c:v>
                </c:pt>
                <c:pt idx="88">
                  <c:v>0.213676</c:v>
                </c:pt>
                <c:pt idx="89">
                  <c:v>0.21370600000000001</c:v>
                </c:pt>
                <c:pt idx="90">
                  <c:v>0.21406900000000001</c:v>
                </c:pt>
                <c:pt idx="91">
                  <c:v>0.21415100000000001</c:v>
                </c:pt>
                <c:pt idx="92">
                  <c:v>0.21417600000000001</c:v>
                </c:pt>
                <c:pt idx="93">
                  <c:v>0.21484500000000001</c:v>
                </c:pt>
                <c:pt idx="94">
                  <c:v>0.21490799999999999</c:v>
                </c:pt>
                <c:pt idx="95">
                  <c:v>0.21504300000000001</c:v>
                </c:pt>
                <c:pt idx="96">
                  <c:v>0.21505199999999999</c:v>
                </c:pt>
                <c:pt idx="97">
                  <c:v>0.215083</c:v>
                </c:pt>
                <c:pt idx="98">
                  <c:v>0.21519199999999999</c:v>
                </c:pt>
                <c:pt idx="99">
                  <c:v>0.21530099999999999</c:v>
                </c:pt>
                <c:pt idx="100">
                  <c:v>0.215479</c:v>
                </c:pt>
                <c:pt idx="101">
                  <c:v>0.215499</c:v>
                </c:pt>
                <c:pt idx="102">
                  <c:v>0.21559900000000001</c:v>
                </c:pt>
                <c:pt idx="103">
                  <c:v>0.21565500000000001</c:v>
                </c:pt>
                <c:pt idx="104">
                  <c:v>0.21589900000000001</c:v>
                </c:pt>
                <c:pt idx="105">
                  <c:v>0.21634300000000001</c:v>
                </c:pt>
                <c:pt idx="106">
                  <c:v>0.21640400000000001</c:v>
                </c:pt>
                <c:pt idx="107">
                  <c:v>0.216556</c:v>
                </c:pt>
                <c:pt idx="108">
                  <c:v>0.21662400000000001</c:v>
                </c:pt>
                <c:pt idx="109">
                  <c:v>0.21668599999999999</c:v>
                </c:pt>
                <c:pt idx="110">
                  <c:v>0.217054</c:v>
                </c:pt>
                <c:pt idx="111">
                  <c:v>0.217117</c:v>
                </c:pt>
                <c:pt idx="112">
                  <c:v>0.21731800000000001</c:v>
                </c:pt>
                <c:pt idx="113">
                  <c:v>0.21765899999999999</c:v>
                </c:pt>
                <c:pt idx="114">
                  <c:v>0.21771799999999999</c:v>
                </c:pt>
                <c:pt idx="115">
                  <c:v>0.217803</c:v>
                </c:pt>
                <c:pt idx="116">
                  <c:v>0.21781900000000001</c:v>
                </c:pt>
                <c:pt idx="117">
                  <c:v>0.21798100000000001</c:v>
                </c:pt>
                <c:pt idx="118">
                  <c:v>0.21818000000000001</c:v>
                </c:pt>
                <c:pt idx="119">
                  <c:v>0.218224</c:v>
                </c:pt>
                <c:pt idx="120">
                  <c:v>0.21822800000000001</c:v>
                </c:pt>
                <c:pt idx="121">
                  <c:v>0.21824099999999999</c:v>
                </c:pt>
                <c:pt idx="122">
                  <c:v>0.21825700000000001</c:v>
                </c:pt>
                <c:pt idx="123">
                  <c:v>0.218308</c:v>
                </c:pt>
                <c:pt idx="124">
                  <c:v>0.218331</c:v>
                </c:pt>
                <c:pt idx="125">
                  <c:v>0.218505</c:v>
                </c:pt>
                <c:pt idx="126">
                  <c:v>0.218531</c:v>
                </c:pt>
                <c:pt idx="127">
                  <c:v>0.21864900000000001</c:v>
                </c:pt>
                <c:pt idx="128">
                  <c:v>0.218774</c:v>
                </c:pt>
                <c:pt idx="129">
                  <c:v>0.21881800000000001</c:v>
                </c:pt>
                <c:pt idx="130">
                  <c:v>0.21887400000000001</c:v>
                </c:pt>
                <c:pt idx="131">
                  <c:v>0.218888</c:v>
                </c:pt>
                <c:pt idx="132">
                  <c:v>0.218919</c:v>
                </c:pt>
                <c:pt idx="133">
                  <c:v>0.21893599999999999</c:v>
                </c:pt>
                <c:pt idx="134">
                  <c:v>0.21907599999999999</c:v>
                </c:pt>
                <c:pt idx="135">
                  <c:v>0.21908</c:v>
                </c:pt>
                <c:pt idx="136">
                  <c:v>0.219082</c:v>
                </c:pt>
                <c:pt idx="137">
                  <c:v>0.21912699999999999</c:v>
                </c:pt>
                <c:pt idx="138">
                  <c:v>0.219135</c:v>
                </c:pt>
                <c:pt idx="139">
                  <c:v>0.21915200000000001</c:v>
                </c:pt>
                <c:pt idx="140">
                  <c:v>0.21918499999999999</c:v>
                </c:pt>
                <c:pt idx="141">
                  <c:v>0.21920799999999999</c:v>
                </c:pt>
                <c:pt idx="142">
                  <c:v>0.21926899999999999</c:v>
                </c:pt>
                <c:pt idx="143">
                  <c:v>0.21929100000000001</c:v>
                </c:pt>
                <c:pt idx="144">
                  <c:v>0.219337</c:v>
                </c:pt>
                <c:pt idx="145">
                  <c:v>0.219362</c:v>
                </c:pt>
                <c:pt idx="146">
                  <c:v>0.21954699999999999</c:v>
                </c:pt>
                <c:pt idx="147">
                  <c:v>0.21965999999999999</c:v>
                </c:pt>
                <c:pt idx="148">
                  <c:v>0.21978</c:v>
                </c:pt>
                <c:pt idx="149">
                  <c:v>0.220106</c:v>
                </c:pt>
                <c:pt idx="150">
                  <c:v>0.22012799999999999</c:v>
                </c:pt>
                <c:pt idx="151">
                  <c:v>0.22018299999999999</c:v>
                </c:pt>
                <c:pt idx="152">
                  <c:v>0.22019</c:v>
                </c:pt>
                <c:pt idx="153">
                  <c:v>0.22037300000000001</c:v>
                </c:pt>
                <c:pt idx="154">
                  <c:v>0.22065000000000001</c:v>
                </c:pt>
                <c:pt idx="155">
                  <c:v>0.220725</c:v>
                </c:pt>
                <c:pt idx="156">
                  <c:v>0.220778</c:v>
                </c:pt>
                <c:pt idx="157">
                  <c:v>0.220808</c:v>
                </c:pt>
                <c:pt idx="158">
                  <c:v>0.22101599999999999</c:v>
                </c:pt>
                <c:pt idx="159">
                  <c:v>0.22104599999999999</c:v>
                </c:pt>
                <c:pt idx="160">
                  <c:v>0.221053</c:v>
                </c:pt>
                <c:pt idx="161">
                  <c:v>0.221083</c:v>
                </c:pt>
                <c:pt idx="162">
                  <c:v>0.22112399999999999</c:v>
                </c:pt>
                <c:pt idx="163">
                  <c:v>0.22120300000000001</c:v>
                </c:pt>
                <c:pt idx="164">
                  <c:v>0.22125500000000001</c:v>
                </c:pt>
                <c:pt idx="165">
                  <c:v>0.22129799999999999</c:v>
                </c:pt>
                <c:pt idx="166">
                  <c:v>0.22135299999999999</c:v>
                </c:pt>
                <c:pt idx="167">
                  <c:v>0.22139600000000001</c:v>
                </c:pt>
                <c:pt idx="168">
                  <c:v>0.22143599999999999</c:v>
                </c:pt>
                <c:pt idx="169">
                  <c:v>0.221447</c:v>
                </c:pt>
                <c:pt idx="170">
                  <c:v>0.22162899999999999</c:v>
                </c:pt>
                <c:pt idx="171">
                  <c:v>0.221687</c:v>
                </c:pt>
                <c:pt idx="172">
                  <c:v>0.221716</c:v>
                </c:pt>
                <c:pt idx="173">
                  <c:v>0.22181699999999999</c:v>
                </c:pt>
                <c:pt idx="174">
                  <c:v>0.22183</c:v>
                </c:pt>
                <c:pt idx="175">
                  <c:v>0.22184599999999999</c:v>
                </c:pt>
                <c:pt idx="176">
                  <c:v>0.22206799999999999</c:v>
                </c:pt>
                <c:pt idx="177">
                  <c:v>0.22211</c:v>
                </c:pt>
                <c:pt idx="178">
                  <c:v>0.22217500000000001</c:v>
                </c:pt>
                <c:pt idx="179">
                  <c:v>0.22222800000000001</c:v>
                </c:pt>
                <c:pt idx="180">
                  <c:v>0.22245699999999999</c:v>
                </c:pt>
                <c:pt idx="181">
                  <c:v>0.222471</c:v>
                </c:pt>
                <c:pt idx="182">
                  <c:v>0.222501</c:v>
                </c:pt>
                <c:pt idx="183">
                  <c:v>0.22250200000000001</c:v>
                </c:pt>
                <c:pt idx="184">
                  <c:v>0.22262299999999999</c:v>
                </c:pt>
                <c:pt idx="185">
                  <c:v>0.22275600000000001</c:v>
                </c:pt>
                <c:pt idx="186">
                  <c:v>0.22281699999999999</c:v>
                </c:pt>
                <c:pt idx="187">
                  <c:v>0.22286300000000001</c:v>
                </c:pt>
                <c:pt idx="188">
                  <c:v>0.22309699999999999</c:v>
                </c:pt>
                <c:pt idx="189">
                  <c:v>0.22309799999999999</c:v>
                </c:pt>
                <c:pt idx="190">
                  <c:v>0.223103</c:v>
                </c:pt>
                <c:pt idx="191">
                  <c:v>0.22323299999999999</c:v>
                </c:pt>
                <c:pt idx="192">
                  <c:v>0.223271</c:v>
                </c:pt>
                <c:pt idx="193">
                  <c:v>0.223298</c:v>
                </c:pt>
                <c:pt idx="194">
                  <c:v>0.223328</c:v>
                </c:pt>
                <c:pt idx="195">
                  <c:v>0.22351399999999999</c:v>
                </c:pt>
                <c:pt idx="196">
                  <c:v>0.223549</c:v>
                </c:pt>
                <c:pt idx="197">
                  <c:v>0.223577</c:v>
                </c:pt>
                <c:pt idx="198">
                  <c:v>0.22381200000000001</c:v>
                </c:pt>
                <c:pt idx="199">
                  <c:v>0.223833</c:v>
                </c:pt>
                <c:pt idx="200">
                  <c:v>0.22384599999999999</c:v>
                </c:pt>
                <c:pt idx="201">
                  <c:v>0.22384799999999999</c:v>
                </c:pt>
                <c:pt idx="202">
                  <c:v>0.223888</c:v>
                </c:pt>
                <c:pt idx="203">
                  <c:v>0.22408600000000001</c:v>
                </c:pt>
                <c:pt idx="204">
                  <c:v>0.22417500000000001</c:v>
                </c:pt>
                <c:pt idx="205">
                  <c:v>0.224246</c:v>
                </c:pt>
                <c:pt idx="206">
                  <c:v>0.224304</c:v>
                </c:pt>
                <c:pt idx="207">
                  <c:v>0.224326</c:v>
                </c:pt>
                <c:pt idx="208">
                  <c:v>0.22435099999999999</c:v>
                </c:pt>
                <c:pt idx="209">
                  <c:v>0.224381</c:v>
                </c:pt>
                <c:pt idx="210">
                  <c:v>0.22458400000000001</c:v>
                </c:pt>
                <c:pt idx="211">
                  <c:v>0.22459799999999999</c:v>
                </c:pt>
                <c:pt idx="212">
                  <c:v>0.22471099999999999</c:v>
                </c:pt>
                <c:pt idx="213">
                  <c:v>0.224776</c:v>
                </c:pt>
                <c:pt idx="214">
                  <c:v>0.22484699999999999</c:v>
                </c:pt>
                <c:pt idx="215">
                  <c:v>0.22495299999999999</c:v>
                </c:pt>
                <c:pt idx="216">
                  <c:v>0.22498199999999999</c:v>
                </c:pt>
                <c:pt idx="217">
                  <c:v>0.22498699999999999</c:v>
                </c:pt>
                <c:pt idx="218">
                  <c:v>0.22514799999999999</c:v>
                </c:pt>
                <c:pt idx="219">
                  <c:v>0.22520299999999999</c:v>
                </c:pt>
                <c:pt idx="220">
                  <c:v>0.22520799999999999</c:v>
                </c:pt>
                <c:pt idx="221">
                  <c:v>0.22531000000000001</c:v>
                </c:pt>
                <c:pt idx="222">
                  <c:v>0.22541</c:v>
                </c:pt>
                <c:pt idx="223">
                  <c:v>0.22555500000000001</c:v>
                </c:pt>
                <c:pt idx="224">
                  <c:v>0.225578</c:v>
                </c:pt>
                <c:pt idx="225">
                  <c:v>0.22569600000000001</c:v>
                </c:pt>
                <c:pt idx="226">
                  <c:v>0.22591800000000001</c:v>
                </c:pt>
                <c:pt idx="227">
                  <c:v>0.22601499999999999</c:v>
                </c:pt>
                <c:pt idx="228">
                  <c:v>0.226054</c:v>
                </c:pt>
                <c:pt idx="229">
                  <c:v>0.22614600000000001</c:v>
                </c:pt>
                <c:pt idx="230">
                  <c:v>0.22623499999999999</c:v>
                </c:pt>
                <c:pt idx="231">
                  <c:v>0.22626599999999999</c:v>
                </c:pt>
                <c:pt idx="232">
                  <c:v>0.226297</c:v>
                </c:pt>
                <c:pt idx="233">
                  <c:v>0.226354</c:v>
                </c:pt>
                <c:pt idx="234">
                  <c:v>0.226603</c:v>
                </c:pt>
                <c:pt idx="235">
                  <c:v>0.22670699999999999</c:v>
                </c:pt>
                <c:pt idx="236">
                  <c:v>0.227022</c:v>
                </c:pt>
                <c:pt idx="237">
                  <c:v>0.22717499999999999</c:v>
                </c:pt>
                <c:pt idx="238">
                  <c:v>0.22726499999999999</c:v>
                </c:pt>
                <c:pt idx="239">
                  <c:v>0.22730800000000001</c:v>
                </c:pt>
                <c:pt idx="240">
                  <c:v>0.227327</c:v>
                </c:pt>
                <c:pt idx="241">
                  <c:v>0.227468</c:v>
                </c:pt>
                <c:pt idx="242">
                  <c:v>0.227494</c:v>
                </c:pt>
                <c:pt idx="243">
                  <c:v>0.227654</c:v>
                </c:pt>
                <c:pt idx="244">
                  <c:v>0.227743</c:v>
                </c:pt>
                <c:pt idx="245">
                  <c:v>0.22786799999999999</c:v>
                </c:pt>
                <c:pt idx="246">
                  <c:v>0.227939</c:v>
                </c:pt>
                <c:pt idx="247">
                  <c:v>0.22795199999999999</c:v>
                </c:pt>
                <c:pt idx="248">
                  <c:v>0.22814400000000001</c:v>
                </c:pt>
                <c:pt idx="249">
                  <c:v>0.22818099999999999</c:v>
                </c:pt>
                <c:pt idx="250">
                  <c:v>0.22820199999999999</c:v>
                </c:pt>
                <c:pt idx="251">
                  <c:v>0.228298</c:v>
                </c:pt>
                <c:pt idx="252">
                  <c:v>0.22830800000000001</c:v>
                </c:pt>
                <c:pt idx="253">
                  <c:v>0.22834499999999999</c:v>
                </c:pt>
                <c:pt idx="254">
                  <c:v>0.22835900000000001</c:v>
                </c:pt>
                <c:pt idx="255">
                  <c:v>0.22839200000000001</c:v>
                </c:pt>
                <c:pt idx="256">
                  <c:v>0.228437</c:v>
                </c:pt>
                <c:pt idx="257">
                  <c:v>0.228907</c:v>
                </c:pt>
                <c:pt idx="258">
                  <c:v>0.22892000000000001</c:v>
                </c:pt>
                <c:pt idx="259">
                  <c:v>0.22897500000000001</c:v>
                </c:pt>
                <c:pt idx="260">
                  <c:v>0.229409</c:v>
                </c:pt>
                <c:pt idx="261">
                  <c:v>0.22949800000000001</c:v>
                </c:pt>
                <c:pt idx="262">
                  <c:v>0.229548</c:v>
                </c:pt>
                <c:pt idx="263">
                  <c:v>0.22955100000000001</c:v>
                </c:pt>
                <c:pt idx="264">
                  <c:v>0.22970099999999999</c:v>
                </c:pt>
                <c:pt idx="265">
                  <c:v>0.22972100000000001</c:v>
                </c:pt>
                <c:pt idx="266">
                  <c:v>0.22983500000000001</c:v>
                </c:pt>
                <c:pt idx="267">
                  <c:v>0.22989399999999999</c:v>
                </c:pt>
                <c:pt idx="268">
                  <c:v>0.23008200000000001</c:v>
                </c:pt>
                <c:pt idx="269">
                  <c:v>0.23014599999999999</c:v>
                </c:pt>
                <c:pt idx="270">
                  <c:v>0.23014699999999999</c:v>
                </c:pt>
                <c:pt idx="271">
                  <c:v>0.23019000000000001</c:v>
                </c:pt>
                <c:pt idx="272">
                  <c:v>0.23025300000000001</c:v>
                </c:pt>
                <c:pt idx="273">
                  <c:v>0.230351</c:v>
                </c:pt>
                <c:pt idx="274">
                  <c:v>0.23041900000000001</c:v>
                </c:pt>
                <c:pt idx="275">
                  <c:v>0.23052300000000001</c:v>
                </c:pt>
                <c:pt idx="276">
                  <c:v>0.230683</c:v>
                </c:pt>
                <c:pt idx="277">
                  <c:v>0.23081399999999999</c:v>
                </c:pt>
                <c:pt idx="278">
                  <c:v>0.230874</c:v>
                </c:pt>
                <c:pt idx="279">
                  <c:v>0.23094200000000001</c:v>
                </c:pt>
                <c:pt idx="280">
                  <c:v>0.23094999999999999</c:v>
                </c:pt>
                <c:pt idx="281">
                  <c:v>0.231012</c:v>
                </c:pt>
                <c:pt idx="282">
                  <c:v>0.23125599999999999</c:v>
                </c:pt>
                <c:pt idx="283">
                  <c:v>0.23128799999999999</c:v>
                </c:pt>
                <c:pt idx="284">
                  <c:v>0.231298</c:v>
                </c:pt>
                <c:pt idx="285">
                  <c:v>0.23141500000000001</c:v>
                </c:pt>
                <c:pt idx="286">
                  <c:v>0.23147599999999999</c:v>
                </c:pt>
                <c:pt idx="287">
                  <c:v>0.23158400000000001</c:v>
                </c:pt>
                <c:pt idx="288">
                  <c:v>0.231681</c:v>
                </c:pt>
                <c:pt idx="289">
                  <c:v>0.231737</c:v>
                </c:pt>
                <c:pt idx="290">
                  <c:v>0.23194100000000001</c:v>
                </c:pt>
                <c:pt idx="291">
                  <c:v>0.231993</c:v>
                </c:pt>
                <c:pt idx="292">
                  <c:v>0.232125</c:v>
                </c:pt>
                <c:pt idx="293">
                  <c:v>0.23213700000000001</c:v>
                </c:pt>
                <c:pt idx="294">
                  <c:v>0.23214899999999999</c:v>
                </c:pt>
                <c:pt idx="295">
                  <c:v>0.23219500000000001</c:v>
                </c:pt>
                <c:pt idx="296">
                  <c:v>0.232289</c:v>
                </c:pt>
                <c:pt idx="297">
                  <c:v>0.233072</c:v>
                </c:pt>
                <c:pt idx="298">
                  <c:v>0.233375</c:v>
                </c:pt>
                <c:pt idx="299">
                  <c:v>0.23347200000000001</c:v>
                </c:pt>
                <c:pt idx="300">
                  <c:v>0.23355100000000001</c:v>
                </c:pt>
                <c:pt idx="301">
                  <c:v>0.23364799999999999</c:v>
                </c:pt>
                <c:pt idx="302">
                  <c:v>0.233735</c:v>
                </c:pt>
                <c:pt idx="303">
                  <c:v>0.233792</c:v>
                </c:pt>
                <c:pt idx="304">
                  <c:v>0.23397799999999999</c:v>
                </c:pt>
                <c:pt idx="305">
                  <c:v>0.23448099999999999</c:v>
                </c:pt>
                <c:pt idx="306">
                  <c:v>0.235044</c:v>
                </c:pt>
                <c:pt idx="307">
                  <c:v>0.23518500000000001</c:v>
                </c:pt>
                <c:pt idx="308">
                  <c:v>0.23564599999999999</c:v>
                </c:pt>
                <c:pt idx="309">
                  <c:v>0.23568500000000001</c:v>
                </c:pt>
                <c:pt idx="310">
                  <c:v>0.23575099999999999</c:v>
                </c:pt>
                <c:pt idx="311">
                  <c:v>0.23580799999999999</c:v>
                </c:pt>
                <c:pt idx="312">
                  <c:v>0.23588300000000001</c:v>
                </c:pt>
                <c:pt idx="313">
                  <c:v>0.23602200000000001</c:v>
                </c:pt>
                <c:pt idx="314">
                  <c:v>0.23619999999999999</c:v>
                </c:pt>
                <c:pt idx="315">
                  <c:v>0.23630499999999999</c:v>
                </c:pt>
                <c:pt idx="316">
                  <c:v>0.23633199999999999</c:v>
                </c:pt>
                <c:pt idx="317">
                  <c:v>0.236927</c:v>
                </c:pt>
                <c:pt idx="318">
                  <c:v>0.23719799999999999</c:v>
                </c:pt>
                <c:pt idx="319">
                  <c:v>0.23734</c:v>
                </c:pt>
                <c:pt idx="320">
                  <c:v>0.23766300000000001</c:v>
                </c:pt>
                <c:pt idx="321">
                  <c:v>0.237682</c:v>
                </c:pt>
                <c:pt idx="322">
                  <c:v>0.23780599999999999</c:v>
                </c:pt>
                <c:pt idx="323">
                  <c:v>0.23808299999999999</c:v>
                </c:pt>
                <c:pt idx="324">
                  <c:v>0.23818500000000001</c:v>
                </c:pt>
                <c:pt idx="325">
                  <c:v>0.23836199999999999</c:v>
                </c:pt>
                <c:pt idx="326">
                  <c:v>0.238485</c:v>
                </c:pt>
                <c:pt idx="327">
                  <c:v>0.23849300000000001</c:v>
                </c:pt>
                <c:pt idx="328">
                  <c:v>0.23874999999999999</c:v>
                </c:pt>
                <c:pt idx="329">
                  <c:v>0.23885600000000001</c:v>
                </c:pt>
                <c:pt idx="330">
                  <c:v>0.23888100000000001</c:v>
                </c:pt>
                <c:pt idx="331">
                  <c:v>0.23949500000000001</c:v>
                </c:pt>
                <c:pt idx="332">
                  <c:v>0.24</c:v>
                </c:pt>
                <c:pt idx="333">
                  <c:v>0.24007700000000001</c:v>
                </c:pt>
                <c:pt idx="334">
                  <c:v>0.24019299999999999</c:v>
                </c:pt>
                <c:pt idx="335">
                  <c:v>0.24023900000000001</c:v>
                </c:pt>
                <c:pt idx="336">
                  <c:v>0.240366</c:v>
                </c:pt>
                <c:pt idx="337">
                  <c:v>0.24043900000000001</c:v>
                </c:pt>
                <c:pt idx="338">
                  <c:v>0.24068899999999999</c:v>
                </c:pt>
                <c:pt idx="339">
                  <c:v>0.24071400000000001</c:v>
                </c:pt>
                <c:pt idx="340">
                  <c:v>0.24093400000000001</c:v>
                </c:pt>
                <c:pt idx="341">
                  <c:v>0.24093700000000001</c:v>
                </c:pt>
                <c:pt idx="342">
                  <c:v>0.240955</c:v>
                </c:pt>
                <c:pt idx="343">
                  <c:v>0.24107500000000001</c:v>
                </c:pt>
                <c:pt idx="344">
                  <c:v>0.24127499999999999</c:v>
                </c:pt>
                <c:pt idx="345">
                  <c:v>0.24132200000000001</c:v>
                </c:pt>
                <c:pt idx="346">
                  <c:v>0.241674</c:v>
                </c:pt>
                <c:pt idx="347">
                  <c:v>0.24177699999999999</c:v>
                </c:pt>
                <c:pt idx="348">
                  <c:v>0.24182699999999999</c:v>
                </c:pt>
                <c:pt idx="349">
                  <c:v>0.24216299999999999</c:v>
                </c:pt>
                <c:pt idx="350">
                  <c:v>0.242172</c:v>
                </c:pt>
                <c:pt idx="351">
                  <c:v>0.24248400000000001</c:v>
                </c:pt>
                <c:pt idx="352">
                  <c:v>0.242536</c:v>
                </c:pt>
                <c:pt idx="353">
                  <c:v>0.24273400000000001</c:v>
                </c:pt>
                <c:pt idx="354">
                  <c:v>0.24285499999999999</c:v>
                </c:pt>
                <c:pt idx="355">
                  <c:v>0.242868</c:v>
                </c:pt>
                <c:pt idx="356">
                  <c:v>0.242894</c:v>
                </c:pt>
                <c:pt idx="357">
                  <c:v>0.242977</c:v>
                </c:pt>
                <c:pt idx="358">
                  <c:v>0.24299000000000001</c:v>
                </c:pt>
                <c:pt idx="359">
                  <c:v>0.243061</c:v>
                </c:pt>
                <c:pt idx="360">
                  <c:v>0.24306700000000001</c:v>
                </c:pt>
                <c:pt idx="361">
                  <c:v>0.243315</c:v>
                </c:pt>
                <c:pt idx="362">
                  <c:v>0.243367</c:v>
                </c:pt>
                <c:pt idx="363">
                  <c:v>0.24371100000000001</c:v>
                </c:pt>
                <c:pt idx="364">
                  <c:v>0.24384500000000001</c:v>
                </c:pt>
                <c:pt idx="365">
                  <c:v>0.243862</c:v>
                </c:pt>
                <c:pt idx="366">
                  <c:v>0.243896</c:v>
                </c:pt>
                <c:pt idx="367">
                  <c:v>0.24404600000000001</c:v>
                </c:pt>
                <c:pt idx="368">
                  <c:v>0.244059</c:v>
                </c:pt>
                <c:pt idx="369">
                  <c:v>0.24435100000000001</c:v>
                </c:pt>
                <c:pt idx="370">
                  <c:v>0.24438499999999999</c:v>
                </c:pt>
                <c:pt idx="371">
                  <c:v>0.24448800000000001</c:v>
                </c:pt>
                <c:pt idx="372">
                  <c:v>0.24459700000000001</c:v>
                </c:pt>
                <c:pt idx="373">
                  <c:v>0.24498600000000001</c:v>
                </c:pt>
                <c:pt idx="374">
                  <c:v>0.245006</c:v>
                </c:pt>
                <c:pt idx="375">
                  <c:v>0.24503900000000001</c:v>
                </c:pt>
                <c:pt idx="376">
                  <c:v>0.24504699999999999</c:v>
                </c:pt>
                <c:pt idx="377">
                  <c:v>0.245058</c:v>
                </c:pt>
                <c:pt idx="378">
                  <c:v>0.24534300000000001</c:v>
                </c:pt>
                <c:pt idx="379">
                  <c:v>0.245362</c:v>
                </c:pt>
                <c:pt idx="380">
                  <c:v>0.24538599999999999</c:v>
                </c:pt>
                <c:pt idx="381">
                  <c:v>0.24548300000000001</c:v>
                </c:pt>
                <c:pt idx="382">
                  <c:v>0.24552099999999999</c:v>
                </c:pt>
                <c:pt idx="383">
                  <c:v>0.245559</c:v>
                </c:pt>
                <c:pt idx="384">
                  <c:v>0.24557799999999999</c:v>
                </c:pt>
                <c:pt idx="385">
                  <c:v>0.24560199999999999</c:v>
                </c:pt>
                <c:pt idx="386">
                  <c:v>0.24569099999999999</c:v>
                </c:pt>
                <c:pt idx="387">
                  <c:v>0.245749</c:v>
                </c:pt>
                <c:pt idx="388">
                  <c:v>0.24584900000000001</c:v>
                </c:pt>
                <c:pt idx="389">
                  <c:v>0.246001</c:v>
                </c:pt>
                <c:pt idx="390">
                  <c:v>0.24605199999999999</c:v>
                </c:pt>
                <c:pt idx="391">
                  <c:v>0.24614</c:v>
                </c:pt>
                <c:pt idx="392">
                  <c:v>0.24627499999999999</c:v>
                </c:pt>
                <c:pt idx="393">
                  <c:v>0.246312</c:v>
                </c:pt>
                <c:pt idx="394">
                  <c:v>0.246364</c:v>
                </c:pt>
                <c:pt idx="395">
                  <c:v>0.24640500000000001</c:v>
                </c:pt>
                <c:pt idx="396">
                  <c:v>0.24643000000000001</c:v>
                </c:pt>
                <c:pt idx="397">
                  <c:v>0.24646499999999999</c:v>
                </c:pt>
                <c:pt idx="398">
                  <c:v>0.24649099999999999</c:v>
                </c:pt>
                <c:pt idx="399">
                  <c:v>0.24656600000000001</c:v>
                </c:pt>
                <c:pt idx="400">
                  <c:v>0.24676000000000001</c:v>
                </c:pt>
                <c:pt idx="401">
                  <c:v>0.246805</c:v>
                </c:pt>
                <c:pt idx="402">
                  <c:v>0.24681600000000001</c:v>
                </c:pt>
                <c:pt idx="403">
                  <c:v>0.24682100000000001</c:v>
                </c:pt>
                <c:pt idx="404">
                  <c:v>0.24685399999999999</c:v>
                </c:pt>
                <c:pt idx="405">
                  <c:v>0.24696599999999999</c:v>
                </c:pt>
                <c:pt idx="406">
                  <c:v>0.247056</c:v>
                </c:pt>
                <c:pt idx="407">
                  <c:v>0.24707200000000001</c:v>
                </c:pt>
                <c:pt idx="408">
                  <c:v>0.247139</c:v>
                </c:pt>
                <c:pt idx="409">
                  <c:v>0.247279</c:v>
                </c:pt>
                <c:pt idx="410">
                  <c:v>0.24732999999999999</c:v>
                </c:pt>
                <c:pt idx="411">
                  <c:v>0.247361</c:v>
                </c:pt>
                <c:pt idx="412">
                  <c:v>0.24738099999999999</c:v>
                </c:pt>
                <c:pt idx="413">
                  <c:v>0.247447</c:v>
                </c:pt>
                <c:pt idx="414">
                  <c:v>0.247475</c:v>
                </c:pt>
                <c:pt idx="415">
                  <c:v>0.24751300000000001</c:v>
                </c:pt>
                <c:pt idx="416">
                  <c:v>0.24759600000000001</c:v>
                </c:pt>
                <c:pt idx="417">
                  <c:v>0.247694</c:v>
                </c:pt>
                <c:pt idx="418">
                  <c:v>0.24781800000000001</c:v>
                </c:pt>
                <c:pt idx="419">
                  <c:v>0.248142</c:v>
                </c:pt>
                <c:pt idx="420">
                  <c:v>0.24820600000000001</c:v>
                </c:pt>
                <c:pt idx="421">
                  <c:v>0.24838499999999999</c:v>
                </c:pt>
                <c:pt idx="422">
                  <c:v>0.24839</c:v>
                </c:pt>
                <c:pt idx="423">
                  <c:v>0.248475</c:v>
                </c:pt>
                <c:pt idx="424">
                  <c:v>0.248531</c:v>
                </c:pt>
                <c:pt idx="425">
                  <c:v>0.248756</c:v>
                </c:pt>
                <c:pt idx="426">
                  <c:v>0.24877199999999999</c:v>
                </c:pt>
                <c:pt idx="427">
                  <c:v>0.24885599999999999</c:v>
                </c:pt>
                <c:pt idx="428">
                  <c:v>0.249169</c:v>
                </c:pt>
                <c:pt idx="429">
                  <c:v>0.24926799999999999</c:v>
                </c:pt>
                <c:pt idx="430">
                  <c:v>0.24951400000000001</c:v>
                </c:pt>
                <c:pt idx="431">
                  <c:v>0.24962999999999999</c:v>
                </c:pt>
                <c:pt idx="432">
                  <c:v>0.249639</c:v>
                </c:pt>
                <c:pt idx="433">
                  <c:v>0.249643</c:v>
                </c:pt>
                <c:pt idx="434">
                  <c:v>0.24964800000000001</c:v>
                </c:pt>
                <c:pt idx="435">
                  <c:v>0.24973300000000001</c:v>
                </c:pt>
                <c:pt idx="436">
                  <c:v>0.24973899999999999</c:v>
                </c:pt>
                <c:pt idx="437">
                  <c:v>0.249804</c:v>
                </c:pt>
                <c:pt idx="438">
                  <c:v>0.24982499999999999</c:v>
                </c:pt>
                <c:pt idx="439">
                  <c:v>0.249833</c:v>
                </c:pt>
                <c:pt idx="440">
                  <c:v>0.249834</c:v>
                </c:pt>
                <c:pt idx="441">
                  <c:v>0.24984000000000001</c:v>
                </c:pt>
                <c:pt idx="442">
                  <c:v>0.25002999999999997</c:v>
                </c:pt>
                <c:pt idx="443">
                  <c:v>0.25033699999999998</c:v>
                </c:pt>
                <c:pt idx="444">
                  <c:v>0.25056</c:v>
                </c:pt>
                <c:pt idx="445">
                  <c:v>0.25056200000000001</c:v>
                </c:pt>
                <c:pt idx="446">
                  <c:v>0.25072299999999997</c:v>
                </c:pt>
                <c:pt idx="447">
                  <c:v>0.25078099999999998</c:v>
                </c:pt>
                <c:pt idx="448">
                  <c:v>0.25081700000000001</c:v>
                </c:pt>
                <c:pt idx="449">
                  <c:v>0.25084200000000001</c:v>
                </c:pt>
                <c:pt idx="450">
                  <c:v>0.25092399999999998</c:v>
                </c:pt>
                <c:pt idx="451">
                  <c:v>0.25092500000000001</c:v>
                </c:pt>
                <c:pt idx="452">
                  <c:v>0.25101299999999999</c:v>
                </c:pt>
                <c:pt idx="453">
                  <c:v>0.25105499999999997</c:v>
                </c:pt>
                <c:pt idx="454">
                  <c:v>0.25106000000000001</c:v>
                </c:pt>
                <c:pt idx="455">
                  <c:v>0.25106099999999998</c:v>
                </c:pt>
                <c:pt idx="456">
                  <c:v>0.25106800000000001</c:v>
                </c:pt>
                <c:pt idx="457">
                  <c:v>0.251137</c:v>
                </c:pt>
                <c:pt idx="458">
                  <c:v>0.25118099999999999</c:v>
                </c:pt>
                <c:pt idx="459">
                  <c:v>0.25137500000000002</c:v>
                </c:pt>
                <c:pt idx="460">
                  <c:v>0.25143599999999999</c:v>
                </c:pt>
                <c:pt idx="461">
                  <c:v>0.25151899999999999</c:v>
                </c:pt>
                <c:pt idx="462">
                  <c:v>0.25154900000000002</c:v>
                </c:pt>
                <c:pt idx="463">
                  <c:v>0.25162899999999999</c:v>
                </c:pt>
                <c:pt idx="464">
                  <c:v>0.251855</c:v>
                </c:pt>
                <c:pt idx="465">
                  <c:v>0.25201000000000001</c:v>
                </c:pt>
                <c:pt idx="466">
                  <c:v>0.25216300000000003</c:v>
                </c:pt>
                <c:pt idx="467">
                  <c:v>0.25223800000000002</c:v>
                </c:pt>
                <c:pt idx="468">
                  <c:v>0.25229099999999999</c:v>
                </c:pt>
                <c:pt idx="469">
                  <c:v>0.25237900000000002</c:v>
                </c:pt>
                <c:pt idx="470">
                  <c:v>0.25238699999999997</c:v>
                </c:pt>
                <c:pt idx="471">
                  <c:v>0.252473</c:v>
                </c:pt>
                <c:pt idx="472">
                  <c:v>0.25258900000000001</c:v>
                </c:pt>
                <c:pt idx="473">
                  <c:v>0.25281599999999999</c:v>
                </c:pt>
                <c:pt idx="474">
                  <c:v>0.25286700000000001</c:v>
                </c:pt>
                <c:pt idx="475">
                  <c:v>0.25291400000000003</c:v>
                </c:pt>
                <c:pt idx="476">
                  <c:v>0.25295899999999999</c:v>
                </c:pt>
                <c:pt idx="477">
                  <c:v>0.25303100000000001</c:v>
                </c:pt>
                <c:pt idx="478">
                  <c:v>0.25304599999999999</c:v>
                </c:pt>
                <c:pt idx="479">
                  <c:v>0.25305899999999998</c:v>
                </c:pt>
                <c:pt idx="480">
                  <c:v>0.25307299999999999</c:v>
                </c:pt>
                <c:pt idx="481">
                  <c:v>0.25318099999999999</c:v>
                </c:pt>
                <c:pt idx="482">
                  <c:v>0.253332</c:v>
                </c:pt>
                <c:pt idx="483">
                  <c:v>0.25346099999999999</c:v>
                </c:pt>
                <c:pt idx="484">
                  <c:v>0.25353799999999999</c:v>
                </c:pt>
                <c:pt idx="485">
                  <c:v>0.25356600000000001</c:v>
                </c:pt>
                <c:pt idx="486">
                  <c:v>0.25366</c:v>
                </c:pt>
                <c:pt idx="487">
                  <c:v>0.25381300000000001</c:v>
                </c:pt>
                <c:pt idx="488">
                  <c:v>0.25396299999999999</c:v>
                </c:pt>
                <c:pt idx="489">
                  <c:v>0.25411699999999998</c:v>
                </c:pt>
                <c:pt idx="490">
                  <c:v>0.25419599999999998</c:v>
                </c:pt>
                <c:pt idx="491">
                  <c:v>0.25425399999999998</c:v>
                </c:pt>
                <c:pt idx="492">
                  <c:v>0.25433800000000001</c:v>
                </c:pt>
                <c:pt idx="493">
                  <c:v>0.25434200000000001</c:v>
                </c:pt>
                <c:pt idx="494">
                  <c:v>0.25454399999999999</c:v>
                </c:pt>
                <c:pt idx="495">
                  <c:v>0.254714</c:v>
                </c:pt>
                <c:pt idx="496">
                  <c:v>0.25560899999999998</c:v>
                </c:pt>
                <c:pt idx="497">
                  <c:v>0.25607200000000002</c:v>
                </c:pt>
                <c:pt idx="498">
                  <c:v>0.25620799999999999</c:v>
                </c:pt>
                <c:pt idx="499">
                  <c:v>0.25625999999999999</c:v>
                </c:pt>
                <c:pt idx="500">
                  <c:v>0.25626900000000002</c:v>
                </c:pt>
                <c:pt idx="501">
                  <c:v>0.25630599999999998</c:v>
                </c:pt>
                <c:pt idx="502">
                  <c:v>0.25656299999999999</c:v>
                </c:pt>
                <c:pt idx="503">
                  <c:v>0.25681900000000002</c:v>
                </c:pt>
                <c:pt idx="504">
                  <c:v>0.25687100000000002</c:v>
                </c:pt>
                <c:pt idx="505">
                  <c:v>0.25690200000000002</c:v>
                </c:pt>
                <c:pt idx="506">
                  <c:v>0.25695400000000002</c:v>
                </c:pt>
                <c:pt idx="507">
                  <c:v>0.25697500000000001</c:v>
                </c:pt>
                <c:pt idx="508">
                  <c:v>0.25701200000000002</c:v>
                </c:pt>
                <c:pt idx="509">
                  <c:v>0.25702700000000001</c:v>
                </c:pt>
                <c:pt idx="510">
                  <c:v>0.25703700000000002</c:v>
                </c:pt>
                <c:pt idx="511">
                  <c:v>0.25718800000000003</c:v>
                </c:pt>
                <c:pt idx="512">
                  <c:v>0.25733499999999998</c:v>
                </c:pt>
                <c:pt idx="513">
                  <c:v>0.25748900000000002</c:v>
                </c:pt>
                <c:pt idx="514">
                  <c:v>0.25752700000000001</c:v>
                </c:pt>
                <c:pt idx="515">
                  <c:v>0.257546</c:v>
                </c:pt>
                <c:pt idx="516">
                  <c:v>0.25756600000000002</c:v>
                </c:pt>
                <c:pt idx="517">
                  <c:v>0.25764300000000001</c:v>
                </c:pt>
                <c:pt idx="518">
                  <c:v>0.25784800000000002</c:v>
                </c:pt>
                <c:pt idx="519">
                  <c:v>0.25797700000000001</c:v>
                </c:pt>
                <c:pt idx="520">
                  <c:v>0.25800600000000001</c:v>
                </c:pt>
                <c:pt idx="521">
                  <c:v>0.258189</c:v>
                </c:pt>
                <c:pt idx="522">
                  <c:v>0.25827800000000001</c:v>
                </c:pt>
                <c:pt idx="523">
                  <c:v>0.25848399999999999</c:v>
                </c:pt>
                <c:pt idx="524">
                  <c:v>0.258496</c:v>
                </c:pt>
                <c:pt idx="525">
                  <c:v>0.25858500000000001</c:v>
                </c:pt>
                <c:pt idx="526">
                  <c:v>0.25872200000000001</c:v>
                </c:pt>
                <c:pt idx="527">
                  <c:v>0.25878899999999999</c:v>
                </c:pt>
                <c:pt idx="528">
                  <c:v>0.25879600000000003</c:v>
                </c:pt>
                <c:pt idx="529">
                  <c:v>0.259079</c:v>
                </c:pt>
                <c:pt idx="530">
                  <c:v>0.25914300000000001</c:v>
                </c:pt>
                <c:pt idx="531">
                  <c:v>0.25952900000000001</c:v>
                </c:pt>
                <c:pt idx="532">
                  <c:v>0.25963199999999997</c:v>
                </c:pt>
                <c:pt idx="533">
                  <c:v>0.25966099999999998</c:v>
                </c:pt>
                <c:pt idx="534">
                  <c:v>0.25970399999999999</c:v>
                </c:pt>
                <c:pt idx="535">
                  <c:v>0.25970599999999999</c:v>
                </c:pt>
                <c:pt idx="536">
                  <c:v>0.25977699999999998</c:v>
                </c:pt>
                <c:pt idx="537">
                  <c:v>0.25985000000000003</c:v>
                </c:pt>
                <c:pt idx="538">
                  <c:v>0.25989299999999999</c:v>
                </c:pt>
                <c:pt idx="539">
                  <c:v>0.25997599999999998</c:v>
                </c:pt>
                <c:pt idx="540">
                  <c:v>0.26003799999999999</c:v>
                </c:pt>
                <c:pt idx="541">
                  <c:v>0.26018200000000002</c:v>
                </c:pt>
                <c:pt idx="542">
                  <c:v>0.26039200000000001</c:v>
                </c:pt>
                <c:pt idx="543">
                  <c:v>0.26072000000000001</c:v>
                </c:pt>
                <c:pt idx="544">
                  <c:v>0.26081199999999999</c:v>
                </c:pt>
                <c:pt idx="545">
                  <c:v>0.26095400000000002</c:v>
                </c:pt>
                <c:pt idx="546">
                  <c:v>0.261075</c:v>
                </c:pt>
                <c:pt idx="547">
                  <c:v>0.26111200000000001</c:v>
                </c:pt>
                <c:pt idx="548">
                  <c:v>0.26117899999999999</c:v>
                </c:pt>
                <c:pt idx="549">
                  <c:v>0.261216</c:v>
                </c:pt>
                <c:pt idx="550">
                  <c:v>0.261515</c:v>
                </c:pt>
                <c:pt idx="551">
                  <c:v>0.26155899999999999</c:v>
                </c:pt>
                <c:pt idx="552">
                  <c:v>0.261737</c:v>
                </c:pt>
                <c:pt idx="553">
                  <c:v>0.26186500000000001</c:v>
                </c:pt>
                <c:pt idx="554">
                  <c:v>0.26192199999999999</c:v>
                </c:pt>
                <c:pt idx="555">
                  <c:v>0.26200600000000002</c:v>
                </c:pt>
                <c:pt idx="556">
                  <c:v>0.262687</c:v>
                </c:pt>
                <c:pt idx="557">
                  <c:v>0.26281700000000002</c:v>
                </c:pt>
                <c:pt idx="558">
                  <c:v>0.263181</c:v>
                </c:pt>
                <c:pt idx="559">
                  <c:v>0.26326899999999998</c:v>
                </c:pt>
                <c:pt idx="560">
                  <c:v>0.263289</c:v>
                </c:pt>
                <c:pt idx="561">
                  <c:v>0.26353300000000002</c:v>
                </c:pt>
                <c:pt idx="562">
                  <c:v>0.26377899999999999</c:v>
                </c:pt>
                <c:pt idx="563">
                  <c:v>0.26390599999999997</c:v>
                </c:pt>
                <c:pt idx="564">
                  <c:v>0.26424700000000001</c:v>
                </c:pt>
                <c:pt idx="565">
                  <c:v>0.264353</c:v>
                </c:pt>
                <c:pt idx="566">
                  <c:v>0.264735</c:v>
                </c:pt>
                <c:pt idx="567">
                  <c:v>0.26484600000000003</c:v>
                </c:pt>
                <c:pt idx="568">
                  <c:v>0.26536399999999999</c:v>
                </c:pt>
                <c:pt idx="569">
                  <c:v>0.26545200000000002</c:v>
                </c:pt>
                <c:pt idx="570">
                  <c:v>0.26575300000000002</c:v>
                </c:pt>
                <c:pt idx="571">
                  <c:v>0.26582099999999997</c:v>
                </c:pt>
                <c:pt idx="572">
                  <c:v>0.26593099999999997</c:v>
                </c:pt>
                <c:pt idx="573">
                  <c:v>0.26651200000000003</c:v>
                </c:pt>
                <c:pt idx="574">
                  <c:v>0.26675900000000002</c:v>
                </c:pt>
                <c:pt idx="575">
                  <c:v>0.26716099999999998</c:v>
                </c:pt>
                <c:pt idx="576">
                  <c:v>0.26747199999999999</c:v>
                </c:pt>
                <c:pt idx="577">
                  <c:v>0.267625</c:v>
                </c:pt>
                <c:pt idx="578">
                  <c:v>0.26783400000000002</c:v>
                </c:pt>
                <c:pt idx="579">
                  <c:v>0.26796799999999998</c:v>
                </c:pt>
                <c:pt idx="580">
                  <c:v>0.26815299999999997</c:v>
                </c:pt>
                <c:pt idx="581">
                  <c:v>0.26831500000000003</c:v>
                </c:pt>
                <c:pt idx="582">
                  <c:v>0.26871200000000001</c:v>
                </c:pt>
                <c:pt idx="583">
                  <c:v>0.26904299999999998</c:v>
                </c:pt>
                <c:pt idx="584">
                  <c:v>0.26907599999999998</c:v>
                </c:pt>
                <c:pt idx="585">
                  <c:v>0.26962799999999998</c:v>
                </c:pt>
                <c:pt idx="586">
                  <c:v>0.269733</c:v>
                </c:pt>
                <c:pt idx="587">
                  <c:v>0.27135199999999998</c:v>
                </c:pt>
                <c:pt idx="588">
                  <c:v>0.271538</c:v>
                </c:pt>
                <c:pt idx="589">
                  <c:v>0.27164899999999997</c:v>
                </c:pt>
                <c:pt idx="590">
                  <c:v>0.27177699999999999</c:v>
                </c:pt>
                <c:pt idx="591">
                  <c:v>0.271791</c:v>
                </c:pt>
                <c:pt idx="592">
                  <c:v>0.27208500000000002</c:v>
                </c:pt>
                <c:pt idx="593">
                  <c:v>0.27216699999999999</c:v>
                </c:pt>
                <c:pt idx="594">
                  <c:v>0.27272999999999997</c:v>
                </c:pt>
                <c:pt idx="595">
                  <c:v>0.27276</c:v>
                </c:pt>
                <c:pt idx="596">
                  <c:v>0.27332699999999999</c:v>
                </c:pt>
                <c:pt idx="597">
                  <c:v>0.27348499999999998</c:v>
                </c:pt>
                <c:pt idx="598">
                  <c:v>0.27390700000000001</c:v>
                </c:pt>
                <c:pt idx="599">
                  <c:v>0.27403</c:v>
                </c:pt>
                <c:pt idx="600">
                  <c:v>0.27403899999999998</c:v>
                </c:pt>
                <c:pt idx="601">
                  <c:v>0.27410299999999999</c:v>
                </c:pt>
                <c:pt idx="602">
                  <c:v>0.27430900000000003</c:v>
                </c:pt>
                <c:pt idx="603">
                  <c:v>0.27438499999999999</c:v>
                </c:pt>
                <c:pt idx="604">
                  <c:v>0.27439200000000002</c:v>
                </c:pt>
                <c:pt idx="605">
                  <c:v>0.274501</c:v>
                </c:pt>
                <c:pt idx="606">
                  <c:v>0.274671</c:v>
                </c:pt>
                <c:pt idx="607">
                  <c:v>0.27493800000000002</c:v>
                </c:pt>
                <c:pt idx="608">
                  <c:v>0.27501999999999999</c:v>
                </c:pt>
                <c:pt idx="609">
                  <c:v>0.27522200000000002</c:v>
                </c:pt>
                <c:pt idx="610">
                  <c:v>0.275227</c:v>
                </c:pt>
                <c:pt idx="611">
                  <c:v>0.27532200000000001</c:v>
                </c:pt>
                <c:pt idx="612">
                  <c:v>0.27545799999999998</c:v>
                </c:pt>
                <c:pt idx="613">
                  <c:v>0.27546999999999999</c:v>
                </c:pt>
                <c:pt idx="614">
                  <c:v>0.27561600000000003</c:v>
                </c:pt>
                <c:pt idx="615">
                  <c:v>0.27571299999999999</c:v>
                </c:pt>
                <c:pt idx="616">
                  <c:v>0.27597699999999997</c:v>
                </c:pt>
                <c:pt idx="617">
                  <c:v>0.27618700000000002</c:v>
                </c:pt>
                <c:pt idx="618">
                  <c:v>0.27626499999999998</c:v>
                </c:pt>
                <c:pt idx="619">
                  <c:v>0.27642699999999998</c:v>
                </c:pt>
                <c:pt idx="620">
                  <c:v>0.276613</c:v>
                </c:pt>
                <c:pt idx="621">
                  <c:v>0.27673500000000001</c:v>
                </c:pt>
                <c:pt idx="622">
                  <c:v>0.27673799999999998</c:v>
                </c:pt>
                <c:pt idx="623">
                  <c:v>0.27677499999999999</c:v>
                </c:pt>
                <c:pt idx="624">
                  <c:v>0.27680199999999999</c:v>
                </c:pt>
                <c:pt idx="625">
                  <c:v>0.276893</c:v>
                </c:pt>
                <c:pt idx="626">
                  <c:v>0.27711999999999998</c:v>
                </c:pt>
                <c:pt idx="627">
                  <c:v>0.27729900000000002</c:v>
                </c:pt>
                <c:pt idx="628">
                  <c:v>0.27746199999999999</c:v>
                </c:pt>
                <c:pt idx="629">
                  <c:v>0.27776600000000001</c:v>
                </c:pt>
                <c:pt idx="630">
                  <c:v>0.27784399999999998</c:v>
                </c:pt>
                <c:pt idx="631">
                  <c:v>0.27786300000000003</c:v>
                </c:pt>
                <c:pt idx="632">
                  <c:v>0.27794200000000002</c:v>
                </c:pt>
                <c:pt idx="633">
                  <c:v>0.277999</c:v>
                </c:pt>
                <c:pt idx="634">
                  <c:v>0.27806999999999998</c:v>
                </c:pt>
                <c:pt idx="635">
                  <c:v>0.27821899999999999</c:v>
                </c:pt>
                <c:pt idx="636">
                  <c:v>0.27827299999999999</c:v>
                </c:pt>
                <c:pt idx="637">
                  <c:v>0.27829700000000002</c:v>
                </c:pt>
                <c:pt idx="638">
                  <c:v>0.27843499999999999</c:v>
                </c:pt>
                <c:pt idx="639">
                  <c:v>0.278443</c:v>
                </c:pt>
                <c:pt idx="640">
                  <c:v>0.27878700000000001</c:v>
                </c:pt>
                <c:pt idx="641">
                  <c:v>0.27887200000000001</c:v>
                </c:pt>
                <c:pt idx="642">
                  <c:v>0.27890700000000002</c:v>
                </c:pt>
                <c:pt idx="643">
                  <c:v>0.27892600000000001</c:v>
                </c:pt>
                <c:pt idx="644">
                  <c:v>0.27896900000000002</c:v>
                </c:pt>
                <c:pt idx="645">
                  <c:v>0.27912700000000001</c:v>
                </c:pt>
                <c:pt idx="646">
                  <c:v>0.27953699999999998</c:v>
                </c:pt>
                <c:pt idx="647">
                  <c:v>0.27958499999999997</c:v>
                </c:pt>
                <c:pt idx="648">
                  <c:v>0.27961799999999998</c:v>
                </c:pt>
                <c:pt idx="649">
                  <c:v>0.27981400000000001</c:v>
                </c:pt>
                <c:pt idx="650">
                  <c:v>0.27985599999999999</c:v>
                </c:pt>
                <c:pt idx="651">
                  <c:v>0.27989399999999998</c:v>
                </c:pt>
                <c:pt idx="652">
                  <c:v>0.280059</c:v>
                </c:pt>
                <c:pt idx="653">
                  <c:v>0.28025699999999998</c:v>
                </c:pt>
                <c:pt idx="654">
                  <c:v>0.28035100000000002</c:v>
                </c:pt>
                <c:pt idx="655">
                  <c:v>0.28035900000000002</c:v>
                </c:pt>
                <c:pt idx="656">
                  <c:v>0.28051500000000001</c:v>
                </c:pt>
                <c:pt idx="657">
                  <c:v>0.28051599999999999</c:v>
                </c:pt>
                <c:pt idx="658">
                  <c:v>0.28064099999999997</c:v>
                </c:pt>
                <c:pt idx="659">
                  <c:v>0.28065499999999999</c:v>
                </c:pt>
                <c:pt idx="660">
                  <c:v>0.28066400000000002</c:v>
                </c:pt>
                <c:pt idx="661">
                  <c:v>0.28076299999999998</c:v>
                </c:pt>
                <c:pt idx="662">
                  <c:v>0.28087400000000001</c:v>
                </c:pt>
                <c:pt idx="663">
                  <c:v>0.28092699999999998</c:v>
                </c:pt>
                <c:pt idx="664">
                  <c:v>0.28101300000000001</c:v>
                </c:pt>
                <c:pt idx="665">
                  <c:v>0.28102500000000002</c:v>
                </c:pt>
                <c:pt idx="666">
                  <c:v>0.28134700000000001</c:v>
                </c:pt>
                <c:pt idx="667">
                  <c:v>0.28142600000000001</c:v>
                </c:pt>
                <c:pt idx="668">
                  <c:v>0.281474</c:v>
                </c:pt>
                <c:pt idx="669">
                  <c:v>0.28155000000000002</c:v>
                </c:pt>
                <c:pt idx="670">
                  <c:v>0.28169300000000003</c:v>
                </c:pt>
                <c:pt idx="671">
                  <c:v>0.28173100000000001</c:v>
                </c:pt>
                <c:pt idx="672">
                  <c:v>0.28175299999999998</c:v>
                </c:pt>
                <c:pt idx="673">
                  <c:v>0.28182600000000002</c:v>
                </c:pt>
                <c:pt idx="674">
                  <c:v>0.281862</c:v>
                </c:pt>
                <c:pt idx="675">
                  <c:v>0.28186499999999998</c:v>
                </c:pt>
                <c:pt idx="676">
                  <c:v>0.28186899999999998</c:v>
                </c:pt>
                <c:pt idx="677">
                  <c:v>0.282032</c:v>
                </c:pt>
                <c:pt idx="678">
                  <c:v>0.28210299999999999</c:v>
                </c:pt>
                <c:pt idx="679">
                  <c:v>0.28212399999999999</c:v>
                </c:pt>
                <c:pt idx="680">
                  <c:v>0.282391</c:v>
                </c:pt>
                <c:pt idx="681">
                  <c:v>0.28247699999999998</c:v>
                </c:pt>
                <c:pt idx="682">
                  <c:v>0.28254099999999999</c:v>
                </c:pt>
                <c:pt idx="683">
                  <c:v>0.28254299999999999</c:v>
                </c:pt>
                <c:pt idx="684">
                  <c:v>0.28256199999999998</c:v>
                </c:pt>
                <c:pt idx="685">
                  <c:v>0.28276699999999999</c:v>
                </c:pt>
                <c:pt idx="686">
                  <c:v>0.282916</c:v>
                </c:pt>
                <c:pt idx="687">
                  <c:v>0.28293800000000002</c:v>
                </c:pt>
                <c:pt idx="688">
                  <c:v>0.28296900000000003</c:v>
                </c:pt>
                <c:pt idx="689">
                  <c:v>0.28305599999999997</c:v>
                </c:pt>
                <c:pt idx="690">
                  <c:v>0.28320099999999998</c:v>
                </c:pt>
                <c:pt idx="691">
                  <c:v>0.28336699999999998</c:v>
                </c:pt>
                <c:pt idx="692">
                  <c:v>0.28339999999999999</c:v>
                </c:pt>
                <c:pt idx="693">
                  <c:v>0.28347699999999998</c:v>
                </c:pt>
                <c:pt idx="694">
                  <c:v>0.28351399999999999</c:v>
                </c:pt>
                <c:pt idx="695">
                  <c:v>0.28376200000000001</c:v>
                </c:pt>
                <c:pt idx="696">
                  <c:v>0.28376800000000002</c:v>
                </c:pt>
                <c:pt idx="697">
                  <c:v>0.28383199999999997</c:v>
                </c:pt>
                <c:pt idx="698">
                  <c:v>0.28387299999999999</c:v>
                </c:pt>
                <c:pt idx="699">
                  <c:v>0.28398699999999999</c:v>
                </c:pt>
                <c:pt idx="700">
                  <c:v>0.28407199999999999</c:v>
                </c:pt>
                <c:pt idx="701">
                  <c:v>0.28408699999999998</c:v>
                </c:pt>
                <c:pt idx="702">
                  <c:v>0.28410200000000002</c:v>
                </c:pt>
                <c:pt idx="703">
                  <c:v>0.284273</c:v>
                </c:pt>
                <c:pt idx="704">
                  <c:v>0.28434399999999999</c:v>
                </c:pt>
                <c:pt idx="705">
                  <c:v>0.28445999999999999</c:v>
                </c:pt>
                <c:pt idx="706">
                  <c:v>0.284466</c:v>
                </c:pt>
                <c:pt idx="707">
                  <c:v>0.28446700000000003</c:v>
                </c:pt>
                <c:pt idx="708">
                  <c:v>0.284549</c:v>
                </c:pt>
                <c:pt idx="709">
                  <c:v>0.28459499999999999</c:v>
                </c:pt>
                <c:pt idx="710">
                  <c:v>0.28481099999999998</c:v>
                </c:pt>
                <c:pt idx="711">
                  <c:v>0.28501500000000002</c:v>
                </c:pt>
                <c:pt idx="712">
                  <c:v>0.28508899999999998</c:v>
                </c:pt>
                <c:pt idx="713">
                  <c:v>0.28531899999999999</c:v>
                </c:pt>
                <c:pt idx="714">
                  <c:v>0.285389</c:v>
                </c:pt>
                <c:pt idx="715">
                  <c:v>0.28539700000000001</c:v>
                </c:pt>
                <c:pt idx="716">
                  <c:v>0.285524</c:v>
                </c:pt>
                <c:pt idx="717">
                  <c:v>0.28556500000000001</c:v>
                </c:pt>
                <c:pt idx="718">
                  <c:v>0.28565499999999999</c:v>
                </c:pt>
                <c:pt idx="719">
                  <c:v>0.28571299999999999</c:v>
                </c:pt>
                <c:pt idx="720">
                  <c:v>0.28584599999999999</c:v>
                </c:pt>
                <c:pt idx="721">
                  <c:v>0.28597699999999998</c:v>
                </c:pt>
                <c:pt idx="722">
                  <c:v>0.28598800000000002</c:v>
                </c:pt>
                <c:pt idx="723">
                  <c:v>0.28605000000000003</c:v>
                </c:pt>
                <c:pt idx="724">
                  <c:v>0.28639799999999999</c:v>
                </c:pt>
                <c:pt idx="725">
                  <c:v>0.28653299999999998</c:v>
                </c:pt>
                <c:pt idx="726">
                  <c:v>0.28672300000000001</c:v>
                </c:pt>
                <c:pt idx="727">
                  <c:v>0.28680299999999997</c:v>
                </c:pt>
                <c:pt idx="728">
                  <c:v>0.28739300000000001</c:v>
                </c:pt>
                <c:pt idx="729">
                  <c:v>0.287582</c:v>
                </c:pt>
                <c:pt idx="730">
                  <c:v>0.28759200000000001</c:v>
                </c:pt>
                <c:pt idx="731">
                  <c:v>0.28767799999999999</c:v>
                </c:pt>
                <c:pt idx="732">
                  <c:v>0.28778100000000001</c:v>
                </c:pt>
                <c:pt idx="733">
                  <c:v>0.28787099999999999</c:v>
                </c:pt>
                <c:pt idx="734">
                  <c:v>0.28817300000000001</c:v>
                </c:pt>
                <c:pt idx="735">
                  <c:v>0.28817500000000001</c:v>
                </c:pt>
                <c:pt idx="736">
                  <c:v>0.28836099999999998</c:v>
                </c:pt>
                <c:pt idx="737">
                  <c:v>0.28837299999999999</c:v>
                </c:pt>
                <c:pt idx="738">
                  <c:v>0.288601</c:v>
                </c:pt>
                <c:pt idx="739">
                  <c:v>0.288688</c:v>
                </c:pt>
                <c:pt idx="740">
                  <c:v>0.28870400000000002</c:v>
                </c:pt>
                <c:pt idx="741">
                  <c:v>0.28884900000000002</c:v>
                </c:pt>
                <c:pt idx="742">
                  <c:v>0.28940700000000003</c:v>
                </c:pt>
                <c:pt idx="743">
                  <c:v>0.28942200000000001</c:v>
                </c:pt>
                <c:pt idx="744">
                  <c:v>0.28945900000000002</c:v>
                </c:pt>
                <c:pt idx="745">
                  <c:v>0.289466</c:v>
                </c:pt>
                <c:pt idx="746">
                  <c:v>0.28951500000000002</c:v>
                </c:pt>
                <c:pt idx="747">
                  <c:v>0.28971799999999998</c:v>
                </c:pt>
                <c:pt idx="748">
                  <c:v>0.289802</c:v>
                </c:pt>
                <c:pt idx="749">
                  <c:v>0.29001300000000002</c:v>
                </c:pt>
                <c:pt idx="750">
                  <c:v>0.290134</c:v>
                </c:pt>
                <c:pt idx="751">
                  <c:v>0.290323</c:v>
                </c:pt>
                <c:pt idx="752">
                  <c:v>0.29037499999999999</c:v>
                </c:pt>
                <c:pt idx="753">
                  <c:v>0.290489</c:v>
                </c:pt>
                <c:pt idx="754">
                  <c:v>0.29050599999999999</c:v>
                </c:pt>
                <c:pt idx="755">
                  <c:v>0.29053000000000001</c:v>
                </c:pt>
                <c:pt idx="756">
                  <c:v>0.29078900000000002</c:v>
                </c:pt>
                <c:pt idx="757">
                  <c:v>0.29081299999999999</c:v>
                </c:pt>
                <c:pt idx="758">
                  <c:v>0.291182</c:v>
                </c:pt>
                <c:pt idx="759">
                  <c:v>0.29124499999999998</c:v>
                </c:pt>
                <c:pt idx="760">
                  <c:v>0.291271</c:v>
                </c:pt>
                <c:pt idx="761">
                  <c:v>0.29145500000000002</c:v>
                </c:pt>
                <c:pt idx="762">
                  <c:v>0.29185100000000003</c:v>
                </c:pt>
                <c:pt idx="763">
                  <c:v>0.29219499999999998</c:v>
                </c:pt>
                <c:pt idx="764">
                  <c:v>0.29230600000000001</c:v>
                </c:pt>
                <c:pt idx="765">
                  <c:v>0.292518</c:v>
                </c:pt>
                <c:pt idx="766">
                  <c:v>0.292686</c:v>
                </c:pt>
                <c:pt idx="767">
                  <c:v>0.29270200000000002</c:v>
                </c:pt>
                <c:pt idx="768">
                  <c:v>0.29278500000000002</c:v>
                </c:pt>
                <c:pt idx="769">
                  <c:v>0.29288500000000001</c:v>
                </c:pt>
                <c:pt idx="770">
                  <c:v>0.29319000000000001</c:v>
                </c:pt>
                <c:pt idx="771">
                  <c:v>0.29338500000000001</c:v>
                </c:pt>
                <c:pt idx="772">
                  <c:v>0.29344799999999999</c:v>
                </c:pt>
                <c:pt idx="773">
                  <c:v>0.29358000000000001</c:v>
                </c:pt>
                <c:pt idx="774">
                  <c:v>0.29358299999999998</c:v>
                </c:pt>
                <c:pt idx="775">
                  <c:v>0.29425899999999999</c:v>
                </c:pt>
                <c:pt idx="776">
                  <c:v>0.29436600000000002</c:v>
                </c:pt>
                <c:pt idx="777">
                  <c:v>0.29462899999999997</c:v>
                </c:pt>
                <c:pt idx="778">
                  <c:v>0.29477300000000001</c:v>
                </c:pt>
                <c:pt idx="779">
                  <c:v>0.295541</c:v>
                </c:pt>
                <c:pt idx="780">
                  <c:v>0.29594999999999999</c:v>
                </c:pt>
                <c:pt idx="781">
                  <c:v>0.29628599999999999</c:v>
                </c:pt>
                <c:pt idx="782">
                  <c:v>0.29651499999999997</c:v>
                </c:pt>
                <c:pt idx="783">
                  <c:v>0.29658899999999999</c:v>
                </c:pt>
                <c:pt idx="784">
                  <c:v>0.29711700000000002</c:v>
                </c:pt>
                <c:pt idx="785">
                  <c:v>0.29719600000000002</c:v>
                </c:pt>
                <c:pt idx="786">
                  <c:v>0.297379</c:v>
                </c:pt>
                <c:pt idx="787">
                  <c:v>0.29741099999999998</c:v>
                </c:pt>
                <c:pt idx="788">
                  <c:v>0.297516</c:v>
                </c:pt>
                <c:pt idx="789">
                  <c:v>0.29752200000000001</c:v>
                </c:pt>
                <c:pt idx="790">
                  <c:v>0.29800300000000002</c:v>
                </c:pt>
                <c:pt idx="791">
                  <c:v>0.29808699999999999</c:v>
                </c:pt>
                <c:pt idx="792">
                  <c:v>0.298483</c:v>
                </c:pt>
                <c:pt idx="793">
                  <c:v>0.298572</c:v>
                </c:pt>
                <c:pt idx="794">
                  <c:v>0.29861799999999999</c:v>
                </c:pt>
                <c:pt idx="795">
                  <c:v>0.298786</c:v>
                </c:pt>
                <c:pt idx="796">
                  <c:v>0.298788</c:v>
                </c:pt>
                <c:pt idx="797">
                  <c:v>0.298989</c:v>
                </c:pt>
                <c:pt idx="798">
                  <c:v>0.29925000000000002</c:v>
                </c:pt>
                <c:pt idx="799">
                  <c:v>0.29935400000000001</c:v>
                </c:pt>
                <c:pt idx="800">
                  <c:v>0.299377</c:v>
                </c:pt>
                <c:pt idx="801">
                  <c:v>0.29940499999999998</c:v>
                </c:pt>
                <c:pt idx="802">
                  <c:v>0.29942299999999999</c:v>
                </c:pt>
                <c:pt idx="803">
                  <c:v>0.29960199999999998</c:v>
                </c:pt>
                <c:pt idx="804">
                  <c:v>0.299738</c:v>
                </c:pt>
                <c:pt idx="805">
                  <c:v>0.29977500000000001</c:v>
                </c:pt>
                <c:pt idx="806">
                  <c:v>0.29990499999999998</c:v>
                </c:pt>
                <c:pt idx="807">
                  <c:v>0.29996899999999999</c:v>
                </c:pt>
                <c:pt idx="808">
                  <c:v>0.30035899999999999</c:v>
                </c:pt>
                <c:pt idx="809">
                  <c:v>0.30055900000000002</c:v>
                </c:pt>
                <c:pt idx="810">
                  <c:v>0.30062299999999997</c:v>
                </c:pt>
                <c:pt idx="811">
                  <c:v>0.300765</c:v>
                </c:pt>
                <c:pt idx="812">
                  <c:v>0.30077100000000001</c:v>
                </c:pt>
                <c:pt idx="813">
                  <c:v>0.30095899999999998</c:v>
                </c:pt>
                <c:pt idx="814">
                  <c:v>0.30102099999999998</c:v>
                </c:pt>
                <c:pt idx="815">
                  <c:v>0.30124099999999998</c:v>
                </c:pt>
                <c:pt idx="816">
                  <c:v>0.30163000000000001</c:v>
                </c:pt>
                <c:pt idx="817">
                  <c:v>0.30190099999999997</c:v>
                </c:pt>
                <c:pt idx="818">
                  <c:v>0.30191800000000002</c:v>
                </c:pt>
                <c:pt idx="819">
                  <c:v>0.30192099999999999</c:v>
                </c:pt>
                <c:pt idx="820">
                  <c:v>0.30216100000000001</c:v>
                </c:pt>
                <c:pt idx="821">
                  <c:v>0.302373</c:v>
                </c:pt>
                <c:pt idx="822">
                  <c:v>0.302375</c:v>
                </c:pt>
                <c:pt idx="823">
                  <c:v>0.30258499999999999</c:v>
                </c:pt>
                <c:pt idx="824">
                  <c:v>0.30289199999999999</c:v>
                </c:pt>
                <c:pt idx="825">
                  <c:v>0.30310700000000002</c:v>
                </c:pt>
                <c:pt idx="826">
                  <c:v>0.30324600000000002</c:v>
                </c:pt>
                <c:pt idx="827">
                  <c:v>0.30329899999999999</c:v>
                </c:pt>
                <c:pt idx="828">
                  <c:v>0.30342599999999997</c:v>
                </c:pt>
                <c:pt idx="829">
                  <c:v>0.30383399999999999</c:v>
                </c:pt>
                <c:pt idx="830">
                  <c:v>0.30399500000000002</c:v>
                </c:pt>
                <c:pt idx="831">
                  <c:v>0.30405599999999999</c:v>
                </c:pt>
                <c:pt idx="832">
                  <c:v>0.30429299999999998</c:v>
                </c:pt>
                <c:pt idx="833">
                  <c:v>0.304813</c:v>
                </c:pt>
                <c:pt idx="834">
                  <c:v>0.305255</c:v>
                </c:pt>
                <c:pt idx="835">
                  <c:v>0.305647</c:v>
                </c:pt>
                <c:pt idx="836">
                  <c:v>0.30570000000000003</c:v>
                </c:pt>
                <c:pt idx="837">
                  <c:v>0.30590099999999998</c:v>
                </c:pt>
                <c:pt idx="838">
                  <c:v>0.30604300000000001</c:v>
                </c:pt>
                <c:pt idx="839">
                  <c:v>0.30609900000000001</c:v>
                </c:pt>
                <c:pt idx="840">
                  <c:v>0.30615500000000001</c:v>
                </c:pt>
                <c:pt idx="841">
                  <c:v>0.30640499999999998</c:v>
                </c:pt>
                <c:pt idx="842">
                  <c:v>0.30687300000000001</c:v>
                </c:pt>
                <c:pt idx="843">
                  <c:v>0.30693799999999999</c:v>
                </c:pt>
                <c:pt idx="844">
                  <c:v>0.30729800000000002</c:v>
                </c:pt>
                <c:pt idx="845">
                  <c:v>0.30734600000000001</c:v>
                </c:pt>
                <c:pt idx="846">
                  <c:v>0.30738100000000002</c:v>
                </c:pt>
                <c:pt idx="847">
                  <c:v>0.30759700000000001</c:v>
                </c:pt>
                <c:pt idx="848">
                  <c:v>0.30762600000000001</c:v>
                </c:pt>
                <c:pt idx="849">
                  <c:v>0.30808799999999997</c:v>
                </c:pt>
                <c:pt idx="850">
                  <c:v>0.30821700000000002</c:v>
                </c:pt>
                <c:pt idx="851">
                  <c:v>0.30824299999999999</c:v>
                </c:pt>
                <c:pt idx="852">
                  <c:v>0.308697</c:v>
                </c:pt>
                <c:pt idx="853">
                  <c:v>0.30904599999999999</c:v>
                </c:pt>
                <c:pt idx="854">
                  <c:v>0.309139</c:v>
                </c:pt>
                <c:pt idx="855">
                  <c:v>0.309307</c:v>
                </c:pt>
                <c:pt idx="856">
                  <c:v>0.30960599999999999</c:v>
                </c:pt>
                <c:pt idx="857">
                  <c:v>0.30962400000000001</c:v>
                </c:pt>
                <c:pt idx="858">
                  <c:v>0.30980600000000003</c:v>
                </c:pt>
                <c:pt idx="859">
                  <c:v>0.309834</c:v>
                </c:pt>
                <c:pt idx="860">
                  <c:v>0.30994899999999997</c:v>
                </c:pt>
                <c:pt idx="861">
                  <c:v>0.310033</c:v>
                </c:pt>
                <c:pt idx="862">
                  <c:v>0.31025599999999998</c:v>
                </c:pt>
                <c:pt idx="863">
                  <c:v>0.31031700000000001</c:v>
                </c:pt>
                <c:pt idx="864">
                  <c:v>0.31036599999999998</c:v>
                </c:pt>
                <c:pt idx="865">
                  <c:v>0.310479</c:v>
                </c:pt>
                <c:pt idx="866">
                  <c:v>0.31121599999999999</c:v>
                </c:pt>
                <c:pt idx="867">
                  <c:v>0.31174099999999999</c:v>
                </c:pt>
                <c:pt idx="868">
                  <c:v>0.31198599999999999</c:v>
                </c:pt>
                <c:pt idx="869">
                  <c:v>0.31200099999999997</c:v>
                </c:pt>
                <c:pt idx="870">
                  <c:v>0.31212499999999999</c:v>
                </c:pt>
                <c:pt idx="871">
                  <c:v>0.31233499999999997</c:v>
                </c:pt>
                <c:pt idx="872">
                  <c:v>0.31278600000000001</c:v>
                </c:pt>
                <c:pt idx="873">
                  <c:v>0.31318699999999999</c:v>
                </c:pt>
                <c:pt idx="874">
                  <c:v>0.31326300000000001</c:v>
                </c:pt>
                <c:pt idx="875">
                  <c:v>0.31331100000000001</c:v>
                </c:pt>
                <c:pt idx="876">
                  <c:v>0.31334000000000001</c:v>
                </c:pt>
                <c:pt idx="877">
                  <c:v>0.31341599999999997</c:v>
                </c:pt>
                <c:pt idx="878">
                  <c:v>0.31341999999999998</c:v>
                </c:pt>
                <c:pt idx="879">
                  <c:v>0.31346800000000002</c:v>
                </c:pt>
                <c:pt idx="880">
                  <c:v>0.313531</c:v>
                </c:pt>
                <c:pt idx="881">
                  <c:v>0.313552</c:v>
                </c:pt>
                <c:pt idx="882">
                  <c:v>0.31372800000000001</c:v>
                </c:pt>
                <c:pt idx="883">
                  <c:v>0.31375900000000001</c:v>
                </c:pt>
                <c:pt idx="884">
                  <c:v>0.31377699999999997</c:v>
                </c:pt>
                <c:pt idx="885">
                  <c:v>0.31395099999999998</c:v>
                </c:pt>
                <c:pt idx="886">
                  <c:v>0.31401899999999999</c:v>
                </c:pt>
                <c:pt idx="887">
                  <c:v>0.314133</c:v>
                </c:pt>
                <c:pt idx="888">
                  <c:v>0.31415999999999999</c:v>
                </c:pt>
                <c:pt idx="889">
                  <c:v>0.31417</c:v>
                </c:pt>
                <c:pt idx="890">
                  <c:v>0.31420300000000001</c:v>
                </c:pt>
                <c:pt idx="891">
                  <c:v>0.31423499999999999</c:v>
                </c:pt>
                <c:pt idx="892">
                  <c:v>0.31424000000000002</c:v>
                </c:pt>
                <c:pt idx="893">
                  <c:v>0.31431900000000002</c:v>
                </c:pt>
                <c:pt idx="894">
                  <c:v>0.31433499999999998</c:v>
                </c:pt>
                <c:pt idx="895">
                  <c:v>0.31438899999999997</c:v>
                </c:pt>
                <c:pt idx="896">
                  <c:v>0.31454300000000002</c:v>
                </c:pt>
                <c:pt idx="897">
                  <c:v>0.31460100000000002</c:v>
                </c:pt>
                <c:pt idx="898">
                  <c:v>0.31466100000000002</c:v>
                </c:pt>
                <c:pt idx="899">
                  <c:v>0.31471300000000002</c:v>
                </c:pt>
                <c:pt idx="900">
                  <c:v>0.314861</c:v>
                </c:pt>
                <c:pt idx="901">
                  <c:v>0.31497900000000001</c:v>
                </c:pt>
                <c:pt idx="902">
                  <c:v>0.31499700000000003</c:v>
                </c:pt>
                <c:pt idx="903">
                  <c:v>0.31513799999999997</c:v>
                </c:pt>
                <c:pt idx="904">
                  <c:v>0.31514199999999998</c:v>
                </c:pt>
                <c:pt idx="905">
                  <c:v>0.31523400000000001</c:v>
                </c:pt>
                <c:pt idx="906">
                  <c:v>0.31543100000000002</c:v>
                </c:pt>
                <c:pt idx="907">
                  <c:v>0.315442</c:v>
                </c:pt>
                <c:pt idx="908">
                  <c:v>0.31546999999999997</c:v>
                </c:pt>
                <c:pt idx="909">
                  <c:v>0.31550899999999998</c:v>
                </c:pt>
                <c:pt idx="910">
                  <c:v>0.31559700000000002</c:v>
                </c:pt>
                <c:pt idx="911">
                  <c:v>0.31575599999999998</c:v>
                </c:pt>
                <c:pt idx="912">
                  <c:v>0.315803</c:v>
                </c:pt>
                <c:pt idx="913">
                  <c:v>0.31591000000000002</c:v>
                </c:pt>
                <c:pt idx="914">
                  <c:v>0.31599699999999997</c:v>
                </c:pt>
                <c:pt idx="915">
                  <c:v>0.31600600000000001</c:v>
                </c:pt>
                <c:pt idx="916">
                  <c:v>0.316133</c:v>
                </c:pt>
                <c:pt idx="917">
                  <c:v>0.31618400000000002</c:v>
                </c:pt>
                <c:pt idx="918">
                  <c:v>0.31624400000000003</c:v>
                </c:pt>
                <c:pt idx="919">
                  <c:v>0.316305</c:v>
                </c:pt>
                <c:pt idx="920">
                  <c:v>0.31638100000000002</c:v>
                </c:pt>
                <c:pt idx="921">
                  <c:v>0.31640800000000002</c:v>
                </c:pt>
                <c:pt idx="922">
                  <c:v>0.31654199999999999</c:v>
                </c:pt>
                <c:pt idx="923">
                  <c:v>0.31658799999999998</c:v>
                </c:pt>
                <c:pt idx="924">
                  <c:v>0.31659599999999999</c:v>
                </c:pt>
                <c:pt idx="925">
                  <c:v>0.316689</c:v>
                </c:pt>
                <c:pt idx="926">
                  <c:v>0.316772</c:v>
                </c:pt>
                <c:pt idx="927">
                  <c:v>0.31680700000000001</c:v>
                </c:pt>
                <c:pt idx="928">
                  <c:v>0.31697700000000001</c:v>
                </c:pt>
                <c:pt idx="929">
                  <c:v>0.31702900000000001</c:v>
                </c:pt>
                <c:pt idx="930">
                  <c:v>0.31730399999999997</c:v>
                </c:pt>
                <c:pt idx="931">
                  <c:v>0.31730700000000001</c:v>
                </c:pt>
                <c:pt idx="932">
                  <c:v>0.317326</c:v>
                </c:pt>
                <c:pt idx="933">
                  <c:v>0.31735999999999998</c:v>
                </c:pt>
                <c:pt idx="934">
                  <c:v>0.31736799999999998</c:v>
                </c:pt>
                <c:pt idx="935">
                  <c:v>0.31746000000000002</c:v>
                </c:pt>
                <c:pt idx="936">
                  <c:v>0.31751499999999999</c:v>
                </c:pt>
                <c:pt idx="937">
                  <c:v>0.318021</c:v>
                </c:pt>
                <c:pt idx="938">
                  <c:v>0.31821500000000003</c:v>
                </c:pt>
                <c:pt idx="939">
                  <c:v>0.31826100000000002</c:v>
                </c:pt>
                <c:pt idx="940">
                  <c:v>0.31826399999999999</c:v>
                </c:pt>
                <c:pt idx="941">
                  <c:v>0.318274</c:v>
                </c:pt>
                <c:pt idx="942">
                  <c:v>0.31829099999999999</c:v>
                </c:pt>
                <c:pt idx="943">
                  <c:v>0.31836799999999998</c:v>
                </c:pt>
                <c:pt idx="944">
                  <c:v>0.31841199999999997</c:v>
                </c:pt>
                <c:pt idx="945">
                  <c:v>0.31846200000000002</c:v>
                </c:pt>
                <c:pt idx="946">
                  <c:v>0.318467</c:v>
                </c:pt>
                <c:pt idx="947">
                  <c:v>0.31852900000000001</c:v>
                </c:pt>
                <c:pt idx="948">
                  <c:v>0.31857000000000002</c:v>
                </c:pt>
                <c:pt idx="949">
                  <c:v>0.318691</c:v>
                </c:pt>
                <c:pt idx="950">
                  <c:v>0.31871699999999997</c:v>
                </c:pt>
                <c:pt idx="951">
                  <c:v>0.31876700000000002</c:v>
                </c:pt>
                <c:pt idx="952">
                  <c:v>0.318797</c:v>
                </c:pt>
                <c:pt idx="953">
                  <c:v>0.31881100000000001</c:v>
                </c:pt>
                <c:pt idx="954">
                  <c:v>0.31899300000000003</c:v>
                </c:pt>
                <c:pt idx="955">
                  <c:v>0.31917299999999998</c:v>
                </c:pt>
                <c:pt idx="956">
                  <c:v>0.31924000000000002</c:v>
                </c:pt>
                <c:pt idx="957">
                  <c:v>0.31967499999999999</c:v>
                </c:pt>
                <c:pt idx="958">
                  <c:v>0.31979800000000003</c:v>
                </c:pt>
                <c:pt idx="959">
                  <c:v>0.31996400000000003</c:v>
                </c:pt>
                <c:pt idx="960">
                  <c:v>0.32011600000000001</c:v>
                </c:pt>
                <c:pt idx="961">
                  <c:v>0.32030500000000001</c:v>
                </c:pt>
                <c:pt idx="962">
                  <c:v>0.32072299999999998</c:v>
                </c:pt>
                <c:pt idx="963">
                  <c:v>0.32072499999999998</c:v>
                </c:pt>
                <c:pt idx="964">
                  <c:v>0.32076199999999999</c:v>
                </c:pt>
                <c:pt idx="965">
                  <c:v>0.32128099999999998</c:v>
                </c:pt>
                <c:pt idx="966">
                  <c:v>0.32165700000000003</c:v>
                </c:pt>
                <c:pt idx="967">
                  <c:v>0.32184099999999999</c:v>
                </c:pt>
                <c:pt idx="968">
                  <c:v>0.32189600000000002</c:v>
                </c:pt>
                <c:pt idx="969">
                  <c:v>0.32206499999999999</c:v>
                </c:pt>
                <c:pt idx="970">
                  <c:v>0.32222800000000001</c:v>
                </c:pt>
                <c:pt idx="971">
                  <c:v>0.32231799999999999</c:v>
                </c:pt>
                <c:pt idx="972">
                  <c:v>0.32236399999999998</c:v>
                </c:pt>
                <c:pt idx="973">
                  <c:v>0.32253700000000002</c:v>
                </c:pt>
                <c:pt idx="974">
                  <c:v>0.322575</c:v>
                </c:pt>
                <c:pt idx="975">
                  <c:v>0.32295099999999999</c:v>
                </c:pt>
                <c:pt idx="976">
                  <c:v>0.32300800000000002</c:v>
                </c:pt>
                <c:pt idx="977">
                  <c:v>0.32302399999999998</c:v>
                </c:pt>
                <c:pt idx="978">
                  <c:v>0.32319199999999998</c:v>
                </c:pt>
                <c:pt idx="979">
                  <c:v>0.32337900000000003</c:v>
                </c:pt>
                <c:pt idx="980">
                  <c:v>0.32344400000000001</c:v>
                </c:pt>
                <c:pt idx="981">
                  <c:v>0.32344800000000001</c:v>
                </c:pt>
                <c:pt idx="982">
                  <c:v>0.323826</c:v>
                </c:pt>
                <c:pt idx="983">
                  <c:v>0.32402700000000001</c:v>
                </c:pt>
                <c:pt idx="984">
                  <c:v>0.32402900000000001</c:v>
                </c:pt>
                <c:pt idx="985">
                  <c:v>0.32410299999999997</c:v>
                </c:pt>
                <c:pt idx="986">
                  <c:v>0.324243</c:v>
                </c:pt>
                <c:pt idx="987">
                  <c:v>0.32427800000000001</c:v>
                </c:pt>
                <c:pt idx="988">
                  <c:v>0.32436399999999999</c:v>
                </c:pt>
                <c:pt idx="989">
                  <c:v>0.32445499999999999</c:v>
                </c:pt>
                <c:pt idx="990">
                  <c:v>0.32489000000000001</c:v>
                </c:pt>
                <c:pt idx="991">
                  <c:v>0.32508399999999998</c:v>
                </c:pt>
                <c:pt idx="992">
                  <c:v>0.32517299999999999</c:v>
                </c:pt>
                <c:pt idx="993">
                  <c:v>0.32525199999999999</c:v>
                </c:pt>
                <c:pt idx="994">
                  <c:v>0.325295</c:v>
                </c:pt>
                <c:pt idx="995">
                  <c:v>0.32539499999999999</c:v>
                </c:pt>
                <c:pt idx="996">
                  <c:v>0.32541900000000001</c:v>
                </c:pt>
                <c:pt idx="997">
                  <c:v>0.32604300000000003</c:v>
                </c:pt>
                <c:pt idx="998">
                  <c:v>0.32609300000000002</c:v>
                </c:pt>
                <c:pt idx="999">
                  <c:v>0.32643499999999998</c:v>
                </c:pt>
                <c:pt idx="1000">
                  <c:v>0.32655400000000001</c:v>
                </c:pt>
                <c:pt idx="1001">
                  <c:v>0.32664700000000002</c:v>
                </c:pt>
                <c:pt idx="1002">
                  <c:v>0.32667600000000002</c:v>
                </c:pt>
                <c:pt idx="1003">
                  <c:v>0.32674599999999998</c:v>
                </c:pt>
                <c:pt idx="1004">
                  <c:v>0.32696799999999998</c:v>
                </c:pt>
                <c:pt idx="1005">
                  <c:v>0.32705800000000002</c:v>
                </c:pt>
                <c:pt idx="1006">
                  <c:v>0.32718199999999997</c:v>
                </c:pt>
                <c:pt idx="1007">
                  <c:v>0.32736300000000002</c:v>
                </c:pt>
                <c:pt idx="1008">
                  <c:v>0.32751000000000002</c:v>
                </c:pt>
                <c:pt idx="1009">
                  <c:v>0.327598</c:v>
                </c:pt>
                <c:pt idx="1010">
                  <c:v>0.32800200000000002</c:v>
                </c:pt>
                <c:pt idx="1011">
                  <c:v>0.32800800000000002</c:v>
                </c:pt>
                <c:pt idx="1012">
                  <c:v>0.32810699999999998</c:v>
                </c:pt>
                <c:pt idx="1013">
                  <c:v>0.32820700000000003</c:v>
                </c:pt>
                <c:pt idx="1014">
                  <c:v>0.328403</c:v>
                </c:pt>
                <c:pt idx="1015">
                  <c:v>0.32858399999999999</c:v>
                </c:pt>
                <c:pt idx="1016">
                  <c:v>0.32879900000000001</c:v>
                </c:pt>
                <c:pt idx="1017">
                  <c:v>0.32912599999999997</c:v>
                </c:pt>
                <c:pt idx="1018">
                  <c:v>0.32935999999999999</c:v>
                </c:pt>
                <c:pt idx="1019">
                  <c:v>0.32942399999999999</c:v>
                </c:pt>
                <c:pt idx="1020">
                  <c:v>0.32991599999999999</c:v>
                </c:pt>
                <c:pt idx="1021">
                  <c:v>0.33004299999999998</c:v>
                </c:pt>
                <c:pt idx="1022">
                  <c:v>0.33004600000000001</c:v>
                </c:pt>
                <c:pt idx="1023">
                  <c:v>0.33025599999999999</c:v>
                </c:pt>
                <c:pt idx="1024">
                  <c:v>0.33049400000000001</c:v>
                </c:pt>
                <c:pt idx="1025">
                  <c:v>0.33071800000000001</c:v>
                </c:pt>
                <c:pt idx="1026">
                  <c:v>0.33076899999999998</c:v>
                </c:pt>
                <c:pt idx="1027">
                  <c:v>0.33085500000000001</c:v>
                </c:pt>
                <c:pt idx="1028">
                  <c:v>0.33093</c:v>
                </c:pt>
                <c:pt idx="1029">
                  <c:v>0.331036</c:v>
                </c:pt>
                <c:pt idx="1030">
                  <c:v>0.33143</c:v>
                </c:pt>
                <c:pt idx="1031">
                  <c:v>0.33151399999999998</c:v>
                </c:pt>
                <c:pt idx="1032">
                  <c:v>0.33163199999999998</c:v>
                </c:pt>
                <c:pt idx="1033">
                  <c:v>0.33165699999999998</c:v>
                </c:pt>
                <c:pt idx="1034">
                  <c:v>0.331681</c:v>
                </c:pt>
                <c:pt idx="1035">
                  <c:v>0.331706</c:v>
                </c:pt>
                <c:pt idx="1036">
                  <c:v>0.331928</c:v>
                </c:pt>
                <c:pt idx="1037">
                  <c:v>0.33214199999999999</c:v>
                </c:pt>
                <c:pt idx="1038">
                  <c:v>0.33222400000000002</c:v>
                </c:pt>
                <c:pt idx="1039">
                  <c:v>0.33230999999999999</c:v>
                </c:pt>
                <c:pt idx="1040">
                  <c:v>0.332617</c:v>
                </c:pt>
                <c:pt idx="1041">
                  <c:v>0.33278000000000002</c:v>
                </c:pt>
                <c:pt idx="1042">
                  <c:v>0.33285100000000001</c:v>
                </c:pt>
                <c:pt idx="1043">
                  <c:v>0.33285999999999999</c:v>
                </c:pt>
                <c:pt idx="1044">
                  <c:v>0.33290799999999998</c:v>
                </c:pt>
                <c:pt idx="1045">
                  <c:v>0.33343899999999999</c:v>
                </c:pt>
                <c:pt idx="1046">
                  <c:v>0.333449</c:v>
                </c:pt>
                <c:pt idx="1047">
                  <c:v>0.33360699999999999</c:v>
                </c:pt>
                <c:pt idx="1048">
                  <c:v>0.334067</c:v>
                </c:pt>
                <c:pt idx="1049">
                  <c:v>0.33413999999999999</c:v>
                </c:pt>
                <c:pt idx="1050">
                  <c:v>0.33422099999999999</c:v>
                </c:pt>
                <c:pt idx="1051">
                  <c:v>0.33422400000000002</c:v>
                </c:pt>
                <c:pt idx="1052">
                  <c:v>0.33426699999999998</c:v>
                </c:pt>
                <c:pt idx="1053">
                  <c:v>0.33440199999999998</c:v>
                </c:pt>
                <c:pt idx="1054">
                  <c:v>0.33477899999999999</c:v>
                </c:pt>
                <c:pt idx="1055">
                  <c:v>0.33503100000000002</c:v>
                </c:pt>
                <c:pt idx="1056">
                  <c:v>0.335034</c:v>
                </c:pt>
                <c:pt idx="1057">
                  <c:v>0.335117</c:v>
                </c:pt>
                <c:pt idx="1058">
                  <c:v>0.33532899999999999</c:v>
                </c:pt>
                <c:pt idx="1059">
                  <c:v>0.33544200000000002</c:v>
                </c:pt>
                <c:pt idx="1060">
                  <c:v>0.33551300000000001</c:v>
                </c:pt>
                <c:pt idx="1061">
                  <c:v>0.33553699999999997</c:v>
                </c:pt>
                <c:pt idx="1062">
                  <c:v>0.33563500000000002</c:v>
                </c:pt>
                <c:pt idx="1063">
                  <c:v>0.33572200000000002</c:v>
                </c:pt>
                <c:pt idx="1064">
                  <c:v>0.33574900000000002</c:v>
                </c:pt>
                <c:pt idx="1065">
                  <c:v>0.33596999999999999</c:v>
                </c:pt>
                <c:pt idx="1066">
                  <c:v>0.33600000000000002</c:v>
                </c:pt>
                <c:pt idx="1067">
                  <c:v>0.33636700000000003</c:v>
                </c:pt>
                <c:pt idx="1068">
                  <c:v>0.33643099999999998</c:v>
                </c:pt>
                <c:pt idx="1069">
                  <c:v>0.33649800000000002</c:v>
                </c:pt>
                <c:pt idx="1070">
                  <c:v>0.33672800000000003</c:v>
                </c:pt>
                <c:pt idx="1071">
                  <c:v>0.33686300000000002</c:v>
                </c:pt>
                <c:pt idx="1072">
                  <c:v>0.33745799999999998</c:v>
                </c:pt>
                <c:pt idx="1073">
                  <c:v>0.33749400000000002</c:v>
                </c:pt>
                <c:pt idx="1074">
                  <c:v>0.33780199999999999</c:v>
                </c:pt>
                <c:pt idx="1075">
                  <c:v>0.33819399999999999</c:v>
                </c:pt>
                <c:pt idx="1076">
                  <c:v>0.338814</c:v>
                </c:pt>
                <c:pt idx="1077">
                  <c:v>0.33882899999999999</c:v>
                </c:pt>
                <c:pt idx="1078">
                  <c:v>0.338922</c:v>
                </c:pt>
                <c:pt idx="1079">
                  <c:v>0.33933000000000002</c:v>
                </c:pt>
                <c:pt idx="1080">
                  <c:v>0.33938400000000002</c:v>
                </c:pt>
                <c:pt idx="1081">
                  <c:v>0.33946599999999999</c:v>
                </c:pt>
                <c:pt idx="1082">
                  <c:v>0.33976200000000001</c:v>
                </c:pt>
                <c:pt idx="1083">
                  <c:v>0.34023599999999998</c:v>
                </c:pt>
                <c:pt idx="1084">
                  <c:v>0.34066299999999999</c:v>
                </c:pt>
                <c:pt idx="1085">
                  <c:v>0.340696</c:v>
                </c:pt>
                <c:pt idx="1086">
                  <c:v>0.341001</c:v>
                </c:pt>
                <c:pt idx="1087">
                  <c:v>0.34105400000000002</c:v>
                </c:pt>
                <c:pt idx="1088">
                  <c:v>0.34112500000000001</c:v>
                </c:pt>
                <c:pt idx="1089">
                  <c:v>0.34165600000000002</c:v>
                </c:pt>
                <c:pt idx="1090">
                  <c:v>0.34199800000000002</c:v>
                </c:pt>
                <c:pt idx="1091">
                  <c:v>0.34213199999999999</c:v>
                </c:pt>
                <c:pt idx="1092">
                  <c:v>0.34231699999999998</c:v>
                </c:pt>
                <c:pt idx="1093">
                  <c:v>0.34238400000000002</c:v>
                </c:pt>
                <c:pt idx="1094">
                  <c:v>0.34242499999999998</c:v>
                </c:pt>
                <c:pt idx="1095">
                  <c:v>0.34254899999999999</c:v>
                </c:pt>
                <c:pt idx="1096">
                  <c:v>0.34267799999999998</c:v>
                </c:pt>
                <c:pt idx="1097">
                  <c:v>0.343001</c:v>
                </c:pt>
                <c:pt idx="1098">
                  <c:v>0.34329900000000002</c:v>
                </c:pt>
                <c:pt idx="1099">
                  <c:v>0.343557</c:v>
                </c:pt>
                <c:pt idx="1100">
                  <c:v>0.343775</c:v>
                </c:pt>
                <c:pt idx="1101">
                  <c:v>0.343777</c:v>
                </c:pt>
                <c:pt idx="1102">
                  <c:v>0.34458499999999997</c:v>
                </c:pt>
                <c:pt idx="1103">
                  <c:v>0.34460800000000003</c:v>
                </c:pt>
                <c:pt idx="1104">
                  <c:v>0.34484700000000001</c:v>
                </c:pt>
                <c:pt idx="1105">
                  <c:v>0.34504099999999999</c:v>
                </c:pt>
                <c:pt idx="1106">
                  <c:v>0.34521400000000002</c:v>
                </c:pt>
                <c:pt idx="1107">
                  <c:v>0.34521499999999999</c:v>
                </c:pt>
                <c:pt idx="1108">
                  <c:v>0.34547800000000001</c:v>
                </c:pt>
                <c:pt idx="1109">
                  <c:v>0.34552500000000003</c:v>
                </c:pt>
                <c:pt idx="1110">
                  <c:v>0.34564400000000001</c:v>
                </c:pt>
                <c:pt idx="1111">
                  <c:v>0.345694</c:v>
                </c:pt>
                <c:pt idx="1112">
                  <c:v>0.346385</c:v>
                </c:pt>
                <c:pt idx="1113">
                  <c:v>0.34660099999999999</c:v>
                </c:pt>
                <c:pt idx="1114">
                  <c:v>0.346609</c:v>
                </c:pt>
                <c:pt idx="1115">
                  <c:v>0.34665299999999999</c:v>
                </c:pt>
                <c:pt idx="1116">
                  <c:v>0.34690300000000002</c:v>
                </c:pt>
                <c:pt idx="1117">
                  <c:v>0.34693000000000002</c:v>
                </c:pt>
                <c:pt idx="1118">
                  <c:v>0.34698400000000001</c:v>
                </c:pt>
                <c:pt idx="1119">
                  <c:v>0.34700399999999998</c:v>
                </c:pt>
                <c:pt idx="1120">
                  <c:v>0.34706900000000002</c:v>
                </c:pt>
                <c:pt idx="1121">
                  <c:v>0.34775499999999998</c:v>
                </c:pt>
                <c:pt idx="1122">
                  <c:v>0.34803000000000001</c:v>
                </c:pt>
                <c:pt idx="1123">
                  <c:v>0.34826400000000002</c:v>
                </c:pt>
                <c:pt idx="1124">
                  <c:v>0.34849599999999997</c:v>
                </c:pt>
                <c:pt idx="1125">
                  <c:v>0.34890100000000002</c:v>
                </c:pt>
                <c:pt idx="1126">
                  <c:v>0.34891499999999998</c:v>
                </c:pt>
                <c:pt idx="1127">
                  <c:v>0.34898299999999999</c:v>
                </c:pt>
                <c:pt idx="1128">
                  <c:v>0.34915400000000002</c:v>
                </c:pt>
                <c:pt idx="1129">
                  <c:v>0.349219</c:v>
                </c:pt>
                <c:pt idx="1130">
                  <c:v>0.34955000000000003</c:v>
                </c:pt>
                <c:pt idx="1131">
                  <c:v>0.34968100000000002</c:v>
                </c:pt>
                <c:pt idx="1132">
                  <c:v>0.35030099999999997</c:v>
                </c:pt>
                <c:pt idx="1133">
                  <c:v>0.35034900000000002</c:v>
                </c:pt>
                <c:pt idx="1134">
                  <c:v>0.35073500000000002</c:v>
                </c:pt>
                <c:pt idx="1135">
                  <c:v>0.35098499999999999</c:v>
                </c:pt>
                <c:pt idx="1136">
                  <c:v>0.35109899999999999</c:v>
                </c:pt>
                <c:pt idx="1137">
                  <c:v>0.35116399999999998</c:v>
                </c:pt>
                <c:pt idx="1138">
                  <c:v>0.35118500000000002</c:v>
                </c:pt>
                <c:pt idx="1139">
                  <c:v>0.351271</c:v>
                </c:pt>
                <c:pt idx="1140">
                  <c:v>0.35134199999999999</c:v>
                </c:pt>
                <c:pt idx="1141">
                  <c:v>0.35142499999999999</c:v>
                </c:pt>
                <c:pt idx="1142">
                  <c:v>0.35150199999999998</c:v>
                </c:pt>
                <c:pt idx="1143">
                  <c:v>0.35164200000000001</c:v>
                </c:pt>
                <c:pt idx="1144">
                  <c:v>0.35196899999999998</c:v>
                </c:pt>
                <c:pt idx="1145">
                  <c:v>0.35212199999999999</c:v>
                </c:pt>
                <c:pt idx="1146">
                  <c:v>0.35244500000000001</c:v>
                </c:pt>
                <c:pt idx="1147">
                  <c:v>0.35245500000000002</c:v>
                </c:pt>
                <c:pt idx="1148">
                  <c:v>0.352549</c:v>
                </c:pt>
                <c:pt idx="1149">
                  <c:v>0.35255300000000001</c:v>
                </c:pt>
                <c:pt idx="1150">
                  <c:v>0.35264899999999999</c:v>
                </c:pt>
                <c:pt idx="1151">
                  <c:v>0.352802</c:v>
                </c:pt>
                <c:pt idx="1152">
                  <c:v>0.35281099999999999</c:v>
                </c:pt>
                <c:pt idx="1153">
                  <c:v>0.35295300000000002</c:v>
                </c:pt>
                <c:pt idx="1154">
                  <c:v>0.35349999999999998</c:v>
                </c:pt>
                <c:pt idx="1155">
                  <c:v>0.35363299999999998</c:v>
                </c:pt>
                <c:pt idx="1156">
                  <c:v>0.35378799999999999</c:v>
                </c:pt>
                <c:pt idx="1157">
                  <c:v>0.35383900000000001</c:v>
                </c:pt>
                <c:pt idx="1158">
                  <c:v>0.35389500000000002</c:v>
                </c:pt>
                <c:pt idx="1159">
                  <c:v>0.35397699999999999</c:v>
                </c:pt>
                <c:pt idx="1160">
                  <c:v>0.35399900000000001</c:v>
                </c:pt>
                <c:pt idx="1161">
                  <c:v>0.35403600000000002</c:v>
                </c:pt>
                <c:pt idx="1162">
                  <c:v>0.35409600000000002</c:v>
                </c:pt>
                <c:pt idx="1163">
                  <c:v>0.35418300000000003</c:v>
                </c:pt>
                <c:pt idx="1164">
                  <c:v>0.35432000000000002</c:v>
                </c:pt>
                <c:pt idx="1165">
                  <c:v>0.35437000000000002</c:v>
                </c:pt>
                <c:pt idx="1166">
                  <c:v>0.35440300000000002</c:v>
                </c:pt>
                <c:pt idx="1167">
                  <c:v>0.35450199999999998</c:v>
                </c:pt>
                <c:pt idx="1168">
                  <c:v>0.354518</c:v>
                </c:pt>
                <c:pt idx="1169">
                  <c:v>0.35458000000000001</c:v>
                </c:pt>
                <c:pt idx="1170">
                  <c:v>0.35475000000000001</c:v>
                </c:pt>
                <c:pt idx="1171">
                  <c:v>0.35477500000000001</c:v>
                </c:pt>
                <c:pt idx="1172">
                  <c:v>0.35500900000000002</c:v>
                </c:pt>
                <c:pt idx="1173">
                  <c:v>0.35511700000000002</c:v>
                </c:pt>
                <c:pt idx="1174">
                  <c:v>0.35515799999999997</c:v>
                </c:pt>
                <c:pt idx="1175">
                  <c:v>0.35525299999999999</c:v>
                </c:pt>
                <c:pt idx="1176">
                  <c:v>0.35526799999999997</c:v>
                </c:pt>
                <c:pt idx="1177">
                  <c:v>0.35542200000000002</c:v>
                </c:pt>
                <c:pt idx="1178">
                  <c:v>0.35558499999999998</c:v>
                </c:pt>
                <c:pt idx="1179">
                  <c:v>0.35603499999999999</c:v>
                </c:pt>
                <c:pt idx="1180">
                  <c:v>0.35606399999999999</c:v>
                </c:pt>
                <c:pt idx="1181">
                  <c:v>0.35616500000000001</c:v>
                </c:pt>
                <c:pt idx="1182">
                  <c:v>0.35622399999999999</c:v>
                </c:pt>
                <c:pt idx="1183">
                  <c:v>0.35627799999999998</c:v>
                </c:pt>
                <c:pt idx="1184">
                  <c:v>0.35628300000000002</c:v>
                </c:pt>
                <c:pt idx="1185">
                  <c:v>0.35645199999999999</c:v>
                </c:pt>
                <c:pt idx="1186">
                  <c:v>0.35646</c:v>
                </c:pt>
                <c:pt idx="1187">
                  <c:v>0.35648400000000002</c:v>
                </c:pt>
                <c:pt idx="1188">
                  <c:v>0.35656500000000002</c:v>
                </c:pt>
                <c:pt idx="1189">
                  <c:v>0.35661999999999999</c:v>
                </c:pt>
                <c:pt idx="1190">
                  <c:v>0.35664299999999999</c:v>
                </c:pt>
                <c:pt idx="1191">
                  <c:v>0.35695900000000003</c:v>
                </c:pt>
                <c:pt idx="1192">
                  <c:v>0.356962</c:v>
                </c:pt>
                <c:pt idx="1193">
                  <c:v>0.35707800000000001</c:v>
                </c:pt>
                <c:pt idx="1194">
                  <c:v>0.35722300000000001</c:v>
                </c:pt>
                <c:pt idx="1195">
                  <c:v>0.35724800000000001</c:v>
                </c:pt>
                <c:pt idx="1196">
                  <c:v>0.35729499999999997</c:v>
                </c:pt>
                <c:pt idx="1197">
                  <c:v>0.35730099999999998</c:v>
                </c:pt>
                <c:pt idx="1198">
                  <c:v>0.35731200000000002</c:v>
                </c:pt>
                <c:pt idx="1199">
                  <c:v>0.35746</c:v>
                </c:pt>
                <c:pt idx="1200">
                  <c:v>0.35761700000000002</c:v>
                </c:pt>
                <c:pt idx="1201">
                  <c:v>0.35775600000000002</c:v>
                </c:pt>
                <c:pt idx="1202">
                  <c:v>0.35779</c:v>
                </c:pt>
                <c:pt idx="1203">
                  <c:v>0.35796800000000001</c:v>
                </c:pt>
                <c:pt idx="1204">
                  <c:v>0.35802499999999998</c:v>
                </c:pt>
                <c:pt idx="1205">
                  <c:v>0.358045</c:v>
                </c:pt>
                <c:pt idx="1206">
                  <c:v>0.35812100000000002</c:v>
                </c:pt>
                <c:pt idx="1207">
                  <c:v>0.35822300000000001</c:v>
                </c:pt>
                <c:pt idx="1208">
                  <c:v>0.35825099999999999</c:v>
                </c:pt>
                <c:pt idx="1209">
                  <c:v>0.35831400000000002</c:v>
                </c:pt>
                <c:pt idx="1210">
                  <c:v>0.35835</c:v>
                </c:pt>
                <c:pt idx="1211">
                  <c:v>0.35845300000000002</c:v>
                </c:pt>
                <c:pt idx="1212">
                  <c:v>0.35847600000000002</c:v>
                </c:pt>
                <c:pt idx="1213">
                  <c:v>0.35860199999999998</c:v>
                </c:pt>
                <c:pt idx="1214">
                  <c:v>0.35875699999999999</c:v>
                </c:pt>
                <c:pt idx="1215">
                  <c:v>0.35897000000000001</c:v>
                </c:pt>
                <c:pt idx="1216">
                  <c:v>0.35897400000000002</c:v>
                </c:pt>
                <c:pt idx="1217">
                  <c:v>0.35913499999999998</c:v>
                </c:pt>
                <c:pt idx="1218">
                  <c:v>0.35914600000000002</c:v>
                </c:pt>
                <c:pt idx="1219">
                  <c:v>0.359153</c:v>
                </c:pt>
                <c:pt idx="1220">
                  <c:v>0.35918899999999998</c:v>
                </c:pt>
                <c:pt idx="1221">
                  <c:v>0.359211</c:v>
                </c:pt>
                <c:pt idx="1222">
                  <c:v>0.35957800000000001</c:v>
                </c:pt>
                <c:pt idx="1223">
                  <c:v>0.35975699999999999</c:v>
                </c:pt>
                <c:pt idx="1224">
                  <c:v>0.35988300000000001</c:v>
                </c:pt>
                <c:pt idx="1225">
                  <c:v>0.36008299999999999</c:v>
                </c:pt>
                <c:pt idx="1226">
                  <c:v>0.36013099999999998</c:v>
                </c:pt>
                <c:pt idx="1227">
                  <c:v>0.360205</c:v>
                </c:pt>
                <c:pt idx="1228">
                  <c:v>0.360564</c:v>
                </c:pt>
                <c:pt idx="1229">
                  <c:v>0.36070099999999999</c:v>
                </c:pt>
                <c:pt idx="1230">
                  <c:v>0.360873</c:v>
                </c:pt>
                <c:pt idx="1231">
                  <c:v>0.36106100000000002</c:v>
                </c:pt>
                <c:pt idx="1232">
                  <c:v>0.36124699999999998</c:v>
                </c:pt>
                <c:pt idx="1233">
                  <c:v>0.36141600000000002</c:v>
                </c:pt>
                <c:pt idx="1234">
                  <c:v>0.36142299999999999</c:v>
                </c:pt>
                <c:pt idx="1235">
                  <c:v>0.36158200000000001</c:v>
                </c:pt>
                <c:pt idx="1236">
                  <c:v>0.361848</c:v>
                </c:pt>
                <c:pt idx="1237">
                  <c:v>0.36212699999999998</c:v>
                </c:pt>
                <c:pt idx="1238">
                  <c:v>0.36261700000000002</c:v>
                </c:pt>
                <c:pt idx="1239">
                  <c:v>0.36316399999999999</c:v>
                </c:pt>
                <c:pt idx="1240">
                  <c:v>0.36361900000000003</c:v>
                </c:pt>
                <c:pt idx="1241">
                  <c:v>0.36371599999999998</c:v>
                </c:pt>
                <c:pt idx="1242">
                  <c:v>0.36384499999999997</c:v>
                </c:pt>
                <c:pt idx="1243">
                  <c:v>0.36395100000000002</c:v>
                </c:pt>
                <c:pt idx="1244">
                  <c:v>0.36409999999999998</c:v>
                </c:pt>
                <c:pt idx="1245">
                  <c:v>0.36412099999999997</c:v>
                </c:pt>
                <c:pt idx="1246">
                  <c:v>0.36414200000000002</c:v>
                </c:pt>
                <c:pt idx="1247">
                  <c:v>0.36419400000000002</c:v>
                </c:pt>
                <c:pt idx="1248">
                  <c:v>0.36422100000000002</c:v>
                </c:pt>
                <c:pt idx="1249">
                  <c:v>0.36455700000000002</c:v>
                </c:pt>
                <c:pt idx="1250">
                  <c:v>0.36460500000000001</c:v>
                </c:pt>
                <c:pt idx="1251">
                  <c:v>0.36486499999999999</c:v>
                </c:pt>
                <c:pt idx="1252">
                  <c:v>0.365124</c:v>
                </c:pt>
                <c:pt idx="1253">
                  <c:v>0.36521999999999999</c:v>
                </c:pt>
                <c:pt idx="1254">
                  <c:v>0.36532300000000001</c:v>
                </c:pt>
                <c:pt idx="1255">
                  <c:v>0.36545800000000001</c:v>
                </c:pt>
                <c:pt idx="1256">
                  <c:v>0.36607099999999998</c:v>
                </c:pt>
                <c:pt idx="1257">
                  <c:v>0.36608200000000002</c:v>
                </c:pt>
                <c:pt idx="1258">
                  <c:v>0.36649999999999999</c:v>
                </c:pt>
                <c:pt idx="1259">
                  <c:v>0.36701899999999998</c:v>
                </c:pt>
                <c:pt idx="1260">
                  <c:v>0.36718400000000001</c:v>
                </c:pt>
                <c:pt idx="1261">
                  <c:v>0.36727300000000002</c:v>
                </c:pt>
                <c:pt idx="1262">
                  <c:v>0.36762800000000001</c:v>
                </c:pt>
                <c:pt idx="1263">
                  <c:v>0.36827500000000002</c:v>
                </c:pt>
                <c:pt idx="1264">
                  <c:v>0.36871100000000001</c:v>
                </c:pt>
                <c:pt idx="1265">
                  <c:v>0.36901800000000001</c:v>
                </c:pt>
                <c:pt idx="1266">
                  <c:v>0.36913400000000002</c:v>
                </c:pt>
                <c:pt idx="1267">
                  <c:v>0.36921199999999998</c:v>
                </c:pt>
                <c:pt idx="1268">
                  <c:v>0.369473</c:v>
                </c:pt>
                <c:pt idx="1269">
                  <c:v>0.36965599999999998</c:v>
                </c:pt>
                <c:pt idx="1270">
                  <c:v>0.37001099999999998</c:v>
                </c:pt>
                <c:pt idx="1271">
                  <c:v>0.37007400000000001</c:v>
                </c:pt>
                <c:pt idx="1272">
                  <c:v>0.37013600000000002</c:v>
                </c:pt>
                <c:pt idx="1273">
                  <c:v>0.37029099999999998</c:v>
                </c:pt>
                <c:pt idx="1274">
                  <c:v>0.37032199999999998</c:v>
                </c:pt>
                <c:pt idx="1275">
                  <c:v>0.37061699999999997</c:v>
                </c:pt>
                <c:pt idx="1276">
                  <c:v>0.37062099999999998</c:v>
                </c:pt>
                <c:pt idx="1277">
                  <c:v>0.370703</c:v>
                </c:pt>
                <c:pt idx="1278">
                  <c:v>0.37074400000000002</c:v>
                </c:pt>
                <c:pt idx="1279">
                  <c:v>0.37122500000000003</c:v>
                </c:pt>
                <c:pt idx="1280">
                  <c:v>0.37126399999999998</c:v>
                </c:pt>
                <c:pt idx="1281">
                  <c:v>0.37132300000000001</c:v>
                </c:pt>
                <c:pt idx="1282">
                  <c:v>0.37144700000000003</c:v>
                </c:pt>
                <c:pt idx="1283">
                  <c:v>0.37171799999999999</c:v>
                </c:pt>
                <c:pt idx="1284">
                  <c:v>0.37180099999999999</c:v>
                </c:pt>
                <c:pt idx="1285">
                  <c:v>0.37200699999999998</c:v>
                </c:pt>
                <c:pt idx="1286">
                  <c:v>0.37203000000000003</c:v>
                </c:pt>
                <c:pt idx="1287">
                  <c:v>0.37211899999999998</c:v>
                </c:pt>
                <c:pt idx="1288">
                  <c:v>0.37297799999999998</c:v>
                </c:pt>
                <c:pt idx="1289">
                  <c:v>0.37303700000000001</c:v>
                </c:pt>
                <c:pt idx="1290">
                  <c:v>0.373056</c:v>
                </c:pt>
                <c:pt idx="1291">
                  <c:v>0.37336399999999997</c:v>
                </c:pt>
                <c:pt idx="1292">
                  <c:v>0.37341000000000002</c:v>
                </c:pt>
                <c:pt idx="1293">
                  <c:v>0.373415</c:v>
                </c:pt>
                <c:pt idx="1294">
                  <c:v>0.37373000000000001</c:v>
                </c:pt>
                <c:pt idx="1295">
                  <c:v>0.37387999999999999</c:v>
                </c:pt>
                <c:pt idx="1296">
                  <c:v>0.37441099999999999</c:v>
                </c:pt>
                <c:pt idx="1297">
                  <c:v>0.37485299999999999</c:v>
                </c:pt>
                <c:pt idx="1298">
                  <c:v>0.37488300000000002</c:v>
                </c:pt>
                <c:pt idx="1299">
                  <c:v>0.37494699999999997</c:v>
                </c:pt>
                <c:pt idx="1300">
                  <c:v>0.375193</c:v>
                </c:pt>
                <c:pt idx="1301">
                  <c:v>0.376058</c:v>
                </c:pt>
                <c:pt idx="1302">
                  <c:v>0.376139</c:v>
                </c:pt>
                <c:pt idx="1303">
                  <c:v>0.37628899999999998</c:v>
                </c:pt>
                <c:pt idx="1304">
                  <c:v>0.37745800000000002</c:v>
                </c:pt>
                <c:pt idx="1305">
                  <c:v>0.37773200000000001</c:v>
                </c:pt>
                <c:pt idx="1306">
                  <c:v>0.377807</c:v>
                </c:pt>
                <c:pt idx="1307">
                  <c:v>0.37818299999999999</c:v>
                </c:pt>
                <c:pt idx="1308">
                  <c:v>0.37857400000000002</c:v>
                </c:pt>
                <c:pt idx="1309">
                  <c:v>0.37869399999999998</c:v>
                </c:pt>
                <c:pt idx="1310">
                  <c:v>0.37888300000000003</c:v>
                </c:pt>
                <c:pt idx="1311">
                  <c:v>0.37952799999999998</c:v>
                </c:pt>
                <c:pt idx="1312">
                  <c:v>0.37985400000000002</c:v>
                </c:pt>
                <c:pt idx="1313">
                  <c:v>0.379996</c:v>
                </c:pt>
                <c:pt idx="1314">
                  <c:v>0.380025</c:v>
                </c:pt>
                <c:pt idx="1315">
                  <c:v>0.38009199999999999</c:v>
                </c:pt>
                <c:pt idx="1316">
                  <c:v>0.38026900000000002</c:v>
                </c:pt>
                <c:pt idx="1317">
                  <c:v>0.38030700000000001</c:v>
                </c:pt>
                <c:pt idx="1318">
                  <c:v>0.38047799999999998</c:v>
                </c:pt>
                <c:pt idx="1319">
                  <c:v>0.38066699999999998</c:v>
                </c:pt>
                <c:pt idx="1320">
                  <c:v>0.38078699999999999</c:v>
                </c:pt>
                <c:pt idx="1321">
                  <c:v>0.38142599999999999</c:v>
                </c:pt>
                <c:pt idx="1322">
                  <c:v>0.38148900000000002</c:v>
                </c:pt>
                <c:pt idx="1323">
                  <c:v>0.38181799999999999</c:v>
                </c:pt>
                <c:pt idx="1324">
                  <c:v>0.38186900000000001</c:v>
                </c:pt>
                <c:pt idx="1325">
                  <c:v>0.38248300000000002</c:v>
                </c:pt>
                <c:pt idx="1326">
                  <c:v>0.38381599999999999</c:v>
                </c:pt>
                <c:pt idx="1327">
                  <c:v>0.383857</c:v>
                </c:pt>
                <c:pt idx="1328">
                  <c:v>0.384301</c:v>
                </c:pt>
                <c:pt idx="1329">
                  <c:v>0.38461400000000001</c:v>
                </c:pt>
                <c:pt idx="1330">
                  <c:v>0.384938</c:v>
                </c:pt>
                <c:pt idx="1331">
                  <c:v>0.38503199999999999</c:v>
                </c:pt>
                <c:pt idx="1332">
                  <c:v>0.38508700000000001</c:v>
                </c:pt>
                <c:pt idx="1333">
                  <c:v>0.38517800000000002</c:v>
                </c:pt>
                <c:pt idx="1334">
                  <c:v>0.38519399999999998</c:v>
                </c:pt>
                <c:pt idx="1335">
                  <c:v>0.38522800000000001</c:v>
                </c:pt>
                <c:pt idx="1336">
                  <c:v>0.38532300000000003</c:v>
                </c:pt>
                <c:pt idx="1337">
                  <c:v>0.38532499999999997</c:v>
                </c:pt>
                <c:pt idx="1338">
                  <c:v>0.38533000000000001</c:v>
                </c:pt>
                <c:pt idx="1339">
                  <c:v>0.385629</c:v>
                </c:pt>
                <c:pt idx="1340">
                  <c:v>0.38568799999999998</c:v>
                </c:pt>
                <c:pt idx="1341">
                  <c:v>0.385936</c:v>
                </c:pt>
                <c:pt idx="1342">
                  <c:v>0.385938</c:v>
                </c:pt>
                <c:pt idx="1343">
                  <c:v>0.38620900000000002</c:v>
                </c:pt>
                <c:pt idx="1344">
                  <c:v>0.38638099999999997</c:v>
                </c:pt>
                <c:pt idx="1345">
                  <c:v>0.386486</c:v>
                </c:pt>
                <c:pt idx="1346">
                  <c:v>0.38649800000000001</c:v>
                </c:pt>
                <c:pt idx="1347">
                  <c:v>0.386625</c:v>
                </c:pt>
                <c:pt idx="1348">
                  <c:v>0.38690099999999999</c:v>
                </c:pt>
                <c:pt idx="1349">
                  <c:v>0.38697999999999999</c:v>
                </c:pt>
                <c:pt idx="1350">
                  <c:v>0.38700000000000001</c:v>
                </c:pt>
                <c:pt idx="1351">
                  <c:v>0.38719900000000002</c:v>
                </c:pt>
                <c:pt idx="1352">
                  <c:v>0.387513</c:v>
                </c:pt>
                <c:pt idx="1353">
                  <c:v>0.38753100000000001</c:v>
                </c:pt>
                <c:pt idx="1354">
                  <c:v>0.38764500000000002</c:v>
                </c:pt>
                <c:pt idx="1355">
                  <c:v>0.38800000000000001</c:v>
                </c:pt>
                <c:pt idx="1356">
                  <c:v>0.388042</c:v>
                </c:pt>
                <c:pt idx="1357">
                  <c:v>0.38813399999999998</c:v>
                </c:pt>
                <c:pt idx="1358">
                  <c:v>0.38846900000000001</c:v>
                </c:pt>
                <c:pt idx="1359">
                  <c:v>0.38855499999999998</c:v>
                </c:pt>
                <c:pt idx="1360">
                  <c:v>0.38858999999999999</c:v>
                </c:pt>
                <c:pt idx="1361">
                  <c:v>0.388687</c:v>
                </c:pt>
                <c:pt idx="1362">
                  <c:v>0.38902100000000001</c:v>
                </c:pt>
                <c:pt idx="1363">
                  <c:v>0.38942500000000002</c:v>
                </c:pt>
                <c:pt idx="1364">
                  <c:v>0.38947700000000002</c:v>
                </c:pt>
                <c:pt idx="1365">
                  <c:v>0.38951599999999997</c:v>
                </c:pt>
                <c:pt idx="1366">
                  <c:v>0.389596</c:v>
                </c:pt>
                <c:pt idx="1367">
                  <c:v>0.38972000000000001</c:v>
                </c:pt>
                <c:pt idx="1368">
                  <c:v>0.38982699999999998</c:v>
                </c:pt>
                <c:pt idx="1369">
                  <c:v>0.38996399999999998</c:v>
                </c:pt>
                <c:pt idx="1370">
                  <c:v>0.390179</c:v>
                </c:pt>
                <c:pt idx="1371">
                  <c:v>0.390293</c:v>
                </c:pt>
                <c:pt idx="1372">
                  <c:v>0.39050299999999999</c:v>
                </c:pt>
                <c:pt idx="1373">
                  <c:v>0.39081700000000003</c:v>
                </c:pt>
                <c:pt idx="1374">
                  <c:v>0.39134099999999999</c:v>
                </c:pt>
                <c:pt idx="1375">
                  <c:v>0.39138200000000001</c:v>
                </c:pt>
                <c:pt idx="1376">
                  <c:v>0.39147799999999999</c:v>
                </c:pt>
                <c:pt idx="1377">
                  <c:v>0.391486</c:v>
                </c:pt>
                <c:pt idx="1378">
                  <c:v>0.39153100000000002</c:v>
                </c:pt>
                <c:pt idx="1379">
                  <c:v>0.39158500000000002</c:v>
                </c:pt>
                <c:pt idx="1380">
                  <c:v>0.3916</c:v>
                </c:pt>
                <c:pt idx="1381">
                  <c:v>0.391675</c:v>
                </c:pt>
                <c:pt idx="1382">
                  <c:v>0.39177200000000001</c:v>
                </c:pt>
                <c:pt idx="1383">
                  <c:v>0.39181700000000003</c:v>
                </c:pt>
                <c:pt idx="1384">
                  <c:v>0.39205899999999999</c:v>
                </c:pt>
                <c:pt idx="1385">
                  <c:v>0.39213999999999999</c:v>
                </c:pt>
                <c:pt idx="1386">
                  <c:v>0.39219700000000002</c:v>
                </c:pt>
                <c:pt idx="1387">
                  <c:v>0.39223999999999998</c:v>
                </c:pt>
                <c:pt idx="1388">
                  <c:v>0.39233400000000002</c:v>
                </c:pt>
                <c:pt idx="1389">
                  <c:v>0.392397</c:v>
                </c:pt>
                <c:pt idx="1390">
                  <c:v>0.39245999999999998</c:v>
                </c:pt>
                <c:pt idx="1391">
                  <c:v>0.39249699999999998</c:v>
                </c:pt>
                <c:pt idx="1392">
                  <c:v>0.392544</c:v>
                </c:pt>
                <c:pt idx="1393">
                  <c:v>0.39263500000000001</c:v>
                </c:pt>
                <c:pt idx="1394">
                  <c:v>0.39287100000000003</c:v>
                </c:pt>
                <c:pt idx="1395">
                  <c:v>0.39287699999999998</c:v>
                </c:pt>
                <c:pt idx="1396">
                  <c:v>0.39295200000000002</c:v>
                </c:pt>
                <c:pt idx="1397">
                  <c:v>0.39305600000000002</c:v>
                </c:pt>
                <c:pt idx="1398">
                  <c:v>0.39338499999999998</c:v>
                </c:pt>
                <c:pt idx="1399">
                  <c:v>0.39347599999999999</c:v>
                </c:pt>
                <c:pt idx="1400">
                  <c:v>0.39355499999999999</c:v>
                </c:pt>
                <c:pt idx="1401">
                  <c:v>0.39386700000000002</c:v>
                </c:pt>
                <c:pt idx="1402">
                  <c:v>0.393926</c:v>
                </c:pt>
                <c:pt idx="1403">
                  <c:v>0.39404299999999998</c:v>
                </c:pt>
                <c:pt idx="1404">
                  <c:v>0.39416299999999999</c:v>
                </c:pt>
                <c:pt idx="1405">
                  <c:v>0.394293</c:v>
                </c:pt>
                <c:pt idx="1406">
                  <c:v>0.39443499999999998</c:v>
                </c:pt>
                <c:pt idx="1407">
                  <c:v>0.39454800000000001</c:v>
                </c:pt>
                <c:pt idx="1408">
                  <c:v>0.394704</c:v>
                </c:pt>
                <c:pt idx="1409">
                  <c:v>0.39501700000000001</c:v>
                </c:pt>
                <c:pt idx="1410">
                  <c:v>0.395152</c:v>
                </c:pt>
                <c:pt idx="1411">
                  <c:v>0.395231</c:v>
                </c:pt>
                <c:pt idx="1412">
                  <c:v>0.39530399999999999</c:v>
                </c:pt>
                <c:pt idx="1413">
                  <c:v>0.39557599999999998</c:v>
                </c:pt>
                <c:pt idx="1414">
                  <c:v>0.39572299999999999</c:v>
                </c:pt>
                <c:pt idx="1415">
                  <c:v>0.39582699999999998</c:v>
                </c:pt>
                <c:pt idx="1416">
                  <c:v>0.39583200000000002</c:v>
                </c:pt>
                <c:pt idx="1417">
                  <c:v>0.39586700000000002</c:v>
                </c:pt>
                <c:pt idx="1418">
                  <c:v>0.39595900000000001</c:v>
                </c:pt>
                <c:pt idx="1419">
                  <c:v>0.39612900000000001</c:v>
                </c:pt>
                <c:pt idx="1420">
                  <c:v>0.396148</c:v>
                </c:pt>
                <c:pt idx="1421">
                  <c:v>0.39627800000000002</c:v>
                </c:pt>
                <c:pt idx="1422">
                  <c:v>0.39630900000000002</c:v>
                </c:pt>
                <c:pt idx="1423">
                  <c:v>0.39638400000000001</c:v>
                </c:pt>
                <c:pt idx="1424">
                  <c:v>0.39658599999999999</c:v>
                </c:pt>
                <c:pt idx="1425">
                  <c:v>0.39694800000000002</c:v>
                </c:pt>
                <c:pt idx="1426">
                  <c:v>0.39704499999999998</c:v>
                </c:pt>
                <c:pt idx="1427">
                  <c:v>0.39714300000000002</c:v>
                </c:pt>
                <c:pt idx="1428">
                  <c:v>0.39726</c:v>
                </c:pt>
                <c:pt idx="1429">
                  <c:v>0.397756</c:v>
                </c:pt>
                <c:pt idx="1430">
                  <c:v>0.39775700000000003</c:v>
                </c:pt>
                <c:pt idx="1431">
                  <c:v>0.39822600000000002</c:v>
                </c:pt>
                <c:pt idx="1432">
                  <c:v>0.39861799999999997</c:v>
                </c:pt>
                <c:pt idx="1433">
                  <c:v>0.39863100000000001</c:v>
                </c:pt>
                <c:pt idx="1434">
                  <c:v>0.39890399999999998</c:v>
                </c:pt>
                <c:pt idx="1435">
                  <c:v>0.39911200000000002</c:v>
                </c:pt>
                <c:pt idx="1436">
                  <c:v>0.39911999999999997</c:v>
                </c:pt>
                <c:pt idx="1437">
                  <c:v>0.39942499999999997</c:v>
                </c:pt>
                <c:pt idx="1438">
                  <c:v>0.39957100000000001</c:v>
                </c:pt>
                <c:pt idx="1439">
                  <c:v>0.39981899999999998</c:v>
                </c:pt>
                <c:pt idx="1440">
                  <c:v>0.39997100000000002</c:v>
                </c:pt>
                <c:pt idx="1441">
                  <c:v>0.40043200000000001</c:v>
                </c:pt>
                <c:pt idx="1442">
                  <c:v>0.40076000000000001</c:v>
                </c:pt>
                <c:pt idx="1443">
                  <c:v>0.40080199999999999</c:v>
                </c:pt>
                <c:pt idx="1444">
                  <c:v>0.40101399999999998</c:v>
                </c:pt>
                <c:pt idx="1445">
                  <c:v>0.40106900000000001</c:v>
                </c:pt>
                <c:pt idx="1446">
                  <c:v>0.40115699999999999</c:v>
                </c:pt>
                <c:pt idx="1447">
                  <c:v>0.40131</c:v>
                </c:pt>
                <c:pt idx="1448">
                  <c:v>0.40161799999999998</c:v>
                </c:pt>
                <c:pt idx="1449">
                  <c:v>0.40179199999999998</c:v>
                </c:pt>
                <c:pt idx="1450">
                  <c:v>0.40231499999999998</c:v>
                </c:pt>
                <c:pt idx="1451">
                  <c:v>0.40237400000000001</c:v>
                </c:pt>
                <c:pt idx="1452">
                  <c:v>0.402472</c:v>
                </c:pt>
                <c:pt idx="1453">
                  <c:v>0.40254099999999998</c:v>
                </c:pt>
                <c:pt idx="1454">
                  <c:v>0.40267399999999998</c:v>
                </c:pt>
                <c:pt idx="1455">
                  <c:v>0.40278999999999998</c:v>
                </c:pt>
                <c:pt idx="1456">
                  <c:v>0.40281699999999998</c:v>
                </c:pt>
                <c:pt idx="1457">
                  <c:v>0.40290399999999998</c:v>
                </c:pt>
                <c:pt idx="1458">
                  <c:v>0.40291900000000003</c:v>
                </c:pt>
                <c:pt idx="1459">
                  <c:v>0.40292299999999998</c:v>
                </c:pt>
                <c:pt idx="1460">
                  <c:v>0.40304200000000001</c:v>
                </c:pt>
                <c:pt idx="1461">
                  <c:v>0.403557</c:v>
                </c:pt>
                <c:pt idx="1462">
                  <c:v>0.40366099999999999</c:v>
                </c:pt>
                <c:pt idx="1463">
                  <c:v>0.403721</c:v>
                </c:pt>
                <c:pt idx="1464">
                  <c:v>0.40388600000000002</c:v>
                </c:pt>
                <c:pt idx="1465">
                  <c:v>0.40393400000000002</c:v>
                </c:pt>
                <c:pt idx="1466">
                  <c:v>0.404451</c:v>
                </c:pt>
                <c:pt idx="1467">
                  <c:v>0.40528599999999998</c:v>
                </c:pt>
                <c:pt idx="1468">
                  <c:v>0.405665</c:v>
                </c:pt>
                <c:pt idx="1469">
                  <c:v>0.40621499999999999</c:v>
                </c:pt>
                <c:pt idx="1470">
                  <c:v>0.40626400000000001</c:v>
                </c:pt>
                <c:pt idx="1471">
                  <c:v>0.406443</c:v>
                </c:pt>
                <c:pt idx="1472">
                  <c:v>0.40645100000000001</c:v>
                </c:pt>
                <c:pt idx="1473">
                  <c:v>0.40659899999999999</c:v>
                </c:pt>
                <c:pt idx="1474">
                  <c:v>0.40675499999999998</c:v>
                </c:pt>
                <c:pt idx="1475">
                  <c:v>0.40709200000000001</c:v>
                </c:pt>
                <c:pt idx="1476">
                  <c:v>0.40721400000000002</c:v>
                </c:pt>
                <c:pt idx="1477">
                  <c:v>0.40764499999999998</c:v>
                </c:pt>
                <c:pt idx="1478">
                  <c:v>0.407692</c:v>
                </c:pt>
                <c:pt idx="1479">
                  <c:v>0.40808899999999998</c:v>
                </c:pt>
                <c:pt idx="1480">
                  <c:v>0.408273</c:v>
                </c:pt>
                <c:pt idx="1481">
                  <c:v>0.40842499999999998</c:v>
                </c:pt>
                <c:pt idx="1482">
                  <c:v>0.40842699999999998</c:v>
                </c:pt>
                <c:pt idx="1483">
                  <c:v>0.40857700000000002</c:v>
                </c:pt>
                <c:pt idx="1484">
                  <c:v>0.408939</c:v>
                </c:pt>
                <c:pt idx="1485">
                  <c:v>0.40905599999999998</c:v>
                </c:pt>
                <c:pt idx="1486">
                  <c:v>0.409082</c:v>
                </c:pt>
                <c:pt idx="1487">
                  <c:v>0.40915800000000002</c:v>
                </c:pt>
                <c:pt idx="1488">
                  <c:v>0.40937699999999999</c:v>
                </c:pt>
                <c:pt idx="1489">
                  <c:v>0.40945900000000002</c:v>
                </c:pt>
                <c:pt idx="1490">
                  <c:v>0.40953800000000001</c:v>
                </c:pt>
                <c:pt idx="1491">
                  <c:v>0.409659</c:v>
                </c:pt>
                <c:pt idx="1492">
                  <c:v>0.40975699999999998</c:v>
                </c:pt>
                <c:pt idx="1493">
                  <c:v>0.41014099999999998</c:v>
                </c:pt>
                <c:pt idx="1494">
                  <c:v>0.41017900000000002</c:v>
                </c:pt>
                <c:pt idx="1495">
                  <c:v>0.41019</c:v>
                </c:pt>
                <c:pt idx="1496">
                  <c:v>0.41042099999999998</c:v>
                </c:pt>
                <c:pt idx="1497">
                  <c:v>0.41090100000000002</c:v>
                </c:pt>
                <c:pt idx="1498">
                  <c:v>0.411244</c:v>
                </c:pt>
                <c:pt idx="1499">
                  <c:v>0.41158099999999997</c:v>
                </c:pt>
                <c:pt idx="1500">
                  <c:v>0.41197699999999998</c:v>
                </c:pt>
                <c:pt idx="1501">
                  <c:v>0.41220400000000001</c:v>
                </c:pt>
                <c:pt idx="1502">
                  <c:v>0.412773</c:v>
                </c:pt>
                <c:pt idx="1503">
                  <c:v>0.41333799999999998</c:v>
                </c:pt>
                <c:pt idx="1504">
                  <c:v>0.41372700000000001</c:v>
                </c:pt>
                <c:pt idx="1505">
                  <c:v>0.41380299999999998</c:v>
                </c:pt>
                <c:pt idx="1506">
                  <c:v>0.41387299999999999</c:v>
                </c:pt>
                <c:pt idx="1507">
                  <c:v>0.413995</c:v>
                </c:pt>
                <c:pt idx="1508">
                  <c:v>0.41422100000000001</c:v>
                </c:pt>
                <c:pt idx="1509">
                  <c:v>0.41440100000000002</c:v>
                </c:pt>
                <c:pt idx="1510">
                  <c:v>0.414684</c:v>
                </c:pt>
                <c:pt idx="1511">
                  <c:v>0.415157</c:v>
                </c:pt>
                <c:pt idx="1512">
                  <c:v>0.41526400000000002</c:v>
                </c:pt>
                <c:pt idx="1513">
                  <c:v>0.41553400000000001</c:v>
                </c:pt>
                <c:pt idx="1514">
                  <c:v>0.41555300000000001</c:v>
                </c:pt>
                <c:pt idx="1515">
                  <c:v>0.415933</c:v>
                </c:pt>
                <c:pt idx="1516">
                  <c:v>0.41606700000000002</c:v>
                </c:pt>
                <c:pt idx="1517">
                  <c:v>0.41669899999999999</c:v>
                </c:pt>
                <c:pt idx="1518">
                  <c:v>0.41684300000000002</c:v>
                </c:pt>
                <c:pt idx="1519">
                  <c:v>0.41696</c:v>
                </c:pt>
                <c:pt idx="1520">
                  <c:v>0.41737600000000002</c:v>
                </c:pt>
                <c:pt idx="1521">
                  <c:v>0.41750900000000002</c:v>
                </c:pt>
                <c:pt idx="1522">
                  <c:v>0.41751500000000002</c:v>
                </c:pt>
                <c:pt idx="1523">
                  <c:v>0.41757499999999997</c:v>
                </c:pt>
                <c:pt idx="1524">
                  <c:v>0.41758299999999998</c:v>
                </c:pt>
                <c:pt idx="1525">
                  <c:v>0.41775200000000001</c:v>
                </c:pt>
                <c:pt idx="1526">
                  <c:v>0.41791800000000001</c:v>
                </c:pt>
                <c:pt idx="1527">
                  <c:v>0.41840699999999997</c:v>
                </c:pt>
                <c:pt idx="1528">
                  <c:v>0.41864299999999999</c:v>
                </c:pt>
                <c:pt idx="1529">
                  <c:v>0.41897899999999999</c:v>
                </c:pt>
                <c:pt idx="1530">
                  <c:v>0.41901699999999997</c:v>
                </c:pt>
                <c:pt idx="1531">
                  <c:v>0.41911199999999998</c:v>
                </c:pt>
                <c:pt idx="1532">
                  <c:v>0.419325</c:v>
                </c:pt>
                <c:pt idx="1533">
                  <c:v>0.41947899999999999</c:v>
                </c:pt>
                <c:pt idx="1534">
                  <c:v>0.41956100000000002</c:v>
                </c:pt>
                <c:pt idx="1535">
                  <c:v>0.41966799999999999</c:v>
                </c:pt>
                <c:pt idx="1536">
                  <c:v>0.41998600000000003</c:v>
                </c:pt>
                <c:pt idx="1537">
                  <c:v>0.42047899999999999</c:v>
                </c:pt>
                <c:pt idx="1538">
                  <c:v>0.42054200000000003</c:v>
                </c:pt>
                <c:pt idx="1539">
                  <c:v>0.42062300000000002</c:v>
                </c:pt>
                <c:pt idx="1540">
                  <c:v>0.42139300000000002</c:v>
                </c:pt>
                <c:pt idx="1541">
                  <c:v>0.42146699999999998</c:v>
                </c:pt>
                <c:pt idx="1542">
                  <c:v>0.421794</c:v>
                </c:pt>
                <c:pt idx="1543">
                  <c:v>0.42192299999999999</c:v>
                </c:pt>
                <c:pt idx="1544">
                  <c:v>0.422039</c:v>
                </c:pt>
                <c:pt idx="1545">
                  <c:v>0.42227799999999999</c:v>
                </c:pt>
                <c:pt idx="1546">
                  <c:v>0.42246699999999998</c:v>
                </c:pt>
                <c:pt idx="1547">
                  <c:v>0.42355399999999999</c:v>
                </c:pt>
                <c:pt idx="1548">
                  <c:v>0.424369</c:v>
                </c:pt>
                <c:pt idx="1549">
                  <c:v>0.42441499999999999</c:v>
                </c:pt>
                <c:pt idx="1550">
                  <c:v>0.42452299999999998</c:v>
                </c:pt>
                <c:pt idx="1551">
                  <c:v>0.42520999999999998</c:v>
                </c:pt>
                <c:pt idx="1552">
                  <c:v>0.42596499999999998</c:v>
                </c:pt>
                <c:pt idx="1553">
                  <c:v>0.42600100000000002</c:v>
                </c:pt>
                <c:pt idx="1554">
                  <c:v>0.42612100000000003</c:v>
                </c:pt>
                <c:pt idx="1555">
                  <c:v>0.42616300000000001</c:v>
                </c:pt>
                <c:pt idx="1556">
                  <c:v>0.42639199999999999</c:v>
                </c:pt>
                <c:pt idx="1557">
                  <c:v>0.426514</c:v>
                </c:pt>
                <c:pt idx="1558">
                  <c:v>0.42652499999999999</c:v>
                </c:pt>
                <c:pt idx="1559">
                  <c:v>0.426842</c:v>
                </c:pt>
                <c:pt idx="1560">
                  <c:v>0.42698799999999998</c:v>
                </c:pt>
                <c:pt idx="1561">
                  <c:v>0.42700900000000003</c:v>
                </c:pt>
                <c:pt idx="1562">
                  <c:v>0.42712899999999998</c:v>
                </c:pt>
                <c:pt idx="1563">
                  <c:v>0.42737999999999998</c:v>
                </c:pt>
                <c:pt idx="1564">
                  <c:v>0.42841600000000002</c:v>
                </c:pt>
                <c:pt idx="1565">
                  <c:v>0.42846499999999998</c:v>
                </c:pt>
                <c:pt idx="1566">
                  <c:v>0.42852099999999999</c:v>
                </c:pt>
                <c:pt idx="1567">
                  <c:v>0.42891000000000001</c:v>
                </c:pt>
                <c:pt idx="1568">
                  <c:v>0.42927999999999999</c:v>
                </c:pt>
                <c:pt idx="1569">
                  <c:v>0.42946800000000002</c:v>
                </c:pt>
                <c:pt idx="1570">
                  <c:v>0.429759</c:v>
                </c:pt>
                <c:pt idx="1571">
                  <c:v>0.42987300000000001</c:v>
                </c:pt>
                <c:pt idx="1572">
                  <c:v>0.42996800000000002</c:v>
                </c:pt>
                <c:pt idx="1573">
                  <c:v>0.43019600000000002</c:v>
                </c:pt>
                <c:pt idx="1574">
                  <c:v>0.43034800000000001</c:v>
                </c:pt>
                <c:pt idx="1575">
                  <c:v>0.43062499999999998</c:v>
                </c:pt>
                <c:pt idx="1576">
                  <c:v>0.43079600000000001</c:v>
                </c:pt>
                <c:pt idx="1577">
                  <c:v>0.430921</c:v>
                </c:pt>
                <c:pt idx="1578">
                  <c:v>0.43132199999999998</c:v>
                </c:pt>
                <c:pt idx="1579">
                  <c:v>0.43138399999999999</c:v>
                </c:pt>
                <c:pt idx="1580">
                  <c:v>0.43155100000000002</c:v>
                </c:pt>
                <c:pt idx="1581">
                  <c:v>0.43156600000000001</c:v>
                </c:pt>
                <c:pt idx="1582">
                  <c:v>0.43157299999999998</c:v>
                </c:pt>
                <c:pt idx="1583">
                  <c:v>0.43171399999999999</c:v>
                </c:pt>
                <c:pt idx="1584">
                  <c:v>0.43182300000000001</c:v>
                </c:pt>
                <c:pt idx="1585">
                  <c:v>0.43200100000000002</c:v>
                </c:pt>
                <c:pt idx="1586">
                  <c:v>0.43204799999999999</c:v>
                </c:pt>
                <c:pt idx="1587">
                  <c:v>0.43232799999999999</c:v>
                </c:pt>
                <c:pt idx="1588">
                  <c:v>0.43263000000000001</c:v>
                </c:pt>
                <c:pt idx="1589">
                  <c:v>0.43268000000000001</c:v>
                </c:pt>
                <c:pt idx="1590">
                  <c:v>0.43275200000000003</c:v>
                </c:pt>
                <c:pt idx="1591">
                  <c:v>0.43284400000000001</c:v>
                </c:pt>
                <c:pt idx="1592">
                  <c:v>0.43302000000000002</c:v>
                </c:pt>
                <c:pt idx="1593">
                  <c:v>0.43307099999999998</c:v>
                </c:pt>
                <c:pt idx="1594">
                  <c:v>0.43307600000000002</c:v>
                </c:pt>
                <c:pt idx="1595">
                  <c:v>0.43311500000000003</c:v>
                </c:pt>
                <c:pt idx="1596">
                  <c:v>0.43313699999999999</c:v>
                </c:pt>
                <c:pt idx="1597">
                  <c:v>0.43318699999999999</c:v>
                </c:pt>
                <c:pt idx="1598">
                  <c:v>0.43323800000000001</c:v>
                </c:pt>
                <c:pt idx="1599">
                  <c:v>0.43348700000000001</c:v>
                </c:pt>
                <c:pt idx="1600">
                  <c:v>0.43356600000000001</c:v>
                </c:pt>
                <c:pt idx="1601">
                  <c:v>0.43360100000000001</c:v>
                </c:pt>
                <c:pt idx="1602">
                  <c:v>0.43388300000000002</c:v>
                </c:pt>
                <c:pt idx="1603">
                  <c:v>0.43451899999999999</c:v>
                </c:pt>
                <c:pt idx="1604">
                  <c:v>0.43452600000000002</c:v>
                </c:pt>
                <c:pt idx="1605">
                  <c:v>0.435004</c:v>
                </c:pt>
                <c:pt idx="1606">
                  <c:v>0.43514599999999998</c:v>
                </c:pt>
                <c:pt idx="1607">
                  <c:v>0.43537999999999999</c:v>
                </c:pt>
                <c:pt idx="1608">
                  <c:v>0.43550699999999998</c:v>
                </c:pt>
                <c:pt idx="1609">
                  <c:v>0.435693</c:v>
                </c:pt>
                <c:pt idx="1610">
                  <c:v>0.43572</c:v>
                </c:pt>
                <c:pt idx="1611">
                  <c:v>0.43647399999999997</c:v>
                </c:pt>
                <c:pt idx="1612">
                  <c:v>0.43670300000000001</c:v>
                </c:pt>
                <c:pt idx="1613">
                  <c:v>0.43690699999999999</c:v>
                </c:pt>
                <c:pt idx="1614">
                  <c:v>0.437108</c:v>
                </c:pt>
                <c:pt idx="1615">
                  <c:v>0.43726999999999999</c:v>
                </c:pt>
                <c:pt idx="1616">
                  <c:v>0.43764700000000001</c:v>
                </c:pt>
                <c:pt idx="1617">
                  <c:v>0.438309</c:v>
                </c:pt>
                <c:pt idx="1618">
                  <c:v>0.43831300000000001</c:v>
                </c:pt>
                <c:pt idx="1619">
                  <c:v>0.438581</c:v>
                </c:pt>
                <c:pt idx="1620">
                  <c:v>0.43860199999999999</c:v>
                </c:pt>
                <c:pt idx="1621">
                  <c:v>0.438697</c:v>
                </c:pt>
                <c:pt idx="1622">
                  <c:v>0.43873400000000001</c:v>
                </c:pt>
                <c:pt idx="1623">
                  <c:v>0.43875599999999998</c:v>
                </c:pt>
                <c:pt idx="1624">
                  <c:v>0.439058</c:v>
                </c:pt>
                <c:pt idx="1625">
                  <c:v>0.43910100000000002</c:v>
                </c:pt>
                <c:pt idx="1626">
                  <c:v>0.43977300000000003</c:v>
                </c:pt>
                <c:pt idx="1627">
                  <c:v>0.439799</c:v>
                </c:pt>
                <c:pt idx="1628">
                  <c:v>0.44012400000000002</c:v>
                </c:pt>
                <c:pt idx="1629">
                  <c:v>0.44079400000000002</c:v>
                </c:pt>
                <c:pt idx="1630">
                  <c:v>0.44158399999999998</c:v>
                </c:pt>
                <c:pt idx="1631">
                  <c:v>0.44171199999999999</c:v>
                </c:pt>
                <c:pt idx="1632">
                  <c:v>0.44190200000000002</c:v>
                </c:pt>
                <c:pt idx="1633">
                  <c:v>0.441913</c:v>
                </c:pt>
                <c:pt idx="1634">
                  <c:v>0.44208399999999998</c:v>
                </c:pt>
                <c:pt idx="1635">
                  <c:v>0.44215100000000002</c:v>
                </c:pt>
                <c:pt idx="1636">
                  <c:v>0.44339000000000001</c:v>
                </c:pt>
                <c:pt idx="1637">
                  <c:v>0.443442</c:v>
                </c:pt>
                <c:pt idx="1638">
                  <c:v>0.44406400000000001</c:v>
                </c:pt>
                <c:pt idx="1639">
                  <c:v>0.44424200000000003</c:v>
                </c:pt>
                <c:pt idx="1640">
                  <c:v>0.444519</c:v>
                </c:pt>
                <c:pt idx="1641">
                  <c:v>0.44460699999999997</c:v>
                </c:pt>
                <c:pt idx="1642">
                  <c:v>0.44464399999999998</c:v>
                </c:pt>
                <c:pt idx="1643">
                  <c:v>0.44474000000000002</c:v>
                </c:pt>
                <c:pt idx="1644">
                  <c:v>0.44505800000000001</c:v>
                </c:pt>
                <c:pt idx="1645">
                  <c:v>0.445189</c:v>
                </c:pt>
                <c:pt idx="1646">
                  <c:v>0.44547300000000001</c:v>
                </c:pt>
                <c:pt idx="1647">
                  <c:v>0.445913</c:v>
                </c:pt>
                <c:pt idx="1648">
                  <c:v>0.44606800000000002</c:v>
                </c:pt>
                <c:pt idx="1649">
                  <c:v>0.44629799999999997</c:v>
                </c:pt>
                <c:pt idx="1650">
                  <c:v>0.44642900000000002</c:v>
                </c:pt>
                <c:pt idx="1651">
                  <c:v>0.44673099999999999</c:v>
                </c:pt>
                <c:pt idx="1652">
                  <c:v>0.44686900000000002</c:v>
                </c:pt>
                <c:pt idx="1653">
                  <c:v>0.44687700000000002</c:v>
                </c:pt>
                <c:pt idx="1654">
                  <c:v>0.447403</c:v>
                </c:pt>
                <c:pt idx="1655">
                  <c:v>0.44742199999999999</c:v>
                </c:pt>
                <c:pt idx="1656">
                  <c:v>0.44744200000000001</c:v>
                </c:pt>
                <c:pt idx="1657">
                  <c:v>0.447631</c:v>
                </c:pt>
                <c:pt idx="1658">
                  <c:v>0.44776300000000002</c:v>
                </c:pt>
                <c:pt idx="1659">
                  <c:v>0.44792399999999999</c:v>
                </c:pt>
                <c:pt idx="1660">
                  <c:v>0.44796399999999997</c:v>
                </c:pt>
                <c:pt idx="1661">
                  <c:v>0.44803599999999999</c:v>
                </c:pt>
                <c:pt idx="1662">
                  <c:v>0.44890799999999997</c:v>
                </c:pt>
                <c:pt idx="1663">
                  <c:v>0.44900000000000001</c:v>
                </c:pt>
                <c:pt idx="1664">
                  <c:v>0.449208</c:v>
                </c:pt>
                <c:pt idx="1665">
                  <c:v>0.44940799999999997</c:v>
                </c:pt>
                <c:pt idx="1666">
                  <c:v>0.44955800000000001</c:v>
                </c:pt>
                <c:pt idx="1667">
                  <c:v>0.44997599999999999</c:v>
                </c:pt>
                <c:pt idx="1668">
                  <c:v>0.45013399999999998</c:v>
                </c:pt>
                <c:pt idx="1669">
                  <c:v>0.450382</c:v>
                </c:pt>
                <c:pt idx="1670">
                  <c:v>0.45043100000000003</c:v>
                </c:pt>
                <c:pt idx="1671">
                  <c:v>0.450826</c:v>
                </c:pt>
                <c:pt idx="1672">
                  <c:v>0.451372</c:v>
                </c:pt>
                <c:pt idx="1673">
                  <c:v>0.45140799999999998</c:v>
                </c:pt>
                <c:pt idx="1674">
                  <c:v>0.452378</c:v>
                </c:pt>
                <c:pt idx="1675">
                  <c:v>0.45242900000000003</c:v>
                </c:pt>
                <c:pt idx="1676">
                  <c:v>0.45243899999999998</c:v>
                </c:pt>
                <c:pt idx="1677">
                  <c:v>0.453044</c:v>
                </c:pt>
                <c:pt idx="1678">
                  <c:v>0.45352799999999999</c:v>
                </c:pt>
                <c:pt idx="1679">
                  <c:v>0.45364399999999999</c:v>
                </c:pt>
                <c:pt idx="1680">
                  <c:v>0.45413199999999998</c:v>
                </c:pt>
                <c:pt idx="1681">
                  <c:v>0.45431100000000002</c:v>
                </c:pt>
                <c:pt idx="1682">
                  <c:v>0.45441500000000001</c:v>
                </c:pt>
                <c:pt idx="1683">
                  <c:v>0.454434</c:v>
                </c:pt>
                <c:pt idx="1684">
                  <c:v>0.45490799999999998</c:v>
                </c:pt>
                <c:pt idx="1685">
                  <c:v>0.45506000000000002</c:v>
                </c:pt>
                <c:pt idx="1686">
                  <c:v>0.455457</c:v>
                </c:pt>
                <c:pt idx="1687">
                  <c:v>0.45624599999999998</c:v>
                </c:pt>
                <c:pt idx="1688">
                  <c:v>0.45670699999999997</c:v>
                </c:pt>
                <c:pt idx="1689">
                  <c:v>0.45673900000000001</c:v>
                </c:pt>
                <c:pt idx="1690">
                  <c:v>0.45726600000000001</c:v>
                </c:pt>
                <c:pt idx="1691">
                  <c:v>0.45788000000000001</c:v>
                </c:pt>
                <c:pt idx="1692">
                  <c:v>0.45836900000000003</c:v>
                </c:pt>
                <c:pt idx="1693">
                  <c:v>0.45864700000000003</c:v>
                </c:pt>
                <c:pt idx="1694">
                  <c:v>0.459032</c:v>
                </c:pt>
                <c:pt idx="1695">
                  <c:v>0.45912799999999998</c:v>
                </c:pt>
                <c:pt idx="1696">
                  <c:v>0.45967200000000003</c:v>
                </c:pt>
                <c:pt idx="1697">
                  <c:v>0.46004800000000001</c:v>
                </c:pt>
                <c:pt idx="1698">
                  <c:v>0.46066699999999999</c:v>
                </c:pt>
                <c:pt idx="1699">
                  <c:v>0.46086199999999999</c:v>
                </c:pt>
                <c:pt idx="1700">
                  <c:v>0.46202900000000002</c:v>
                </c:pt>
                <c:pt idx="1701">
                  <c:v>0.46215099999999998</c:v>
                </c:pt>
                <c:pt idx="1702">
                  <c:v>0.46244499999999999</c:v>
                </c:pt>
                <c:pt idx="1703">
                  <c:v>0.46249699999999999</c:v>
                </c:pt>
                <c:pt idx="1704">
                  <c:v>0.46258899999999997</c:v>
                </c:pt>
                <c:pt idx="1705">
                  <c:v>0.46265600000000001</c:v>
                </c:pt>
                <c:pt idx="1706">
                  <c:v>0.46271400000000001</c:v>
                </c:pt>
                <c:pt idx="1707">
                  <c:v>0.463893</c:v>
                </c:pt>
                <c:pt idx="1708">
                  <c:v>0.46417999999999998</c:v>
                </c:pt>
                <c:pt idx="1709">
                  <c:v>0.46462599999999998</c:v>
                </c:pt>
                <c:pt idx="1710">
                  <c:v>0.46484399999999998</c:v>
                </c:pt>
                <c:pt idx="1711">
                  <c:v>0.46559499999999998</c:v>
                </c:pt>
                <c:pt idx="1712">
                  <c:v>0.46581600000000001</c:v>
                </c:pt>
                <c:pt idx="1713">
                  <c:v>0.46640900000000002</c:v>
                </c:pt>
                <c:pt idx="1714">
                  <c:v>0.46679700000000002</c:v>
                </c:pt>
                <c:pt idx="1715">
                  <c:v>0.46727200000000002</c:v>
                </c:pt>
                <c:pt idx="1716">
                  <c:v>0.467418</c:v>
                </c:pt>
                <c:pt idx="1717">
                  <c:v>0.46772599999999998</c:v>
                </c:pt>
                <c:pt idx="1718">
                  <c:v>0.46813100000000002</c:v>
                </c:pt>
                <c:pt idx="1719">
                  <c:v>0.46822200000000003</c:v>
                </c:pt>
                <c:pt idx="1720">
                  <c:v>0.468808</c:v>
                </c:pt>
                <c:pt idx="1721">
                  <c:v>0.46969100000000003</c:v>
                </c:pt>
                <c:pt idx="1722">
                  <c:v>0.46978599999999998</c:v>
                </c:pt>
                <c:pt idx="1723">
                  <c:v>0.47022000000000003</c:v>
                </c:pt>
                <c:pt idx="1724">
                  <c:v>0.47201900000000002</c:v>
                </c:pt>
                <c:pt idx="1725">
                  <c:v>0.47287800000000002</c:v>
                </c:pt>
                <c:pt idx="1726">
                  <c:v>0.47332299999999999</c:v>
                </c:pt>
                <c:pt idx="1727">
                  <c:v>0.47365099999999999</c:v>
                </c:pt>
                <c:pt idx="1728">
                  <c:v>0.47508099999999998</c:v>
                </c:pt>
                <c:pt idx="1729">
                  <c:v>0.47800399999999998</c:v>
                </c:pt>
                <c:pt idx="1730">
                  <c:v>0.47809600000000002</c:v>
                </c:pt>
                <c:pt idx="1731">
                  <c:v>0.48036099999999998</c:v>
                </c:pt>
                <c:pt idx="1732">
                  <c:v>0.48316300000000001</c:v>
                </c:pt>
                <c:pt idx="1733">
                  <c:v>0.48496800000000001</c:v>
                </c:pt>
                <c:pt idx="1734">
                  <c:v>0.4854</c:v>
                </c:pt>
                <c:pt idx="1735">
                  <c:v>0.49304300000000001</c:v>
                </c:pt>
                <c:pt idx="1736">
                  <c:v>0.49503000000000003</c:v>
                </c:pt>
                <c:pt idx="1737">
                  <c:v>0.49604500000000001</c:v>
                </c:pt>
                <c:pt idx="1738">
                  <c:v>0.49807200000000001</c:v>
                </c:pt>
                <c:pt idx="1739">
                  <c:v>0.51431199999999999</c:v>
                </c:pt>
                <c:pt idx="1740">
                  <c:v>0.51879699999999995</c:v>
                </c:pt>
                <c:pt idx="1741">
                  <c:v>0.51918500000000001</c:v>
                </c:pt>
                <c:pt idx="1742">
                  <c:v>0.51960200000000001</c:v>
                </c:pt>
                <c:pt idx="1743">
                  <c:v>0.52188699999999999</c:v>
                </c:pt>
                <c:pt idx="1744">
                  <c:v>0.52474900000000002</c:v>
                </c:pt>
                <c:pt idx="1745">
                  <c:v>0.52526200000000001</c:v>
                </c:pt>
                <c:pt idx="1746">
                  <c:v>0.525308</c:v>
                </c:pt>
                <c:pt idx="1747">
                  <c:v>0.52555700000000005</c:v>
                </c:pt>
                <c:pt idx="1748">
                  <c:v>0.52685999999999999</c:v>
                </c:pt>
                <c:pt idx="1749">
                  <c:v>0.52701900000000002</c:v>
                </c:pt>
                <c:pt idx="1750">
                  <c:v>0.52869999999999995</c:v>
                </c:pt>
                <c:pt idx="1751">
                  <c:v>0.52907999999999999</c:v>
                </c:pt>
                <c:pt idx="1752">
                  <c:v>0.52925</c:v>
                </c:pt>
                <c:pt idx="1753">
                  <c:v>0.52952999999999995</c:v>
                </c:pt>
                <c:pt idx="1754">
                  <c:v>0.52981999999999996</c:v>
                </c:pt>
                <c:pt idx="1755">
                  <c:v>0.530505</c:v>
                </c:pt>
                <c:pt idx="1756">
                  <c:v>0.53060700000000005</c:v>
                </c:pt>
                <c:pt idx="1757">
                  <c:v>0.53190300000000001</c:v>
                </c:pt>
                <c:pt idx="1758">
                  <c:v>0.53234800000000004</c:v>
                </c:pt>
                <c:pt idx="1759">
                  <c:v>0.53235699999999997</c:v>
                </c:pt>
                <c:pt idx="1760">
                  <c:v>0.53331600000000001</c:v>
                </c:pt>
                <c:pt idx="1761">
                  <c:v>0.53348700000000004</c:v>
                </c:pt>
                <c:pt idx="1762">
                  <c:v>0.53446899999999997</c:v>
                </c:pt>
                <c:pt idx="1763">
                  <c:v>0.53503699999999998</c:v>
                </c:pt>
                <c:pt idx="1764">
                  <c:v>0.53603999999999996</c:v>
                </c:pt>
                <c:pt idx="1765">
                  <c:v>0.53616600000000003</c:v>
                </c:pt>
                <c:pt idx="1766">
                  <c:v>0.53648399999999996</c:v>
                </c:pt>
                <c:pt idx="1767">
                  <c:v>0.53683999999999998</c:v>
                </c:pt>
                <c:pt idx="1768">
                  <c:v>0.53734099999999996</c:v>
                </c:pt>
                <c:pt idx="1769">
                  <c:v>0.53768499999999997</c:v>
                </c:pt>
                <c:pt idx="1770">
                  <c:v>0.53780600000000001</c:v>
                </c:pt>
                <c:pt idx="1771">
                  <c:v>0.53822099999999995</c:v>
                </c:pt>
                <c:pt idx="1772">
                  <c:v>0.53850699999999996</c:v>
                </c:pt>
                <c:pt idx="1773">
                  <c:v>0.53858200000000001</c:v>
                </c:pt>
                <c:pt idx="1774">
                  <c:v>0.53946300000000003</c:v>
                </c:pt>
                <c:pt idx="1775">
                  <c:v>0.53983000000000003</c:v>
                </c:pt>
                <c:pt idx="1776">
                  <c:v>0.53998199999999996</c:v>
                </c:pt>
                <c:pt idx="1777">
                  <c:v>0.54040999999999995</c:v>
                </c:pt>
                <c:pt idx="1778">
                  <c:v>0.540663</c:v>
                </c:pt>
                <c:pt idx="1779">
                  <c:v>0.54103199999999996</c:v>
                </c:pt>
                <c:pt idx="1780">
                  <c:v>0.54194799999999999</c:v>
                </c:pt>
                <c:pt idx="1781">
                  <c:v>0.54247199999999995</c:v>
                </c:pt>
                <c:pt idx="1782">
                  <c:v>0.54248099999999999</c:v>
                </c:pt>
                <c:pt idx="1783">
                  <c:v>0.54272399999999998</c:v>
                </c:pt>
                <c:pt idx="1784">
                  <c:v>0.54366400000000004</c:v>
                </c:pt>
                <c:pt idx="1785">
                  <c:v>0.54369900000000004</c:v>
                </c:pt>
                <c:pt idx="1786">
                  <c:v>0.54386999999999996</c:v>
                </c:pt>
                <c:pt idx="1787">
                  <c:v>0.54499900000000001</c:v>
                </c:pt>
                <c:pt idx="1788">
                  <c:v>0.54575099999999999</c:v>
                </c:pt>
                <c:pt idx="1789">
                  <c:v>0.546157</c:v>
                </c:pt>
                <c:pt idx="1790">
                  <c:v>0.54622300000000001</c:v>
                </c:pt>
                <c:pt idx="1791">
                  <c:v>0.54630800000000002</c:v>
                </c:pt>
                <c:pt idx="1792">
                  <c:v>0.54741200000000001</c:v>
                </c:pt>
                <c:pt idx="1793">
                  <c:v>0.54790399999999995</c:v>
                </c:pt>
                <c:pt idx="1794">
                  <c:v>0.54888099999999995</c:v>
                </c:pt>
                <c:pt idx="1795">
                  <c:v>0.54937899999999995</c:v>
                </c:pt>
                <c:pt idx="1796">
                  <c:v>0.54949499999999996</c:v>
                </c:pt>
                <c:pt idx="1797">
                  <c:v>0.54955200000000004</c:v>
                </c:pt>
                <c:pt idx="1798">
                  <c:v>0.54956700000000003</c:v>
                </c:pt>
                <c:pt idx="1799">
                  <c:v>0.55003400000000002</c:v>
                </c:pt>
                <c:pt idx="1800">
                  <c:v>0.55016299999999996</c:v>
                </c:pt>
                <c:pt idx="1801">
                  <c:v>0.55085099999999998</c:v>
                </c:pt>
                <c:pt idx="1802">
                  <c:v>0.55145100000000002</c:v>
                </c:pt>
                <c:pt idx="1803">
                  <c:v>0.55152500000000004</c:v>
                </c:pt>
                <c:pt idx="1804">
                  <c:v>0.55180200000000001</c:v>
                </c:pt>
                <c:pt idx="1805">
                  <c:v>0.55255500000000002</c:v>
                </c:pt>
                <c:pt idx="1806">
                  <c:v>0.55270799999999998</c:v>
                </c:pt>
                <c:pt idx="1807">
                  <c:v>0.55272600000000005</c:v>
                </c:pt>
                <c:pt idx="1808">
                  <c:v>0.55277100000000001</c:v>
                </c:pt>
                <c:pt idx="1809">
                  <c:v>0.55301100000000003</c:v>
                </c:pt>
                <c:pt idx="1810">
                  <c:v>0.55402200000000001</c:v>
                </c:pt>
                <c:pt idx="1811">
                  <c:v>0.55409900000000001</c:v>
                </c:pt>
                <c:pt idx="1812">
                  <c:v>0.55491199999999996</c:v>
                </c:pt>
                <c:pt idx="1813">
                  <c:v>0.55562999999999996</c:v>
                </c:pt>
                <c:pt idx="1814">
                  <c:v>0.555867</c:v>
                </c:pt>
                <c:pt idx="1815">
                  <c:v>0.55691400000000002</c:v>
                </c:pt>
                <c:pt idx="1816">
                  <c:v>0.55801599999999996</c:v>
                </c:pt>
                <c:pt idx="1817">
                  <c:v>0.55873200000000001</c:v>
                </c:pt>
                <c:pt idx="1818">
                  <c:v>0.55942000000000003</c:v>
                </c:pt>
                <c:pt idx="1819">
                  <c:v>0.55978600000000001</c:v>
                </c:pt>
                <c:pt idx="1820">
                  <c:v>0.55995799999999996</c:v>
                </c:pt>
                <c:pt idx="1821">
                  <c:v>0.56012600000000001</c:v>
                </c:pt>
                <c:pt idx="1822">
                  <c:v>0.56039499999999998</c:v>
                </c:pt>
                <c:pt idx="1823">
                  <c:v>0.56064199999999997</c:v>
                </c:pt>
                <c:pt idx="1824">
                  <c:v>0.56065100000000001</c:v>
                </c:pt>
                <c:pt idx="1825">
                  <c:v>0.56107799999999997</c:v>
                </c:pt>
                <c:pt idx="1826">
                  <c:v>0.56129600000000002</c:v>
                </c:pt>
                <c:pt idx="1827">
                  <c:v>0.56137899999999996</c:v>
                </c:pt>
                <c:pt idx="1828">
                  <c:v>0.56259700000000001</c:v>
                </c:pt>
                <c:pt idx="1829">
                  <c:v>0.56262400000000001</c:v>
                </c:pt>
                <c:pt idx="1830">
                  <c:v>0.56278700000000004</c:v>
                </c:pt>
                <c:pt idx="1831">
                  <c:v>0.56291800000000003</c:v>
                </c:pt>
                <c:pt idx="1832">
                  <c:v>0.56315199999999999</c:v>
                </c:pt>
                <c:pt idx="1833">
                  <c:v>0.56345800000000001</c:v>
                </c:pt>
                <c:pt idx="1834">
                  <c:v>0.56396900000000005</c:v>
                </c:pt>
                <c:pt idx="1835">
                  <c:v>0.56412200000000001</c:v>
                </c:pt>
                <c:pt idx="1836">
                  <c:v>0.56452100000000005</c:v>
                </c:pt>
                <c:pt idx="1837">
                  <c:v>0.56496400000000002</c:v>
                </c:pt>
                <c:pt idx="1838">
                  <c:v>0.56515300000000002</c:v>
                </c:pt>
                <c:pt idx="1839">
                  <c:v>0.56543399999999999</c:v>
                </c:pt>
                <c:pt idx="1840">
                  <c:v>0.565608</c:v>
                </c:pt>
                <c:pt idx="1841">
                  <c:v>0.56598999999999999</c:v>
                </c:pt>
                <c:pt idx="1842">
                  <c:v>0.56608700000000001</c:v>
                </c:pt>
                <c:pt idx="1843">
                  <c:v>0.56666000000000005</c:v>
                </c:pt>
                <c:pt idx="1844">
                  <c:v>0.56705099999999997</c:v>
                </c:pt>
                <c:pt idx="1845">
                  <c:v>0.56727799999999995</c:v>
                </c:pt>
                <c:pt idx="1846">
                  <c:v>0.56728500000000004</c:v>
                </c:pt>
                <c:pt idx="1847">
                  <c:v>0.56782200000000005</c:v>
                </c:pt>
                <c:pt idx="1848">
                  <c:v>0.56783099999999997</c:v>
                </c:pt>
                <c:pt idx="1849">
                  <c:v>0.56794800000000001</c:v>
                </c:pt>
                <c:pt idx="1850">
                  <c:v>0.56801000000000001</c:v>
                </c:pt>
                <c:pt idx="1851">
                  <c:v>0.56805499999999998</c:v>
                </c:pt>
                <c:pt idx="1852">
                  <c:v>0.56807700000000005</c:v>
                </c:pt>
                <c:pt idx="1853">
                  <c:v>0.56817799999999996</c:v>
                </c:pt>
                <c:pt idx="1854">
                  <c:v>0.56867199999999996</c:v>
                </c:pt>
                <c:pt idx="1855">
                  <c:v>0.56930999999999998</c:v>
                </c:pt>
                <c:pt idx="1856">
                  <c:v>0.56952899999999995</c:v>
                </c:pt>
                <c:pt idx="1857">
                  <c:v>0.56968600000000003</c:v>
                </c:pt>
                <c:pt idx="1858">
                  <c:v>0.56976000000000004</c:v>
                </c:pt>
                <c:pt idx="1859">
                  <c:v>0.56995200000000001</c:v>
                </c:pt>
                <c:pt idx="1860">
                  <c:v>0.57114500000000001</c:v>
                </c:pt>
                <c:pt idx="1861">
                  <c:v>0.57125800000000004</c:v>
                </c:pt>
                <c:pt idx="1862">
                  <c:v>0.57145000000000001</c:v>
                </c:pt>
                <c:pt idx="1863">
                  <c:v>0.57162299999999999</c:v>
                </c:pt>
                <c:pt idx="1864">
                  <c:v>0.57218400000000003</c:v>
                </c:pt>
                <c:pt idx="1865">
                  <c:v>0.57246200000000003</c:v>
                </c:pt>
                <c:pt idx="1866">
                  <c:v>0.57285799999999998</c:v>
                </c:pt>
                <c:pt idx="1867">
                  <c:v>0.57349099999999997</c:v>
                </c:pt>
                <c:pt idx="1868">
                  <c:v>0.57432899999999998</c:v>
                </c:pt>
                <c:pt idx="1869">
                  <c:v>0.57448900000000003</c:v>
                </c:pt>
                <c:pt idx="1870">
                  <c:v>0.57494599999999996</c:v>
                </c:pt>
                <c:pt idx="1871">
                  <c:v>0.57502699999999995</c:v>
                </c:pt>
                <c:pt idx="1872">
                  <c:v>0.57541200000000003</c:v>
                </c:pt>
                <c:pt idx="1873">
                  <c:v>0.575708</c:v>
                </c:pt>
                <c:pt idx="1874">
                  <c:v>0.57597299999999996</c:v>
                </c:pt>
                <c:pt idx="1875">
                  <c:v>0.57606400000000002</c:v>
                </c:pt>
                <c:pt idx="1876">
                  <c:v>0.57611999999999997</c:v>
                </c:pt>
                <c:pt idx="1877">
                  <c:v>0.57612799999999997</c:v>
                </c:pt>
                <c:pt idx="1878">
                  <c:v>0.57630999999999999</c:v>
                </c:pt>
                <c:pt idx="1879">
                  <c:v>0.576349</c:v>
                </c:pt>
                <c:pt idx="1880">
                  <c:v>0.57654000000000005</c:v>
                </c:pt>
                <c:pt idx="1881">
                  <c:v>0.57656399999999997</c:v>
                </c:pt>
                <c:pt idx="1882">
                  <c:v>0.57663299999999995</c:v>
                </c:pt>
                <c:pt idx="1883">
                  <c:v>0.57730599999999999</c:v>
                </c:pt>
                <c:pt idx="1884">
                  <c:v>0.577658</c:v>
                </c:pt>
                <c:pt idx="1885">
                  <c:v>0.57766399999999996</c:v>
                </c:pt>
                <c:pt idx="1886">
                  <c:v>0.57775799999999999</c:v>
                </c:pt>
                <c:pt idx="1887">
                  <c:v>0.57841100000000001</c:v>
                </c:pt>
                <c:pt idx="1888">
                  <c:v>0.57879599999999998</c:v>
                </c:pt>
                <c:pt idx="1889">
                  <c:v>0.580758</c:v>
                </c:pt>
                <c:pt idx="1890">
                  <c:v>0.58083300000000004</c:v>
                </c:pt>
                <c:pt idx="1891">
                  <c:v>0.58136500000000002</c:v>
                </c:pt>
                <c:pt idx="1892">
                  <c:v>0.58204500000000003</c:v>
                </c:pt>
                <c:pt idx="1893">
                  <c:v>0.58234799999999998</c:v>
                </c:pt>
                <c:pt idx="1894">
                  <c:v>0.58235199999999998</c:v>
                </c:pt>
                <c:pt idx="1895">
                  <c:v>0.58283200000000002</c:v>
                </c:pt>
                <c:pt idx="1896">
                  <c:v>0.582839</c:v>
                </c:pt>
                <c:pt idx="1897">
                  <c:v>0.58314900000000003</c:v>
                </c:pt>
                <c:pt idx="1898">
                  <c:v>0.58326999999999996</c:v>
                </c:pt>
                <c:pt idx="1899">
                  <c:v>0.58387199999999995</c:v>
                </c:pt>
                <c:pt idx="1900">
                  <c:v>0.58450400000000002</c:v>
                </c:pt>
                <c:pt idx="1901">
                  <c:v>0.58450800000000003</c:v>
                </c:pt>
                <c:pt idx="1902">
                  <c:v>0.58474999999999999</c:v>
                </c:pt>
                <c:pt idx="1903">
                  <c:v>0.58620700000000003</c:v>
                </c:pt>
                <c:pt idx="1904">
                  <c:v>0.58641699999999997</c:v>
                </c:pt>
                <c:pt idx="1905">
                  <c:v>0.58685799999999999</c:v>
                </c:pt>
                <c:pt idx="1906">
                  <c:v>0.58699800000000002</c:v>
                </c:pt>
                <c:pt idx="1907">
                  <c:v>0.58716599999999997</c:v>
                </c:pt>
                <c:pt idx="1908">
                  <c:v>0.58741500000000002</c:v>
                </c:pt>
                <c:pt idx="1909">
                  <c:v>0.587974</c:v>
                </c:pt>
                <c:pt idx="1910">
                  <c:v>0.58799400000000002</c:v>
                </c:pt>
                <c:pt idx="1911">
                  <c:v>0.58816599999999997</c:v>
                </c:pt>
                <c:pt idx="1912">
                  <c:v>0.58818000000000004</c:v>
                </c:pt>
                <c:pt idx="1913">
                  <c:v>0.58839799999999998</c:v>
                </c:pt>
                <c:pt idx="1914">
                  <c:v>0.58843699999999999</c:v>
                </c:pt>
                <c:pt idx="1915">
                  <c:v>0.58885699999999996</c:v>
                </c:pt>
                <c:pt idx="1916">
                  <c:v>0.590395</c:v>
                </c:pt>
                <c:pt idx="1917">
                  <c:v>0.590499</c:v>
                </c:pt>
                <c:pt idx="1918">
                  <c:v>0.59122200000000003</c:v>
                </c:pt>
                <c:pt idx="1919">
                  <c:v>0.59168799999999999</c:v>
                </c:pt>
                <c:pt idx="1920">
                  <c:v>0.59211000000000003</c:v>
                </c:pt>
                <c:pt idx="1921">
                  <c:v>0.59257899999999997</c:v>
                </c:pt>
                <c:pt idx="1922">
                  <c:v>0.59265199999999996</c:v>
                </c:pt>
                <c:pt idx="1923">
                  <c:v>0.59309599999999996</c:v>
                </c:pt>
                <c:pt idx="1924">
                  <c:v>0.59325799999999995</c:v>
                </c:pt>
                <c:pt idx="1925">
                  <c:v>0.59422900000000001</c:v>
                </c:pt>
                <c:pt idx="1926">
                  <c:v>0.59460599999999997</c:v>
                </c:pt>
                <c:pt idx="1927">
                  <c:v>0.59490600000000005</c:v>
                </c:pt>
                <c:pt idx="1928">
                  <c:v>0.59542499999999998</c:v>
                </c:pt>
                <c:pt idx="1929">
                  <c:v>0.595688</c:v>
                </c:pt>
                <c:pt idx="1930">
                  <c:v>0.59625600000000001</c:v>
                </c:pt>
                <c:pt idx="1931">
                  <c:v>0.596773</c:v>
                </c:pt>
                <c:pt idx="1932">
                  <c:v>0.59682900000000005</c:v>
                </c:pt>
                <c:pt idx="1933">
                  <c:v>0.59822200000000003</c:v>
                </c:pt>
                <c:pt idx="1934">
                  <c:v>0.59866399999999997</c:v>
                </c:pt>
                <c:pt idx="1935">
                  <c:v>0.59928899999999996</c:v>
                </c:pt>
                <c:pt idx="1936">
                  <c:v>0.59931699999999999</c:v>
                </c:pt>
                <c:pt idx="1937">
                  <c:v>0.60060400000000003</c:v>
                </c:pt>
                <c:pt idx="1938">
                  <c:v>0.60065100000000005</c:v>
                </c:pt>
                <c:pt idx="1939">
                  <c:v>0.60074700000000003</c:v>
                </c:pt>
                <c:pt idx="1940">
                  <c:v>0.60190100000000002</c:v>
                </c:pt>
                <c:pt idx="1941">
                  <c:v>0.60205900000000001</c:v>
                </c:pt>
                <c:pt idx="1942">
                  <c:v>0.60254200000000002</c:v>
                </c:pt>
                <c:pt idx="1943">
                  <c:v>0.60277400000000003</c:v>
                </c:pt>
                <c:pt idx="1944">
                  <c:v>0.60344200000000003</c:v>
                </c:pt>
                <c:pt idx="1945">
                  <c:v>0.60353299999999999</c:v>
                </c:pt>
                <c:pt idx="1946">
                  <c:v>0.60373100000000002</c:v>
                </c:pt>
                <c:pt idx="1947">
                  <c:v>0.60428099999999996</c:v>
                </c:pt>
                <c:pt idx="1948">
                  <c:v>0.60434100000000002</c:v>
                </c:pt>
                <c:pt idx="1949">
                  <c:v>0.60466200000000003</c:v>
                </c:pt>
                <c:pt idx="1950">
                  <c:v>0.60526899999999995</c:v>
                </c:pt>
                <c:pt idx="1951">
                  <c:v>0.60563900000000004</c:v>
                </c:pt>
                <c:pt idx="1952">
                  <c:v>0.60622299999999996</c:v>
                </c:pt>
                <c:pt idx="1953">
                  <c:v>0.60624500000000003</c:v>
                </c:pt>
                <c:pt idx="1954">
                  <c:v>0.60670000000000002</c:v>
                </c:pt>
                <c:pt idx="1955">
                  <c:v>0.60729599999999995</c:v>
                </c:pt>
                <c:pt idx="1956">
                  <c:v>0.60738999999999999</c:v>
                </c:pt>
                <c:pt idx="1957">
                  <c:v>0.60794099999999995</c:v>
                </c:pt>
                <c:pt idx="1958">
                  <c:v>0.60802999999999996</c:v>
                </c:pt>
                <c:pt idx="1959">
                  <c:v>0.60829599999999995</c:v>
                </c:pt>
                <c:pt idx="1960">
                  <c:v>0.60860700000000001</c:v>
                </c:pt>
                <c:pt idx="1961">
                  <c:v>0.60930399999999996</c:v>
                </c:pt>
                <c:pt idx="1962">
                  <c:v>0.60953400000000002</c:v>
                </c:pt>
                <c:pt idx="1963">
                  <c:v>0.61014299999999999</c:v>
                </c:pt>
                <c:pt idx="1964">
                  <c:v>0.61014800000000002</c:v>
                </c:pt>
                <c:pt idx="1965">
                  <c:v>0.61049500000000001</c:v>
                </c:pt>
                <c:pt idx="1966">
                  <c:v>0.61050300000000002</c:v>
                </c:pt>
                <c:pt idx="1967">
                  <c:v>0.61054299999999995</c:v>
                </c:pt>
                <c:pt idx="1968">
                  <c:v>0.61113499999999998</c:v>
                </c:pt>
                <c:pt idx="1969">
                  <c:v>0.61151299999999997</c:v>
                </c:pt>
                <c:pt idx="1970">
                  <c:v>0.61186799999999997</c:v>
                </c:pt>
                <c:pt idx="1971">
                  <c:v>0.61241400000000001</c:v>
                </c:pt>
                <c:pt idx="1972">
                  <c:v>0.61278200000000005</c:v>
                </c:pt>
                <c:pt idx="1973">
                  <c:v>0.61325700000000005</c:v>
                </c:pt>
                <c:pt idx="1974">
                  <c:v>0.61468800000000001</c:v>
                </c:pt>
                <c:pt idx="1975">
                  <c:v>0.614838</c:v>
                </c:pt>
                <c:pt idx="1976">
                  <c:v>0.61514199999999997</c:v>
                </c:pt>
                <c:pt idx="1977">
                  <c:v>0.61581699999999995</c:v>
                </c:pt>
                <c:pt idx="1978">
                  <c:v>0.61596700000000004</c:v>
                </c:pt>
                <c:pt idx="1979">
                  <c:v>0.61662600000000001</c:v>
                </c:pt>
                <c:pt idx="1980">
                  <c:v>0.617533</c:v>
                </c:pt>
                <c:pt idx="1981">
                  <c:v>0.61799199999999999</c:v>
                </c:pt>
                <c:pt idx="1982">
                  <c:v>0.61855599999999999</c:v>
                </c:pt>
                <c:pt idx="1983">
                  <c:v>0.61922900000000003</c:v>
                </c:pt>
                <c:pt idx="1984">
                  <c:v>0.61951000000000001</c:v>
                </c:pt>
                <c:pt idx="1985">
                  <c:v>0.61975100000000005</c:v>
                </c:pt>
                <c:pt idx="1986">
                  <c:v>0.61989499999999997</c:v>
                </c:pt>
                <c:pt idx="1987">
                  <c:v>0.62040499999999998</c:v>
                </c:pt>
                <c:pt idx="1988">
                  <c:v>0.62090900000000004</c:v>
                </c:pt>
                <c:pt idx="1989">
                  <c:v>0.62093399999999999</c:v>
                </c:pt>
                <c:pt idx="1990">
                  <c:v>0.62149399999999999</c:v>
                </c:pt>
                <c:pt idx="1991">
                  <c:v>0.62171399999999999</c:v>
                </c:pt>
                <c:pt idx="1992">
                  <c:v>0.62177700000000002</c:v>
                </c:pt>
                <c:pt idx="1993">
                  <c:v>0.62185900000000005</c:v>
                </c:pt>
                <c:pt idx="1994">
                  <c:v>0.62283900000000003</c:v>
                </c:pt>
                <c:pt idx="1995">
                  <c:v>0.62373000000000001</c:v>
                </c:pt>
                <c:pt idx="1996">
                  <c:v>0.62373299999999998</c:v>
                </c:pt>
                <c:pt idx="1997">
                  <c:v>0.62417299999999998</c:v>
                </c:pt>
                <c:pt idx="1998">
                  <c:v>0.62423799999999996</c:v>
                </c:pt>
                <c:pt idx="1999">
                  <c:v>0.625973</c:v>
                </c:pt>
                <c:pt idx="2000">
                  <c:v>0.62599300000000002</c:v>
                </c:pt>
                <c:pt idx="2001">
                  <c:v>0.626973</c:v>
                </c:pt>
                <c:pt idx="2002">
                  <c:v>0.62701099999999999</c:v>
                </c:pt>
                <c:pt idx="2003">
                  <c:v>0.62701799999999996</c:v>
                </c:pt>
                <c:pt idx="2004">
                  <c:v>0.62723200000000001</c:v>
                </c:pt>
                <c:pt idx="2005">
                  <c:v>0.62748899999999996</c:v>
                </c:pt>
                <c:pt idx="2006">
                  <c:v>0.62749200000000005</c:v>
                </c:pt>
                <c:pt idx="2007">
                  <c:v>0.62770199999999998</c:v>
                </c:pt>
                <c:pt idx="2008">
                  <c:v>0.62814800000000004</c:v>
                </c:pt>
                <c:pt idx="2009">
                  <c:v>0.62937699999999996</c:v>
                </c:pt>
                <c:pt idx="2010">
                  <c:v>0.62963400000000003</c:v>
                </c:pt>
                <c:pt idx="2011">
                  <c:v>0.62981200000000004</c:v>
                </c:pt>
                <c:pt idx="2012">
                  <c:v>0.63009999999999999</c:v>
                </c:pt>
                <c:pt idx="2013">
                  <c:v>0.63020699999999996</c:v>
                </c:pt>
                <c:pt idx="2014">
                  <c:v>0.63055399999999995</c:v>
                </c:pt>
                <c:pt idx="2015">
                  <c:v>0.63072099999999998</c:v>
                </c:pt>
                <c:pt idx="2016">
                  <c:v>0.63174799999999998</c:v>
                </c:pt>
                <c:pt idx="2017">
                  <c:v>0.63187800000000005</c:v>
                </c:pt>
                <c:pt idx="2018">
                  <c:v>0.63218399999999997</c:v>
                </c:pt>
                <c:pt idx="2019">
                  <c:v>0.63257799999999997</c:v>
                </c:pt>
                <c:pt idx="2020">
                  <c:v>0.632656</c:v>
                </c:pt>
                <c:pt idx="2021">
                  <c:v>0.63314199999999998</c:v>
                </c:pt>
                <c:pt idx="2022">
                  <c:v>0.633324</c:v>
                </c:pt>
                <c:pt idx="2023">
                  <c:v>0.63376399999999999</c:v>
                </c:pt>
                <c:pt idx="2024">
                  <c:v>0.63424499999999995</c:v>
                </c:pt>
                <c:pt idx="2025">
                  <c:v>0.63438499999999998</c:v>
                </c:pt>
                <c:pt idx="2026">
                  <c:v>0.63556599999999996</c:v>
                </c:pt>
                <c:pt idx="2027">
                  <c:v>0.63603299999999996</c:v>
                </c:pt>
                <c:pt idx="2028">
                  <c:v>0.63655499999999998</c:v>
                </c:pt>
                <c:pt idx="2029">
                  <c:v>0.63663800000000004</c:v>
                </c:pt>
                <c:pt idx="2030">
                  <c:v>0.63677899999999998</c:v>
                </c:pt>
                <c:pt idx="2031">
                  <c:v>0.636826</c:v>
                </c:pt>
                <c:pt idx="2032">
                  <c:v>0.63683500000000004</c:v>
                </c:pt>
                <c:pt idx="2033">
                  <c:v>0.63726700000000003</c:v>
                </c:pt>
                <c:pt idx="2034">
                  <c:v>0.63754100000000002</c:v>
                </c:pt>
                <c:pt idx="2035">
                  <c:v>0.63759699999999997</c:v>
                </c:pt>
                <c:pt idx="2036">
                  <c:v>0.63782300000000003</c:v>
                </c:pt>
                <c:pt idx="2037">
                  <c:v>0.638015</c:v>
                </c:pt>
                <c:pt idx="2038">
                  <c:v>0.63802800000000004</c:v>
                </c:pt>
                <c:pt idx="2039">
                  <c:v>0.63824800000000004</c:v>
                </c:pt>
                <c:pt idx="2040">
                  <c:v>0.63859200000000005</c:v>
                </c:pt>
                <c:pt idx="2041">
                  <c:v>0.63919000000000004</c:v>
                </c:pt>
                <c:pt idx="2042">
                  <c:v>0.63968499999999995</c:v>
                </c:pt>
                <c:pt idx="2043">
                  <c:v>0.64004000000000005</c:v>
                </c:pt>
                <c:pt idx="2044">
                  <c:v>0.640513</c:v>
                </c:pt>
                <c:pt idx="2045">
                  <c:v>0.64064699999999997</c:v>
                </c:pt>
                <c:pt idx="2046">
                  <c:v>0.64075400000000005</c:v>
                </c:pt>
                <c:pt idx="2047">
                  <c:v>0.64087499999999997</c:v>
                </c:pt>
                <c:pt idx="2048">
                  <c:v>0.64147200000000004</c:v>
                </c:pt>
                <c:pt idx="2049">
                  <c:v>0.64164699999999997</c:v>
                </c:pt>
                <c:pt idx="2050">
                  <c:v>0.64206799999999997</c:v>
                </c:pt>
                <c:pt idx="2051">
                  <c:v>0.642652</c:v>
                </c:pt>
                <c:pt idx="2052">
                  <c:v>0.64281100000000002</c:v>
                </c:pt>
                <c:pt idx="2053">
                  <c:v>0.64281200000000005</c:v>
                </c:pt>
                <c:pt idx="2054">
                  <c:v>0.64307099999999995</c:v>
                </c:pt>
                <c:pt idx="2055">
                  <c:v>0.64311200000000002</c:v>
                </c:pt>
                <c:pt idx="2056">
                  <c:v>0.643594</c:v>
                </c:pt>
                <c:pt idx="2057">
                  <c:v>0.64371</c:v>
                </c:pt>
                <c:pt idx="2058">
                  <c:v>0.64377700000000004</c:v>
                </c:pt>
                <c:pt idx="2059">
                  <c:v>0.64380400000000004</c:v>
                </c:pt>
                <c:pt idx="2060">
                  <c:v>0.64401900000000001</c:v>
                </c:pt>
                <c:pt idx="2061">
                  <c:v>0.64413600000000004</c:v>
                </c:pt>
                <c:pt idx="2062">
                  <c:v>0.64426499999999998</c:v>
                </c:pt>
                <c:pt idx="2063">
                  <c:v>0.64482700000000004</c:v>
                </c:pt>
                <c:pt idx="2064">
                  <c:v>0.64490599999999998</c:v>
                </c:pt>
                <c:pt idx="2065">
                  <c:v>0.645316</c:v>
                </c:pt>
                <c:pt idx="2066">
                  <c:v>0.64565499999999998</c:v>
                </c:pt>
                <c:pt idx="2067">
                  <c:v>0.64575199999999999</c:v>
                </c:pt>
                <c:pt idx="2068">
                  <c:v>0.64584200000000003</c:v>
                </c:pt>
                <c:pt idx="2069">
                  <c:v>0.64673599999999998</c:v>
                </c:pt>
                <c:pt idx="2070">
                  <c:v>0.64745600000000003</c:v>
                </c:pt>
                <c:pt idx="2071">
                  <c:v>0.64866400000000002</c:v>
                </c:pt>
                <c:pt idx="2072">
                  <c:v>0.64900999999999998</c:v>
                </c:pt>
                <c:pt idx="2073">
                  <c:v>0.65041400000000005</c:v>
                </c:pt>
                <c:pt idx="2074">
                  <c:v>0.65075000000000005</c:v>
                </c:pt>
                <c:pt idx="2075">
                  <c:v>0.65221899999999999</c:v>
                </c:pt>
                <c:pt idx="2076">
                  <c:v>0.65228799999999998</c:v>
                </c:pt>
                <c:pt idx="2077">
                  <c:v>0.652671</c:v>
                </c:pt>
                <c:pt idx="2078">
                  <c:v>0.65303999999999995</c:v>
                </c:pt>
                <c:pt idx="2079">
                  <c:v>0.65334099999999995</c:v>
                </c:pt>
                <c:pt idx="2080">
                  <c:v>0.65368300000000001</c:v>
                </c:pt>
                <c:pt idx="2081">
                  <c:v>0.65385400000000005</c:v>
                </c:pt>
                <c:pt idx="2082">
                  <c:v>0.654026</c:v>
                </c:pt>
                <c:pt idx="2083">
                  <c:v>0.65506799999999998</c:v>
                </c:pt>
                <c:pt idx="2084">
                  <c:v>0.65515599999999996</c:v>
                </c:pt>
                <c:pt idx="2085">
                  <c:v>0.65542</c:v>
                </c:pt>
                <c:pt idx="2086">
                  <c:v>0.65584600000000004</c:v>
                </c:pt>
                <c:pt idx="2087">
                  <c:v>0.65651000000000004</c:v>
                </c:pt>
                <c:pt idx="2088">
                  <c:v>0.65659299999999998</c:v>
                </c:pt>
                <c:pt idx="2089">
                  <c:v>0.65726899999999999</c:v>
                </c:pt>
                <c:pt idx="2090">
                  <c:v>0.65747199999999995</c:v>
                </c:pt>
                <c:pt idx="2091">
                  <c:v>0.65767500000000001</c:v>
                </c:pt>
                <c:pt idx="2092">
                  <c:v>0.65778099999999995</c:v>
                </c:pt>
                <c:pt idx="2093">
                  <c:v>0.65810999999999997</c:v>
                </c:pt>
                <c:pt idx="2094">
                  <c:v>0.65863099999999997</c:v>
                </c:pt>
                <c:pt idx="2095">
                  <c:v>0.65951400000000004</c:v>
                </c:pt>
                <c:pt idx="2096">
                  <c:v>0.65969699999999998</c:v>
                </c:pt>
                <c:pt idx="2097">
                  <c:v>0.65980399999999995</c:v>
                </c:pt>
                <c:pt idx="2098">
                  <c:v>0.66023900000000002</c:v>
                </c:pt>
                <c:pt idx="2099">
                  <c:v>0.66051400000000005</c:v>
                </c:pt>
                <c:pt idx="2100">
                  <c:v>0.66081299999999998</c:v>
                </c:pt>
                <c:pt idx="2101">
                  <c:v>0.66084200000000004</c:v>
                </c:pt>
                <c:pt idx="2102">
                  <c:v>0.66119300000000003</c:v>
                </c:pt>
                <c:pt idx="2103">
                  <c:v>0.66132299999999999</c:v>
                </c:pt>
                <c:pt idx="2104">
                  <c:v>0.66167900000000002</c:v>
                </c:pt>
                <c:pt idx="2105">
                  <c:v>0.66176599999999997</c:v>
                </c:pt>
                <c:pt idx="2106">
                  <c:v>0.66186800000000001</c:v>
                </c:pt>
                <c:pt idx="2107">
                  <c:v>0.66213900000000003</c:v>
                </c:pt>
                <c:pt idx="2108">
                  <c:v>0.662721</c:v>
                </c:pt>
                <c:pt idx="2109">
                  <c:v>0.66284500000000002</c:v>
                </c:pt>
                <c:pt idx="2110">
                  <c:v>0.66305400000000003</c:v>
                </c:pt>
                <c:pt idx="2111">
                  <c:v>0.66308199999999995</c:v>
                </c:pt>
                <c:pt idx="2112">
                  <c:v>0.66318299999999997</c:v>
                </c:pt>
                <c:pt idx="2113">
                  <c:v>0.664215</c:v>
                </c:pt>
                <c:pt idx="2114">
                  <c:v>0.66470600000000002</c:v>
                </c:pt>
                <c:pt idx="2115">
                  <c:v>0.66473199999999999</c:v>
                </c:pt>
                <c:pt idx="2116">
                  <c:v>0.66481999999999997</c:v>
                </c:pt>
                <c:pt idx="2117">
                  <c:v>0.66495700000000002</c:v>
                </c:pt>
                <c:pt idx="2118">
                  <c:v>0.66540200000000005</c:v>
                </c:pt>
                <c:pt idx="2119">
                  <c:v>0.66569400000000001</c:v>
                </c:pt>
                <c:pt idx="2120">
                  <c:v>0.66576800000000003</c:v>
                </c:pt>
                <c:pt idx="2121">
                  <c:v>0.66581900000000005</c:v>
                </c:pt>
                <c:pt idx="2122">
                  <c:v>0.66586599999999996</c:v>
                </c:pt>
                <c:pt idx="2123">
                  <c:v>0.66652900000000004</c:v>
                </c:pt>
                <c:pt idx="2124">
                  <c:v>0.66683999999999999</c:v>
                </c:pt>
                <c:pt idx="2125">
                  <c:v>0.66741700000000004</c:v>
                </c:pt>
                <c:pt idx="2126">
                  <c:v>0.66802499999999998</c:v>
                </c:pt>
                <c:pt idx="2127">
                  <c:v>0.66820800000000002</c:v>
                </c:pt>
                <c:pt idx="2128">
                  <c:v>0.66942900000000005</c:v>
                </c:pt>
                <c:pt idx="2129">
                  <c:v>0.66959999999999997</c:v>
                </c:pt>
                <c:pt idx="2130">
                  <c:v>0.66999799999999998</c:v>
                </c:pt>
                <c:pt idx="2131">
                  <c:v>0.67002099999999998</c:v>
                </c:pt>
                <c:pt idx="2132">
                  <c:v>0.67042800000000002</c:v>
                </c:pt>
                <c:pt idx="2133">
                  <c:v>0.67054499999999995</c:v>
                </c:pt>
                <c:pt idx="2134">
                  <c:v>0.67069000000000001</c:v>
                </c:pt>
                <c:pt idx="2135">
                  <c:v>0.67071700000000001</c:v>
                </c:pt>
                <c:pt idx="2136">
                  <c:v>0.67078300000000002</c:v>
                </c:pt>
                <c:pt idx="2137">
                  <c:v>0.67141399999999996</c:v>
                </c:pt>
                <c:pt idx="2138">
                  <c:v>0.67155900000000002</c:v>
                </c:pt>
                <c:pt idx="2139">
                  <c:v>0.671628</c:v>
                </c:pt>
                <c:pt idx="2140">
                  <c:v>0.671987</c:v>
                </c:pt>
                <c:pt idx="2141">
                  <c:v>0.67220000000000002</c:v>
                </c:pt>
                <c:pt idx="2142">
                  <c:v>0.67228500000000002</c:v>
                </c:pt>
                <c:pt idx="2143">
                  <c:v>0.67272200000000004</c:v>
                </c:pt>
                <c:pt idx="2144">
                  <c:v>0.67281599999999997</c:v>
                </c:pt>
                <c:pt idx="2145">
                  <c:v>0.67322300000000002</c:v>
                </c:pt>
                <c:pt idx="2146">
                  <c:v>0.67323500000000003</c:v>
                </c:pt>
                <c:pt idx="2147">
                  <c:v>0.67324099999999998</c:v>
                </c:pt>
                <c:pt idx="2148">
                  <c:v>0.67329799999999995</c:v>
                </c:pt>
                <c:pt idx="2149">
                  <c:v>0.67331700000000005</c:v>
                </c:pt>
                <c:pt idx="2150">
                  <c:v>0.67335900000000004</c:v>
                </c:pt>
                <c:pt idx="2151">
                  <c:v>0.67377100000000001</c:v>
                </c:pt>
                <c:pt idx="2152">
                  <c:v>0.67377799999999999</c:v>
                </c:pt>
                <c:pt idx="2153">
                  <c:v>0.67425299999999999</c:v>
                </c:pt>
                <c:pt idx="2154">
                  <c:v>0.67446799999999996</c:v>
                </c:pt>
                <c:pt idx="2155">
                  <c:v>0.67469000000000001</c:v>
                </c:pt>
                <c:pt idx="2156">
                  <c:v>0.67482399999999998</c:v>
                </c:pt>
                <c:pt idx="2157">
                  <c:v>0.67492300000000005</c:v>
                </c:pt>
                <c:pt idx="2158">
                  <c:v>0.67493999999999998</c:v>
                </c:pt>
                <c:pt idx="2159">
                  <c:v>0.67510899999999996</c:v>
                </c:pt>
                <c:pt idx="2160">
                  <c:v>0.67549800000000004</c:v>
                </c:pt>
                <c:pt idx="2161">
                  <c:v>0.67557299999999998</c:v>
                </c:pt>
                <c:pt idx="2162">
                  <c:v>0.67571899999999996</c:v>
                </c:pt>
                <c:pt idx="2163">
                  <c:v>0.675817</c:v>
                </c:pt>
                <c:pt idx="2164">
                  <c:v>0.67594600000000005</c:v>
                </c:pt>
                <c:pt idx="2165">
                  <c:v>0.67617400000000005</c:v>
                </c:pt>
                <c:pt idx="2166">
                  <c:v>0.67661199999999999</c:v>
                </c:pt>
                <c:pt idx="2167">
                  <c:v>0.676701</c:v>
                </c:pt>
                <c:pt idx="2168">
                  <c:v>0.676813</c:v>
                </c:pt>
                <c:pt idx="2169">
                  <c:v>0.67727899999999996</c:v>
                </c:pt>
                <c:pt idx="2170">
                  <c:v>0.67747999999999997</c:v>
                </c:pt>
                <c:pt idx="2171">
                  <c:v>0.67751099999999997</c:v>
                </c:pt>
                <c:pt idx="2172">
                  <c:v>0.67756400000000006</c:v>
                </c:pt>
                <c:pt idx="2173">
                  <c:v>0.67767599999999995</c:v>
                </c:pt>
                <c:pt idx="2174">
                  <c:v>0.67795099999999997</c:v>
                </c:pt>
                <c:pt idx="2175">
                  <c:v>0.67823</c:v>
                </c:pt>
                <c:pt idx="2176">
                  <c:v>0.678512</c:v>
                </c:pt>
                <c:pt idx="2177">
                  <c:v>0.67855500000000002</c:v>
                </c:pt>
                <c:pt idx="2178">
                  <c:v>0.678678</c:v>
                </c:pt>
                <c:pt idx="2179">
                  <c:v>0.67912499999999998</c:v>
                </c:pt>
                <c:pt idx="2180">
                  <c:v>0.679149</c:v>
                </c:pt>
                <c:pt idx="2181">
                  <c:v>0.679226</c:v>
                </c:pt>
                <c:pt idx="2182">
                  <c:v>0.67923800000000001</c:v>
                </c:pt>
                <c:pt idx="2183">
                  <c:v>0.67953399999999997</c:v>
                </c:pt>
                <c:pt idx="2184">
                  <c:v>0.67968200000000001</c:v>
                </c:pt>
                <c:pt idx="2185">
                  <c:v>0.679782</c:v>
                </c:pt>
                <c:pt idx="2186">
                  <c:v>0.68009799999999998</c:v>
                </c:pt>
                <c:pt idx="2187">
                  <c:v>0.68050500000000003</c:v>
                </c:pt>
                <c:pt idx="2188">
                  <c:v>0.68076199999999998</c:v>
                </c:pt>
                <c:pt idx="2189">
                  <c:v>0.68103100000000005</c:v>
                </c:pt>
                <c:pt idx="2190">
                  <c:v>0.681508</c:v>
                </c:pt>
                <c:pt idx="2191">
                  <c:v>0.68223500000000004</c:v>
                </c:pt>
                <c:pt idx="2192">
                  <c:v>0.68240500000000004</c:v>
                </c:pt>
                <c:pt idx="2193">
                  <c:v>0.68275300000000005</c:v>
                </c:pt>
                <c:pt idx="2194">
                  <c:v>0.68279599999999996</c:v>
                </c:pt>
                <c:pt idx="2195">
                  <c:v>0.68290499999999998</c:v>
                </c:pt>
                <c:pt idx="2196">
                  <c:v>0.68291500000000005</c:v>
                </c:pt>
                <c:pt idx="2197">
                  <c:v>0.68296599999999996</c:v>
                </c:pt>
                <c:pt idx="2198">
                  <c:v>0.68296999999999997</c:v>
                </c:pt>
                <c:pt idx="2199">
                  <c:v>0.68322899999999998</c:v>
                </c:pt>
                <c:pt idx="2200">
                  <c:v>0.68336300000000005</c:v>
                </c:pt>
                <c:pt idx="2201">
                  <c:v>0.68366499999999997</c:v>
                </c:pt>
                <c:pt idx="2202">
                  <c:v>0.68384299999999998</c:v>
                </c:pt>
                <c:pt idx="2203">
                  <c:v>0.68418100000000004</c:v>
                </c:pt>
                <c:pt idx="2204">
                  <c:v>0.685087</c:v>
                </c:pt>
                <c:pt idx="2205">
                  <c:v>0.68513900000000005</c:v>
                </c:pt>
                <c:pt idx="2206">
                  <c:v>0.68516299999999997</c:v>
                </c:pt>
                <c:pt idx="2207">
                  <c:v>0.68520800000000004</c:v>
                </c:pt>
                <c:pt idx="2208">
                  <c:v>0.68527300000000002</c:v>
                </c:pt>
                <c:pt idx="2209">
                  <c:v>0.68530100000000005</c:v>
                </c:pt>
                <c:pt idx="2210">
                  <c:v>0.68577500000000002</c:v>
                </c:pt>
                <c:pt idx="2211">
                  <c:v>0.68583300000000003</c:v>
                </c:pt>
                <c:pt idx="2212">
                  <c:v>0.68599600000000005</c:v>
                </c:pt>
                <c:pt idx="2213">
                  <c:v>0.68601400000000001</c:v>
                </c:pt>
                <c:pt idx="2214">
                  <c:v>0.68604900000000002</c:v>
                </c:pt>
                <c:pt idx="2215">
                  <c:v>0.68616900000000003</c:v>
                </c:pt>
                <c:pt idx="2216">
                  <c:v>0.68618000000000001</c:v>
                </c:pt>
                <c:pt idx="2217">
                  <c:v>0.68655999999999995</c:v>
                </c:pt>
                <c:pt idx="2218">
                  <c:v>0.68685099999999999</c:v>
                </c:pt>
                <c:pt idx="2219">
                  <c:v>0.68714600000000003</c:v>
                </c:pt>
                <c:pt idx="2220">
                  <c:v>0.68724099999999999</c:v>
                </c:pt>
                <c:pt idx="2221">
                  <c:v>0.687446</c:v>
                </c:pt>
                <c:pt idx="2222">
                  <c:v>0.68796400000000002</c:v>
                </c:pt>
                <c:pt idx="2223">
                  <c:v>0.68829499999999999</c:v>
                </c:pt>
                <c:pt idx="2224">
                  <c:v>0.68872299999999997</c:v>
                </c:pt>
                <c:pt idx="2225">
                  <c:v>0.68895499999999998</c:v>
                </c:pt>
                <c:pt idx="2226">
                  <c:v>0.68909699999999996</c:v>
                </c:pt>
                <c:pt idx="2227">
                  <c:v>0.68909799999999999</c:v>
                </c:pt>
                <c:pt idx="2228">
                  <c:v>0.68920000000000003</c:v>
                </c:pt>
                <c:pt idx="2229">
                  <c:v>0.689222</c:v>
                </c:pt>
                <c:pt idx="2230">
                  <c:v>0.68927400000000005</c:v>
                </c:pt>
                <c:pt idx="2231">
                  <c:v>0.68950900000000004</c:v>
                </c:pt>
                <c:pt idx="2232">
                  <c:v>0.689697</c:v>
                </c:pt>
                <c:pt idx="2233">
                  <c:v>0.68970799999999999</c:v>
                </c:pt>
                <c:pt idx="2234">
                  <c:v>0.68971099999999996</c:v>
                </c:pt>
                <c:pt idx="2235">
                  <c:v>0.68978600000000001</c:v>
                </c:pt>
                <c:pt idx="2236">
                  <c:v>0.68991100000000005</c:v>
                </c:pt>
                <c:pt idx="2237">
                  <c:v>0.68998599999999999</c:v>
                </c:pt>
                <c:pt idx="2238">
                  <c:v>0.690303</c:v>
                </c:pt>
                <c:pt idx="2239">
                  <c:v>0.69030999999999998</c:v>
                </c:pt>
                <c:pt idx="2240">
                  <c:v>0.69046300000000005</c:v>
                </c:pt>
                <c:pt idx="2241">
                  <c:v>0.69056200000000001</c:v>
                </c:pt>
                <c:pt idx="2242">
                  <c:v>0.69069400000000003</c:v>
                </c:pt>
                <c:pt idx="2243">
                  <c:v>0.69076199999999999</c:v>
                </c:pt>
                <c:pt idx="2244">
                  <c:v>0.69078899999999999</c:v>
                </c:pt>
                <c:pt idx="2245">
                  <c:v>0.69115700000000002</c:v>
                </c:pt>
                <c:pt idx="2246">
                  <c:v>0.69119900000000001</c:v>
                </c:pt>
                <c:pt idx="2247">
                  <c:v>0.69136399999999998</c:v>
                </c:pt>
                <c:pt idx="2248">
                  <c:v>0.69144899999999998</c:v>
                </c:pt>
                <c:pt idx="2249">
                  <c:v>0.69162299999999999</c:v>
                </c:pt>
                <c:pt idx="2250">
                  <c:v>0.69190799999999997</c:v>
                </c:pt>
                <c:pt idx="2251">
                  <c:v>0.69191499999999995</c:v>
                </c:pt>
                <c:pt idx="2252">
                  <c:v>0.69223599999999996</c:v>
                </c:pt>
                <c:pt idx="2253">
                  <c:v>0.692388</c:v>
                </c:pt>
                <c:pt idx="2254">
                  <c:v>0.69247300000000001</c:v>
                </c:pt>
                <c:pt idx="2255">
                  <c:v>0.69274999999999998</c:v>
                </c:pt>
                <c:pt idx="2256">
                  <c:v>0.69287299999999996</c:v>
                </c:pt>
                <c:pt idx="2257">
                  <c:v>0.69305099999999997</c:v>
                </c:pt>
                <c:pt idx="2258">
                  <c:v>0.69341200000000003</c:v>
                </c:pt>
                <c:pt idx="2259">
                  <c:v>0.69361600000000001</c:v>
                </c:pt>
                <c:pt idx="2260">
                  <c:v>0.69410799999999995</c:v>
                </c:pt>
                <c:pt idx="2261">
                  <c:v>0.69433100000000003</c:v>
                </c:pt>
                <c:pt idx="2262">
                  <c:v>0.69435999999999998</c:v>
                </c:pt>
                <c:pt idx="2263">
                  <c:v>0.69455800000000001</c:v>
                </c:pt>
                <c:pt idx="2264">
                  <c:v>0.69459899999999997</c:v>
                </c:pt>
                <c:pt idx="2265">
                  <c:v>0.69464000000000004</c:v>
                </c:pt>
                <c:pt idx="2266">
                  <c:v>0.694716</c:v>
                </c:pt>
                <c:pt idx="2267">
                  <c:v>0.69509600000000005</c:v>
                </c:pt>
                <c:pt idx="2268">
                  <c:v>0.69520800000000005</c:v>
                </c:pt>
                <c:pt idx="2269">
                  <c:v>0.69527399999999995</c:v>
                </c:pt>
                <c:pt idx="2270">
                  <c:v>0.69561200000000001</c:v>
                </c:pt>
                <c:pt idx="2271">
                  <c:v>0.69648200000000005</c:v>
                </c:pt>
                <c:pt idx="2272">
                  <c:v>0.696743</c:v>
                </c:pt>
                <c:pt idx="2273">
                  <c:v>0.69712099999999999</c:v>
                </c:pt>
                <c:pt idx="2274">
                  <c:v>0.69721</c:v>
                </c:pt>
                <c:pt idx="2275">
                  <c:v>0.69722899999999999</c:v>
                </c:pt>
                <c:pt idx="2276">
                  <c:v>0.69723500000000005</c:v>
                </c:pt>
                <c:pt idx="2277">
                  <c:v>0.69736799999999999</c:v>
                </c:pt>
                <c:pt idx="2278">
                  <c:v>0.69752400000000003</c:v>
                </c:pt>
                <c:pt idx="2279">
                  <c:v>0.69773399999999997</c:v>
                </c:pt>
                <c:pt idx="2280">
                  <c:v>0.69778300000000004</c:v>
                </c:pt>
                <c:pt idx="2281">
                  <c:v>0.69788099999999997</c:v>
                </c:pt>
                <c:pt idx="2282">
                  <c:v>0.69795799999999997</c:v>
                </c:pt>
                <c:pt idx="2283">
                  <c:v>0.697994</c:v>
                </c:pt>
                <c:pt idx="2284">
                  <c:v>0.69807799999999998</c:v>
                </c:pt>
                <c:pt idx="2285">
                  <c:v>0.69815700000000003</c:v>
                </c:pt>
                <c:pt idx="2286">
                  <c:v>0.69853299999999996</c:v>
                </c:pt>
                <c:pt idx="2287">
                  <c:v>0.69857199999999997</c:v>
                </c:pt>
                <c:pt idx="2288">
                  <c:v>0.69920199999999999</c:v>
                </c:pt>
                <c:pt idx="2289">
                  <c:v>0.69921800000000001</c:v>
                </c:pt>
                <c:pt idx="2290">
                  <c:v>0.699264</c:v>
                </c:pt>
                <c:pt idx="2291">
                  <c:v>0.69927300000000003</c:v>
                </c:pt>
                <c:pt idx="2292">
                  <c:v>0.699349</c:v>
                </c:pt>
                <c:pt idx="2293">
                  <c:v>0.69937499999999997</c:v>
                </c:pt>
                <c:pt idx="2294">
                  <c:v>0.699411</c:v>
                </c:pt>
                <c:pt idx="2295">
                  <c:v>0.69944200000000001</c:v>
                </c:pt>
                <c:pt idx="2296">
                  <c:v>0.69961799999999996</c:v>
                </c:pt>
                <c:pt idx="2297">
                  <c:v>0.69985299999999995</c:v>
                </c:pt>
                <c:pt idx="2298">
                  <c:v>0.699932</c:v>
                </c:pt>
                <c:pt idx="2299">
                  <c:v>0.69996100000000006</c:v>
                </c:pt>
                <c:pt idx="2300">
                  <c:v>0.69996700000000001</c:v>
                </c:pt>
                <c:pt idx="2301">
                  <c:v>0.70038500000000004</c:v>
                </c:pt>
                <c:pt idx="2302">
                  <c:v>0.70087699999999997</c:v>
                </c:pt>
                <c:pt idx="2303">
                  <c:v>0.70091199999999998</c:v>
                </c:pt>
                <c:pt idx="2304">
                  <c:v>0.70160999999999996</c:v>
                </c:pt>
                <c:pt idx="2305">
                  <c:v>0.70181099999999996</c:v>
                </c:pt>
                <c:pt idx="2306">
                  <c:v>0.70186800000000005</c:v>
                </c:pt>
                <c:pt idx="2307">
                  <c:v>0.70196499999999995</c:v>
                </c:pt>
                <c:pt idx="2308">
                  <c:v>0.70362000000000002</c:v>
                </c:pt>
                <c:pt idx="2309">
                  <c:v>0.70373399999999997</c:v>
                </c:pt>
                <c:pt idx="2310">
                  <c:v>0.70376700000000003</c:v>
                </c:pt>
                <c:pt idx="2311">
                  <c:v>0.70396000000000003</c:v>
                </c:pt>
                <c:pt idx="2312">
                  <c:v>0.704071</c:v>
                </c:pt>
                <c:pt idx="2313">
                  <c:v>0.70408099999999996</c:v>
                </c:pt>
                <c:pt idx="2314">
                  <c:v>0.70439499999999999</c:v>
                </c:pt>
                <c:pt idx="2315">
                  <c:v>0.70460500000000004</c:v>
                </c:pt>
                <c:pt idx="2316">
                  <c:v>0.70462599999999997</c:v>
                </c:pt>
                <c:pt idx="2317">
                  <c:v>0.70464000000000004</c:v>
                </c:pt>
                <c:pt idx="2318">
                  <c:v>0.70464700000000002</c:v>
                </c:pt>
                <c:pt idx="2319">
                  <c:v>0.70516900000000005</c:v>
                </c:pt>
                <c:pt idx="2320">
                  <c:v>0.70521699999999998</c:v>
                </c:pt>
                <c:pt idx="2321">
                  <c:v>0.70530199999999998</c:v>
                </c:pt>
                <c:pt idx="2322">
                  <c:v>0.70531299999999997</c:v>
                </c:pt>
                <c:pt idx="2323">
                  <c:v>0.70566899999999999</c:v>
                </c:pt>
                <c:pt idx="2324">
                  <c:v>0.70569099999999996</c:v>
                </c:pt>
                <c:pt idx="2325">
                  <c:v>0.70570999999999995</c:v>
                </c:pt>
                <c:pt idx="2326">
                  <c:v>0.70586800000000005</c:v>
                </c:pt>
                <c:pt idx="2327">
                  <c:v>0.70592999999999995</c:v>
                </c:pt>
                <c:pt idx="2328">
                  <c:v>0.70618800000000004</c:v>
                </c:pt>
                <c:pt idx="2329">
                  <c:v>0.70626299999999997</c:v>
                </c:pt>
                <c:pt idx="2330">
                  <c:v>0.70632600000000001</c:v>
                </c:pt>
                <c:pt idx="2331">
                  <c:v>0.70642000000000005</c:v>
                </c:pt>
                <c:pt idx="2332">
                  <c:v>0.70658100000000001</c:v>
                </c:pt>
                <c:pt idx="2333">
                  <c:v>0.70659099999999997</c:v>
                </c:pt>
                <c:pt idx="2334">
                  <c:v>0.706735</c:v>
                </c:pt>
                <c:pt idx="2335">
                  <c:v>0.70679899999999996</c:v>
                </c:pt>
                <c:pt idx="2336">
                  <c:v>0.70682400000000001</c:v>
                </c:pt>
                <c:pt idx="2337">
                  <c:v>0.70713000000000004</c:v>
                </c:pt>
                <c:pt idx="2338">
                  <c:v>0.70775399999999999</c:v>
                </c:pt>
                <c:pt idx="2339">
                  <c:v>0.70795300000000005</c:v>
                </c:pt>
                <c:pt idx="2340">
                  <c:v>0.70801899999999995</c:v>
                </c:pt>
                <c:pt idx="2341">
                  <c:v>0.70844600000000002</c:v>
                </c:pt>
                <c:pt idx="2342">
                  <c:v>0.70846600000000004</c:v>
                </c:pt>
                <c:pt idx="2343">
                  <c:v>0.70854600000000001</c:v>
                </c:pt>
                <c:pt idx="2344">
                  <c:v>0.70866399999999996</c:v>
                </c:pt>
                <c:pt idx="2345">
                  <c:v>0.70873600000000003</c:v>
                </c:pt>
                <c:pt idx="2346">
                  <c:v>0.70884800000000003</c:v>
                </c:pt>
                <c:pt idx="2347">
                  <c:v>0.70905799999999997</c:v>
                </c:pt>
                <c:pt idx="2348">
                  <c:v>0.70921900000000004</c:v>
                </c:pt>
                <c:pt idx="2349">
                  <c:v>0.70946900000000002</c:v>
                </c:pt>
                <c:pt idx="2350">
                  <c:v>0.70947000000000005</c:v>
                </c:pt>
                <c:pt idx="2351">
                  <c:v>0.70955999999999997</c:v>
                </c:pt>
                <c:pt idx="2352">
                  <c:v>0.70959000000000005</c:v>
                </c:pt>
                <c:pt idx="2353">
                  <c:v>0.70960900000000005</c:v>
                </c:pt>
                <c:pt idx="2354">
                  <c:v>0.709874</c:v>
                </c:pt>
                <c:pt idx="2355">
                  <c:v>0.70987999999999996</c:v>
                </c:pt>
                <c:pt idx="2356">
                  <c:v>0.70989999999999998</c:v>
                </c:pt>
                <c:pt idx="2357">
                  <c:v>0.71006999999999998</c:v>
                </c:pt>
                <c:pt idx="2358">
                  <c:v>0.71019900000000002</c:v>
                </c:pt>
                <c:pt idx="2359">
                  <c:v>0.71024500000000002</c:v>
                </c:pt>
                <c:pt idx="2360">
                  <c:v>0.71034399999999998</c:v>
                </c:pt>
                <c:pt idx="2361">
                  <c:v>0.71035999999999999</c:v>
                </c:pt>
                <c:pt idx="2362">
                  <c:v>0.71073399999999998</c:v>
                </c:pt>
                <c:pt idx="2363">
                  <c:v>0.71089000000000002</c:v>
                </c:pt>
                <c:pt idx="2364">
                  <c:v>0.71089899999999995</c:v>
                </c:pt>
                <c:pt idx="2365">
                  <c:v>0.711113</c:v>
                </c:pt>
                <c:pt idx="2366">
                  <c:v>0.71141500000000002</c:v>
                </c:pt>
                <c:pt idx="2367">
                  <c:v>0.71146600000000004</c:v>
                </c:pt>
                <c:pt idx="2368">
                  <c:v>0.71154899999999999</c:v>
                </c:pt>
                <c:pt idx="2369">
                  <c:v>0.71167100000000005</c:v>
                </c:pt>
                <c:pt idx="2370">
                  <c:v>0.71167899999999995</c:v>
                </c:pt>
                <c:pt idx="2371">
                  <c:v>0.71178699999999995</c:v>
                </c:pt>
                <c:pt idx="2372">
                  <c:v>0.71194800000000003</c:v>
                </c:pt>
                <c:pt idx="2373">
                  <c:v>0.71209699999999998</c:v>
                </c:pt>
                <c:pt idx="2374">
                  <c:v>0.71218300000000001</c:v>
                </c:pt>
                <c:pt idx="2375">
                  <c:v>0.712233</c:v>
                </c:pt>
                <c:pt idx="2376">
                  <c:v>0.71241399999999999</c:v>
                </c:pt>
                <c:pt idx="2377">
                  <c:v>0.71245599999999998</c:v>
                </c:pt>
                <c:pt idx="2378">
                  <c:v>0.71253299999999997</c:v>
                </c:pt>
                <c:pt idx="2379">
                  <c:v>0.71269199999999999</c:v>
                </c:pt>
                <c:pt idx="2380">
                  <c:v>0.71306899999999995</c:v>
                </c:pt>
                <c:pt idx="2381">
                  <c:v>0.71309599999999995</c:v>
                </c:pt>
                <c:pt idx="2382">
                  <c:v>0.71345800000000004</c:v>
                </c:pt>
                <c:pt idx="2383">
                  <c:v>0.71347000000000005</c:v>
                </c:pt>
                <c:pt idx="2384">
                  <c:v>0.71368299999999996</c:v>
                </c:pt>
                <c:pt idx="2385">
                  <c:v>0.71374599999999999</c:v>
                </c:pt>
                <c:pt idx="2386">
                  <c:v>0.71377800000000002</c:v>
                </c:pt>
                <c:pt idx="2387">
                  <c:v>0.71399199999999996</c:v>
                </c:pt>
                <c:pt idx="2388">
                  <c:v>0.71413099999999996</c:v>
                </c:pt>
                <c:pt idx="2389">
                  <c:v>0.71438400000000002</c:v>
                </c:pt>
                <c:pt idx="2390">
                  <c:v>0.71438500000000005</c:v>
                </c:pt>
                <c:pt idx="2391">
                  <c:v>0.714391</c:v>
                </c:pt>
                <c:pt idx="2392">
                  <c:v>0.71464000000000005</c:v>
                </c:pt>
                <c:pt idx="2393">
                  <c:v>0.71465500000000004</c:v>
                </c:pt>
                <c:pt idx="2394">
                  <c:v>0.71472400000000003</c:v>
                </c:pt>
                <c:pt idx="2395">
                  <c:v>0.71483300000000005</c:v>
                </c:pt>
                <c:pt idx="2396">
                  <c:v>0.71493200000000001</c:v>
                </c:pt>
                <c:pt idx="2397">
                  <c:v>0.71497699999999997</c:v>
                </c:pt>
                <c:pt idx="2398">
                  <c:v>0.71508400000000005</c:v>
                </c:pt>
                <c:pt idx="2399">
                  <c:v>0.71527700000000005</c:v>
                </c:pt>
                <c:pt idx="2400">
                  <c:v>0.71539299999999995</c:v>
                </c:pt>
                <c:pt idx="2401">
                  <c:v>0.71561900000000001</c:v>
                </c:pt>
                <c:pt idx="2402">
                  <c:v>0.71572000000000002</c:v>
                </c:pt>
                <c:pt idx="2403">
                  <c:v>0.71573100000000001</c:v>
                </c:pt>
                <c:pt idx="2404">
                  <c:v>0.71586000000000005</c:v>
                </c:pt>
                <c:pt idx="2405">
                  <c:v>0.71587100000000004</c:v>
                </c:pt>
                <c:pt idx="2406">
                  <c:v>0.71596800000000005</c:v>
                </c:pt>
                <c:pt idx="2407">
                  <c:v>0.71616500000000005</c:v>
                </c:pt>
                <c:pt idx="2408">
                  <c:v>0.71619500000000003</c:v>
                </c:pt>
                <c:pt idx="2409">
                  <c:v>0.71621400000000002</c:v>
                </c:pt>
                <c:pt idx="2410">
                  <c:v>0.71634900000000001</c:v>
                </c:pt>
                <c:pt idx="2411">
                  <c:v>0.71642300000000003</c:v>
                </c:pt>
                <c:pt idx="2412">
                  <c:v>0.71647000000000005</c:v>
                </c:pt>
                <c:pt idx="2413">
                  <c:v>0.71671600000000002</c:v>
                </c:pt>
                <c:pt idx="2414">
                  <c:v>0.71675999999999995</c:v>
                </c:pt>
                <c:pt idx="2415">
                  <c:v>0.71686799999999995</c:v>
                </c:pt>
                <c:pt idx="2416">
                  <c:v>0.71687199999999995</c:v>
                </c:pt>
                <c:pt idx="2417">
                  <c:v>0.71688700000000005</c:v>
                </c:pt>
                <c:pt idx="2418">
                  <c:v>0.71693499999999999</c:v>
                </c:pt>
                <c:pt idx="2419">
                  <c:v>0.71697200000000005</c:v>
                </c:pt>
                <c:pt idx="2420">
                  <c:v>0.71793399999999996</c:v>
                </c:pt>
                <c:pt idx="2421">
                  <c:v>0.71810099999999999</c:v>
                </c:pt>
                <c:pt idx="2422">
                  <c:v>0.71814500000000003</c:v>
                </c:pt>
                <c:pt idx="2423">
                  <c:v>0.71821900000000005</c:v>
                </c:pt>
                <c:pt idx="2424">
                  <c:v>0.71825399999999995</c:v>
                </c:pt>
                <c:pt idx="2425">
                  <c:v>0.71838000000000002</c:v>
                </c:pt>
                <c:pt idx="2426">
                  <c:v>0.71855199999999997</c:v>
                </c:pt>
                <c:pt idx="2427">
                  <c:v>0.71862700000000002</c:v>
                </c:pt>
                <c:pt idx="2428">
                  <c:v>0.719615</c:v>
                </c:pt>
                <c:pt idx="2429">
                  <c:v>0.71965000000000001</c:v>
                </c:pt>
                <c:pt idx="2430">
                  <c:v>0.71965500000000004</c:v>
                </c:pt>
                <c:pt idx="2431">
                  <c:v>0.71972599999999998</c:v>
                </c:pt>
                <c:pt idx="2432">
                  <c:v>0.71998300000000004</c:v>
                </c:pt>
                <c:pt idx="2433">
                  <c:v>0.72</c:v>
                </c:pt>
                <c:pt idx="2434">
                  <c:v>0.72033000000000003</c:v>
                </c:pt>
                <c:pt idx="2435">
                  <c:v>0.72038199999999997</c:v>
                </c:pt>
                <c:pt idx="2436">
                  <c:v>0.72067000000000003</c:v>
                </c:pt>
                <c:pt idx="2437">
                  <c:v>0.72095699999999996</c:v>
                </c:pt>
                <c:pt idx="2438">
                  <c:v>0.72123300000000001</c:v>
                </c:pt>
                <c:pt idx="2439">
                  <c:v>0.72173799999999999</c:v>
                </c:pt>
                <c:pt idx="2440">
                  <c:v>0.72184400000000004</c:v>
                </c:pt>
                <c:pt idx="2441">
                  <c:v>0.72184999999999999</c:v>
                </c:pt>
                <c:pt idx="2442">
                  <c:v>0.72232799999999997</c:v>
                </c:pt>
                <c:pt idx="2443">
                  <c:v>0.72251100000000001</c:v>
                </c:pt>
                <c:pt idx="2444">
                  <c:v>0.72279300000000002</c:v>
                </c:pt>
                <c:pt idx="2445">
                  <c:v>0.72283799999999998</c:v>
                </c:pt>
                <c:pt idx="2446">
                  <c:v>0.72296800000000006</c:v>
                </c:pt>
                <c:pt idx="2447">
                  <c:v>0.723136</c:v>
                </c:pt>
                <c:pt idx="2448">
                  <c:v>0.72313899999999998</c:v>
                </c:pt>
                <c:pt idx="2449">
                  <c:v>0.72323400000000004</c:v>
                </c:pt>
                <c:pt idx="2450">
                  <c:v>0.72331299999999998</c:v>
                </c:pt>
                <c:pt idx="2451">
                  <c:v>0.72336800000000001</c:v>
                </c:pt>
                <c:pt idx="2452">
                  <c:v>0.723414</c:v>
                </c:pt>
                <c:pt idx="2453">
                  <c:v>0.72356500000000001</c:v>
                </c:pt>
                <c:pt idx="2454">
                  <c:v>0.72364399999999995</c:v>
                </c:pt>
                <c:pt idx="2455">
                  <c:v>0.72370999999999996</c:v>
                </c:pt>
                <c:pt idx="2456">
                  <c:v>0.72376099999999999</c:v>
                </c:pt>
                <c:pt idx="2457">
                  <c:v>0.72392100000000004</c:v>
                </c:pt>
                <c:pt idx="2458">
                  <c:v>0.72403099999999998</c:v>
                </c:pt>
                <c:pt idx="2459">
                  <c:v>0.72440300000000002</c:v>
                </c:pt>
                <c:pt idx="2460">
                  <c:v>0.72443199999999996</c:v>
                </c:pt>
                <c:pt idx="2461">
                  <c:v>0.72447499999999998</c:v>
                </c:pt>
                <c:pt idx="2462">
                  <c:v>0.72471799999999997</c:v>
                </c:pt>
                <c:pt idx="2463">
                  <c:v>0.72519999999999996</c:v>
                </c:pt>
                <c:pt idx="2464">
                  <c:v>0.72524100000000002</c:v>
                </c:pt>
                <c:pt idx="2465">
                  <c:v>0.72531599999999996</c:v>
                </c:pt>
                <c:pt idx="2466">
                  <c:v>0.72550000000000003</c:v>
                </c:pt>
                <c:pt idx="2467">
                  <c:v>0.72555000000000003</c:v>
                </c:pt>
                <c:pt idx="2468">
                  <c:v>0.72574099999999997</c:v>
                </c:pt>
                <c:pt idx="2469">
                  <c:v>0.72587000000000002</c:v>
                </c:pt>
                <c:pt idx="2470">
                  <c:v>0.72595399999999999</c:v>
                </c:pt>
                <c:pt idx="2471">
                  <c:v>0.726302</c:v>
                </c:pt>
                <c:pt idx="2472">
                  <c:v>0.726325</c:v>
                </c:pt>
                <c:pt idx="2473">
                  <c:v>0.72646599999999995</c:v>
                </c:pt>
                <c:pt idx="2474">
                  <c:v>0.72656900000000002</c:v>
                </c:pt>
                <c:pt idx="2475">
                  <c:v>0.72664799999999996</c:v>
                </c:pt>
                <c:pt idx="2476">
                  <c:v>0.72677099999999994</c:v>
                </c:pt>
                <c:pt idx="2477">
                  <c:v>0.72701000000000005</c:v>
                </c:pt>
                <c:pt idx="2478">
                  <c:v>0.72704999999999997</c:v>
                </c:pt>
                <c:pt idx="2479">
                  <c:v>0.72716700000000001</c:v>
                </c:pt>
                <c:pt idx="2480">
                  <c:v>0.72776700000000005</c:v>
                </c:pt>
                <c:pt idx="2481">
                  <c:v>0.72811599999999999</c:v>
                </c:pt>
                <c:pt idx="2482">
                  <c:v>0.72845300000000002</c:v>
                </c:pt>
                <c:pt idx="2483">
                  <c:v>0.72856100000000001</c:v>
                </c:pt>
                <c:pt idx="2484">
                  <c:v>0.72872599999999998</c:v>
                </c:pt>
                <c:pt idx="2485">
                  <c:v>0.72874000000000005</c:v>
                </c:pt>
                <c:pt idx="2486">
                  <c:v>0.72881499999999999</c:v>
                </c:pt>
                <c:pt idx="2487">
                  <c:v>0.72897299999999998</c:v>
                </c:pt>
                <c:pt idx="2488">
                  <c:v>0.72906400000000005</c:v>
                </c:pt>
                <c:pt idx="2489">
                  <c:v>0.72927600000000004</c:v>
                </c:pt>
                <c:pt idx="2490">
                  <c:v>0.72995500000000002</c:v>
                </c:pt>
                <c:pt idx="2491">
                  <c:v>0.73001700000000003</c:v>
                </c:pt>
                <c:pt idx="2492">
                  <c:v>0.73009199999999996</c:v>
                </c:pt>
                <c:pt idx="2493">
                  <c:v>0.730097</c:v>
                </c:pt>
                <c:pt idx="2494">
                  <c:v>0.730271</c:v>
                </c:pt>
                <c:pt idx="2495">
                  <c:v>0.73034299999999996</c:v>
                </c:pt>
                <c:pt idx="2496">
                  <c:v>0.73037300000000005</c:v>
                </c:pt>
                <c:pt idx="2497">
                  <c:v>0.73041</c:v>
                </c:pt>
                <c:pt idx="2498">
                  <c:v>0.73073999999999995</c:v>
                </c:pt>
                <c:pt idx="2499">
                  <c:v>0.73083900000000002</c:v>
                </c:pt>
                <c:pt idx="2500">
                  <c:v>0.73111400000000004</c:v>
                </c:pt>
                <c:pt idx="2501">
                  <c:v>0.73116499999999995</c:v>
                </c:pt>
                <c:pt idx="2502">
                  <c:v>0.73133499999999996</c:v>
                </c:pt>
                <c:pt idx="2503">
                  <c:v>0.731375</c:v>
                </c:pt>
                <c:pt idx="2504">
                  <c:v>0.73208099999999998</c:v>
                </c:pt>
                <c:pt idx="2505">
                  <c:v>0.73209599999999997</c:v>
                </c:pt>
                <c:pt idx="2506">
                  <c:v>0.73223700000000003</c:v>
                </c:pt>
                <c:pt idx="2507">
                  <c:v>0.73272099999999996</c:v>
                </c:pt>
                <c:pt idx="2508">
                  <c:v>0.73280599999999996</c:v>
                </c:pt>
                <c:pt idx="2509">
                  <c:v>0.73337200000000002</c:v>
                </c:pt>
                <c:pt idx="2510">
                  <c:v>0.73380800000000002</c:v>
                </c:pt>
                <c:pt idx="2511">
                  <c:v>0.73383900000000002</c:v>
                </c:pt>
                <c:pt idx="2512">
                  <c:v>0.73426400000000003</c:v>
                </c:pt>
                <c:pt idx="2513">
                  <c:v>0.73428000000000004</c:v>
                </c:pt>
                <c:pt idx="2514">
                  <c:v>0.73431900000000006</c:v>
                </c:pt>
                <c:pt idx="2515">
                  <c:v>0.73449900000000001</c:v>
                </c:pt>
                <c:pt idx="2516">
                  <c:v>0.73458999999999997</c:v>
                </c:pt>
                <c:pt idx="2517">
                  <c:v>0.73463400000000001</c:v>
                </c:pt>
                <c:pt idx="2518">
                  <c:v>0.73518899999999998</c:v>
                </c:pt>
                <c:pt idx="2519">
                  <c:v>0.73574499999999998</c:v>
                </c:pt>
                <c:pt idx="2520">
                  <c:v>0.73599000000000003</c:v>
                </c:pt>
                <c:pt idx="2521">
                  <c:v>0.73662700000000003</c:v>
                </c:pt>
                <c:pt idx="2522">
                  <c:v>0.73673500000000003</c:v>
                </c:pt>
                <c:pt idx="2523">
                  <c:v>0.73680800000000002</c:v>
                </c:pt>
                <c:pt idx="2524">
                  <c:v>0.73723099999999997</c:v>
                </c:pt>
                <c:pt idx="2525">
                  <c:v>0.73723499999999997</c:v>
                </c:pt>
                <c:pt idx="2526">
                  <c:v>0.73728400000000005</c:v>
                </c:pt>
                <c:pt idx="2527">
                  <c:v>0.73733499999999996</c:v>
                </c:pt>
                <c:pt idx="2528">
                  <c:v>0.73750899999999997</c:v>
                </c:pt>
                <c:pt idx="2529">
                  <c:v>0.73762099999999997</c:v>
                </c:pt>
                <c:pt idx="2530">
                  <c:v>0.73807900000000004</c:v>
                </c:pt>
                <c:pt idx="2531">
                  <c:v>0.73854299999999995</c:v>
                </c:pt>
                <c:pt idx="2532">
                  <c:v>0.73860599999999998</c:v>
                </c:pt>
                <c:pt idx="2533">
                  <c:v>0.73872300000000002</c:v>
                </c:pt>
                <c:pt idx="2534">
                  <c:v>0.73882700000000001</c:v>
                </c:pt>
                <c:pt idx="2535">
                  <c:v>0.73890800000000001</c:v>
                </c:pt>
                <c:pt idx="2536">
                  <c:v>0.73909599999999998</c:v>
                </c:pt>
                <c:pt idx="2537">
                  <c:v>0.73940300000000003</c:v>
                </c:pt>
                <c:pt idx="2538">
                  <c:v>0.73962600000000001</c:v>
                </c:pt>
                <c:pt idx="2539">
                  <c:v>0.73973199999999995</c:v>
                </c:pt>
                <c:pt idx="2540">
                  <c:v>0.73988900000000002</c:v>
                </c:pt>
                <c:pt idx="2541">
                  <c:v>0.739977</c:v>
                </c:pt>
                <c:pt idx="2542">
                  <c:v>0.74007199999999995</c:v>
                </c:pt>
                <c:pt idx="2543">
                  <c:v>0.740873</c:v>
                </c:pt>
                <c:pt idx="2544">
                  <c:v>0.74092000000000002</c:v>
                </c:pt>
                <c:pt idx="2545">
                  <c:v>0.74097500000000005</c:v>
                </c:pt>
                <c:pt idx="2546">
                  <c:v>0.74101799999999995</c:v>
                </c:pt>
                <c:pt idx="2547">
                  <c:v>0.74119599999999997</c:v>
                </c:pt>
                <c:pt idx="2548">
                  <c:v>0.74145799999999995</c:v>
                </c:pt>
                <c:pt idx="2549">
                  <c:v>0.74156200000000005</c:v>
                </c:pt>
                <c:pt idx="2550">
                  <c:v>0.74167000000000005</c:v>
                </c:pt>
                <c:pt idx="2551">
                  <c:v>0.74171900000000002</c:v>
                </c:pt>
                <c:pt idx="2552">
                  <c:v>0.74178699999999997</c:v>
                </c:pt>
                <c:pt idx="2553">
                  <c:v>0.742309</c:v>
                </c:pt>
                <c:pt idx="2554">
                  <c:v>0.74345499999999998</c:v>
                </c:pt>
                <c:pt idx="2555">
                  <c:v>0.743475</c:v>
                </c:pt>
                <c:pt idx="2556">
                  <c:v>0.74349900000000002</c:v>
                </c:pt>
                <c:pt idx="2557">
                  <c:v>0.74351199999999995</c:v>
                </c:pt>
                <c:pt idx="2558">
                  <c:v>0.74353400000000003</c:v>
                </c:pt>
                <c:pt idx="2559">
                  <c:v>0.74370599999999998</c:v>
                </c:pt>
                <c:pt idx="2560">
                  <c:v>0.74390500000000004</c:v>
                </c:pt>
                <c:pt idx="2561">
                  <c:v>0.74404800000000004</c:v>
                </c:pt>
                <c:pt idx="2562">
                  <c:v>0.74421000000000004</c:v>
                </c:pt>
                <c:pt idx="2563">
                  <c:v>0.74428799999999995</c:v>
                </c:pt>
                <c:pt idx="2564">
                  <c:v>0.74481399999999998</c:v>
                </c:pt>
                <c:pt idx="2565">
                  <c:v>0.74552799999999997</c:v>
                </c:pt>
                <c:pt idx="2566">
                  <c:v>0.74571200000000004</c:v>
                </c:pt>
                <c:pt idx="2567">
                  <c:v>0.74584899999999998</c:v>
                </c:pt>
                <c:pt idx="2568">
                  <c:v>0.74597000000000002</c:v>
                </c:pt>
                <c:pt idx="2569">
                  <c:v>0.74631599999999998</c:v>
                </c:pt>
                <c:pt idx="2570">
                  <c:v>0.74685400000000002</c:v>
                </c:pt>
                <c:pt idx="2571">
                  <c:v>0.74687899999999996</c:v>
                </c:pt>
                <c:pt idx="2572">
                  <c:v>0.74717500000000003</c:v>
                </c:pt>
                <c:pt idx="2573">
                  <c:v>0.74726899999999996</c:v>
                </c:pt>
                <c:pt idx="2574">
                  <c:v>0.74734400000000001</c:v>
                </c:pt>
                <c:pt idx="2575">
                  <c:v>0.74745799999999996</c:v>
                </c:pt>
                <c:pt idx="2576">
                  <c:v>0.74755300000000002</c:v>
                </c:pt>
                <c:pt idx="2577">
                  <c:v>0.74770899999999996</c:v>
                </c:pt>
                <c:pt idx="2578">
                  <c:v>0.74776299999999996</c:v>
                </c:pt>
                <c:pt idx="2579">
                  <c:v>0.74799199999999999</c:v>
                </c:pt>
                <c:pt idx="2580">
                  <c:v>0.74808799999999998</c:v>
                </c:pt>
                <c:pt idx="2581">
                  <c:v>0.74817900000000004</c:v>
                </c:pt>
                <c:pt idx="2582">
                  <c:v>0.74851199999999996</c:v>
                </c:pt>
                <c:pt idx="2583">
                  <c:v>0.748533</c:v>
                </c:pt>
                <c:pt idx="2584">
                  <c:v>0.74879300000000004</c:v>
                </c:pt>
                <c:pt idx="2585">
                  <c:v>0.74921400000000005</c:v>
                </c:pt>
                <c:pt idx="2586">
                  <c:v>0.749444</c:v>
                </c:pt>
                <c:pt idx="2587">
                  <c:v>0.74982099999999996</c:v>
                </c:pt>
                <c:pt idx="2588">
                  <c:v>0.74993799999999999</c:v>
                </c:pt>
                <c:pt idx="2589">
                  <c:v>0.75000500000000003</c:v>
                </c:pt>
                <c:pt idx="2590">
                  <c:v>0.750166</c:v>
                </c:pt>
                <c:pt idx="2591">
                  <c:v>0.75054699999999996</c:v>
                </c:pt>
                <c:pt idx="2592">
                  <c:v>0.75059799999999999</c:v>
                </c:pt>
                <c:pt idx="2593">
                  <c:v>0.75073299999999998</c:v>
                </c:pt>
                <c:pt idx="2594">
                  <c:v>0.750753</c:v>
                </c:pt>
                <c:pt idx="2595">
                  <c:v>0.75094000000000005</c:v>
                </c:pt>
                <c:pt idx="2596">
                  <c:v>0.75122199999999995</c:v>
                </c:pt>
                <c:pt idx="2597">
                  <c:v>0.75124800000000003</c:v>
                </c:pt>
                <c:pt idx="2598">
                  <c:v>0.75152399999999997</c:v>
                </c:pt>
                <c:pt idx="2599">
                  <c:v>0.75180100000000005</c:v>
                </c:pt>
                <c:pt idx="2600">
                  <c:v>0.75205699999999998</c:v>
                </c:pt>
                <c:pt idx="2601">
                  <c:v>0.75205900000000003</c:v>
                </c:pt>
                <c:pt idx="2602">
                  <c:v>0.75236400000000003</c:v>
                </c:pt>
                <c:pt idx="2603">
                  <c:v>0.75293100000000002</c:v>
                </c:pt>
                <c:pt idx="2604">
                  <c:v>0.75307599999999997</c:v>
                </c:pt>
                <c:pt idx="2605">
                  <c:v>0.75314000000000003</c:v>
                </c:pt>
                <c:pt idx="2606">
                  <c:v>0.753386</c:v>
                </c:pt>
                <c:pt idx="2607">
                  <c:v>0.75378999999999996</c:v>
                </c:pt>
                <c:pt idx="2608">
                  <c:v>0.75386600000000004</c:v>
                </c:pt>
                <c:pt idx="2609">
                  <c:v>0.75398399999999999</c:v>
                </c:pt>
                <c:pt idx="2610">
                  <c:v>0.75412699999999999</c:v>
                </c:pt>
                <c:pt idx="2611">
                  <c:v>0.75453700000000001</c:v>
                </c:pt>
                <c:pt idx="2612">
                  <c:v>0.75470599999999999</c:v>
                </c:pt>
                <c:pt idx="2613">
                  <c:v>0.755027</c:v>
                </c:pt>
                <c:pt idx="2614">
                  <c:v>0.75508299999999995</c:v>
                </c:pt>
                <c:pt idx="2615">
                  <c:v>0.75515200000000005</c:v>
                </c:pt>
                <c:pt idx="2616">
                  <c:v>0.75525200000000003</c:v>
                </c:pt>
                <c:pt idx="2617">
                  <c:v>0.75550899999999999</c:v>
                </c:pt>
                <c:pt idx="2618">
                  <c:v>0.75556500000000004</c:v>
                </c:pt>
                <c:pt idx="2619">
                  <c:v>0.75561</c:v>
                </c:pt>
                <c:pt idx="2620">
                  <c:v>0.75629800000000003</c:v>
                </c:pt>
                <c:pt idx="2621">
                  <c:v>0.75637299999999996</c:v>
                </c:pt>
                <c:pt idx="2622">
                  <c:v>0.75660899999999998</c:v>
                </c:pt>
                <c:pt idx="2623">
                  <c:v>0.75717000000000001</c:v>
                </c:pt>
                <c:pt idx="2624">
                  <c:v>0.75767600000000002</c:v>
                </c:pt>
                <c:pt idx="2625">
                  <c:v>0.75824999999999998</c:v>
                </c:pt>
                <c:pt idx="2626">
                  <c:v>0.75848400000000005</c:v>
                </c:pt>
                <c:pt idx="2627">
                  <c:v>0.75868599999999997</c:v>
                </c:pt>
                <c:pt idx="2628">
                  <c:v>0.75897899999999996</c:v>
                </c:pt>
                <c:pt idx="2629">
                  <c:v>0.75914800000000004</c:v>
                </c:pt>
                <c:pt idx="2630">
                  <c:v>0.75939800000000002</c:v>
                </c:pt>
                <c:pt idx="2631">
                  <c:v>0.75973100000000005</c:v>
                </c:pt>
                <c:pt idx="2632">
                  <c:v>0.76002800000000004</c:v>
                </c:pt>
                <c:pt idx="2633">
                  <c:v>0.76008900000000001</c:v>
                </c:pt>
                <c:pt idx="2634">
                  <c:v>0.76022000000000001</c:v>
                </c:pt>
                <c:pt idx="2635">
                  <c:v>0.76075899999999996</c:v>
                </c:pt>
                <c:pt idx="2636">
                  <c:v>0.761494</c:v>
                </c:pt>
                <c:pt idx="2637">
                  <c:v>0.76156599999999997</c:v>
                </c:pt>
                <c:pt idx="2638">
                  <c:v>0.76175400000000004</c:v>
                </c:pt>
                <c:pt idx="2639">
                  <c:v>0.76185999999999998</c:v>
                </c:pt>
                <c:pt idx="2640">
                  <c:v>0.76233700000000004</c:v>
                </c:pt>
                <c:pt idx="2641">
                  <c:v>0.76264600000000005</c:v>
                </c:pt>
                <c:pt idx="2642">
                  <c:v>0.76310699999999998</c:v>
                </c:pt>
                <c:pt idx="2643">
                  <c:v>0.76333399999999996</c:v>
                </c:pt>
                <c:pt idx="2644">
                  <c:v>0.76386500000000002</c:v>
                </c:pt>
                <c:pt idx="2645">
                  <c:v>0.76393999999999995</c:v>
                </c:pt>
                <c:pt idx="2646">
                  <c:v>0.76401200000000002</c:v>
                </c:pt>
                <c:pt idx="2647">
                  <c:v>0.76423799999999997</c:v>
                </c:pt>
                <c:pt idx="2648">
                  <c:v>0.76451199999999997</c:v>
                </c:pt>
                <c:pt idx="2649">
                  <c:v>0.76497899999999996</c:v>
                </c:pt>
                <c:pt idx="2650">
                  <c:v>0.76537699999999997</c:v>
                </c:pt>
                <c:pt idx="2651">
                  <c:v>0.76632699999999998</c:v>
                </c:pt>
                <c:pt idx="2652">
                  <c:v>0.76747100000000001</c:v>
                </c:pt>
                <c:pt idx="2653">
                  <c:v>0.76797199999999999</c:v>
                </c:pt>
                <c:pt idx="2654">
                  <c:v>0.76896299999999995</c:v>
                </c:pt>
                <c:pt idx="2655">
                  <c:v>0.76961599999999997</c:v>
                </c:pt>
                <c:pt idx="2656">
                  <c:v>0.77003200000000005</c:v>
                </c:pt>
                <c:pt idx="2657">
                  <c:v>0.77042100000000002</c:v>
                </c:pt>
                <c:pt idx="2658">
                  <c:v>0.77055899999999999</c:v>
                </c:pt>
                <c:pt idx="2659">
                  <c:v>0.77057799999999999</c:v>
                </c:pt>
                <c:pt idx="2660">
                  <c:v>0.77100100000000005</c:v>
                </c:pt>
                <c:pt idx="2661">
                  <c:v>0.77111099999999999</c:v>
                </c:pt>
                <c:pt idx="2662">
                  <c:v>0.77147399999999999</c:v>
                </c:pt>
                <c:pt idx="2663">
                  <c:v>0.771509</c:v>
                </c:pt>
                <c:pt idx="2664">
                  <c:v>0.77260899999999999</c:v>
                </c:pt>
                <c:pt idx="2665">
                  <c:v>0.77302300000000002</c:v>
                </c:pt>
                <c:pt idx="2666">
                  <c:v>0.77429499999999996</c:v>
                </c:pt>
                <c:pt idx="2667">
                  <c:v>0.77512099999999995</c:v>
                </c:pt>
                <c:pt idx="2668">
                  <c:v>0.77517000000000003</c:v>
                </c:pt>
                <c:pt idx="2669">
                  <c:v>0.77697499999999997</c:v>
                </c:pt>
                <c:pt idx="2670">
                  <c:v>0.77717499999999995</c:v>
                </c:pt>
                <c:pt idx="2671">
                  <c:v>0.77740600000000004</c:v>
                </c:pt>
                <c:pt idx="2672">
                  <c:v>0.77757600000000004</c:v>
                </c:pt>
                <c:pt idx="2673">
                  <c:v>0.77774600000000005</c:v>
                </c:pt>
                <c:pt idx="2674">
                  <c:v>0.77830900000000003</c:v>
                </c:pt>
                <c:pt idx="2675">
                  <c:v>0.77930699999999997</c:v>
                </c:pt>
                <c:pt idx="2676">
                  <c:v>0.77931499999999998</c:v>
                </c:pt>
                <c:pt idx="2677">
                  <c:v>0.779721</c:v>
                </c:pt>
                <c:pt idx="2678">
                  <c:v>0.78059500000000004</c:v>
                </c:pt>
                <c:pt idx="2679">
                  <c:v>0.78214899999999998</c:v>
                </c:pt>
                <c:pt idx="2680">
                  <c:v>0.78425299999999998</c:v>
                </c:pt>
                <c:pt idx="2681">
                  <c:v>0.78474200000000005</c:v>
                </c:pt>
                <c:pt idx="2682">
                  <c:v>0.785686</c:v>
                </c:pt>
                <c:pt idx="2683">
                  <c:v>0.78715299999999999</c:v>
                </c:pt>
                <c:pt idx="2684">
                  <c:v>0.787887</c:v>
                </c:pt>
                <c:pt idx="2685">
                  <c:v>0.78808199999999995</c:v>
                </c:pt>
                <c:pt idx="2686">
                  <c:v>0.78902000000000005</c:v>
                </c:pt>
                <c:pt idx="2687">
                  <c:v>0.79401900000000003</c:v>
                </c:pt>
                <c:pt idx="2688">
                  <c:v>0.79742400000000002</c:v>
                </c:pt>
                <c:pt idx="2689">
                  <c:v>0.79884699999999997</c:v>
                </c:pt>
                <c:pt idx="2690">
                  <c:v>0.8004</c:v>
                </c:pt>
                <c:pt idx="2691">
                  <c:v>0.80539799999999995</c:v>
                </c:pt>
                <c:pt idx="2692">
                  <c:v>0.80579000000000001</c:v>
                </c:pt>
                <c:pt idx="2693">
                  <c:v>0.80814799999999998</c:v>
                </c:pt>
                <c:pt idx="2694">
                  <c:v>0.81011900000000003</c:v>
                </c:pt>
                <c:pt idx="2695">
                  <c:v>0.81904299999999997</c:v>
                </c:pt>
                <c:pt idx="2696">
                  <c:v>0.82225000000000004</c:v>
                </c:pt>
                <c:pt idx="2697">
                  <c:v>0.82807200000000003</c:v>
                </c:pt>
                <c:pt idx="2698">
                  <c:v>0.82878300000000005</c:v>
                </c:pt>
                <c:pt idx="2699">
                  <c:v>0.83784499999999995</c:v>
                </c:pt>
                <c:pt idx="2700">
                  <c:v>0.83847899999999997</c:v>
                </c:pt>
                <c:pt idx="2701">
                  <c:v>0.84137300000000004</c:v>
                </c:pt>
                <c:pt idx="2702">
                  <c:v>0.84294199999999997</c:v>
                </c:pt>
                <c:pt idx="2703">
                  <c:v>0.84462499999999996</c:v>
                </c:pt>
                <c:pt idx="2704">
                  <c:v>0.85223899999999997</c:v>
                </c:pt>
                <c:pt idx="2705">
                  <c:v>0.85316999999999998</c:v>
                </c:pt>
                <c:pt idx="2706">
                  <c:v>0.85406000000000004</c:v>
                </c:pt>
                <c:pt idx="2707">
                  <c:v>0.85609900000000005</c:v>
                </c:pt>
                <c:pt idx="2708">
                  <c:v>0.85682100000000005</c:v>
                </c:pt>
                <c:pt idx="2709">
                  <c:v>0.85851599999999995</c:v>
                </c:pt>
                <c:pt idx="2710">
                  <c:v>0.86035600000000001</c:v>
                </c:pt>
                <c:pt idx="2711">
                  <c:v>0.86405799999999999</c:v>
                </c:pt>
                <c:pt idx="2712">
                  <c:v>0.86599300000000001</c:v>
                </c:pt>
                <c:pt idx="2713">
                  <c:v>0.86742699999999995</c:v>
                </c:pt>
                <c:pt idx="2714">
                  <c:v>0.86869799999999997</c:v>
                </c:pt>
                <c:pt idx="2715">
                  <c:v>0.87118700000000004</c:v>
                </c:pt>
                <c:pt idx="2716">
                  <c:v>0.87166999999999994</c:v>
                </c:pt>
                <c:pt idx="2717">
                  <c:v>0.87212599999999996</c:v>
                </c:pt>
                <c:pt idx="2718">
                  <c:v>0.87367300000000003</c:v>
                </c:pt>
                <c:pt idx="2719">
                  <c:v>0.87739999999999996</c:v>
                </c:pt>
                <c:pt idx="2720">
                  <c:v>0.87877700000000003</c:v>
                </c:pt>
                <c:pt idx="2721">
                  <c:v>0.87887000000000004</c:v>
                </c:pt>
                <c:pt idx="2722">
                  <c:v>0.88005699999999998</c:v>
                </c:pt>
                <c:pt idx="2723">
                  <c:v>0.88270899999999997</c:v>
                </c:pt>
                <c:pt idx="2724">
                  <c:v>0.88674699999999995</c:v>
                </c:pt>
                <c:pt idx="2725">
                  <c:v>0.88839000000000001</c:v>
                </c:pt>
                <c:pt idx="2726">
                  <c:v>0.88950499999999999</c:v>
                </c:pt>
                <c:pt idx="2727">
                  <c:v>0.89055200000000001</c:v>
                </c:pt>
                <c:pt idx="2728">
                  <c:v>0.89140299999999995</c:v>
                </c:pt>
                <c:pt idx="2729">
                  <c:v>0.89212400000000003</c:v>
                </c:pt>
                <c:pt idx="2730">
                  <c:v>0.894181</c:v>
                </c:pt>
                <c:pt idx="2731">
                  <c:v>0.89561500000000005</c:v>
                </c:pt>
                <c:pt idx="2732">
                  <c:v>0.895953</c:v>
                </c:pt>
                <c:pt idx="2733">
                  <c:v>0.89625600000000005</c:v>
                </c:pt>
                <c:pt idx="2734">
                  <c:v>0.89646499999999996</c:v>
                </c:pt>
                <c:pt idx="2735">
                  <c:v>0.89720299999999997</c:v>
                </c:pt>
                <c:pt idx="2736">
                  <c:v>0.89753799999999995</c:v>
                </c:pt>
                <c:pt idx="2737">
                  <c:v>0.89806600000000003</c:v>
                </c:pt>
                <c:pt idx="2738">
                  <c:v>0.89840299999999995</c:v>
                </c:pt>
                <c:pt idx="2739">
                  <c:v>0.89851899999999996</c:v>
                </c:pt>
                <c:pt idx="2740">
                  <c:v>0.89861100000000005</c:v>
                </c:pt>
                <c:pt idx="2741">
                  <c:v>0.898733</c:v>
                </c:pt>
                <c:pt idx="2742">
                  <c:v>0.89908900000000003</c:v>
                </c:pt>
                <c:pt idx="2743">
                  <c:v>0.89937500000000004</c:v>
                </c:pt>
                <c:pt idx="2744">
                  <c:v>0.89942800000000001</c:v>
                </c:pt>
                <c:pt idx="2745">
                  <c:v>0.89954100000000004</c:v>
                </c:pt>
                <c:pt idx="2746">
                  <c:v>0.89966800000000002</c:v>
                </c:pt>
                <c:pt idx="2747">
                  <c:v>0.90275099999999997</c:v>
                </c:pt>
                <c:pt idx="2748">
                  <c:v>0.90283899999999995</c:v>
                </c:pt>
                <c:pt idx="2749">
                  <c:v>0.90294200000000002</c:v>
                </c:pt>
                <c:pt idx="2750">
                  <c:v>0.90434899999999996</c:v>
                </c:pt>
                <c:pt idx="2751">
                  <c:v>0.90488400000000002</c:v>
                </c:pt>
                <c:pt idx="2752">
                  <c:v>0.90532400000000002</c:v>
                </c:pt>
                <c:pt idx="2753">
                  <c:v>0.90634000000000003</c:v>
                </c:pt>
                <c:pt idx="2754">
                  <c:v>0.90744800000000003</c:v>
                </c:pt>
                <c:pt idx="2755">
                  <c:v>0.90827199999999997</c:v>
                </c:pt>
                <c:pt idx="2756">
                  <c:v>0.90893000000000002</c:v>
                </c:pt>
                <c:pt idx="2757">
                  <c:v>0.90956499999999996</c:v>
                </c:pt>
                <c:pt idx="2758">
                  <c:v>0.90964699999999998</c:v>
                </c:pt>
                <c:pt idx="2759">
                  <c:v>0.91011500000000001</c:v>
                </c:pt>
                <c:pt idx="2760">
                  <c:v>0.91070399999999996</c:v>
                </c:pt>
                <c:pt idx="2761">
                  <c:v>0.91145900000000002</c:v>
                </c:pt>
                <c:pt idx="2762">
                  <c:v>0.91325500000000004</c:v>
                </c:pt>
                <c:pt idx="2763">
                  <c:v>0.91350299999999995</c:v>
                </c:pt>
                <c:pt idx="2764">
                  <c:v>0.91507099999999997</c:v>
                </c:pt>
                <c:pt idx="2765">
                  <c:v>0.915412</c:v>
                </c:pt>
                <c:pt idx="2766">
                  <c:v>0.915933</c:v>
                </c:pt>
                <c:pt idx="2767">
                  <c:v>0.91598199999999996</c:v>
                </c:pt>
                <c:pt idx="2768">
                  <c:v>0.91635</c:v>
                </c:pt>
                <c:pt idx="2769">
                  <c:v>0.91648700000000005</c:v>
                </c:pt>
                <c:pt idx="2770">
                  <c:v>0.91756099999999996</c:v>
                </c:pt>
                <c:pt idx="2771">
                  <c:v>0.91759400000000002</c:v>
                </c:pt>
                <c:pt idx="2772">
                  <c:v>0.91805700000000001</c:v>
                </c:pt>
                <c:pt idx="2773">
                  <c:v>0.91903999999999997</c:v>
                </c:pt>
                <c:pt idx="2774">
                  <c:v>0.91986100000000004</c:v>
                </c:pt>
                <c:pt idx="2775">
                  <c:v>0.92112300000000003</c:v>
                </c:pt>
                <c:pt idx="2776">
                  <c:v>0.92129399999999995</c:v>
                </c:pt>
                <c:pt idx="2777">
                  <c:v>0.92144300000000001</c:v>
                </c:pt>
                <c:pt idx="2778">
                  <c:v>0.92160500000000001</c:v>
                </c:pt>
                <c:pt idx="2779">
                  <c:v>0.92358099999999999</c:v>
                </c:pt>
                <c:pt idx="2780">
                  <c:v>0.92446300000000003</c:v>
                </c:pt>
                <c:pt idx="2781">
                  <c:v>0.92507600000000001</c:v>
                </c:pt>
                <c:pt idx="2782">
                  <c:v>0.92532199999999998</c:v>
                </c:pt>
                <c:pt idx="2783">
                  <c:v>0.92607499999999998</c:v>
                </c:pt>
                <c:pt idx="2784">
                  <c:v>0.92610000000000003</c:v>
                </c:pt>
                <c:pt idx="2785">
                  <c:v>0.92652299999999999</c:v>
                </c:pt>
                <c:pt idx="2786">
                  <c:v>0.92668399999999995</c:v>
                </c:pt>
                <c:pt idx="2787">
                  <c:v>0.92682399999999998</c:v>
                </c:pt>
                <c:pt idx="2788">
                  <c:v>0.92727199999999999</c:v>
                </c:pt>
                <c:pt idx="2789">
                  <c:v>0.92802600000000002</c:v>
                </c:pt>
                <c:pt idx="2790">
                  <c:v>0.92831600000000003</c:v>
                </c:pt>
                <c:pt idx="2791">
                  <c:v>0.92843799999999999</c:v>
                </c:pt>
                <c:pt idx="2792">
                  <c:v>0.92863499999999999</c:v>
                </c:pt>
                <c:pt idx="2793">
                  <c:v>0.92887200000000003</c:v>
                </c:pt>
                <c:pt idx="2794">
                  <c:v>0.93296299999999999</c:v>
                </c:pt>
                <c:pt idx="2795">
                  <c:v>0.93322000000000005</c:v>
                </c:pt>
                <c:pt idx="2796">
                  <c:v>0.93330599999999997</c:v>
                </c:pt>
                <c:pt idx="2797">
                  <c:v>0.933728</c:v>
                </c:pt>
                <c:pt idx="2798">
                  <c:v>0.93410899999999997</c:v>
                </c:pt>
                <c:pt idx="2799">
                  <c:v>0.93476099999999995</c:v>
                </c:pt>
                <c:pt idx="2800">
                  <c:v>0.93491599999999997</c:v>
                </c:pt>
                <c:pt idx="2801">
                  <c:v>0.93507700000000005</c:v>
                </c:pt>
                <c:pt idx="2802">
                  <c:v>0.93512799999999996</c:v>
                </c:pt>
                <c:pt idx="2803">
                  <c:v>0.93609299999999995</c:v>
                </c:pt>
                <c:pt idx="2804">
                  <c:v>0.93663099999999999</c:v>
                </c:pt>
                <c:pt idx="2805">
                  <c:v>0.93669599999999997</c:v>
                </c:pt>
                <c:pt idx="2806">
                  <c:v>0.93683499999999997</c:v>
                </c:pt>
                <c:pt idx="2807">
                  <c:v>0.93692399999999998</c:v>
                </c:pt>
                <c:pt idx="2808">
                  <c:v>0.93722899999999998</c:v>
                </c:pt>
                <c:pt idx="2809">
                  <c:v>0.93774400000000002</c:v>
                </c:pt>
                <c:pt idx="2810">
                  <c:v>0.93932700000000002</c:v>
                </c:pt>
                <c:pt idx="2811">
                  <c:v>0.93939399999999995</c:v>
                </c:pt>
                <c:pt idx="2812">
                  <c:v>0.94027099999999997</c:v>
                </c:pt>
                <c:pt idx="2813">
                  <c:v>0.940774</c:v>
                </c:pt>
                <c:pt idx="2814">
                  <c:v>0.94159599999999999</c:v>
                </c:pt>
                <c:pt idx="2815">
                  <c:v>0.94176400000000005</c:v>
                </c:pt>
                <c:pt idx="2816">
                  <c:v>0.941936</c:v>
                </c:pt>
                <c:pt idx="2817">
                  <c:v>0.94206000000000001</c:v>
                </c:pt>
                <c:pt idx="2818">
                  <c:v>0.94223800000000002</c:v>
                </c:pt>
                <c:pt idx="2819">
                  <c:v>0.943191</c:v>
                </c:pt>
                <c:pt idx="2820">
                  <c:v>0.94403499999999996</c:v>
                </c:pt>
                <c:pt idx="2821">
                  <c:v>0.94525700000000001</c:v>
                </c:pt>
                <c:pt idx="2822">
                  <c:v>0.94597200000000004</c:v>
                </c:pt>
                <c:pt idx="2823">
                  <c:v>0.94612200000000002</c:v>
                </c:pt>
                <c:pt idx="2824">
                  <c:v>0.94616999999999996</c:v>
                </c:pt>
                <c:pt idx="2825">
                  <c:v>0.94651799999999997</c:v>
                </c:pt>
                <c:pt idx="2826">
                  <c:v>0.94700899999999999</c:v>
                </c:pt>
                <c:pt idx="2827">
                  <c:v>0.94805799999999996</c:v>
                </c:pt>
                <c:pt idx="2828">
                  <c:v>0.94849300000000003</c:v>
                </c:pt>
                <c:pt idx="2829">
                  <c:v>0.94982500000000003</c:v>
                </c:pt>
                <c:pt idx="2830">
                  <c:v>0.95290799999999998</c:v>
                </c:pt>
                <c:pt idx="2831">
                  <c:v>0.95357400000000003</c:v>
                </c:pt>
                <c:pt idx="2832">
                  <c:v>0.95363500000000001</c:v>
                </c:pt>
                <c:pt idx="2833">
                  <c:v>0.95486499999999996</c:v>
                </c:pt>
                <c:pt idx="2834">
                  <c:v>0.95511000000000001</c:v>
                </c:pt>
                <c:pt idx="2835">
                  <c:v>0.95523499999999995</c:v>
                </c:pt>
                <c:pt idx="2836">
                  <c:v>0.95535499999999995</c:v>
                </c:pt>
                <c:pt idx="2837">
                  <c:v>0.95539600000000002</c:v>
                </c:pt>
                <c:pt idx="2838">
                  <c:v>0.95569199999999999</c:v>
                </c:pt>
                <c:pt idx="2839">
                  <c:v>0.95624799999999999</c:v>
                </c:pt>
                <c:pt idx="2840">
                  <c:v>0.956731</c:v>
                </c:pt>
                <c:pt idx="2841">
                  <c:v>0.957314</c:v>
                </c:pt>
                <c:pt idx="2842">
                  <c:v>0.95758900000000002</c:v>
                </c:pt>
                <c:pt idx="2843">
                  <c:v>0.958005</c:v>
                </c:pt>
                <c:pt idx="2844">
                  <c:v>0.96016000000000001</c:v>
                </c:pt>
                <c:pt idx="2845">
                  <c:v>0.96139300000000005</c:v>
                </c:pt>
                <c:pt idx="2846">
                  <c:v>0.96149700000000005</c:v>
                </c:pt>
                <c:pt idx="2847">
                  <c:v>0.96204800000000001</c:v>
                </c:pt>
                <c:pt idx="2848">
                  <c:v>0.96223199999999998</c:v>
                </c:pt>
                <c:pt idx="2849">
                  <c:v>0.96314900000000003</c:v>
                </c:pt>
                <c:pt idx="2850">
                  <c:v>0.96351600000000004</c:v>
                </c:pt>
                <c:pt idx="2851">
                  <c:v>0.96513800000000005</c:v>
                </c:pt>
                <c:pt idx="2852">
                  <c:v>0.96560299999999999</c:v>
                </c:pt>
                <c:pt idx="2853">
                  <c:v>0.96855800000000003</c:v>
                </c:pt>
                <c:pt idx="2854">
                  <c:v>0.96956900000000001</c:v>
                </c:pt>
                <c:pt idx="2855">
                  <c:v>0.96960500000000005</c:v>
                </c:pt>
                <c:pt idx="2856">
                  <c:v>0.96979499999999996</c:v>
                </c:pt>
                <c:pt idx="2857">
                  <c:v>0.97045599999999999</c:v>
                </c:pt>
                <c:pt idx="2858">
                  <c:v>0.97087500000000004</c:v>
                </c:pt>
                <c:pt idx="2859">
                  <c:v>0.97108499999999998</c:v>
                </c:pt>
                <c:pt idx="2860">
                  <c:v>0.97118599999999999</c:v>
                </c:pt>
                <c:pt idx="2861">
                  <c:v>0.97195200000000004</c:v>
                </c:pt>
                <c:pt idx="2862">
                  <c:v>0.97208799999999995</c:v>
                </c:pt>
                <c:pt idx="2863">
                  <c:v>0.97219999999999995</c:v>
                </c:pt>
                <c:pt idx="2864">
                  <c:v>0.97265599999999997</c:v>
                </c:pt>
                <c:pt idx="2865">
                  <c:v>0.97301199999999999</c:v>
                </c:pt>
                <c:pt idx="2866">
                  <c:v>0.97317600000000004</c:v>
                </c:pt>
                <c:pt idx="2867">
                  <c:v>0.97339600000000004</c:v>
                </c:pt>
                <c:pt idx="2868">
                  <c:v>0.97347499999999998</c:v>
                </c:pt>
                <c:pt idx="2869">
                  <c:v>0.97571600000000003</c:v>
                </c:pt>
                <c:pt idx="2870">
                  <c:v>0.97600100000000001</c:v>
                </c:pt>
                <c:pt idx="2871">
                  <c:v>0.97669300000000003</c:v>
                </c:pt>
                <c:pt idx="2872">
                  <c:v>0.97672700000000001</c:v>
                </c:pt>
                <c:pt idx="2873">
                  <c:v>0.977549</c:v>
                </c:pt>
                <c:pt idx="2874">
                  <c:v>0.97764700000000004</c:v>
                </c:pt>
                <c:pt idx="2875">
                  <c:v>0.97792699999999999</c:v>
                </c:pt>
                <c:pt idx="2876">
                  <c:v>0.97798600000000002</c:v>
                </c:pt>
                <c:pt idx="2877">
                  <c:v>0.97835700000000003</c:v>
                </c:pt>
                <c:pt idx="2878">
                  <c:v>0.97921400000000003</c:v>
                </c:pt>
                <c:pt idx="2879">
                  <c:v>0.98051999999999995</c:v>
                </c:pt>
                <c:pt idx="2880">
                  <c:v>0.98053599999999996</c:v>
                </c:pt>
                <c:pt idx="2881">
                  <c:v>0.98070500000000005</c:v>
                </c:pt>
                <c:pt idx="2882">
                  <c:v>0.98174700000000004</c:v>
                </c:pt>
                <c:pt idx="2883">
                  <c:v>0.98286600000000002</c:v>
                </c:pt>
                <c:pt idx="2884">
                  <c:v>0.98323799999999995</c:v>
                </c:pt>
                <c:pt idx="2885">
                  <c:v>0.98324900000000004</c:v>
                </c:pt>
                <c:pt idx="2886">
                  <c:v>0.98493200000000003</c:v>
                </c:pt>
                <c:pt idx="2887">
                  <c:v>0.98555000000000004</c:v>
                </c:pt>
                <c:pt idx="2888">
                  <c:v>0.98559399999999997</c:v>
                </c:pt>
                <c:pt idx="2889">
                  <c:v>0.98649600000000004</c:v>
                </c:pt>
                <c:pt idx="2890">
                  <c:v>0.98656900000000003</c:v>
                </c:pt>
                <c:pt idx="2891">
                  <c:v>0.98832699999999996</c:v>
                </c:pt>
                <c:pt idx="2892">
                  <c:v>0.98935799999999996</c:v>
                </c:pt>
                <c:pt idx="2893">
                  <c:v>0.98956900000000003</c:v>
                </c:pt>
                <c:pt idx="2894">
                  <c:v>0.99046500000000004</c:v>
                </c:pt>
                <c:pt idx="2895">
                  <c:v>0.99085299999999998</c:v>
                </c:pt>
                <c:pt idx="2896">
                  <c:v>0.99243199999999998</c:v>
                </c:pt>
                <c:pt idx="2897">
                  <c:v>0.99337500000000001</c:v>
                </c:pt>
                <c:pt idx="2898">
                  <c:v>0.99379200000000001</c:v>
                </c:pt>
                <c:pt idx="2899">
                  <c:v>0.99408300000000005</c:v>
                </c:pt>
                <c:pt idx="2900">
                  <c:v>0.99496200000000001</c:v>
                </c:pt>
                <c:pt idx="2901">
                  <c:v>0.99590500000000004</c:v>
                </c:pt>
                <c:pt idx="2902">
                  <c:v>0.99606300000000003</c:v>
                </c:pt>
                <c:pt idx="2903">
                  <c:v>0.99626999999999999</c:v>
                </c:pt>
                <c:pt idx="2904">
                  <c:v>0.99706499999999998</c:v>
                </c:pt>
                <c:pt idx="2905">
                  <c:v>0.99721499999999996</c:v>
                </c:pt>
                <c:pt idx="2906">
                  <c:v>0.99773100000000003</c:v>
                </c:pt>
                <c:pt idx="2907">
                  <c:v>0.99861200000000006</c:v>
                </c:pt>
                <c:pt idx="2908">
                  <c:v>0.99920299999999995</c:v>
                </c:pt>
                <c:pt idx="2909">
                  <c:v>0.999915</c:v>
                </c:pt>
                <c:pt idx="2910">
                  <c:v>0.99997000000000003</c:v>
                </c:pt>
                <c:pt idx="2911">
                  <c:v>1.0005299999999999</c:v>
                </c:pt>
                <c:pt idx="2912">
                  <c:v>1.0005980000000001</c:v>
                </c:pt>
                <c:pt idx="2913">
                  <c:v>1.0021979999999999</c:v>
                </c:pt>
                <c:pt idx="2914">
                  <c:v>1.002535</c:v>
                </c:pt>
                <c:pt idx="2915">
                  <c:v>1.0028239999999999</c:v>
                </c:pt>
                <c:pt idx="2916">
                  <c:v>1.002937</c:v>
                </c:pt>
                <c:pt idx="2917">
                  <c:v>1.0033529999999999</c:v>
                </c:pt>
                <c:pt idx="2918">
                  <c:v>1.003355</c:v>
                </c:pt>
                <c:pt idx="2919">
                  <c:v>1.00393</c:v>
                </c:pt>
                <c:pt idx="2920">
                  <c:v>1.0040070000000001</c:v>
                </c:pt>
                <c:pt idx="2921">
                  <c:v>1.004785</c:v>
                </c:pt>
                <c:pt idx="2922">
                  <c:v>1.005266</c:v>
                </c:pt>
                <c:pt idx="2923">
                  <c:v>1.006238</c:v>
                </c:pt>
                <c:pt idx="2924">
                  <c:v>1.0066850000000001</c:v>
                </c:pt>
                <c:pt idx="2925">
                  <c:v>1.007574</c:v>
                </c:pt>
                <c:pt idx="2926">
                  <c:v>1.0077640000000001</c:v>
                </c:pt>
                <c:pt idx="2927">
                  <c:v>1.0078279999999999</c:v>
                </c:pt>
                <c:pt idx="2928">
                  <c:v>1.0079750000000001</c:v>
                </c:pt>
                <c:pt idx="2929">
                  <c:v>1.008081</c:v>
                </c:pt>
                <c:pt idx="2930">
                  <c:v>1.0081770000000001</c:v>
                </c:pt>
                <c:pt idx="2931">
                  <c:v>1.0083070000000001</c:v>
                </c:pt>
                <c:pt idx="2932">
                  <c:v>1.008419</c:v>
                </c:pt>
                <c:pt idx="2933">
                  <c:v>1.008653</c:v>
                </c:pt>
                <c:pt idx="2934">
                  <c:v>1.0088280000000001</c:v>
                </c:pt>
                <c:pt idx="2935">
                  <c:v>1.0091479999999999</c:v>
                </c:pt>
                <c:pt idx="2936">
                  <c:v>1.0092399999999999</c:v>
                </c:pt>
                <c:pt idx="2937">
                  <c:v>1.009304</c:v>
                </c:pt>
                <c:pt idx="2938">
                  <c:v>1.009352</c:v>
                </c:pt>
                <c:pt idx="2939">
                  <c:v>1.009992</c:v>
                </c:pt>
                <c:pt idx="2940">
                  <c:v>1.0104139999999999</c:v>
                </c:pt>
                <c:pt idx="2941">
                  <c:v>1.0106930000000001</c:v>
                </c:pt>
                <c:pt idx="2942">
                  <c:v>1.0109889999999999</c:v>
                </c:pt>
                <c:pt idx="2943">
                  <c:v>1.0114160000000001</c:v>
                </c:pt>
                <c:pt idx="2944">
                  <c:v>1.012248</c:v>
                </c:pt>
                <c:pt idx="2945">
                  <c:v>1.012486</c:v>
                </c:pt>
                <c:pt idx="2946">
                  <c:v>1.0128349999999999</c:v>
                </c:pt>
                <c:pt idx="2947">
                  <c:v>1.0128740000000001</c:v>
                </c:pt>
                <c:pt idx="2948">
                  <c:v>1.0137640000000001</c:v>
                </c:pt>
                <c:pt idx="2949">
                  <c:v>1.013784</c:v>
                </c:pt>
                <c:pt idx="2950">
                  <c:v>1.0143580000000001</c:v>
                </c:pt>
                <c:pt idx="2951">
                  <c:v>1.0145599999999999</c:v>
                </c:pt>
                <c:pt idx="2952">
                  <c:v>1.0150330000000001</c:v>
                </c:pt>
                <c:pt idx="2953">
                  <c:v>1.015199</c:v>
                </c:pt>
                <c:pt idx="2954">
                  <c:v>1.0154110000000001</c:v>
                </c:pt>
                <c:pt idx="2955">
                  <c:v>1.015938</c:v>
                </c:pt>
                <c:pt idx="2956">
                  <c:v>1.0159879999999999</c:v>
                </c:pt>
                <c:pt idx="2957">
                  <c:v>1.016213</c:v>
                </c:pt>
                <c:pt idx="2958">
                  <c:v>1.016635</c:v>
                </c:pt>
                <c:pt idx="2959">
                  <c:v>1.0168489999999999</c:v>
                </c:pt>
                <c:pt idx="2960">
                  <c:v>1.017053</c:v>
                </c:pt>
                <c:pt idx="2961">
                  <c:v>1.017776</c:v>
                </c:pt>
                <c:pt idx="2962">
                  <c:v>1.0183450000000001</c:v>
                </c:pt>
                <c:pt idx="2963">
                  <c:v>1.018499</c:v>
                </c:pt>
                <c:pt idx="2964">
                  <c:v>1.018659</c:v>
                </c:pt>
                <c:pt idx="2965">
                  <c:v>1.0186900000000001</c:v>
                </c:pt>
                <c:pt idx="2966">
                  <c:v>1.018991</c:v>
                </c:pt>
                <c:pt idx="2967">
                  <c:v>1.019474</c:v>
                </c:pt>
                <c:pt idx="2968">
                  <c:v>1.019563</c:v>
                </c:pt>
                <c:pt idx="2969">
                  <c:v>1.019795</c:v>
                </c:pt>
                <c:pt idx="2970">
                  <c:v>1.019828</c:v>
                </c:pt>
                <c:pt idx="2971">
                  <c:v>1.0198940000000001</c:v>
                </c:pt>
                <c:pt idx="2972">
                  <c:v>1.020173</c:v>
                </c:pt>
                <c:pt idx="2973">
                  <c:v>1.0204310000000001</c:v>
                </c:pt>
                <c:pt idx="2974">
                  <c:v>1.020974</c:v>
                </c:pt>
                <c:pt idx="2975">
                  <c:v>1.0212639999999999</c:v>
                </c:pt>
                <c:pt idx="2976">
                  <c:v>1.021425</c:v>
                </c:pt>
                <c:pt idx="2977">
                  <c:v>1.021512</c:v>
                </c:pt>
                <c:pt idx="2978">
                  <c:v>1.021525</c:v>
                </c:pt>
                <c:pt idx="2979">
                  <c:v>1.0218050000000001</c:v>
                </c:pt>
                <c:pt idx="2980">
                  <c:v>1.0222</c:v>
                </c:pt>
                <c:pt idx="2981">
                  <c:v>1.0229900000000001</c:v>
                </c:pt>
                <c:pt idx="2982">
                  <c:v>1.023245</c:v>
                </c:pt>
                <c:pt idx="2983">
                  <c:v>1.02359</c:v>
                </c:pt>
                <c:pt idx="2984">
                  <c:v>1.0236620000000001</c:v>
                </c:pt>
                <c:pt idx="2985">
                  <c:v>1.023898</c:v>
                </c:pt>
                <c:pt idx="2986">
                  <c:v>1.023949</c:v>
                </c:pt>
                <c:pt idx="2987">
                  <c:v>1.0243070000000001</c:v>
                </c:pt>
                <c:pt idx="2988">
                  <c:v>1.024958</c:v>
                </c:pt>
                <c:pt idx="2989">
                  <c:v>1.0250159999999999</c:v>
                </c:pt>
                <c:pt idx="2990">
                  <c:v>1.0257540000000001</c:v>
                </c:pt>
                <c:pt idx="2991">
                  <c:v>1.0258849999999999</c:v>
                </c:pt>
                <c:pt idx="2992">
                  <c:v>1.0263709999999999</c:v>
                </c:pt>
                <c:pt idx="2993">
                  <c:v>1.027385</c:v>
                </c:pt>
                <c:pt idx="2994">
                  <c:v>1.0274190000000001</c:v>
                </c:pt>
                <c:pt idx="2995">
                  <c:v>1.0281169999999999</c:v>
                </c:pt>
                <c:pt idx="2996">
                  <c:v>1.028484</c:v>
                </c:pt>
                <c:pt idx="2997">
                  <c:v>1.0286930000000001</c:v>
                </c:pt>
                <c:pt idx="2998">
                  <c:v>1.028834</c:v>
                </c:pt>
                <c:pt idx="2999">
                  <c:v>1.0289809999999999</c:v>
                </c:pt>
                <c:pt idx="3000">
                  <c:v>1.0292479999999999</c:v>
                </c:pt>
                <c:pt idx="3001">
                  <c:v>1.0292889999999999</c:v>
                </c:pt>
                <c:pt idx="3002">
                  <c:v>1.0297829999999999</c:v>
                </c:pt>
                <c:pt idx="3003">
                  <c:v>1.029898</c:v>
                </c:pt>
                <c:pt idx="3004">
                  <c:v>1.029928</c:v>
                </c:pt>
                <c:pt idx="3005">
                  <c:v>1.030044</c:v>
                </c:pt>
                <c:pt idx="3006">
                  <c:v>1.030421</c:v>
                </c:pt>
                <c:pt idx="3007">
                  <c:v>1.030675</c:v>
                </c:pt>
                <c:pt idx="3008">
                  <c:v>1.030716</c:v>
                </c:pt>
                <c:pt idx="3009">
                  <c:v>1.0308850000000001</c:v>
                </c:pt>
                <c:pt idx="3010">
                  <c:v>1.0310820000000001</c:v>
                </c:pt>
                <c:pt idx="3011">
                  <c:v>1.0312680000000001</c:v>
                </c:pt>
                <c:pt idx="3012">
                  <c:v>1.0316209999999999</c:v>
                </c:pt>
                <c:pt idx="3013">
                  <c:v>1.0318099999999999</c:v>
                </c:pt>
                <c:pt idx="3014">
                  <c:v>1.0318879999999999</c:v>
                </c:pt>
                <c:pt idx="3015">
                  <c:v>1.032025</c:v>
                </c:pt>
                <c:pt idx="3016">
                  <c:v>1.03207</c:v>
                </c:pt>
                <c:pt idx="3017">
                  <c:v>1.032335</c:v>
                </c:pt>
                <c:pt idx="3018">
                  <c:v>1.032624</c:v>
                </c:pt>
                <c:pt idx="3019">
                  <c:v>1.0327710000000001</c:v>
                </c:pt>
                <c:pt idx="3020">
                  <c:v>1.0336240000000001</c:v>
                </c:pt>
                <c:pt idx="3021">
                  <c:v>1.0337670000000001</c:v>
                </c:pt>
                <c:pt idx="3022">
                  <c:v>1.0339659999999999</c:v>
                </c:pt>
                <c:pt idx="3023">
                  <c:v>1.0340400000000001</c:v>
                </c:pt>
                <c:pt idx="3024">
                  <c:v>1.034262</c:v>
                </c:pt>
                <c:pt idx="3025">
                  <c:v>1.0346409999999999</c:v>
                </c:pt>
                <c:pt idx="3026">
                  <c:v>1.0347999999999999</c:v>
                </c:pt>
                <c:pt idx="3027">
                  <c:v>1.0349090000000001</c:v>
                </c:pt>
                <c:pt idx="3028">
                  <c:v>1.035145</c:v>
                </c:pt>
                <c:pt idx="3029">
                  <c:v>1.035345</c:v>
                </c:pt>
                <c:pt idx="3030">
                  <c:v>1.035666</c:v>
                </c:pt>
                <c:pt idx="3031">
                  <c:v>1.0369159999999999</c:v>
                </c:pt>
                <c:pt idx="3032">
                  <c:v>1.03729</c:v>
                </c:pt>
                <c:pt idx="3033">
                  <c:v>1.03796</c:v>
                </c:pt>
                <c:pt idx="3034">
                  <c:v>1.0380799999999999</c:v>
                </c:pt>
                <c:pt idx="3035">
                  <c:v>1.0382579999999999</c:v>
                </c:pt>
                <c:pt idx="3036">
                  <c:v>1.038402</c:v>
                </c:pt>
                <c:pt idx="3037">
                  <c:v>1.039301</c:v>
                </c:pt>
                <c:pt idx="3038">
                  <c:v>1.039344</c:v>
                </c:pt>
                <c:pt idx="3039">
                  <c:v>1.039525</c:v>
                </c:pt>
                <c:pt idx="3040">
                  <c:v>1.0401469999999999</c:v>
                </c:pt>
                <c:pt idx="3041">
                  <c:v>1.04023</c:v>
                </c:pt>
                <c:pt idx="3042">
                  <c:v>1.0408360000000001</c:v>
                </c:pt>
                <c:pt idx="3043">
                  <c:v>1.0412969999999999</c:v>
                </c:pt>
                <c:pt idx="3044">
                  <c:v>1.041555</c:v>
                </c:pt>
                <c:pt idx="3045">
                  <c:v>1.0416510000000001</c:v>
                </c:pt>
                <c:pt idx="3046">
                  <c:v>1.0417670000000001</c:v>
                </c:pt>
                <c:pt idx="3047">
                  <c:v>1.041779</c:v>
                </c:pt>
                <c:pt idx="3048">
                  <c:v>1.042252</c:v>
                </c:pt>
                <c:pt idx="3049">
                  <c:v>1.042815</c:v>
                </c:pt>
                <c:pt idx="3050">
                  <c:v>1.0438700000000001</c:v>
                </c:pt>
                <c:pt idx="3051">
                  <c:v>1.0441640000000001</c:v>
                </c:pt>
                <c:pt idx="3052">
                  <c:v>1.0444020000000001</c:v>
                </c:pt>
                <c:pt idx="3053">
                  <c:v>1.0459400000000001</c:v>
                </c:pt>
                <c:pt idx="3054">
                  <c:v>1.0461100000000001</c:v>
                </c:pt>
                <c:pt idx="3055">
                  <c:v>1.0461389999999999</c:v>
                </c:pt>
                <c:pt idx="3056">
                  <c:v>1.0461419999999999</c:v>
                </c:pt>
                <c:pt idx="3057">
                  <c:v>1.04626</c:v>
                </c:pt>
                <c:pt idx="3058">
                  <c:v>1.046421</c:v>
                </c:pt>
                <c:pt idx="3059">
                  <c:v>1.0464830000000001</c:v>
                </c:pt>
                <c:pt idx="3060">
                  <c:v>1.0470429999999999</c:v>
                </c:pt>
                <c:pt idx="3061">
                  <c:v>1.0470740000000001</c:v>
                </c:pt>
                <c:pt idx="3062">
                  <c:v>1.04714</c:v>
                </c:pt>
                <c:pt idx="3063">
                  <c:v>1.047428</c:v>
                </c:pt>
                <c:pt idx="3064">
                  <c:v>1.048033</c:v>
                </c:pt>
                <c:pt idx="3065">
                  <c:v>1.048303</c:v>
                </c:pt>
                <c:pt idx="3066">
                  <c:v>1.048786</c:v>
                </c:pt>
                <c:pt idx="3067">
                  <c:v>1.049177</c:v>
                </c:pt>
                <c:pt idx="3068">
                  <c:v>1.049695</c:v>
                </c:pt>
                <c:pt idx="3069">
                  <c:v>1.050667</c:v>
                </c:pt>
                <c:pt idx="3070">
                  <c:v>1.050862</c:v>
                </c:pt>
                <c:pt idx="3071">
                  <c:v>1.052065</c:v>
                </c:pt>
                <c:pt idx="3072">
                  <c:v>1.0522450000000001</c:v>
                </c:pt>
                <c:pt idx="3073">
                  <c:v>1.052386</c:v>
                </c:pt>
                <c:pt idx="3074">
                  <c:v>1.0527120000000001</c:v>
                </c:pt>
                <c:pt idx="3075">
                  <c:v>1.0529139999999999</c:v>
                </c:pt>
                <c:pt idx="3076">
                  <c:v>1.0529679999999999</c:v>
                </c:pt>
                <c:pt idx="3077">
                  <c:v>1.05385</c:v>
                </c:pt>
                <c:pt idx="3078">
                  <c:v>1.0540210000000001</c:v>
                </c:pt>
                <c:pt idx="3079">
                  <c:v>1.054252</c:v>
                </c:pt>
                <c:pt idx="3080">
                  <c:v>1.0548169999999999</c:v>
                </c:pt>
                <c:pt idx="3081">
                  <c:v>1.05514</c:v>
                </c:pt>
                <c:pt idx="3082">
                  <c:v>1.0551649999999999</c:v>
                </c:pt>
                <c:pt idx="3083">
                  <c:v>1.055723</c:v>
                </c:pt>
                <c:pt idx="3084">
                  <c:v>1.055966</c:v>
                </c:pt>
                <c:pt idx="3085">
                  <c:v>1.0559890000000001</c:v>
                </c:pt>
                <c:pt idx="3086">
                  <c:v>1.0560290000000001</c:v>
                </c:pt>
                <c:pt idx="3087">
                  <c:v>1.056352</c:v>
                </c:pt>
                <c:pt idx="3088">
                  <c:v>1.0573920000000001</c:v>
                </c:pt>
                <c:pt idx="3089">
                  <c:v>1.0575190000000001</c:v>
                </c:pt>
                <c:pt idx="3090">
                  <c:v>1.0580689999999999</c:v>
                </c:pt>
                <c:pt idx="3091">
                  <c:v>1.058135</c:v>
                </c:pt>
                <c:pt idx="3092">
                  <c:v>1.0584279999999999</c:v>
                </c:pt>
                <c:pt idx="3093">
                  <c:v>1.0584910000000001</c:v>
                </c:pt>
                <c:pt idx="3094">
                  <c:v>1.0594730000000001</c:v>
                </c:pt>
                <c:pt idx="3095">
                  <c:v>1.059515</c:v>
                </c:pt>
                <c:pt idx="3096">
                  <c:v>1.060287</c:v>
                </c:pt>
                <c:pt idx="3097">
                  <c:v>1.0604469999999999</c:v>
                </c:pt>
                <c:pt idx="3098">
                  <c:v>1.0604659999999999</c:v>
                </c:pt>
                <c:pt idx="3099">
                  <c:v>1.0612459999999999</c:v>
                </c:pt>
                <c:pt idx="3100">
                  <c:v>1.0614140000000001</c:v>
                </c:pt>
                <c:pt idx="3101">
                  <c:v>1.0617239999999999</c:v>
                </c:pt>
                <c:pt idx="3102">
                  <c:v>1.062948</c:v>
                </c:pt>
                <c:pt idx="3103">
                  <c:v>1.063259</c:v>
                </c:pt>
                <c:pt idx="3104">
                  <c:v>1.063957</c:v>
                </c:pt>
                <c:pt idx="3105">
                  <c:v>1.064001</c:v>
                </c:pt>
                <c:pt idx="3106">
                  <c:v>1.0643100000000001</c:v>
                </c:pt>
                <c:pt idx="3107">
                  <c:v>1.0647040000000001</c:v>
                </c:pt>
                <c:pt idx="3108">
                  <c:v>1.064729</c:v>
                </c:pt>
                <c:pt idx="3109">
                  <c:v>1.06589</c:v>
                </c:pt>
                <c:pt idx="3110">
                  <c:v>1.066127</c:v>
                </c:pt>
                <c:pt idx="3111">
                  <c:v>1.06623</c:v>
                </c:pt>
                <c:pt idx="3112">
                  <c:v>1.0664640000000001</c:v>
                </c:pt>
                <c:pt idx="3113">
                  <c:v>1.067089</c:v>
                </c:pt>
                <c:pt idx="3114">
                  <c:v>1.0672729999999999</c:v>
                </c:pt>
                <c:pt idx="3115">
                  <c:v>1.0674110000000001</c:v>
                </c:pt>
                <c:pt idx="3116">
                  <c:v>1.0674980000000001</c:v>
                </c:pt>
                <c:pt idx="3117">
                  <c:v>1.067685</c:v>
                </c:pt>
                <c:pt idx="3118">
                  <c:v>1.0686500000000001</c:v>
                </c:pt>
                <c:pt idx="3119">
                  <c:v>1.06891</c:v>
                </c:pt>
                <c:pt idx="3120">
                  <c:v>1.069234</c:v>
                </c:pt>
                <c:pt idx="3121">
                  <c:v>1.0697300000000001</c:v>
                </c:pt>
                <c:pt idx="3122">
                  <c:v>1.0701860000000001</c:v>
                </c:pt>
                <c:pt idx="3123">
                  <c:v>1.0703290000000001</c:v>
                </c:pt>
                <c:pt idx="3124">
                  <c:v>1.0708770000000001</c:v>
                </c:pt>
                <c:pt idx="3125">
                  <c:v>1.071296</c:v>
                </c:pt>
                <c:pt idx="3126">
                  <c:v>1.072006</c:v>
                </c:pt>
                <c:pt idx="3127">
                  <c:v>1.072997</c:v>
                </c:pt>
                <c:pt idx="3128">
                  <c:v>1.0731790000000001</c:v>
                </c:pt>
                <c:pt idx="3129">
                  <c:v>1.074025</c:v>
                </c:pt>
                <c:pt idx="3130">
                  <c:v>1.0742020000000001</c:v>
                </c:pt>
                <c:pt idx="3131">
                  <c:v>1.074749</c:v>
                </c:pt>
                <c:pt idx="3132">
                  <c:v>1.074967</c:v>
                </c:pt>
                <c:pt idx="3133">
                  <c:v>1.075404</c:v>
                </c:pt>
                <c:pt idx="3134">
                  <c:v>1.0763860000000001</c:v>
                </c:pt>
                <c:pt idx="3135">
                  <c:v>1.076468</c:v>
                </c:pt>
                <c:pt idx="3136">
                  <c:v>1.076505</c:v>
                </c:pt>
                <c:pt idx="3137">
                  <c:v>1.076641</c:v>
                </c:pt>
                <c:pt idx="3138">
                  <c:v>1.0768059999999999</c:v>
                </c:pt>
                <c:pt idx="3139">
                  <c:v>1.0770299999999999</c:v>
                </c:pt>
                <c:pt idx="3140">
                  <c:v>1.0770379999999999</c:v>
                </c:pt>
                <c:pt idx="3141">
                  <c:v>1.077539</c:v>
                </c:pt>
                <c:pt idx="3142">
                  <c:v>1.0776220000000001</c:v>
                </c:pt>
                <c:pt idx="3143">
                  <c:v>1.078163</c:v>
                </c:pt>
                <c:pt idx="3144">
                  <c:v>1.0781959999999999</c:v>
                </c:pt>
                <c:pt idx="3145">
                  <c:v>1.078525</c:v>
                </c:pt>
                <c:pt idx="3146">
                  <c:v>1.0787770000000001</c:v>
                </c:pt>
                <c:pt idx="3147">
                  <c:v>1.0796190000000001</c:v>
                </c:pt>
                <c:pt idx="3148">
                  <c:v>1.0798570000000001</c:v>
                </c:pt>
                <c:pt idx="3149">
                  <c:v>1.0798920000000001</c:v>
                </c:pt>
                <c:pt idx="3150">
                  <c:v>1.080136</c:v>
                </c:pt>
                <c:pt idx="3151">
                  <c:v>1.080219</c:v>
                </c:pt>
                <c:pt idx="3152">
                  <c:v>1.0802689999999999</c:v>
                </c:pt>
                <c:pt idx="3153">
                  <c:v>1.080624</c:v>
                </c:pt>
                <c:pt idx="3154">
                  <c:v>1.081707</c:v>
                </c:pt>
                <c:pt idx="3155">
                  <c:v>1.0818399999999999</c:v>
                </c:pt>
                <c:pt idx="3156">
                  <c:v>1.0823970000000001</c:v>
                </c:pt>
                <c:pt idx="3157">
                  <c:v>1.0827610000000001</c:v>
                </c:pt>
                <c:pt idx="3158">
                  <c:v>1.083812</c:v>
                </c:pt>
                <c:pt idx="3159">
                  <c:v>1.084071</c:v>
                </c:pt>
                <c:pt idx="3160">
                  <c:v>1.084514</c:v>
                </c:pt>
                <c:pt idx="3161">
                  <c:v>1.0850230000000001</c:v>
                </c:pt>
                <c:pt idx="3162">
                  <c:v>1.0855319999999999</c:v>
                </c:pt>
                <c:pt idx="3163">
                  <c:v>1.0861179999999999</c:v>
                </c:pt>
                <c:pt idx="3164">
                  <c:v>1.086943</c:v>
                </c:pt>
                <c:pt idx="3165">
                  <c:v>1.087602</c:v>
                </c:pt>
                <c:pt idx="3166">
                  <c:v>1.0894779999999999</c:v>
                </c:pt>
                <c:pt idx="3167">
                  <c:v>1.090182</c:v>
                </c:pt>
                <c:pt idx="3168">
                  <c:v>1.090392</c:v>
                </c:pt>
                <c:pt idx="3169">
                  <c:v>1.090428</c:v>
                </c:pt>
                <c:pt idx="3170">
                  <c:v>1.0908260000000001</c:v>
                </c:pt>
                <c:pt idx="3171">
                  <c:v>1.092408</c:v>
                </c:pt>
                <c:pt idx="3172">
                  <c:v>1.0927439999999999</c:v>
                </c:pt>
                <c:pt idx="3173">
                  <c:v>1.0938840000000001</c:v>
                </c:pt>
                <c:pt idx="3174">
                  <c:v>1.09429</c:v>
                </c:pt>
                <c:pt idx="3175">
                  <c:v>1.0951599999999999</c:v>
                </c:pt>
                <c:pt idx="3176">
                  <c:v>1.0961209999999999</c:v>
                </c:pt>
                <c:pt idx="3177">
                  <c:v>1.0981559999999999</c:v>
                </c:pt>
                <c:pt idx="3178">
                  <c:v>1.098427</c:v>
                </c:pt>
                <c:pt idx="3179">
                  <c:v>1.1004339999999999</c:v>
                </c:pt>
                <c:pt idx="3180">
                  <c:v>1.102179</c:v>
                </c:pt>
                <c:pt idx="3181">
                  <c:v>1.1031610000000001</c:v>
                </c:pt>
                <c:pt idx="3182">
                  <c:v>1.1044670000000001</c:v>
                </c:pt>
                <c:pt idx="3183">
                  <c:v>1.1044929999999999</c:v>
                </c:pt>
                <c:pt idx="3184">
                  <c:v>1.1045910000000001</c:v>
                </c:pt>
                <c:pt idx="3185">
                  <c:v>1.1055470000000001</c:v>
                </c:pt>
                <c:pt idx="3186">
                  <c:v>1.1055950000000001</c:v>
                </c:pt>
                <c:pt idx="3187">
                  <c:v>1.1063540000000001</c:v>
                </c:pt>
                <c:pt idx="3188">
                  <c:v>1.1076649999999999</c:v>
                </c:pt>
                <c:pt idx="3189">
                  <c:v>1.1079730000000001</c:v>
                </c:pt>
                <c:pt idx="3190">
                  <c:v>1.10886</c:v>
                </c:pt>
                <c:pt idx="3191">
                  <c:v>1.1094090000000001</c:v>
                </c:pt>
                <c:pt idx="3192">
                  <c:v>1.109707</c:v>
                </c:pt>
                <c:pt idx="3193">
                  <c:v>1.1108750000000001</c:v>
                </c:pt>
                <c:pt idx="3194">
                  <c:v>1.1111329999999999</c:v>
                </c:pt>
                <c:pt idx="3195">
                  <c:v>1.11134</c:v>
                </c:pt>
                <c:pt idx="3196">
                  <c:v>1.1116410000000001</c:v>
                </c:pt>
                <c:pt idx="3197">
                  <c:v>1.1123829999999999</c:v>
                </c:pt>
                <c:pt idx="3198">
                  <c:v>1.113251</c:v>
                </c:pt>
                <c:pt idx="3199">
                  <c:v>1.1138319999999999</c:v>
                </c:pt>
                <c:pt idx="3200">
                  <c:v>1.1147689999999999</c:v>
                </c:pt>
                <c:pt idx="3201">
                  <c:v>1.1151530000000001</c:v>
                </c:pt>
                <c:pt idx="3202">
                  <c:v>1.115847</c:v>
                </c:pt>
                <c:pt idx="3203">
                  <c:v>1.119078</c:v>
                </c:pt>
                <c:pt idx="3204">
                  <c:v>1.119677</c:v>
                </c:pt>
                <c:pt idx="3205">
                  <c:v>1.1243829999999999</c:v>
                </c:pt>
                <c:pt idx="3206">
                  <c:v>1.124414</c:v>
                </c:pt>
                <c:pt idx="3207">
                  <c:v>1.1251910000000001</c:v>
                </c:pt>
                <c:pt idx="3208">
                  <c:v>1.126314</c:v>
                </c:pt>
                <c:pt idx="3209">
                  <c:v>1.1269629999999999</c:v>
                </c:pt>
                <c:pt idx="3210">
                  <c:v>1.1304670000000001</c:v>
                </c:pt>
                <c:pt idx="3211">
                  <c:v>1.13209</c:v>
                </c:pt>
                <c:pt idx="3212">
                  <c:v>1.133626</c:v>
                </c:pt>
                <c:pt idx="3213">
                  <c:v>1.1355949999999999</c:v>
                </c:pt>
                <c:pt idx="3214">
                  <c:v>1.1380570000000001</c:v>
                </c:pt>
                <c:pt idx="3215">
                  <c:v>1.138663</c:v>
                </c:pt>
                <c:pt idx="3216">
                  <c:v>1.1431150000000001</c:v>
                </c:pt>
                <c:pt idx="3217">
                  <c:v>1.1432770000000001</c:v>
                </c:pt>
                <c:pt idx="3218">
                  <c:v>1.144136</c:v>
                </c:pt>
                <c:pt idx="3219">
                  <c:v>1.144436</c:v>
                </c:pt>
                <c:pt idx="3220">
                  <c:v>1.1446989999999999</c:v>
                </c:pt>
                <c:pt idx="3221">
                  <c:v>1.1457839999999999</c:v>
                </c:pt>
                <c:pt idx="3222">
                  <c:v>1.146687</c:v>
                </c:pt>
                <c:pt idx="3223">
                  <c:v>1.1469210000000001</c:v>
                </c:pt>
                <c:pt idx="3224">
                  <c:v>1.149078</c:v>
                </c:pt>
                <c:pt idx="3225">
                  <c:v>1.149384</c:v>
                </c:pt>
                <c:pt idx="3226">
                  <c:v>1.1516200000000001</c:v>
                </c:pt>
                <c:pt idx="3227">
                  <c:v>1.1534329999999999</c:v>
                </c:pt>
                <c:pt idx="3228">
                  <c:v>1.159923</c:v>
                </c:pt>
                <c:pt idx="3229">
                  <c:v>1.165977</c:v>
                </c:pt>
                <c:pt idx="3230">
                  <c:v>1.1692499999999999</c:v>
                </c:pt>
                <c:pt idx="3231">
                  <c:v>1.170107</c:v>
                </c:pt>
                <c:pt idx="3232">
                  <c:v>1.170841</c:v>
                </c:pt>
                <c:pt idx="3233">
                  <c:v>1.173484</c:v>
                </c:pt>
                <c:pt idx="3234">
                  <c:v>1.1744490000000001</c:v>
                </c:pt>
                <c:pt idx="3235">
                  <c:v>1.1751149999999999</c:v>
                </c:pt>
                <c:pt idx="3236">
                  <c:v>1.1765289999999999</c:v>
                </c:pt>
                <c:pt idx="3237">
                  <c:v>1.179146</c:v>
                </c:pt>
                <c:pt idx="3238">
                  <c:v>1.1803129999999999</c:v>
                </c:pt>
                <c:pt idx="3239">
                  <c:v>1.1816150000000001</c:v>
                </c:pt>
                <c:pt idx="3240">
                  <c:v>1.185122</c:v>
                </c:pt>
                <c:pt idx="3241">
                  <c:v>1.1873359999999999</c:v>
                </c:pt>
                <c:pt idx="3242">
                  <c:v>1.18754</c:v>
                </c:pt>
                <c:pt idx="3243">
                  <c:v>1.1931389999999999</c:v>
                </c:pt>
                <c:pt idx="3244">
                  <c:v>1.1946319999999999</c:v>
                </c:pt>
                <c:pt idx="3245">
                  <c:v>1.1956629999999999</c:v>
                </c:pt>
                <c:pt idx="3246">
                  <c:v>1.2021230000000001</c:v>
                </c:pt>
                <c:pt idx="3247">
                  <c:v>1.204763</c:v>
                </c:pt>
                <c:pt idx="3248">
                  <c:v>1.205263</c:v>
                </c:pt>
                <c:pt idx="3249">
                  <c:v>1.208148</c:v>
                </c:pt>
                <c:pt idx="3250">
                  <c:v>1.2103390000000001</c:v>
                </c:pt>
                <c:pt idx="3251">
                  <c:v>1.211141</c:v>
                </c:pt>
                <c:pt idx="3252">
                  <c:v>1.211382</c:v>
                </c:pt>
                <c:pt idx="3253">
                  <c:v>1.214407</c:v>
                </c:pt>
                <c:pt idx="3254">
                  <c:v>1.214709</c:v>
                </c:pt>
                <c:pt idx="3255">
                  <c:v>1.21563</c:v>
                </c:pt>
                <c:pt idx="3256">
                  <c:v>1.215762</c:v>
                </c:pt>
                <c:pt idx="3257">
                  <c:v>1.2157789999999999</c:v>
                </c:pt>
                <c:pt idx="3258">
                  <c:v>1.2158850000000001</c:v>
                </c:pt>
                <c:pt idx="3259">
                  <c:v>1.217047</c:v>
                </c:pt>
                <c:pt idx="3260">
                  <c:v>1.218574</c:v>
                </c:pt>
                <c:pt idx="3261">
                  <c:v>1.218818</c:v>
                </c:pt>
                <c:pt idx="3262">
                  <c:v>1.219487</c:v>
                </c:pt>
                <c:pt idx="3263">
                  <c:v>1.2213259999999999</c:v>
                </c:pt>
                <c:pt idx="3264">
                  <c:v>1.2245299999999999</c:v>
                </c:pt>
                <c:pt idx="3265">
                  <c:v>1.2251829999999999</c:v>
                </c:pt>
                <c:pt idx="3266">
                  <c:v>1.225652</c:v>
                </c:pt>
                <c:pt idx="3267">
                  <c:v>1.2268730000000001</c:v>
                </c:pt>
                <c:pt idx="3268">
                  <c:v>1.227824</c:v>
                </c:pt>
                <c:pt idx="3269">
                  <c:v>1.2282820000000001</c:v>
                </c:pt>
                <c:pt idx="3270">
                  <c:v>1.23001</c:v>
                </c:pt>
                <c:pt idx="3271">
                  <c:v>1.230442</c:v>
                </c:pt>
                <c:pt idx="3272">
                  <c:v>1.231341</c:v>
                </c:pt>
                <c:pt idx="3273">
                  <c:v>1.2333540000000001</c:v>
                </c:pt>
                <c:pt idx="3274">
                  <c:v>1.2343660000000001</c:v>
                </c:pt>
                <c:pt idx="3275">
                  <c:v>1.234809</c:v>
                </c:pt>
                <c:pt idx="3276">
                  <c:v>1.236818</c:v>
                </c:pt>
                <c:pt idx="3277">
                  <c:v>1.24058</c:v>
                </c:pt>
                <c:pt idx="3278">
                  <c:v>1.2409570000000001</c:v>
                </c:pt>
                <c:pt idx="3279">
                  <c:v>1.2415400000000001</c:v>
                </c:pt>
                <c:pt idx="3280">
                  <c:v>1.2426619999999999</c:v>
                </c:pt>
                <c:pt idx="3281">
                  <c:v>1.24376</c:v>
                </c:pt>
                <c:pt idx="3282">
                  <c:v>1.243897</c:v>
                </c:pt>
                <c:pt idx="3283">
                  <c:v>1.244688</c:v>
                </c:pt>
                <c:pt idx="3284">
                  <c:v>1.2450300000000001</c:v>
                </c:pt>
                <c:pt idx="3285">
                  <c:v>1.2454499999999999</c:v>
                </c:pt>
                <c:pt idx="3286">
                  <c:v>1.245994</c:v>
                </c:pt>
                <c:pt idx="3287">
                  <c:v>1.246505</c:v>
                </c:pt>
                <c:pt idx="3288">
                  <c:v>1.2475909999999999</c:v>
                </c:pt>
                <c:pt idx="3289">
                  <c:v>1.2493810000000001</c:v>
                </c:pt>
                <c:pt idx="3290">
                  <c:v>1.2496860000000001</c:v>
                </c:pt>
                <c:pt idx="3291">
                  <c:v>1.25007</c:v>
                </c:pt>
                <c:pt idx="3292">
                  <c:v>1.2510619999999999</c:v>
                </c:pt>
                <c:pt idx="3293">
                  <c:v>1.251986</c:v>
                </c:pt>
                <c:pt idx="3294">
                  <c:v>1.25265</c:v>
                </c:pt>
                <c:pt idx="3295">
                  <c:v>1.252996</c:v>
                </c:pt>
                <c:pt idx="3296">
                  <c:v>1.2536849999999999</c:v>
                </c:pt>
                <c:pt idx="3297">
                  <c:v>1.2539579999999999</c:v>
                </c:pt>
                <c:pt idx="3298">
                  <c:v>1.255007</c:v>
                </c:pt>
                <c:pt idx="3299">
                  <c:v>1.2553510000000001</c:v>
                </c:pt>
                <c:pt idx="3300">
                  <c:v>1.255398</c:v>
                </c:pt>
                <c:pt idx="3301">
                  <c:v>1.256205</c:v>
                </c:pt>
                <c:pt idx="3302">
                  <c:v>1.2567280000000001</c:v>
                </c:pt>
                <c:pt idx="3303">
                  <c:v>1.25695</c:v>
                </c:pt>
                <c:pt idx="3304">
                  <c:v>1.256958</c:v>
                </c:pt>
                <c:pt idx="3305">
                  <c:v>1.2582359999999999</c:v>
                </c:pt>
                <c:pt idx="3306">
                  <c:v>1.259698</c:v>
                </c:pt>
                <c:pt idx="3307">
                  <c:v>1.2599180000000001</c:v>
                </c:pt>
                <c:pt idx="3308">
                  <c:v>1.259989</c:v>
                </c:pt>
                <c:pt idx="3309">
                  <c:v>1.26017</c:v>
                </c:pt>
                <c:pt idx="3310">
                  <c:v>1.2603819999999999</c:v>
                </c:pt>
                <c:pt idx="3311">
                  <c:v>1.2607790000000001</c:v>
                </c:pt>
                <c:pt idx="3312">
                  <c:v>1.260842</c:v>
                </c:pt>
                <c:pt idx="3313">
                  <c:v>1.2616970000000001</c:v>
                </c:pt>
                <c:pt idx="3314">
                  <c:v>1.261728</c:v>
                </c:pt>
                <c:pt idx="3315">
                  <c:v>1.2620830000000001</c:v>
                </c:pt>
                <c:pt idx="3316">
                  <c:v>1.2642880000000001</c:v>
                </c:pt>
                <c:pt idx="3317">
                  <c:v>1.2645500000000001</c:v>
                </c:pt>
                <c:pt idx="3318">
                  <c:v>1.2650049999999999</c:v>
                </c:pt>
                <c:pt idx="3319">
                  <c:v>1.2652460000000001</c:v>
                </c:pt>
                <c:pt idx="3320">
                  <c:v>1.2661039999999999</c:v>
                </c:pt>
                <c:pt idx="3321">
                  <c:v>1.266885</c:v>
                </c:pt>
                <c:pt idx="3322">
                  <c:v>1.267509</c:v>
                </c:pt>
                <c:pt idx="3323">
                  <c:v>1.269577</c:v>
                </c:pt>
                <c:pt idx="3324">
                  <c:v>1.2700229999999999</c:v>
                </c:pt>
                <c:pt idx="3325">
                  <c:v>1.2703949999999999</c:v>
                </c:pt>
                <c:pt idx="3326">
                  <c:v>1.2713620000000001</c:v>
                </c:pt>
                <c:pt idx="3327">
                  <c:v>1.271598</c:v>
                </c:pt>
                <c:pt idx="3328">
                  <c:v>1.272851</c:v>
                </c:pt>
                <c:pt idx="3329">
                  <c:v>1.2729360000000001</c:v>
                </c:pt>
                <c:pt idx="3330">
                  <c:v>1.2734639999999999</c:v>
                </c:pt>
                <c:pt idx="3331">
                  <c:v>1.2736240000000001</c:v>
                </c:pt>
                <c:pt idx="3332">
                  <c:v>1.2742180000000001</c:v>
                </c:pt>
                <c:pt idx="3333">
                  <c:v>1.2743089999999999</c:v>
                </c:pt>
                <c:pt idx="3334">
                  <c:v>1.2750809999999999</c:v>
                </c:pt>
                <c:pt idx="3335">
                  <c:v>1.2761089999999999</c:v>
                </c:pt>
                <c:pt idx="3336">
                  <c:v>1.2771440000000001</c:v>
                </c:pt>
                <c:pt idx="3337">
                  <c:v>1.277514</c:v>
                </c:pt>
                <c:pt idx="3338">
                  <c:v>1.277962</c:v>
                </c:pt>
                <c:pt idx="3339">
                  <c:v>1.2783770000000001</c:v>
                </c:pt>
                <c:pt idx="3340">
                  <c:v>1.2788649999999999</c:v>
                </c:pt>
                <c:pt idx="3341">
                  <c:v>1.2790680000000001</c:v>
                </c:pt>
                <c:pt idx="3342">
                  <c:v>1.2791589999999999</c:v>
                </c:pt>
                <c:pt idx="3343">
                  <c:v>1.2794509999999999</c:v>
                </c:pt>
                <c:pt idx="3344">
                  <c:v>1.279579</c:v>
                </c:pt>
                <c:pt idx="3345">
                  <c:v>1.2797430000000001</c:v>
                </c:pt>
                <c:pt idx="3346">
                  <c:v>1.280292</c:v>
                </c:pt>
                <c:pt idx="3347">
                  <c:v>1.2804759999999999</c:v>
                </c:pt>
                <c:pt idx="3348">
                  <c:v>1.2821070000000001</c:v>
                </c:pt>
                <c:pt idx="3349">
                  <c:v>1.283075</c:v>
                </c:pt>
                <c:pt idx="3350">
                  <c:v>1.283469</c:v>
                </c:pt>
                <c:pt idx="3351">
                  <c:v>1.283763</c:v>
                </c:pt>
                <c:pt idx="3352">
                  <c:v>1.2837829999999999</c:v>
                </c:pt>
                <c:pt idx="3353">
                  <c:v>1.2847059999999999</c:v>
                </c:pt>
                <c:pt idx="3354">
                  <c:v>1.285196</c:v>
                </c:pt>
                <c:pt idx="3355">
                  <c:v>1.2855350000000001</c:v>
                </c:pt>
                <c:pt idx="3356">
                  <c:v>1.2861929999999999</c:v>
                </c:pt>
                <c:pt idx="3357">
                  <c:v>1.289085</c:v>
                </c:pt>
                <c:pt idx="3358">
                  <c:v>1.290208</c:v>
                </c:pt>
                <c:pt idx="3359">
                  <c:v>1.290829</c:v>
                </c:pt>
                <c:pt idx="3360">
                  <c:v>1.291053</c:v>
                </c:pt>
                <c:pt idx="3361">
                  <c:v>1.292165</c:v>
                </c:pt>
                <c:pt idx="3362">
                  <c:v>1.292654</c:v>
                </c:pt>
                <c:pt idx="3363">
                  <c:v>1.292994</c:v>
                </c:pt>
                <c:pt idx="3364">
                  <c:v>1.2932790000000001</c:v>
                </c:pt>
                <c:pt idx="3365">
                  <c:v>1.2934589999999999</c:v>
                </c:pt>
                <c:pt idx="3366">
                  <c:v>1.2937099999999999</c:v>
                </c:pt>
                <c:pt idx="3367">
                  <c:v>1.294945</c:v>
                </c:pt>
                <c:pt idx="3368">
                  <c:v>1.2954969999999999</c:v>
                </c:pt>
                <c:pt idx="3369">
                  <c:v>1.2955080000000001</c:v>
                </c:pt>
                <c:pt idx="3370">
                  <c:v>1.2965310000000001</c:v>
                </c:pt>
                <c:pt idx="3371">
                  <c:v>1.2966340000000001</c:v>
                </c:pt>
                <c:pt idx="3372">
                  <c:v>1.296654</c:v>
                </c:pt>
                <c:pt idx="3373">
                  <c:v>1.2966690000000001</c:v>
                </c:pt>
                <c:pt idx="3374">
                  <c:v>1.297204</c:v>
                </c:pt>
                <c:pt idx="3375">
                  <c:v>1.2980020000000001</c:v>
                </c:pt>
                <c:pt idx="3376">
                  <c:v>1.300557</c:v>
                </c:pt>
                <c:pt idx="3377">
                  <c:v>1.300638</c:v>
                </c:pt>
                <c:pt idx="3378">
                  <c:v>1.3009310000000001</c:v>
                </c:pt>
                <c:pt idx="3379">
                  <c:v>1.301744</c:v>
                </c:pt>
                <c:pt idx="3380">
                  <c:v>1.3026759999999999</c:v>
                </c:pt>
                <c:pt idx="3381">
                  <c:v>1.3032090000000001</c:v>
                </c:pt>
                <c:pt idx="3382">
                  <c:v>1.3033429999999999</c:v>
                </c:pt>
                <c:pt idx="3383">
                  <c:v>1.304001</c:v>
                </c:pt>
                <c:pt idx="3384">
                  <c:v>1.305563</c:v>
                </c:pt>
                <c:pt idx="3385">
                  <c:v>1.305661</c:v>
                </c:pt>
                <c:pt idx="3386">
                  <c:v>1.3056639999999999</c:v>
                </c:pt>
                <c:pt idx="3387">
                  <c:v>1.306503</c:v>
                </c:pt>
                <c:pt idx="3388">
                  <c:v>1.3065869999999999</c:v>
                </c:pt>
                <c:pt idx="3389">
                  <c:v>1.3073509999999999</c:v>
                </c:pt>
                <c:pt idx="3390">
                  <c:v>1.3075380000000001</c:v>
                </c:pt>
                <c:pt idx="3391">
                  <c:v>1.3091569999999999</c:v>
                </c:pt>
                <c:pt idx="3392">
                  <c:v>1.3095699999999999</c:v>
                </c:pt>
                <c:pt idx="3393">
                  <c:v>1.310478</c:v>
                </c:pt>
                <c:pt idx="3394">
                  <c:v>1.310508</c:v>
                </c:pt>
                <c:pt idx="3395">
                  <c:v>1.311199</c:v>
                </c:pt>
                <c:pt idx="3396">
                  <c:v>1.311633</c:v>
                </c:pt>
                <c:pt idx="3397">
                  <c:v>1.3125960000000001</c:v>
                </c:pt>
                <c:pt idx="3398">
                  <c:v>1.313693</c:v>
                </c:pt>
                <c:pt idx="3399">
                  <c:v>1.313717</c:v>
                </c:pt>
                <c:pt idx="3400">
                  <c:v>1.3141989999999999</c:v>
                </c:pt>
                <c:pt idx="3401">
                  <c:v>1.3143849999999999</c:v>
                </c:pt>
                <c:pt idx="3402">
                  <c:v>1.3143879999999999</c:v>
                </c:pt>
                <c:pt idx="3403">
                  <c:v>1.3144910000000001</c:v>
                </c:pt>
                <c:pt idx="3404">
                  <c:v>1.3145070000000001</c:v>
                </c:pt>
                <c:pt idx="3405">
                  <c:v>1.3169569999999999</c:v>
                </c:pt>
                <c:pt idx="3406">
                  <c:v>1.3173220000000001</c:v>
                </c:pt>
                <c:pt idx="3407">
                  <c:v>1.3175559999999999</c:v>
                </c:pt>
                <c:pt idx="3408">
                  <c:v>1.3177639999999999</c:v>
                </c:pt>
                <c:pt idx="3409">
                  <c:v>1.3178890000000001</c:v>
                </c:pt>
                <c:pt idx="3410">
                  <c:v>1.3182739999999999</c:v>
                </c:pt>
                <c:pt idx="3411">
                  <c:v>1.318983</c:v>
                </c:pt>
                <c:pt idx="3412">
                  <c:v>1.3195840000000001</c:v>
                </c:pt>
                <c:pt idx="3413">
                  <c:v>1.320025</c:v>
                </c:pt>
                <c:pt idx="3414">
                  <c:v>1.3206169999999999</c:v>
                </c:pt>
                <c:pt idx="3415">
                  <c:v>1.3214269999999999</c:v>
                </c:pt>
                <c:pt idx="3416">
                  <c:v>1.3216950000000001</c:v>
                </c:pt>
                <c:pt idx="3417">
                  <c:v>1.3217589999999999</c:v>
                </c:pt>
                <c:pt idx="3418">
                  <c:v>1.3220940000000001</c:v>
                </c:pt>
                <c:pt idx="3419">
                  <c:v>1.3221810000000001</c:v>
                </c:pt>
                <c:pt idx="3420">
                  <c:v>1.322662</c:v>
                </c:pt>
                <c:pt idx="3421">
                  <c:v>1.3230310000000001</c:v>
                </c:pt>
                <c:pt idx="3422">
                  <c:v>1.323448</c:v>
                </c:pt>
                <c:pt idx="3423">
                  <c:v>1.3240240000000001</c:v>
                </c:pt>
                <c:pt idx="3424">
                  <c:v>1.3247850000000001</c:v>
                </c:pt>
                <c:pt idx="3425">
                  <c:v>1.324916</c:v>
                </c:pt>
                <c:pt idx="3426">
                  <c:v>1.3253250000000001</c:v>
                </c:pt>
                <c:pt idx="3427">
                  <c:v>1.32589</c:v>
                </c:pt>
                <c:pt idx="3428">
                  <c:v>1.3269599999999999</c:v>
                </c:pt>
                <c:pt idx="3429">
                  <c:v>1.3274710000000001</c:v>
                </c:pt>
                <c:pt idx="3430">
                  <c:v>1.328298</c:v>
                </c:pt>
                <c:pt idx="3431">
                  <c:v>1.3288260000000001</c:v>
                </c:pt>
                <c:pt idx="3432">
                  <c:v>1.32894</c:v>
                </c:pt>
                <c:pt idx="3433">
                  <c:v>1.329048</c:v>
                </c:pt>
                <c:pt idx="3434">
                  <c:v>1.329108</c:v>
                </c:pt>
                <c:pt idx="3435">
                  <c:v>1.329553</c:v>
                </c:pt>
                <c:pt idx="3436">
                  <c:v>1.33026</c:v>
                </c:pt>
                <c:pt idx="3437">
                  <c:v>1.330581</c:v>
                </c:pt>
                <c:pt idx="3438">
                  <c:v>1.330837</c:v>
                </c:pt>
                <c:pt idx="3439">
                  <c:v>1.3316170000000001</c:v>
                </c:pt>
                <c:pt idx="3440">
                  <c:v>1.3321670000000001</c:v>
                </c:pt>
                <c:pt idx="3441">
                  <c:v>1.332274</c:v>
                </c:pt>
                <c:pt idx="3442">
                  <c:v>1.3324389999999999</c:v>
                </c:pt>
                <c:pt idx="3443">
                  <c:v>1.3324450000000001</c:v>
                </c:pt>
                <c:pt idx="3444">
                  <c:v>1.3328690000000001</c:v>
                </c:pt>
                <c:pt idx="3445">
                  <c:v>1.3328850000000001</c:v>
                </c:pt>
                <c:pt idx="3446">
                  <c:v>1.334465</c:v>
                </c:pt>
                <c:pt idx="3447">
                  <c:v>1.3348180000000001</c:v>
                </c:pt>
                <c:pt idx="3448">
                  <c:v>1.33491</c:v>
                </c:pt>
                <c:pt idx="3449">
                  <c:v>1.335094</c:v>
                </c:pt>
                <c:pt idx="3450">
                  <c:v>1.335434</c:v>
                </c:pt>
                <c:pt idx="3451">
                  <c:v>1.3354870000000001</c:v>
                </c:pt>
                <c:pt idx="3452">
                  <c:v>1.335731</c:v>
                </c:pt>
                <c:pt idx="3453">
                  <c:v>1.3372790000000001</c:v>
                </c:pt>
                <c:pt idx="3454">
                  <c:v>1.3373200000000001</c:v>
                </c:pt>
                <c:pt idx="3455">
                  <c:v>1.337764</c:v>
                </c:pt>
                <c:pt idx="3456">
                  <c:v>1.3379019999999999</c:v>
                </c:pt>
                <c:pt idx="3457">
                  <c:v>1.3381959999999999</c:v>
                </c:pt>
                <c:pt idx="3458">
                  <c:v>1.338284</c:v>
                </c:pt>
                <c:pt idx="3459">
                  <c:v>1.338697</c:v>
                </c:pt>
                <c:pt idx="3460">
                  <c:v>1.3387579999999999</c:v>
                </c:pt>
                <c:pt idx="3461">
                  <c:v>1.338816</c:v>
                </c:pt>
                <c:pt idx="3462">
                  <c:v>1.3396889999999999</c:v>
                </c:pt>
                <c:pt idx="3463">
                  <c:v>1.339971</c:v>
                </c:pt>
                <c:pt idx="3464">
                  <c:v>1.339996</c:v>
                </c:pt>
                <c:pt idx="3465">
                  <c:v>1.341396</c:v>
                </c:pt>
                <c:pt idx="3466">
                  <c:v>1.342106</c:v>
                </c:pt>
                <c:pt idx="3467">
                  <c:v>1.3422419999999999</c:v>
                </c:pt>
                <c:pt idx="3468">
                  <c:v>1.34226</c:v>
                </c:pt>
                <c:pt idx="3469">
                  <c:v>1.3426739999999999</c:v>
                </c:pt>
                <c:pt idx="3470">
                  <c:v>1.3427530000000001</c:v>
                </c:pt>
                <c:pt idx="3471">
                  <c:v>1.3429660000000001</c:v>
                </c:pt>
                <c:pt idx="3472">
                  <c:v>1.343553</c:v>
                </c:pt>
                <c:pt idx="3473">
                  <c:v>1.3436300000000001</c:v>
                </c:pt>
                <c:pt idx="3474">
                  <c:v>1.343855</c:v>
                </c:pt>
                <c:pt idx="3475">
                  <c:v>1.344398</c:v>
                </c:pt>
                <c:pt idx="3476">
                  <c:v>1.345043</c:v>
                </c:pt>
                <c:pt idx="3477">
                  <c:v>1.3453269999999999</c:v>
                </c:pt>
                <c:pt idx="3478">
                  <c:v>1.3456969999999999</c:v>
                </c:pt>
                <c:pt idx="3479">
                  <c:v>1.3459270000000001</c:v>
                </c:pt>
                <c:pt idx="3480">
                  <c:v>1.3463130000000001</c:v>
                </c:pt>
                <c:pt idx="3481">
                  <c:v>1.346754</c:v>
                </c:pt>
                <c:pt idx="3482">
                  <c:v>1.3478760000000001</c:v>
                </c:pt>
                <c:pt idx="3483">
                  <c:v>1.348012</c:v>
                </c:pt>
                <c:pt idx="3484">
                  <c:v>1.348543</c:v>
                </c:pt>
                <c:pt idx="3485">
                  <c:v>1.3503750000000001</c:v>
                </c:pt>
                <c:pt idx="3486">
                  <c:v>1.351683</c:v>
                </c:pt>
                <c:pt idx="3487">
                  <c:v>1.351791</c:v>
                </c:pt>
                <c:pt idx="3488">
                  <c:v>1.351961</c:v>
                </c:pt>
                <c:pt idx="3489">
                  <c:v>1.3525050000000001</c:v>
                </c:pt>
                <c:pt idx="3490">
                  <c:v>1.3526320000000001</c:v>
                </c:pt>
                <c:pt idx="3491">
                  <c:v>1.353146</c:v>
                </c:pt>
                <c:pt idx="3492">
                  <c:v>1.3538870000000001</c:v>
                </c:pt>
                <c:pt idx="3493">
                  <c:v>1.354673</c:v>
                </c:pt>
                <c:pt idx="3494">
                  <c:v>1.355486</c:v>
                </c:pt>
                <c:pt idx="3495">
                  <c:v>1.3555120000000001</c:v>
                </c:pt>
                <c:pt idx="3496">
                  <c:v>1.3564639999999999</c:v>
                </c:pt>
                <c:pt idx="3497">
                  <c:v>1.358215</c:v>
                </c:pt>
                <c:pt idx="3498">
                  <c:v>1.3598129999999999</c:v>
                </c:pt>
                <c:pt idx="3499">
                  <c:v>1.3604849999999999</c:v>
                </c:pt>
                <c:pt idx="3500">
                  <c:v>1.3612500000000001</c:v>
                </c:pt>
                <c:pt idx="3501">
                  <c:v>1.3618939999999999</c:v>
                </c:pt>
                <c:pt idx="3502">
                  <c:v>1.3619000000000001</c:v>
                </c:pt>
                <c:pt idx="3503">
                  <c:v>1.362144</c:v>
                </c:pt>
                <c:pt idx="3504">
                  <c:v>1.362274</c:v>
                </c:pt>
                <c:pt idx="3505">
                  <c:v>1.362601</c:v>
                </c:pt>
                <c:pt idx="3506">
                  <c:v>1.3627009999999999</c:v>
                </c:pt>
                <c:pt idx="3507">
                  <c:v>1.3630469999999999</c:v>
                </c:pt>
                <c:pt idx="3508">
                  <c:v>1.364333</c:v>
                </c:pt>
                <c:pt idx="3509">
                  <c:v>1.3644909999999999</c:v>
                </c:pt>
                <c:pt idx="3510">
                  <c:v>1.3645050000000001</c:v>
                </c:pt>
                <c:pt idx="3511">
                  <c:v>1.3653169999999999</c:v>
                </c:pt>
                <c:pt idx="3512">
                  <c:v>1.365413</c:v>
                </c:pt>
                <c:pt idx="3513">
                  <c:v>1.3658699999999999</c:v>
                </c:pt>
                <c:pt idx="3514">
                  <c:v>1.3676280000000001</c:v>
                </c:pt>
                <c:pt idx="3515">
                  <c:v>1.367801</c:v>
                </c:pt>
                <c:pt idx="3516">
                  <c:v>1.367812</c:v>
                </c:pt>
                <c:pt idx="3517">
                  <c:v>1.368611</c:v>
                </c:pt>
                <c:pt idx="3518">
                  <c:v>1.368771</c:v>
                </c:pt>
                <c:pt idx="3519">
                  <c:v>1.3694550000000001</c:v>
                </c:pt>
                <c:pt idx="3520">
                  <c:v>1.370228</c:v>
                </c:pt>
                <c:pt idx="3521">
                  <c:v>1.37124</c:v>
                </c:pt>
                <c:pt idx="3522">
                  <c:v>1.371445</c:v>
                </c:pt>
                <c:pt idx="3523">
                  <c:v>1.3718079999999999</c:v>
                </c:pt>
                <c:pt idx="3524">
                  <c:v>1.3721939999999999</c:v>
                </c:pt>
                <c:pt idx="3525">
                  <c:v>1.3725179999999999</c:v>
                </c:pt>
                <c:pt idx="3526">
                  <c:v>1.3725320000000001</c:v>
                </c:pt>
                <c:pt idx="3527">
                  <c:v>1.3735040000000001</c:v>
                </c:pt>
                <c:pt idx="3528">
                  <c:v>1.37432</c:v>
                </c:pt>
                <c:pt idx="3529">
                  <c:v>1.374566</c:v>
                </c:pt>
                <c:pt idx="3530">
                  <c:v>1.3760019999999999</c:v>
                </c:pt>
                <c:pt idx="3531">
                  <c:v>1.376439</c:v>
                </c:pt>
                <c:pt idx="3532">
                  <c:v>1.37679</c:v>
                </c:pt>
                <c:pt idx="3533">
                  <c:v>1.3769439999999999</c:v>
                </c:pt>
                <c:pt idx="3534">
                  <c:v>1.377434</c:v>
                </c:pt>
                <c:pt idx="3535">
                  <c:v>1.3788260000000001</c:v>
                </c:pt>
                <c:pt idx="3536">
                  <c:v>1.37883</c:v>
                </c:pt>
                <c:pt idx="3537">
                  <c:v>1.3799110000000001</c:v>
                </c:pt>
                <c:pt idx="3538">
                  <c:v>1.3804179999999999</c:v>
                </c:pt>
                <c:pt idx="3539">
                  <c:v>1.3812690000000001</c:v>
                </c:pt>
                <c:pt idx="3540">
                  <c:v>1.381553</c:v>
                </c:pt>
                <c:pt idx="3541">
                  <c:v>1.3829530000000001</c:v>
                </c:pt>
                <c:pt idx="3542">
                  <c:v>1.3837079999999999</c:v>
                </c:pt>
                <c:pt idx="3543">
                  <c:v>1.3853530000000001</c:v>
                </c:pt>
                <c:pt idx="3544">
                  <c:v>1.386218</c:v>
                </c:pt>
                <c:pt idx="3545">
                  <c:v>1.386757</c:v>
                </c:pt>
                <c:pt idx="3546">
                  <c:v>1.3878109999999999</c:v>
                </c:pt>
                <c:pt idx="3547">
                  <c:v>1.3879539999999999</c:v>
                </c:pt>
                <c:pt idx="3548">
                  <c:v>1.3883110000000001</c:v>
                </c:pt>
                <c:pt idx="3549">
                  <c:v>1.388676</c:v>
                </c:pt>
                <c:pt idx="3550">
                  <c:v>1.3888240000000001</c:v>
                </c:pt>
                <c:pt idx="3551">
                  <c:v>1.3889720000000001</c:v>
                </c:pt>
                <c:pt idx="3552">
                  <c:v>1.3900889999999999</c:v>
                </c:pt>
                <c:pt idx="3553">
                  <c:v>1.3902699999999999</c:v>
                </c:pt>
                <c:pt idx="3554">
                  <c:v>1.3903799999999999</c:v>
                </c:pt>
                <c:pt idx="3555">
                  <c:v>1.391408</c:v>
                </c:pt>
                <c:pt idx="3556">
                  <c:v>1.392442</c:v>
                </c:pt>
                <c:pt idx="3557">
                  <c:v>1.3926559999999999</c:v>
                </c:pt>
                <c:pt idx="3558">
                  <c:v>1.3937520000000001</c:v>
                </c:pt>
                <c:pt idx="3559">
                  <c:v>1.394434</c:v>
                </c:pt>
                <c:pt idx="3560">
                  <c:v>1.394487</c:v>
                </c:pt>
                <c:pt idx="3561">
                  <c:v>1.3944939999999999</c:v>
                </c:pt>
                <c:pt idx="3562">
                  <c:v>1.3947320000000001</c:v>
                </c:pt>
                <c:pt idx="3563">
                  <c:v>1.394739</c:v>
                </c:pt>
                <c:pt idx="3564">
                  <c:v>1.39476</c:v>
                </c:pt>
                <c:pt idx="3565">
                  <c:v>1.395786</c:v>
                </c:pt>
                <c:pt idx="3566">
                  <c:v>1.3959269999999999</c:v>
                </c:pt>
                <c:pt idx="3567">
                  <c:v>1.396102</c:v>
                </c:pt>
                <c:pt idx="3568">
                  <c:v>1.396439</c:v>
                </c:pt>
                <c:pt idx="3569">
                  <c:v>1.3965959999999999</c:v>
                </c:pt>
                <c:pt idx="3570">
                  <c:v>1.3984620000000001</c:v>
                </c:pt>
                <c:pt idx="3571">
                  <c:v>1.400353</c:v>
                </c:pt>
                <c:pt idx="3572">
                  <c:v>1.4007019999999999</c:v>
                </c:pt>
                <c:pt idx="3573">
                  <c:v>1.4021809999999999</c:v>
                </c:pt>
                <c:pt idx="3574">
                  <c:v>1.402288</c:v>
                </c:pt>
                <c:pt idx="3575">
                  <c:v>1.4034260000000001</c:v>
                </c:pt>
                <c:pt idx="3576">
                  <c:v>1.403878</c:v>
                </c:pt>
                <c:pt idx="3577">
                  <c:v>1.405735</c:v>
                </c:pt>
                <c:pt idx="3578">
                  <c:v>1.406158</c:v>
                </c:pt>
                <c:pt idx="3579">
                  <c:v>1.4105650000000001</c:v>
                </c:pt>
                <c:pt idx="3580">
                  <c:v>1.4112180000000001</c:v>
                </c:pt>
                <c:pt idx="3581">
                  <c:v>1.4117770000000001</c:v>
                </c:pt>
                <c:pt idx="3582">
                  <c:v>1.41191</c:v>
                </c:pt>
                <c:pt idx="3583">
                  <c:v>1.4142969999999999</c:v>
                </c:pt>
                <c:pt idx="3584">
                  <c:v>1.414304</c:v>
                </c:pt>
                <c:pt idx="3585">
                  <c:v>1.414533</c:v>
                </c:pt>
                <c:pt idx="3586">
                  <c:v>1.41608</c:v>
                </c:pt>
                <c:pt idx="3587">
                  <c:v>1.416526</c:v>
                </c:pt>
                <c:pt idx="3588">
                  <c:v>1.418347</c:v>
                </c:pt>
                <c:pt idx="3589">
                  <c:v>1.4190609999999999</c:v>
                </c:pt>
                <c:pt idx="3590">
                  <c:v>1.419222</c:v>
                </c:pt>
                <c:pt idx="3591">
                  <c:v>1.4192549999999999</c:v>
                </c:pt>
                <c:pt idx="3592">
                  <c:v>1.4213309999999999</c:v>
                </c:pt>
                <c:pt idx="3593">
                  <c:v>1.4214599999999999</c:v>
                </c:pt>
                <c:pt idx="3594">
                  <c:v>1.423654</c:v>
                </c:pt>
                <c:pt idx="3595">
                  <c:v>1.4249559999999999</c:v>
                </c:pt>
                <c:pt idx="3596">
                  <c:v>1.4260120000000001</c:v>
                </c:pt>
                <c:pt idx="3597">
                  <c:v>1.4296219999999999</c:v>
                </c:pt>
                <c:pt idx="3598">
                  <c:v>1.4298759999999999</c:v>
                </c:pt>
                <c:pt idx="3599">
                  <c:v>1.430831</c:v>
                </c:pt>
                <c:pt idx="3600">
                  <c:v>1.430998</c:v>
                </c:pt>
                <c:pt idx="3601">
                  <c:v>1.432218</c:v>
                </c:pt>
                <c:pt idx="3602">
                  <c:v>1.432304</c:v>
                </c:pt>
                <c:pt idx="3603">
                  <c:v>1.4338519999999999</c:v>
                </c:pt>
                <c:pt idx="3604">
                  <c:v>1.4381919999999999</c:v>
                </c:pt>
                <c:pt idx="3605">
                  <c:v>1.4389780000000001</c:v>
                </c:pt>
                <c:pt idx="3606">
                  <c:v>1.4396340000000001</c:v>
                </c:pt>
                <c:pt idx="3607">
                  <c:v>1.4404699999999999</c:v>
                </c:pt>
                <c:pt idx="3608">
                  <c:v>1.4444840000000001</c:v>
                </c:pt>
                <c:pt idx="3609">
                  <c:v>1.4456770000000001</c:v>
                </c:pt>
                <c:pt idx="3610">
                  <c:v>1.4462079999999999</c:v>
                </c:pt>
                <c:pt idx="3611">
                  <c:v>1.447762</c:v>
                </c:pt>
                <c:pt idx="3612">
                  <c:v>1.448207</c:v>
                </c:pt>
                <c:pt idx="3613">
                  <c:v>1.4511309999999999</c:v>
                </c:pt>
                <c:pt idx="3614">
                  <c:v>1.4555560000000001</c:v>
                </c:pt>
                <c:pt idx="3615">
                  <c:v>1.4561409999999999</c:v>
                </c:pt>
                <c:pt idx="3616">
                  <c:v>1.456688</c:v>
                </c:pt>
                <c:pt idx="3617">
                  <c:v>1.4580230000000001</c:v>
                </c:pt>
                <c:pt idx="3618">
                  <c:v>1.467131</c:v>
                </c:pt>
                <c:pt idx="3619">
                  <c:v>1.4677169999999999</c:v>
                </c:pt>
                <c:pt idx="3620">
                  <c:v>1.469611</c:v>
                </c:pt>
                <c:pt idx="3621">
                  <c:v>1.4698850000000001</c:v>
                </c:pt>
                <c:pt idx="3622">
                  <c:v>1.474502</c:v>
                </c:pt>
                <c:pt idx="3623">
                  <c:v>1.4812190000000001</c:v>
                </c:pt>
                <c:pt idx="3624">
                  <c:v>1.4846919999999999</c:v>
                </c:pt>
                <c:pt idx="3625">
                  <c:v>1.4853769999999999</c:v>
                </c:pt>
                <c:pt idx="3626">
                  <c:v>1.4876910000000001</c:v>
                </c:pt>
                <c:pt idx="3627">
                  <c:v>1.4917389999999999</c:v>
                </c:pt>
                <c:pt idx="3628">
                  <c:v>1.497109</c:v>
                </c:pt>
                <c:pt idx="3629">
                  <c:v>1.500883</c:v>
                </c:pt>
                <c:pt idx="3630">
                  <c:v>1.502081</c:v>
                </c:pt>
                <c:pt idx="3631">
                  <c:v>1.504589</c:v>
                </c:pt>
                <c:pt idx="3632">
                  <c:v>1.5063249999999999</c:v>
                </c:pt>
                <c:pt idx="3633">
                  <c:v>1.510497</c:v>
                </c:pt>
                <c:pt idx="3634">
                  <c:v>1.5187090000000001</c:v>
                </c:pt>
                <c:pt idx="3635">
                  <c:v>1.5194019999999999</c:v>
                </c:pt>
                <c:pt idx="3636">
                  <c:v>1.5236369999999999</c:v>
                </c:pt>
                <c:pt idx="3637">
                  <c:v>1.5253209999999999</c:v>
                </c:pt>
                <c:pt idx="3638">
                  <c:v>1.5262020000000001</c:v>
                </c:pt>
                <c:pt idx="3639">
                  <c:v>1.528008</c:v>
                </c:pt>
                <c:pt idx="3640">
                  <c:v>1.5288010000000001</c:v>
                </c:pt>
                <c:pt idx="3641">
                  <c:v>1.530076</c:v>
                </c:pt>
                <c:pt idx="3642">
                  <c:v>1.532519</c:v>
                </c:pt>
                <c:pt idx="3643">
                  <c:v>1.534036</c:v>
                </c:pt>
                <c:pt idx="3644">
                  <c:v>1.534162</c:v>
                </c:pt>
                <c:pt idx="3645">
                  <c:v>1.535177</c:v>
                </c:pt>
                <c:pt idx="3646">
                  <c:v>1.5401579999999999</c:v>
                </c:pt>
                <c:pt idx="3647">
                  <c:v>1.5403039999999999</c:v>
                </c:pt>
                <c:pt idx="3648">
                  <c:v>1.540735</c:v>
                </c:pt>
                <c:pt idx="3649">
                  <c:v>1.540916</c:v>
                </c:pt>
                <c:pt idx="3650">
                  <c:v>1.5444249999999999</c:v>
                </c:pt>
                <c:pt idx="3651">
                  <c:v>1.5480719999999999</c:v>
                </c:pt>
                <c:pt idx="3652">
                  <c:v>1.5510280000000001</c:v>
                </c:pt>
                <c:pt idx="3653">
                  <c:v>1.552441</c:v>
                </c:pt>
                <c:pt idx="3654">
                  <c:v>1.554303</c:v>
                </c:pt>
                <c:pt idx="3655">
                  <c:v>1.5550889999999999</c:v>
                </c:pt>
                <c:pt idx="3656">
                  <c:v>1.555247</c:v>
                </c:pt>
                <c:pt idx="3657">
                  <c:v>1.556346</c:v>
                </c:pt>
                <c:pt idx="3658">
                  <c:v>1.557655</c:v>
                </c:pt>
                <c:pt idx="3659">
                  <c:v>1.5589299999999999</c:v>
                </c:pt>
                <c:pt idx="3660">
                  <c:v>1.5593729999999999</c:v>
                </c:pt>
                <c:pt idx="3661">
                  <c:v>1.5598749999999999</c:v>
                </c:pt>
                <c:pt idx="3662">
                  <c:v>1.5607279999999999</c:v>
                </c:pt>
                <c:pt idx="3663">
                  <c:v>1.5611440000000001</c:v>
                </c:pt>
                <c:pt idx="3664">
                  <c:v>1.5620849999999999</c:v>
                </c:pt>
                <c:pt idx="3665">
                  <c:v>1.564584</c:v>
                </c:pt>
                <c:pt idx="3666">
                  <c:v>1.5697730000000001</c:v>
                </c:pt>
                <c:pt idx="3667">
                  <c:v>1.5707420000000001</c:v>
                </c:pt>
                <c:pt idx="3668">
                  <c:v>1.571701</c:v>
                </c:pt>
                <c:pt idx="3669">
                  <c:v>1.5723860000000001</c:v>
                </c:pt>
                <c:pt idx="3670">
                  <c:v>1.572387</c:v>
                </c:pt>
                <c:pt idx="3671">
                  <c:v>1.5732680000000001</c:v>
                </c:pt>
                <c:pt idx="3672">
                  <c:v>1.5732839999999999</c:v>
                </c:pt>
                <c:pt idx="3673">
                  <c:v>1.5742609999999999</c:v>
                </c:pt>
                <c:pt idx="3674">
                  <c:v>1.574722</c:v>
                </c:pt>
                <c:pt idx="3675">
                  <c:v>1.574832</c:v>
                </c:pt>
                <c:pt idx="3676">
                  <c:v>1.574921</c:v>
                </c:pt>
                <c:pt idx="3677">
                  <c:v>1.5749740000000001</c:v>
                </c:pt>
                <c:pt idx="3678">
                  <c:v>1.5750960000000001</c:v>
                </c:pt>
                <c:pt idx="3679">
                  <c:v>1.5761160000000001</c:v>
                </c:pt>
                <c:pt idx="3680">
                  <c:v>1.5777589999999999</c:v>
                </c:pt>
                <c:pt idx="3681">
                  <c:v>1.578479</c:v>
                </c:pt>
                <c:pt idx="3682">
                  <c:v>1.579324</c:v>
                </c:pt>
                <c:pt idx="3683">
                  <c:v>1.5802609999999999</c:v>
                </c:pt>
                <c:pt idx="3684">
                  <c:v>1.581358</c:v>
                </c:pt>
                <c:pt idx="3685">
                  <c:v>1.5818049999999999</c:v>
                </c:pt>
                <c:pt idx="3686">
                  <c:v>1.5823510000000001</c:v>
                </c:pt>
                <c:pt idx="3687">
                  <c:v>1.5834900000000001</c:v>
                </c:pt>
                <c:pt idx="3688">
                  <c:v>1.585507</c:v>
                </c:pt>
                <c:pt idx="3689">
                  <c:v>1.587151</c:v>
                </c:pt>
                <c:pt idx="3690">
                  <c:v>1.5873079999999999</c:v>
                </c:pt>
                <c:pt idx="3691">
                  <c:v>1.5903419999999999</c:v>
                </c:pt>
                <c:pt idx="3692">
                  <c:v>1.5933379999999999</c:v>
                </c:pt>
                <c:pt idx="3693">
                  <c:v>1.5942270000000001</c:v>
                </c:pt>
                <c:pt idx="3694">
                  <c:v>1.5946849999999999</c:v>
                </c:pt>
                <c:pt idx="3695">
                  <c:v>1.594743</c:v>
                </c:pt>
                <c:pt idx="3696">
                  <c:v>1.5948549999999999</c:v>
                </c:pt>
                <c:pt idx="3697">
                  <c:v>1.5965180000000001</c:v>
                </c:pt>
                <c:pt idx="3698">
                  <c:v>1.5978250000000001</c:v>
                </c:pt>
                <c:pt idx="3699">
                  <c:v>1.5978479999999999</c:v>
                </c:pt>
                <c:pt idx="3700">
                  <c:v>1.597926</c:v>
                </c:pt>
                <c:pt idx="3701">
                  <c:v>1.5988089999999999</c:v>
                </c:pt>
                <c:pt idx="3702">
                  <c:v>1.6017429999999999</c:v>
                </c:pt>
                <c:pt idx="3703">
                  <c:v>1.6054379999999999</c:v>
                </c:pt>
                <c:pt idx="3704">
                  <c:v>1.606142</c:v>
                </c:pt>
                <c:pt idx="3705">
                  <c:v>1.606231</c:v>
                </c:pt>
                <c:pt idx="3706">
                  <c:v>1.6080620000000001</c:v>
                </c:pt>
                <c:pt idx="3707">
                  <c:v>1.6085689999999999</c:v>
                </c:pt>
                <c:pt idx="3708">
                  <c:v>1.609056</c:v>
                </c:pt>
                <c:pt idx="3709">
                  <c:v>1.6111899999999999</c:v>
                </c:pt>
                <c:pt idx="3710">
                  <c:v>1.612522</c:v>
                </c:pt>
                <c:pt idx="3711">
                  <c:v>1.6127590000000001</c:v>
                </c:pt>
                <c:pt idx="3712">
                  <c:v>1.612894</c:v>
                </c:pt>
                <c:pt idx="3713">
                  <c:v>1.6181300000000001</c:v>
                </c:pt>
                <c:pt idx="3714">
                  <c:v>1.6189979999999999</c:v>
                </c:pt>
                <c:pt idx="3715">
                  <c:v>1.6198330000000001</c:v>
                </c:pt>
                <c:pt idx="3716">
                  <c:v>1.620644</c:v>
                </c:pt>
                <c:pt idx="3717">
                  <c:v>1.6216470000000001</c:v>
                </c:pt>
                <c:pt idx="3718">
                  <c:v>1.623032</c:v>
                </c:pt>
                <c:pt idx="3719">
                  <c:v>1.6267510000000001</c:v>
                </c:pt>
                <c:pt idx="3720">
                  <c:v>1.627335</c:v>
                </c:pt>
                <c:pt idx="3721">
                  <c:v>1.628112</c:v>
                </c:pt>
                <c:pt idx="3722">
                  <c:v>1.62907</c:v>
                </c:pt>
                <c:pt idx="3723">
                  <c:v>1.6305019999999999</c:v>
                </c:pt>
                <c:pt idx="3724">
                  <c:v>1.6313359999999999</c:v>
                </c:pt>
                <c:pt idx="3725">
                  <c:v>1.6342080000000001</c:v>
                </c:pt>
                <c:pt idx="3726">
                  <c:v>1.6388860000000001</c:v>
                </c:pt>
                <c:pt idx="3727">
                  <c:v>1.6390560000000001</c:v>
                </c:pt>
                <c:pt idx="3728">
                  <c:v>1.640482</c:v>
                </c:pt>
                <c:pt idx="3729">
                  <c:v>1.643014</c:v>
                </c:pt>
                <c:pt idx="3730">
                  <c:v>1.6470880000000001</c:v>
                </c:pt>
                <c:pt idx="3731">
                  <c:v>1.648234</c:v>
                </c:pt>
                <c:pt idx="3732">
                  <c:v>1.6483270000000001</c:v>
                </c:pt>
                <c:pt idx="3733">
                  <c:v>1.6505300000000001</c:v>
                </c:pt>
                <c:pt idx="3734">
                  <c:v>1.6505639999999999</c:v>
                </c:pt>
                <c:pt idx="3735">
                  <c:v>1.6514709999999999</c:v>
                </c:pt>
                <c:pt idx="3736">
                  <c:v>1.6524570000000001</c:v>
                </c:pt>
                <c:pt idx="3737">
                  <c:v>1.652698</c:v>
                </c:pt>
                <c:pt idx="3738">
                  <c:v>1.6527400000000001</c:v>
                </c:pt>
                <c:pt idx="3739">
                  <c:v>1.6531610000000001</c:v>
                </c:pt>
                <c:pt idx="3740">
                  <c:v>1.6566380000000001</c:v>
                </c:pt>
                <c:pt idx="3741">
                  <c:v>1.6573869999999999</c:v>
                </c:pt>
                <c:pt idx="3742">
                  <c:v>1.6574249999999999</c:v>
                </c:pt>
                <c:pt idx="3743">
                  <c:v>1.658617</c:v>
                </c:pt>
                <c:pt idx="3744">
                  <c:v>1.659054</c:v>
                </c:pt>
                <c:pt idx="3745">
                  <c:v>1.6593169999999999</c:v>
                </c:pt>
                <c:pt idx="3746">
                  <c:v>1.6597980000000001</c:v>
                </c:pt>
                <c:pt idx="3747">
                  <c:v>1.6600429999999999</c:v>
                </c:pt>
                <c:pt idx="3748">
                  <c:v>1.661087</c:v>
                </c:pt>
                <c:pt idx="3749">
                  <c:v>1.662301</c:v>
                </c:pt>
                <c:pt idx="3750">
                  <c:v>1.6647449999999999</c:v>
                </c:pt>
                <c:pt idx="3751">
                  <c:v>1.6655139999999999</c:v>
                </c:pt>
                <c:pt idx="3752">
                  <c:v>1.6656040000000001</c:v>
                </c:pt>
                <c:pt idx="3753">
                  <c:v>1.665842</c:v>
                </c:pt>
                <c:pt idx="3754">
                  <c:v>1.66754</c:v>
                </c:pt>
                <c:pt idx="3755">
                  <c:v>1.668145</c:v>
                </c:pt>
                <c:pt idx="3756">
                  <c:v>1.6684779999999999</c:v>
                </c:pt>
                <c:pt idx="3757">
                  <c:v>1.6685399999999999</c:v>
                </c:pt>
                <c:pt idx="3758">
                  <c:v>1.6695409999999999</c:v>
                </c:pt>
                <c:pt idx="3759">
                  <c:v>1.6695819999999999</c:v>
                </c:pt>
                <c:pt idx="3760">
                  <c:v>1.669627</c:v>
                </c:pt>
                <c:pt idx="3761">
                  <c:v>1.6706380000000001</c:v>
                </c:pt>
                <c:pt idx="3762">
                  <c:v>1.671627</c:v>
                </c:pt>
                <c:pt idx="3763">
                  <c:v>1.672272</c:v>
                </c:pt>
                <c:pt idx="3764">
                  <c:v>1.6728879999999999</c:v>
                </c:pt>
                <c:pt idx="3765">
                  <c:v>1.6735260000000001</c:v>
                </c:pt>
                <c:pt idx="3766">
                  <c:v>1.6735789999999999</c:v>
                </c:pt>
                <c:pt idx="3767">
                  <c:v>1.6757880000000001</c:v>
                </c:pt>
                <c:pt idx="3768">
                  <c:v>1.6765589999999999</c:v>
                </c:pt>
                <c:pt idx="3769">
                  <c:v>1.678666</c:v>
                </c:pt>
                <c:pt idx="3770">
                  <c:v>1.679773</c:v>
                </c:pt>
                <c:pt idx="3771">
                  <c:v>1.6802889999999999</c:v>
                </c:pt>
                <c:pt idx="3772">
                  <c:v>1.6816450000000001</c:v>
                </c:pt>
                <c:pt idx="3773">
                  <c:v>1.6822330000000001</c:v>
                </c:pt>
                <c:pt idx="3774">
                  <c:v>1.682742</c:v>
                </c:pt>
                <c:pt idx="3775">
                  <c:v>1.684188</c:v>
                </c:pt>
                <c:pt idx="3776">
                  <c:v>1.6843870000000001</c:v>
                </c:pt>
                <c:pt idx="3777">
                  <c:v>1.684474</c:v>
                </c:pt>
                <c:pt idx="3778">
                  <c:v>1.684488</c:v>
                </c:pt>
                <c:pt idx="3779">
                  <c:v>1.684601</c:v>
                </c:pt>
                <c:pt idx="3780">
                  <c:v>1.6849639999999999</c:v>
                </c:pt>
                <c:pt idx="3781">
                  <c:v>1.6853149999999999</c:v>
                </c:pt>
                <c:pt idx="3782">
                  <c:v>1.68601</c:v>
                </c:pt>
                <c:pt idx="3783">
                  <c:v>1.6863109999999999</c:v>
                </c:pt>
                <c:pt idx="3784">
                  <c:v>1.68632</c:v>
                </c:pt>
                <c:pt idx="3785">
                  <c:v>1.6867509999999999</c:v>
                </c:pt>
                <c:pt idx="3786">
                  <c:v>1.6870810000000001</c:v>
                </c:pt>
                <c:pt idx="3787">
                  <c:v>1.690755</c:v>
                </c:pt>
                <c:pt idx="3788">
                  <c:v>1.6918629999999999</c:v>
                </c:pt>
                <c:pt idx="3789">
                  <c:v>1.6921360000000001</c:v>
                </c:pt>
                <c:pt idx="3790">
                  <c:v>1.69285</c:v>
                </c:pt>
                <c:pt idx="3791">
                  <c:v>1.693621</c:v>
                </c:pt>
                <c:pt idx="3792">
                  <c:v>1.694493</c:v>
                </c:pt>
                <c:pt idx="3793">
                  <c:v>1.694704</c:v>
                </c:pt>
                <c:pt idx="3794">
                  <c:v>1.6950879999999999</c:v>
                </c:pt>
                <c:pt idx="3795">
                  <c:v>1.696267</c:v>
                </c:pt>
                <c:pt idx="3796">
                  <c:v>1.696445</c:v>
                </c:pt>
                <c:pt idx="3797">
                  <c:v>1.6973940000000001</c:v>
                </c:pt>
                <c:pt idx="3798">
                  <c:v>1.6995990000000001</c:v>
                </c:pt>
                <c:pt idx="3799">
                  <c:v>1.7001919999999999</c:v>
                </c:pt>
                <c:pt idx="3800">
                  <c:v>1.703322</c:v>
                </c:pt>
                <c:pt idx="3801">
                  <c:v>1.703646</c:v>
                </c:pt>
                <c:pt idx="3802">
                  <c:v>1.705238</c:v>
                </c:pt>
                <c:pt idx="3803">
                  <c:v>1.7053830000000001</c:v>
                </c:pt>
                <c:pt idx="3804">
                  <c:v>1.7054929999999999</c:v>
                </c:pt>
                <c:pt idx="3805">
                  <c:v>1.705651</c:v>
                </c:pt>
                <c:pt idx="3806">
                  <c:v>1.706672</c:v>
                </c:pt>
                <c:pt idx="3807">
                  <c:v>1.7082139999999999</c:v>
                </c:pt>
                <c:pt idx="3808">
                  <c:v>1.7085729999999999</c:v>
                </c:pt>
                <c:pt idx="3809">
                  <c:v>1.708663</c:v>
                </c:pt>
                <c:pt idx="3810">
                  <c:v>1.7101630000000001</c:v>
                </c:pt>
                <c:pt idx="3811">
                  <c:v>1.7105220000000001</c:v>
                </c:pt>
                <c:pt idx="3812">
                  <c:v>1.710742</c:v>
                </c:pt>
                <c:pt idx="3813">
                  <c:v>1.7107730000000001</c:v>
                </c:pt>
                <c:pt idx="3814">
                  <c:v>1.710944</c:v>
                </c:pt>
                <c:pt idx="3815">
                  <c:v>1.7113339999999999</c:v>
                </c:pt>
                <c:pt idx="3816">
                  <c:v>1.7121599999999999</c:v>
                </c:pt>
                <c:pt idx="3817">
                  <c:v>1.7126840000000001</c:v>
                </c:pt>
                <c:pt idx="3818">
                  <c:v>1.7127140000000001</c:v>
                </c:pt>
                <c:pt idx="3819">
                  <c:v>1.7131670000000001</c:v>
                </c:pt>
                <c:pt idx="3820">
                  <c:v>1.713632</c:v>
                </c:pt>
                <c:pt idx="3821">
                  <c:v>1.714844</c:v>
                </c:pt>
                <c:pt idx="3822">
                  <c:v>1.7157750000000001</c:v>
                </c:pt>
                <c:pt idx="3823">
                  <c:v>1.7162949999999999</c:v>
                </c:pt>
                <c:pt idx="3824">
                  <c:v>1.716305</c:v>
                </c:pt>
                <c:pt idx="3825">
                  <c:v>1.7170460000000001</c:v>
                </c:pt>
                <c:pt idx="3826">
                  <c:v>1.7178789999999999</c:v>
                </c:pt>
                <c:pt idx="3827">
                  <c:v>1.7181070000000001</c:v>
                </c:pt>
                <c:pt idx="3828">
                  <c:v>1.718126</c:v>
                </c:pt>
                <c:pt idx="3829">
                  <c:v>1.719589</c:v>
                </c:pt>
                <c:pt idx="3830">
                  <c:v>1.7201519999999999</c:v>
                </c:pt>
                <c:pt idx="3831">
                  <c:v>1.7203900000000001</c:v>
                </c:pt>
                <c:pt idx="3832">
                  <c:v>1.720432</c:v>
                </c:pt>
                <c:pt idx="3833">
                  <c:v>1.720952</c:v>
                </c:pt>
                <c:pt idx="3834">
                  <c:v>1.721268</c:v>
                </c:pt>
                <c:pt idx="3835">
                  <c:v>1.7214719999999999</c:v>
                </c:pt>
                <c:pt idx="3836">
                  <c:v>1.7217469999999999</c:v>
                </c:pt>
                <c:pt idx="3837">
                  <c:v>1.723355</c:v>
                </c:pt>
                <c:pt idx="3838">
                  <c:v>1.7233560000000001</c:v>
                </c:pt>
                <c:pt idx="3839">
                  <c:v>1.7236130000000001</c:v>
                </c:pt>
                <c:pt idx="3840">
                  <c:v>1.7253879999999999</c:v>
                </c:pt>
                <c:pt idx="3841">
                  <c:v>1.7260770000000001</c:v>
                </c:pt>
                <c:pt idx="3842">
                  <c:v>1.7266950000000001</c:v>
                </c:pt>
                <c:pt idx="3843">
                  <c:v>1.7270719999999999</c:v>
                </c:pt>
                <c:pt idx="3844">
                  <c:v>1.7278800000000001</c:v>
                </c:pt>
                <c:pt idx="3845">
                  <c:v>1.729241</c:v>
                </c:pt>
                <c:pt idx="3846">
                  <c:v>1.730594</c:v>
                </c:pt>
                <c:pt idx="3847">
                  <c:v>1.735679</c:v>
                </c:pt>
                <c:pt idx="3848">
                  <c:v>1.7362899999999999</c:v>
                </c:pt>
                <c:pt idx="3849">
                  <c:v>1.73672</c:v>
                </c:pt>
                <c:pt idx="3850">
                  <c:v>1.737703</c:v>
                </c:pt>
                <c:pt idx="3851">
                  <c:v>1.738491</c:v>
                </c:pt>
                <c:pt idx="3852">
                  <c:v>1.7397229999999999</c:v>
                </c:pt>
                <c:pt idx="3853">
                  <c:v>1.739768</c:v>
                </c:pt>
                <c:pt idx="3854">
                  <c:v>1.741832</c:v>
                </c:pt>
                <c:pt idx="3855">
                  <c:v>1.7441880000000001</c:v>
                </c:pt>
                <c:pt idx="3856">
                  <c:v>1.7488079999999999</c:v>
                </c:pt>
                <c:pt idx="3857">
                  <c:v>1.7494620000000001</c:v>
                </c:pt>
                <c:pt idx="3858">
                  <c:v>1.749843</c:v>
                </c:pt>
                <c:pt idx="3859">
                  <c:v>1.7504980000000001</c:v>
                </c:pt>
                <c:pt idx="3860">
                  <c:v>1.7517480000000001</c:v>
                </c:pt>
                <c:pt idx="3861">
                  <c:v>1.7526470000000001</c:v>
                </c:pt>
                <c:pt idx="3862">
                  <c:v>1.754032</c:v>
                </c:pt>
                <c:pt idx="3863">
                  <c:v>1.7553920000000001</c:v>
                </c:pt>
                <c:pt idx="3864">
                  <c:v>1.7561290000000001</c:v>
                </c:pt>
                <c:pt idx="3865">
                  <c:v>1.7562180000000001</c:v>
                </c:pt>
                <c:pt idx="3866">
                  <c:v>1.7563340000000001</c:v>
                </c:pt>
                <c:pt idx="3867">
                  <c:v>1.7579130000000001</c:v>
                </c:pt>
                <c:pt idx="3868">
                  <c:v>1.759029</c:v>
                </c:pt>
                <c:pt idx="3869">
                  <c:v>1.759493</c:v>
                </c:pt>
                <c:pt idx="3870">
                  <c:v>1.760367</c:v>
                </c:pt>
                <c:pt idx="3871">
                  <c:v>1.762141</c:v>
                </c:pt>
                <c:pt idx="3872">
                  <c:v>1.7637370000000001</c:v>
                </c:pt>
                <c:pt idx="3873">
                  <c:v>1.7643150000000001</c:v>
                </c:pt>
                <c:pt idx="3874">
                  <c:v>1.7647889999999999</c:v>
                </c:pt>
                <c:pt idx="3875">
                  <c:v>1.764815</c:v>
                </c:pt>
                <c:pt idx="3876">
                  <c:v>1.778179</c:v>
                </c:pt>
                <c:pt idx="3877">
                  <c:v>1.7796069999999999</c:v>
                </c:pt>
                <c:pt idx="3878">
                  <c:v>1.7812190000000001</c:v>
                </c:pt>
                <c:pt idx="3879">
                  <c:v>1.7912520000000001</c:v>
                </c:pt>
                <c:pt idx="3880">
                  <c:v>1.797167</c:v>
                </c:pt>
                <c:pt idx="3881">
                  <c:v>1.8019909999999999</c:v>
                </c:pt>
                <c:pt idx="3882">
                  <c:v>1.8176399999999999</c:v>
                </c:pt>
                <c:pt idx="3883">
                  <c:v>1.818859</c:v>
                </c:pt>
                <c:pt idx="3884">
                  <c:v>1.846932</c:v>
                </c:pt>
              </c:numCache>
            </c:numRef>
          </c:xVal>
          <c:yVal>
            <c:numRef>
              <c:f>Latency!$D$4:$D$3888</c:f>
              <c:numCache>
                <c:formatCode>General</c:formatCode>
                <c:ptCount val="3885"/>
                <c:pt idx="0">
                  <c:v>0</c:v>
                </c:pt>
                <c:pt idx="1">
                  <c:v>2.5687130747498199E-4</c:v>
                </c:pt>
                <c:pt idx="2">
                  <c:v>5.1374261494996397E-4</c:v>
                </c:pt>
                <c:pt idx="3">
                  <c:v>7.7061392242483396E-4</c:v>
                </c:pt>
                <c:pt idx="4">
                  <c:v>1.02748522989982E-3</c:v>
                </c:pt>
                <c:pt idx="5">
                  <c:v>1.2843565373746901E-3</c:v>
                </c:pt>
                <c:pt idx="6">
                  <c:v>1.5412278448496701E-3</c:v>
                </c:pt>
                <c:pt idx="7">
                  <c:v>1.7980991523246499E-3</c:v>
                </c:pt>
                <c:pt idx="8">
                  <c:v>2.0549704597996299E-3</c:v>
                </c:pt>
                <c:pt idx="9">
                  <c:v>2.31184176727461E-3</c:v>
                </c:pt>
                <c:pt idx="10">
                  <c:v>2.5687130747496E-3</c:v>
                </c:pt>
                <c:pt idx="11">
                  <c:v>2.82558438222458E-3</c:v>
                </c:pt>
                <c:pt idx="12">
                  <c:v>3.0824556896995601E-3</c:v>
                </c:pt>
                <c:pt idx="13">
                  <c:v>3.3393269971745401E-3</c:v>
                </c:pt>
                <c:pt idx="14">
                  <c:v>3.5961983046495201E-3</c:v>
                </c:pt>
                <c:pt idx="15">
                  <c:v>3.85306961212439E-3</c:v>
                </c:pt>
                <c:pt idx="16">
                  <c:v>4.1099409195993796E-3</c:v>
                </c:pt>
                <c:pt idx="17">
                  <c:v>4.3668122270743596E-3</c:v>
                </c:pt>
                <c:pt idx="18">
                  <c:v>4.6236835345493396E-3</c:v>
                </c:pt>
                <c:pt idx="19">
                  <c:v>4.8805548420243197E-3</c:v>
                </c:pt>
                <c:pt idx="20">
                  <c:v>5.1374261494992997E-3</c:v>
                </c:pt>
                <c:pt idx="21">
                  <c:v>5.3942974569742798E-3</c:v>
                </c:pt>
                <c:pt idx="22">
                  <c:v>5.6511687644492702E-3</c:v>
                </c:pt>
                <c:pt idx="23">
                  <c:v>5.9080400719242502E-3</c:v>
                </c:pt>
                <c:pt idx="24">
                  <c:v>6.1649113793992303E-3</c:v>
                </c:pt>
                <c:pt idx="25">
                  <c:v>6.4217826868742103E-3</c:v>
                </c:pt>
                <c:pt idx="26">
                  <c:v>6.6786539943491903E-3</c:v>
                </c:pt>
                <c:pt idx="27">
                  <c:v>6.9355253018241799E-3</c:v>
                </c:pt>
                <c:pt idx="28">
                  <c:v>7.1923966092991599E-3</c:v>
                </c:pt>
                <c:pt idx="29">
                  <c:v>7.44926791677414E-3</c:v>
                </c:pt>
                <c:pt idx="30">
                  <c:v>7.70613922424912E-3</c:v>
                </c:pt>
                <c:pt idx="31">
                  <c:v>7.9630105317241E-3</c:v>
                </c:pt>
                <c:pt idx="32">
                  <c:v>8.2198818391990801E-3</c:v>
                </c:pt>
                <c:pt idx="33">
                  <c:v>8.4767531466740705E-3</c:v>
                </c:pt>
                <c:pt idx="34">
                  <c:v>8.7336244541489395E-3</c:v>
                </c:pt>
                <c:pt idx="35">
                  <c:v>8.9904957616239196E-3</c:v>
                </c:pt>
                <c:pt idx="36">
                  <c:v>9.2473670690988996E-3</c:v>
                </c:pt>
                <c:pt idx="37">
                  <c:v>9.5042383765738796E-3</c:v>
                </c:pt>
                <c:pt idx="38">
                  <c:v>9.7611096840488597E-3</c:v>
                </c:pt>
                <c:pt idx="39">
                  <c:v>1.00179809915238E-2</c:v>
                </c:pt>
                <c:pt idx="40">
                  <c:v>1.02748522989987E-2</c:v>
                </c:pt>
                <c:pt idx="41">
                  <c:v>1.0531723606473699E-2</c:v>
                </c:pt>
                <c:pt idx="42">
                  <c:v>1.07885949139487E-2</c:v>
                </c:pt>
                <c:pt idx="43">
                  <c:v>1.1045466221423701E-2</c:v>
                </c:pt>
                <c:pt idx="44">
                  <c:v>1.1302337528898599E-2</c:v>
                </c:pt>
                <c:pt idx="45">
                  <c:v>1.15592088363736E-2</c:v>
                </c:pt>
                <c:pt idx="46">
                  <c:v>1.1816080143848599E-2</c:v>
                </c:pt>
                <c:pt idx="47">
                  <c:v>1.20729514513236E-2</c:v>
                </c:pt>
                <c:pt idx="48">
                  <c:v>1.2329822758798599E-2</c:v>
                </c:pt>
                <c:pt idx="49">
                  <c:v>1.25866940662736E-2</c:v>
                </c:pt>
                <c:pt idx="50">
                  <c:v>1.28435653737485E-2</c:v>
                </c:pt>
                <c:pt idx="51">
                  <c:v>1.31004366812235E-2</c:v>
                </c:pt>
                <c:pt idx="52">
                  <c:v>1.33573079886985E-2</c:v>
                </c:pt>
                <c:pt idx="53">
                  <c:v>1.3614179296173401E-2</c:v>
                </c:pt>
                <c:pt idx="54">
                  <c:v>1.38710506036484E-2</c:v>
                </c:pt>
                <c:pt idx="55">
                  <c:v>1.41279219111233E-2</c:v>
                </c:pt>
                <c:pt idx="56">
                  <c:v>1.4384793218598301E-2</c:v>
                </c:pt>
                <c:pt idx="57">
                  <c:v>1.46416645260733E-2</c:v>
                </c:pt>
                <c:pt idx="58">
                  <c:v>1.4898535833548301E-2</c:v>
                </c:pt>
                <c:pt idx="59">
                  <c:v>1.51554071410233E-2</c:v>
                </c:pt>
                <c:pt idx="60">
                  <c:v>1.54122784484981E-2</c:v>
                </c:pt>
                <c:pt idx="61">
                  <c:v>1.56691497559731E-2</c:v>
                </c:pt>
                <c:pt idx="62">
                  <c:v>1.5926021063448099E-2</c:v>
                </c:pt>
                <c:pt idx="63">
                  <c:v>1.6182892370923099E-2</c:v>
                </c:pt>
                <c:pt idx="64">
                  <c:v>1.6439763678398101E-2</c:v>
                </c:pt>
                <c:pt idx="65">
                  <c:v>1.6696634985873E-2</c:v>
                </c:pt>
                <c:pt idx="66">
                  <c:v>1.6953506293347999E-2</c:v>
                </c:pt>
                <c:pt idx="67">
                  <c:v>1.7210377600823001E-2</c:v>
                </c:pt>
                <c:pt idx="68">
                  <c:v>1.7467248908298001E-2</c:v>
                </c:pt>
                <c:pt idx="69">
                  <c:v>1.7724120215773E-2</c:v>
                </c:pt>
                <c:pt idx="70">
                  <c:v>1.7980991523247902E-2</c:v>
                </c:pt>
                <c:pt idx="71">
                  <c:v>1.8237862830722901E-2</c:v>
                </c:pt>
                <c:pt idx="72">
                  <c:v>1.84947341381979E-2</c:v>
                </c:pt>
                <c:pt idx="73">
                  <c:v>1.8751605445672899E-2</c:v>
                </c:pt>
                <c:pt idx="74">
                  <c:v>1.9008476753147801E-2</c:v>
                </c:pt>
                <c:pt idx="75">
                  <c:v>1.9265348060622699E-2</c:v>
                </c:pt>
                <c:pt idx="76">
                  <c:v>1.9522219368097699E-2</c:v>
                </c:pt>
                <c:pt idx="77">
                  <c:v>1.9779090675572701E-2</c:v>
                </c:pt>
                <c:pt idx="78">
                  <c:v>2.00359619830477E-2</c:v>
                </c:pt>
                <c:pt idx="79">
                  <c:v>2.0292833290522599E-2</c:v>
                </c:pt>
                <c:pt idx="80">
                  <c:v>2.0549704597997501E-2</c:v>
                </c:pt>
                <c:pt idx="81">
                  <c:v>2.08065759054725E-2</c:v>
                </c:pt>
                <c:pt idx="82">
                  <c:v>2.1063447212947398E-2</c:v>
                </c:pt>
                <c:pt idx="83">
                  <c:v>2.1320318520422401E-2</c:v>
                </c:pt>
                <c:pt idx="84">
                  <c:v>2.15771898278974E-2</c:v>
                </c:pt>
                <c:pt idx="85">
                  <c:v>2.1834061135372299E-2</c:v>
                </c:pt>
                <c:pt idx="86">
                  <c:v>2.2090932442847301E-2</c:v>
                </c:pt>
                <c:pt idx="87">
                  <c:v>2.23478037503222E-2</c:v>
                </c:pt>
                <c:pt idx="88">
                  <c:v>2.2604675057797199E-2</c:v>
                </c:pt>
                <c:pt idx="89">
                  <c:v>2.2861546365272E-2</c:v>
                </c:pt>
                <c:pt idx="90">
                  <c:v>2.3118417672746999E-2</c:v>
                </c:pt>
                <c:pt idx="91">
                  <c:v>2.3375288980221998E-2</c:v>
                </c:pt>
                <c:pt idx="92">
                  <c:v>2.3632160287697001E-2</c:v>
                </c:pt>
                <c:pt idx="93">
                  <c:v>2.3889031595172E-2</c:v>
                </c:pt>
                <c:pt idx="94">
                  <c:v>2.4145902902646999E-2</c:v>
                </c:pt>
                <c:pt idx="95">
                  <c:v>2.4402774210121901E-2</c:v>
                </c:pt>
                <c:pt idx="96">
                  <c:v>2.46596455175969E-2</c:v>
                </c:pt>
                <c:pt idx="97">
                  <c:v>2.4916516825071899E-2</c:v>
                </c:pt>
                <c:pt idx="98">
                  <c:v>2.5173388132546898E-2</c:v>
                </c:pt>
                <c:pt idx="99">
                  <c:v>2.5430259440021901E-2</c:v>
                </c:pt>
                <c:pt idx="100">
                  <c:v>2.56871307474968E-2</c:v>
                </c:pt>
                <c:pt idx="101">
                  <c:v>2.5944002054971702E-2</c:v>
                </c:pt>
                <c:pt idx="102">
                  <c:v>2.6457744669921599E-2</c:v>
                </c:pt>
                <c:pt idx="103">
                  <c:v>2.6714615977396598E-2</c:v>
                </c:pt>
                <c:pt idx="104">
                  <c:v>2.69714872848715E-2</c:v>
                </c:pt>
                <c:pt idx="105">
                  <c:v>2.7228358592346499E-2</c:v>
                </c:pt>
                <c:pt idx="106">
                  <c:v>2.7485229899821401E-2</c:v>
                </c:pt>
                <c:pt idx="107">
                  <c:v>2.77421012072964E-2</c:v>
                </c:pt>
                <c:pt idx="108">
                  <c:v>2.7998972514771299E-2</c:v>
                </c:pt>
                <c:pt idx="109">
                  <c:v>2.8255843822246302E-2</c:v>
                </c:pt>
                <c:pt idx="110">
                  <c:v>2.8512715129721301E-2</c:v>
                </c:pt>
                <c:pt idx="111">
                  <c:v>2.87695864371963E-2</c:v>
                </c:pt>
                <c:pt idx="112">
                  <c:v>2.9026457744671299E-2</c:v>
                </c:pt>
                <c:pt idx="113">
                  <c:v>2.9283329052146301E-2</c:v>
                </c:pt>
                <c:pt idx="114">
                  <c:v>2.95402003596212E-2</c:v>
                </c:pt>
                <c:pt idx="115">
                  <c:v>2.9797071667096199E-2</c:v>
                </c:pt>
                <c:pt idx="116">
                  <c:v>3.0053942974571202E-2</c:v>
                </c:pt>
                <c:pt idx="117">
                  <c:v>3.0310814282046201E-2</c:v>
                </c:pt>
                <c:pt idx="118">
                  <c:v>3.05676855895212E-2</c:v>
                </c:pt>
                <c:pt idx="119">
                  <c:v>3.0824556896996001E-2</c:v>
                </c:pt>
                <c:pt idx="120">
                  <c:v>3.1081428204471E-2</c:v>
                </c:pt>
                <c:pt idx="121">
                  <c:v>3.1338299511945999E-2</c:v>
                </c:pt>
                <c:pt idx="122">
                  <c:v>3.1595170819421002E-2</c:v>
                </c:pt>
                <c:pt idx="123">
                  <c:v>3.1852042126895901E-2</c:v>
                </c:pt>
                <c:pt idx="124">
                  <c:v>3.2108913434370799E-2</c:v>
                </c:pt>
                <c:pt idx="125">
                  <c:v>3.2365784741845802E-2</c:v>
                </c:pt>
                <c:pt idx="126">
                  <c:v>3.2622656049320797E-2</c:v>
                </c:pt>
                <c:pt idx="127">
                  <c:v>3.28795273567958E-2</c:v>
                </c:pt>
                <c:pt idx="128">
                  <c:v>3.3136398664270802E-2</c:v>
                </c:pt>
                <c:pt idx="129">
                  <c:v>3.3393269971745701E-2</c:v>
                </c:pt>
                <c:pt idx="130">
                  <c:v>3.3650141279220599E-2</c:v>
                </c:pt>
                <c:pt idx="131">
                  <c:v>3.3907012586695602E-2</c:v>
                </c:pt>
                <c:pt idx="132">
                  <c:v>3.4163883894170501E-2</c:v>
                </c:pt>
                <c:pt idx="133">
                  <c:v>3.4420755201645302E-2</c:v>
                </c:pt>
                <c:pt idx="134">
                  <c:v>3.4677626509120298E-2</c:v>
                </c:pt>
                <c:pt idx="135">
                  <c:v>3.4934497816595203E-2</c:v>
                </c:pt>
                <c:pt idx="136">
                  <c:v>3.5191369124070199E-2</c:v>
                </c:pt>
                <c:pt idx="137">
                  <c:v>3.5448240431545E-2</c:v>
                </c:pt>
                <c:pt idx="138">
                  <c:v>3.5705111739020003E-2</c:v>
                </c:pt>
                <c:pt idx="139">
                  <c:v>3.5961983046494901E-2</c:v>
                </c:pt>
                <c:pt idx="140">
                  <c:v>3.6218854353969897E-2</c:v>
                </c:pt>
                <c:pt idx="141">
                  <c:v>3.6475725661444899E-2</c:v>
                </c:pt>
                <c:pt idx="142">
                  <c:v>3.6732596968919798E-2</c:v>
                </c:pt>
                <c:pt idx="143">
                  <c:v>3.69894682763948E-2</c:v>
                </c:pt>
                <c:pt idx="144">
                  <c:v>3.7246339583869803E-2</c:v>
                </c:pt>
                <c:pt idx="145">
                  <c:v>3.7503210891344799E-2</c:v>
                </c:pt>
                <c:pt idx="146">
                  <c:v>3.7760082198819801E-2</c:v>
                </c:pt>
                <c:pt idx="147">
                  <c:v>3.8016953506294603E-2</c:v>
                </c:pt>
                <c:pt idx="148">
                  <c:v>3.8273824813769598E-2</c:v>
                </c:pt>
                <c:pt idx="149">
                  <c:v>3.8530696121244601E-2</c:v>
                </c:pt>
                <c:pt idx="150">
                  <c:v>3.8787567428719499E-2</c:v>
                </c:pt>
                <c:pt idx="151">
                  <c:v>3.9044438736194301E-2</c:v>
                </c:pt>
                <c:pt idx="152">
                  <c:v>3.9301310043669199E-2</c:v>
                </c:pt>
                <c:pt idx="153">
                  <c:v>3.9558181351144202E-2</c:v>
                </c:pt>
                <c:pt idx="154">
                  <c:v>3.9815052658619197E-2</c:v>
                </c:pt>
                <c:pt idx="155">
                  <c:v>4.00719239660942E-2</c:v>
                </c:pt>
                <c:pt idx="156">
                  <c:v>4.0328795273569099E-2</c:v>
                </c:pt>
                <c:pt idx="157">
                  <c:v>4.0585666581043997E-2</c:v>
                </c:pt>
                <c:pt idx="158">
                  <c:v>4.0842537888518902E-2</c:v>
                </c:pt>
                <c:pt idx="159">
                  <c:v>4.1099409195993898E-2</c:v>
                </c:pt>
                <c:pt idx="160">
                  <c:v>4.1356280503468797E-2</c:v>
                </c:pt>
                <c:pt idx="161">
                  <c:v>4.1613151810943799E-2</c:v>
                </c:pt>
                <c:pt idx="162">
                  <c:v>4.1870023118418802E-2</c:v>
                </c:pt>
                <c:pt idx="163">
                  <c:v>4.2126894425893797E-2</c:v>
                </c:pt>
                <c:pt idx="164">
                  <c:v>4.2383765733368703E-2</c:v>
                </c:pt>
                <c:pt idx="165">
                  <c:v>4.2640637040843497E-2</c:v>
                </c:pt>
                <c:pt idx="166">
                  <c:v>4.28975083483185E-2</c:v>
                </c:pt>
                <c:pt idx="167">
                  <c:v>4.3154379655793502E-2</c:v>
                </c:pt>
                <c:pt idx="168">
                  <c:v>4.3411250963268498E-2</c:v>
                </c:pt>
                <c:pt idx="169">
                  <c:v>4.3668122270743397E-2</c:v>
                </c:pt>
                <c:pt idx="170">
                  <c:v>4.3924993578218198E-2</c:v>
                </c:pt>
                <c:pt idx="171">
                  <c:v>4.4181864885693201E-2</c:v>
                </c:pt>
                <c:pt idx="172">
                  <c:v>4.4438736193168203E-2</c:v>
                </c:pt>
                <c:pt idx="173">
                  <c:v>4.4952478808118E-2</c:v>
                </c:pt>
                <c:pt idx="174">
                  <c:v>4.5209350115592899E-2</c:v>
                </c:pt>
                <c:pt idx="175">
                  <c:v>4.5466221423067901E-2</c:v>
                </c:pt>
                <c:pt idx="176">
                  <c:v>4.57230927305428E-2</c:v>
                </c:pt>
                <c:pt idx="177">
                  <c:v>4.5979964038017698E-2</c:v>
                </c:pt>
                <c:pt idx="178">
                  <c:v>4.6236835345492701E-2</c:v>
                </c:pt>
                <c:pt idx="179">
                  <c:v>4.6493706652967703E-2</c:v>
                </c:pt>
                <c:pt idx="180">
                  <c:v>4.6750577960442602E-2</c:v>
                </c:pt>
                <c:pt idx="181">
                  <c:v>4.7007449267917598E-2</c:v>
                </c:pt>
                <c:pt idx="182">
                  <c:v>4.7264320575392503E-2</c:v>
                </c:pt>
                <c:pt idx="183">
                  <c:v>4.7521191882867402E-2</c:v>
                </c:pt>
                <c:pt idx="184">
                  <c:v>4.77780631903423E-2</c:v>
                </c:pt>
                <c:pt idx="185">
                  <c:v>4.8034934497817303E-2</c:v>
                </c:pt>
                <c:pt idx="186">
                  <c:v>4.8291805805292201E-2</c:v>
                </c:pt>
                <c:pt idx="187">
                  <c:v>4.85486771127671E-2</c:v>
                </c:pt>
                <c:pt idx="188">
                  <c:v>4.8805548420241998E-2</c:v>
                </c:pt>
                <c:pt idx="189">
                  <c:v>4.9062419727717001E-2</c:v>
                </c:pt>
                <c:pt idx="190">
                  <c:v>4.9319291035192003E-2</c:v>
                </c:pt>
                <c:pt idx="191">
                  <c:v>4.9576162342666902E-2</c:v>
                </c:pt>
                <c:pt idx="192">
                  <c:v>4.9833033650141897E-2</c:v>
                </c:pt>
                <c:pt idx="193">
                  <c:v>5.00899049576169E-2</c:v>
                </c:pt>
                <c:pt idx="194">
                  <c:v>5.0346776265091903E-2</c:v>
                </c:pt>
                <c:pt idx="195">
                  <c:v>5.0603647572566898E-2</c:v>
                </c:pt>
                <c:pt idx="196">
                  <c:v>5.0860518880041797E-2</c:v>
                </c:pt>
                <c:pt idx="197">
                  <c:v>5.1117390187516799E-2</c:v>
                </c:pt>
                <c:pt idx="198">
                  <c:v>5.1374261494991802E-2</c:v>
                </c:pt>
                <c:pt idx="199">
                  <c:v>5.1631132802466798E-2</c:v>
                </c:pt>
                <c:pt idx="200">
                  <c:v>5.18880041099418E-2</c:v>
                </c:pt>
                <c:pt idx="201">
                  <c:v>5.2144875417416803E-2</c:v>
                </c:pt>
                <c:pt idx="202">
                  <c:v>5.2401746724891701E-2</c:v>
                </c:pt>
                <c:pt idx="203">
                  <c:v>5.26586180323666E-2</c:v>
                </c:pt>
                <c:pt idx="204">
                  <c:v>5.2915489339841602E-2</c:v>
                </c:pt>
                <c:pt idx="205">
                  <c:v>5.3172360647316598E-2</c:v>
                </c:pt>
                <c:pt idx="206">
                  <c:v>5.3429231954791503E-2</c:v>
                </c:pt>
                <c:pt idx="207">
                  <c:v>5.3686103262266499E-2</c:v>
                </c:pt>
                <c:pt idx="208">
                  <c:v>5.3942974569741502E-2</c:v>
                </c:pt>
                <c:pt idx="209">
                  <c:v>5.4199845877216497E-2</c:v>
                </c:pt>
                <c:pt idx="210">
                  <c:v>5.44567171846915E-2</c:v>
                </c:pt>
                <c:pt idx="211">
                  <c:v>5.4713588492166502E-2</c:v>
                </c:pt>
                <c:pt idx="212">
                  <c:v>5.4970459799641401E-2</c:v>
                </c:pt>
                <c:pt idx="213">
                  <c:v>5.5227331107116397E-2</c:v>
                </c:pt>
                <c:pt idx="214">
                  <c:v>5.5484202414591399E-2</c:v>
                </c:pt>
                <c:pt idx="215">
                  <c:v>5.5741073722066402E-2</c:v>
                </c:pt>
                <c:pt idx="216">
                  <c:v>5.5997945029541397E-2</c:v>
                </c:pt>
                <c:pt idx="217">
                  <c:v>5.6254816337016303E-2</c:v>
                </c:pt>
                <c:pt idx="218">
                  <c:v>5.6511687644491299E-2</c:v>
                </c:pt>
                <c:pt idx="219">
                  <c:v>5.6768558951966301E-2</c:v>
                </c:pt>
                <c:pt idx="220">
                  <c:v>5.70254302594412E-2</c:v>
                </c:pt>
                <c:pt idx="221">
                  <c:v>5.7282301566916202E-2</c:v>
                </c:pt>
                <c:pt idx="222">
                  <c:v>5.7539172874390997E-2</c:v>
                </c:pt>
                <c:pt idx="223">
                  <c:v>5.7796044181865999E-2</c:v>
                </c:pt>
                <c:pt idx="224">
                  <c:v>5.8052915489341002E-2</c:v>
                </c:pt>
                <c:pt idx="225">
                  <c:v>5.8309786796815997E-2</c:v>
                </c:pt>
                <c:pt idx="226">
                  <c:v>5.8566658104291E-2</c:v>
                </c:pt>
                <c:pt idx="227">
                  <c:v>5.8823529411765899E-2</c:v>
                </c:pt>
                <c:pt idx="228">
                  <c:v>5.9080400719240901E-2</c:v>
                </c:pt>
                <c:pt idx="229">
                  <c:v>5.9337272026715897E-2</c:v>
                </c:pt>
                <c:pt idx="230">
                  <c:v>5.9594143334190899E-2</c:v>
                </c:pt>
                <c:pt idx="231">
                  <c:v>5.9851014641665798E-2</c:v>
                </c:pt>
                <c:pt idx="232">
                  <c:v>6.0107885949140703E-2</c:v>
                </c:pt>
                <c:pt idx="233">
                  <c:v>6.0364757256615699E-2</c:v>
                </c:pt>
                <c:pt idx="234">
                  <c:v>6.0621628564090597E-2</c:v>
                </c:pt>
                <c:pt idx="235">
                  <c:v>6.08784998715656E-2</c:v>
                </c:pt>
                <c:pt idx="236">
                  <c:v>6.1135371179040603E-2</c:v>
                </c:pt>
                <c:pt idx="237">
                  <c:v>6.1392242486515501E-2</c:v>
                </c:pt>
                <c:pt idx="238">
                  <c:v>6.1649113793990497E-2</c:v>
                </c:pt>
                <c:pt idx="239">
                  <c:v>6.1905985101465499E-2</c:v>
                </c:pt>
                <c:pt idx="240">
                  <c:v>6.2162856408940398E-2</c:v>
                </c:pt>
                <c:pt idx="241">
                  <c:v>6.2419727716415199E-2</c:v>
                </c:pt>
                <c:pt idx="242">
                  <c:v>6.2676599023890195E-2</c:v>
                </c:pt>
                <c:pt idx="243">
                  <c:v>6.2933470331365204E-2</c:v>
                </c:pt>
                <c:pt idx="244">
                  <c:v>6.31903416388402E-2</c:v>
                </c:pt>
                <c:pt idx="245">
                  <c:v>6.3447212946315099E-2</c:v>
                </c:pt>
                <c:pt idx="246">
                  <c:v>6.3704084253789997E-2</c:v>
                </c:pt>
                <c:pt idx="247">
                  <c:v>6.3960955561264896E-2</c:v>
                </c:pt>
                <c:pt idx="248">
                  <c:v>6.4217826868739905E-2</c:v>
                </c:pt>
                <c:pt idx="249">
                  <c:v>6.4474698176214901E-2</c:v>
                </c:pt>
                <c:pt idx="250">
                  <c:v>6.4731569483689896E-2</c:v>
                </c:pt>
                <c:pt idx="251">
                  <c:v>6.4988440791164795E-2</c:v>
                </c:pt>
                <c:pt idx="252">
                  <c:v>6.5245312098639804E-2</c:v>
                </c:pt>
                <c:pt idx="253">
                  <c:v>6.55021834061148E-2</c:v>
                </c:pt>
                <c:pt idx="254">
                  <c:v>6.5759054713589796E-2</c:v>
                </c:pt>
                <c:pt idx="255">
                  <c:v>6.6015926021064805E-2</c:v>
                </c:pt>
                <c:pt idx="256">
                  <c:v>6.6272797328539801E-2</c:v>
                </c:pt>
                <c:pt idx="257">
                  <c:v>6.6529668636014699E-2</c:v>
                </c:pt>
                <c:pt idx="258">
                  <c:v>6.6786539943489695E-2</c:v>
                </c:pt>
                <c:pt idx="259">
                  <c:v>6.7043411250964705E-2</c:v>
                </c:pt>
                <c:pt idx="260">
                  <c:v>6.73002825584397E-2</c:v>
                </c:pt>
                <c:pt idx="261">
                  <c:v>6.7557153865914696E-2</c:v>
                </c:pt>
                <c:pt idx="262">
                  <c:v>6.7814025173389594E-2</c:v>
                </c:pt>
                <c:pt idx="263">
                  <c:v>6.8070896480864604E-2</c:v>
                </c:pt>
                <c:pt idx="264">
                  <c:v>6.8327767788339502E-2</c:v>
                </c:pt>
                <c:pt idx="265">
                  <c:v>6.8584639095814498E-2</c:v>
                </c:pt>
                <c:pt idx="266">
                  <c:v>6.8841510403289494E-2</c:v>
                </c:pt>
                <c:pt idx="267">
                  <c:v>6.9098381710764406E-2</c:v>
                </c:pt>
                <c:pt idx="268">
                  <c:v>6.9355253018239402E-2</c:v>
                </c:pt>
                <c:pt idx="269">
                  <c:v>6.9612124325714397E-2</c:v>
                </c:pt>
                <c:pt idx="270">
                  <c:v>6.9868995633189407E-2</c:v>
                </c:pt>
                <c:pt idx="271">
                  <c:v>7.0125866940664403E-2</c:v>
                </c:pt>
                <c:pt idx="272">
                  <c:v>7.0382738248139204E-2</c:v>
                </c:pt>
                <c:pt idx="273">
                  <c:v>7.06396095556142E-2</c:v>
                </c:pt>
                <c:pt idx="274">
                  <c:v>7.0896480863089195E-2</c:v>
                </c:pt>
                <c:pt idx="275">
                  <c:v>7.1153352170564205E-2</c:v>
                </c:pt>
                <c:pt idx="276">
                  <c:v>7.1410223478039103E-2</c:v>
                </c:pt>
                <c:pt idx="277">
                  <c:v>7.1667094785514002E-2</c:v>
                </c:pt>
                <c:pt idx="278">
                  <c:v>7.1923966092988997E-2</c:v>
                </c:pt>
                <c:pt idx="279">
                  <c:v>7.2180837400464007E-2</c:v>
                </c:pt>
                <c:pt idx="280">
                  <c:v>7.2437708707939003E-2</c:v>
                </c:pt>
                <c:pt idx="281">
                  <c:v>7.2694580015413998E-2</c:v>
                </c:pt>
                <c:pt idx="282">
                  <c:v>7.2951451322888897E-2</c:v>
                </c:pt>
                <c:pt idx="283">
                  <c:v>7.3208322630363906E-2</c:v>
                </c:pt>
                <c:pt idx="284">
                  <c:v>7.3465193937838902E-2</c:v>
                </c:pt>
                <c:pt idx="285">
                  <c:v>7.37220652453138E-2</c:v>
                </c:pt>
                <c:pt idx="286">
                  <c:v>7.3978936552788796E-2</c:v>
                </c:pt>
                <c:pt idx="287">
                  <c:v>7.4235807860263694E-2</c:v>
                </c:pt>
                <c:pt idx="288">
                  <c:v>7.4492679167738704E-2</c:v>
                </c:pt>
                <c:pt idx="289">
                  <c:v>7.47495504752137E-2</c:v>
                </c:pt>
                <c:pt idx="290">
                  <c:v>7.5006421782688695E-2</c:v>
                </c:pt>
                <c:pt idx="291">
                  <c:v>7.5263293090163705E-2</c:v>
                </c:pt>
                <c:pt idx="292">
                  <c:v>7.5520164397638603E-2</c:v>
                </c:pt>
                <c:pt idx="293">
                  <c:v>7.5777035705113502E-2</c:v>
                </c:pt>
                <c:pt idx="294">
                  <c:v>7.6033907012588497E-2</c:v>
                </c:pt>
                <c:pt idx="295">
                  <c:v>7.6290778320063493E-2</c:v>
                </c:pt>
                <c:pt idx="296">
                  <c:v>7.6547649627538503E-2</c:v>
                </c:pt>
                <c:pt idx="297">
                  <c:v>7.6804520935013401E-2</c:v>
                </c:pt>
                <c:pt idx="298">
                  <c:v>7.7061392242488397E-2</c:v>
                </c:pt>
                <c:pt idx="299">
                  <c:v>7.7318263549963406E-2</c:v>
                </c:pt>
                <c:pt idx="300">
                  <c:v>7.7575134857438402E-2</c:v>
                </c:pt>
                <c:pt idx="301">
                  <c:v>7.78320061649133E-2</c:v>
                </c:pt>
                <c:pt idx="302">
                  <c:v>7.8088877472388102E-2</c:v>
                </c:pt>
                <c:pt idx="303">
                  <c:v>7.8345748779863097E-2</c:v>
                </c:pt>
                <c:pt idx="304">
                  <c:v>7.8602620087338093E-2</c:v>
                </c:pt>
                <c:pt idx="305">
                  <c:v>7.8859491394813103E-2</c:v>
                </c:pt>
                <c:pt idx="306">
                  <c:v>7.9116362702288098E-2</c:v>
                </c:pt>
                <c:pt idx="307">
                  <c:v>7.93732340097629E-2</c:v>
                </c:pt>
                <c:pt idx="308">
                  <c:v>7.9630105317237895E-2</c:v>
                </c:pt>
                <c:pt idx="309">
                  <c:v>7.9886976624712905E-2</c:v>
                </c:pt>
                <c:pt idx="310">
                  <c:v>8.01438479321879E-2</c:v>
                </c:pt>
                <c:pt idx="311">
                  <c:v>8.0400719239662896E-2</c:v>
                </c:pt>
                <c:pt idx="312">
                  <c:v>8.0657590547137697E-2</c:v>
                </c:pt>
                <c:pt idx="313">
                  <c:v>8.0914461854612596E-2</c:v>
                </c:pt>
                <c:pt idx="314">
                  <c:v>8.1171333162087606E-2</c:v>
                </c:pt>
                <c:pt idx="315">
                  <c:v>8.1428204469562601E-2</c:v>
                </c:pt>
                <c:pt idx="316">
                  <c:v>8.16850757770375E-2</c:v>
                </c:pt>
                <c:pt idx="317">
                  <c:v>8.1941947084512398E-2</c:v>
                </c:pt>
                <c:pt idx="318">
                  <c:v>8.2198818391987394E-2</c:v>
                </c:pt>
                <c:pt idx="319">
                  <c:v>8.2455689699462403E-2</c:v>
                </c:pt>
                <c:pt idx="320">
                  <c:v>8.2712561006937399E-2</c:v>
                </c:pt>
                <c:pt idx="321">
                  <c:v>8.2969432314412297E-2</c:v>
                </c:pt>
                <c:pt idx="322">
                  <c:v>8.3226303621887293E-2</c:v>
                </c:pt>
                <c:pt idx="323">
                  <c:v>8.3483174929362303E-2</c:v>
                </c:pt>
                <c:pt idx="324">
                  <c:v>8.3740046236837201E-2</c:v>
                </c:pt>
                <c:pt idx="325">
                  <c:v>8.3996917544312197E-2</c:v>
                </c:pt>
                <c:pt idx="326">
                  <c:v>8.4253788851787095E-2</c:v>
                </c:pt>
                <c:pt idx="327">
                  <c:v>8.4510660159262105E-2</c:v>
                </c:pt>
                <c:pt idx="328">
                  <c:v>8.47675314667371E-2</c:v>
                </c:pt>
                <c:pt idx="329">
                  <c:v>8.5024402774212096E-2</c:v>
                </c:pt>
                <c:pt idx="330">
                  <c:v>8.5281274081687106E-2</c:v>
                </c:pt>
                <c:pt idx="331">
                  <c:v>8.5538145389161893E-2</c:v>
                </c:pt>
                <c:pt idx="332">
                  <c:v>8.5795016696636903E-2</c:v>
                </c:pt>
                <c:pt idx="333">
                  <c:v>8.6051888004111898E-2</c:v>
                </c:pt>
                <c:pt idx="334">
                  <c:v>8.6308759311586894E-2</c:v>
                </c:pt>
                <c:pt idx="335">
                  <c:v>8.6565630619061903E-2</c:v>
                </c:pt>
                <c:pt idx="336">
                  <c:v>8.6822501926536802E-2</c:v>
                </c:pt>
                <c:pt idx="337">
                  <c:v>8.7079373234011798E-2</c:v>
                </c:pt>
                <c:pt idx="338">
                  <c:v>8.7336244541486793E-2</c:v>
                </c:pt>
                <c:pt idx="339">
                  <c:v>8.7593115848961803E-2</c:v>
                </c:pt>
                <c:pt idx="340">
                  <c:v>8.7849987156436798E-2</c:v>
                </c:pt>
                <c:pt idx="341">
                  <c:v>8.8106858463911794E-2</c:v>
                </c:pt>
                <c:pt idx="342">
                  <c:v>8.8363729771386706E-2</c:v>
                </c:pt>
                <c:pt idx="343">
                  <c:v>8.8620601078861702E-2</c:v>
                </c:pt>
                <c:pt idx="344">
                  <c:v>8.8877472386336698E-2</c:v>
                </c:pt>
                <c:pt idx="345">
                  <c:v>8.9134343693811693E-2</c:v>
                </c:pt>
                <c:pt idx="346">
                  <c:v>8.9391215001286703E-2</c:v>
                </c:pt>
                <c:pt idx="347">
                  <c:v>8.9648086308761504E-2</c:v>
                </c:pt>
                <c:pt idx="348">
                  <c:v>8.99049576162365E-2</c:v>
                </c:pt>
                <c:pt idx="349">
                  <c:v>9.0161828923711496E-2</c:v>
                </c:pt>
                <c:pt idx="350">
                  <c:v>9.0418700231186505E-2</c:v>
                </c:pt>
                <c:pt idx="351">
                  <c:v>9.0675571538661501E-2</c:v>
                </c:pt>
                <c:pt idx="352">
                  <c:v>9.0932442846136399E-2</c:v>
                </c:pt>
                <c:pt idx="353">
                  <c:v>9.1189314153611298E-2</c:v>
                </c:pt>
                <c:pt idx="354">
                  <c:v>9.1446185461086293E-2</c:v>
                </c:pt>
                <c:pt idx="355">
                  <c:v>9.1703056768561206E-2</c:v>
                </c:pt>
                <c:pt idx="356">
                  <c:v>9.1959928076036201E-2</c:v>
                </c:pt>
                <c:pt idx="357">
                  <c:v>9.22167993835111E-2</c:v>
                </c:pt>
                <c:pt idx="358">
                  <c:v>9.2473670690985998E-2</c:v>
                </c:pt>
                <c:pt idx="359">
                  <c:v>9.2730541998460994E-2</c:v>
                </c:pt>
                <c:pt idx="360">
                  <c:v>9.2987413305936004E-2</c:v>
                </c:pt>
                <c:pt idx="361">
                  <c:v>9.3244284613410902E-2</c:v>
                </c:pt>
                <c:pt idx="362">
                  <c:v>9.3501155920885898E-2</c:v>
                </c:pt>
                <c:pt idx="363">
                  <c:v>9.3758027228360893E-2</c:v>
                </c:pt>
                <c:pt idx="364">
                  <c:v>9.4014898535835903E-2</c:v>
                </c:pt>
                <c:pt idx="365">
                  <c:v>9.4271769843310899E-2</c:v>
                </c:pt>
                <c:pt idx="366">
                  <c:v>9.4528641150785894E-2</c:v>
                </c:pt>
                <c:pt idx="367">
                  <c:v>9.4785512458260807E-2</c:v>
                </c:pt>
                <c:pt idx="368">
                  <c:v>9.5042383765735802E-2</c:v>
                </c:pt>
                <c:pt idx="369">
                  <c:v>9.5299255073210701E-2</c:v>
                </c:pt>
                <c:pt idx="370">
                  <c:v>9.5556126380685599E-2</c:v>
                </c:pt>
                <c:pt idx="371">
                  <c:v>9.5812997688160498E-2</c:v>
                </c:pt>
                <c:pt idx="372">
                  <c:v>9.6069868995635396E-2</c:v>
                </c:pt>
                <c:pt idx="373">
                  <c:v>9.6326740303110295E-2</c:v>
                </c:pt>
                <c:pt idx="374">
                  <c:v>9.6583611610585193E-2</c:v>
                </c:pt>
                <c:pt idx="375">
                  <c:v>9.6840482918060106E-2</c:v>
                </c:pt>
                <c:pt idx="376">
                  <c:v>9.7097354225535101E-2</c:v>
                </c:pt>
                <c:pt idx="377">
                  <c:v>9.735422553301E-2</c:v>
                </c:pt>
                <c:pt idx="378">
                  <c:v>9.7611096840484898E-2</c:v>
                </c:pt>
                <c:pt idx="379">
                  <c:v>9.78679681479597E-2</c:v>
                </c:pt>
                <c:pt idx="380">
                  <c:v>9.8124839455434695E-2</c:v>
                </c:pt>
                <c:pt idx="381">
                  <c:v>9.8381710762909705E-2</c:v>
                </c:pt>
                <c:pt idx="382">
                  <c:v>9.8638582070384603E-2</c:v>
                </c:pt>
                <c:pt idx="383">
                  <c:v>9.8895453377859502E-2</c:v>
                </c:pt>
                <c:pt idx="384">
                  <c:v>9.9152324685334498E-2</c:v>
                </c:pt>
                <c:pt idx="385">
                  <c:v>9.9409195992809493E-2</c:v>
                </c:pt>
                <c:pt idx="386">
                  <c:v>9.9666067300284503E-2</c:v>
                </c:pt>
                <c:pt idx="387">
                  <c:v>9.9922938607759498E-2</c:v>
                </c:pt>
                <c:pt idx="388">
                  <c:v>0.10017980991523399</c:v>
                </c:pt>
                <c:pt idx="389">
                  <c:v>0.100436681222709</c:v>
                </c:pt>
                <c:pt idx="390">
                  <c:v>0.100693552530184</c:v>
                </c:pt>
                <c:pt idx="391">
                  <c:v>0.100950423837659</c:v>
                </c:pt>
                <c:pt idx="392">
                  <c:v>0.101207295145134</c:v>
                </c:pt>
                <c:pt idx="393">
                  <c:v>0.101464166452609</c:v>
                </c:pt>
                <c:pt idx="394">
                  <c:v>0.101721037760084</c:v>
                </c:pt>
                <c:pt idx="395">
                  <c:v>0.10197790906755901</c:v>
                </c:pt>
                <c:pt idx="396">
                  <c:v>0.102234780375034</c:v>
                </c:pt>
                <c:pt idx="397">
                  <c:v>0.102491651682509</c:v>
                </c:pt>
                <c:pt idx="398">
                  <c:v>0.10274852298998401</c:v>
                </c:pt>
                <c:pt idx="399">
                  <c:v>0.103005394297459</c:v>
                </c:pt>
                <c:pt idx="400">
                  <c:v>0.103262265604934</c:v>
                </c:pt>
                <c:pt idx="401">
                  <c:v>0.10351913691240899</c:v>
                </c:pt>
                <c:pt idx="402">
                  <c:v>0.103776008219884</c:v>
                </c:pt>
                <c:pt idx="403">
                  <c:v>0.104032879527359</c:v>
                </c:pt>
                <c:pt idx="404">
                  <c:v>0.10428975083483399</c:v>
                </c:pt>
                <c:pt idx="405">
                  <c:v>0.104546622142309</c:v>
                </c:pt>
                <c:pt idx="406">
                  <c:v>0.104803493449784</c:v>
                </c:pt>
                <c:pt idx="407">
                  <c:v>0.105060364757258</c:v>
                </c:pt>
                <c:pt idx="408">
                  <c:v>0.10531723606473301</c:v>
                </c:pt>
                <c:pt idx="409">
                  <c:v>0.105574107372208</c:v>
                </c:pt>
                <c:pt idx="410">
                  <c:v>0.105830978679683</c:v>
                </c:pt>
                <c:pt idx="411">
                  <c:v>0.10608784998715801</c:v>
                </c:pt>
                <c:pt idx="412">
                  <c:v>0.106344721294633</c:v>
                </c:pt>
                <c:pt idx="413">
                  <c:v>0.106601592602108</c:v>
                </c:pt>
                <c:pt idx="414">
                  <c:v>0.10685846390958301</c:v>
                </c:pt>
                <c:pt idx="415">
                  <c:v>0.107115335217058</c:v>
                </c:pt>
                <c:pt idx="416">
                  <c:v>0.107372206524533</c:v>
                </c:pt>
                <c:pt idx="417">
                  <c:v>0.10762907783200799</c:v>
                </c:pt>
                <c:pt idx="418">
                  <c:v>0.107885949139483</c:v>
                </c:pt>
                <c:pt idx="419">
                  <c:v>0.108142820446958</c:v>
                </c:pt>
                <c:pt idx="420">
                  <c:v>0.10839969175443299</c:v>
                </c:pt>
                <c:pt idx="421">
                  <c:v>0.108656563061908</c:v>
                </c:pt>
                <c:pt idx="422">
                  <c:v>0.108913434369383</c:v>
                </c:pt>
                <c:pt idx="423">
                  <c:v>0.109170305676858</c:v>
                </c:pt>
                <c:pt idx="424">
                  <c:v>0.109427176984333</c:v>
                </c:pt>
                <c:pt idx="425">
                  <c:v>0.109684048291808</c:v>
                </c:pt>
                <c:pt idx="426">
                  <c:v>0.109940919599283</c:v>
                </c:pt>
                <c:pt idx="427">
                  <c:v>0.11019779090675801</c:v>
                </c:pt>
                <c:pt idx="428">
                  <c:v>0.110454662214233</c:v>
                </c:pt>
                <c:pt idx="429">
                  <c:v>0.110711533521707</c:v>
                </c:pt>
                <c:pt idx="430">
                  <c:v>0.11096840482918199</c:v>
                </c:pt>
                <c:pt idx="431">
                  <c:v>0.111225276136657</c:v>
                </c:pt>
                <c:pt idx="432">
                  <c:v>0.111482147444132</c:v>
                </c:pt>
                <c:pt idx="433">
                  <c:v>0.11173901875160699</c:v>
                </c:pt>
                <c:pt idx="434">
                  <c:v>0.111995890059082</c:v>
                </c:pt>
                <c:pt idx="435">
                  <c:v>0.112252761366557</c:v>
                </c:pt>
                <c:pt idx="436">
                  <c:v>0.112509632674032</c:v>
                </c:pt>
                <c:pt idx="437">
                  <c:v>0.112766503981507</c:v>
                </c:pt>
                <c:pt idx="438">
                  <c:v>0.113023375288982</c:v>
                </c:pt>
                <c:pt idx="439">
                  <c:v>0.113280246596457</c:v>
                </c:pt>
                <c:pt idx="440">
                  <c:v>0.11353711790393201</c:v>
                </c:pt>
                <c:pt idx="441">
                  <c:v>0.113793989211407</c:v>
                </c:pt>
                <c:pt idx="442">
                  <c:v>0.114050860518882</c:v>
                </c:pt>
                <c:pt idx="443">
                  <c:v>0.11430773182635701</c:v>
                </c:pt>
                <c:pt idx="444">
                  <c:v>0.114564603133832</c:v>
                </c:pt>
                <c:pt idx="445">
                  <c:v>0.114821474441307</c:v>
                </c:pt>
                <c:pt idx="446">
                  <c:v>0.11507834574878199</c:v>
                </c:pt>
                <c:pt idx="447">
                  <c:v>0.115335217056257</c:v>
                </c:pt>
                <c:pt idx="448">
                  <c:v>0.115592088363732</c:v>
                </c:pt>
                <c:pt idx="449">
                  <c:v>0.11584895967120699</c:v>
                </c:pt>
                <c:pt idx="450">
                  <c:v>0.116105830978682</c:v>
                </c:pt>
                <c:pt idx="451">
                  <c:v>0.116362702286157</c:v>
                </c:pt>
                <c:pt idx="452">
                  <c:v>0.11661957359363199</c:v>
                </c:pt>
                <c:pt idx="453">
                  <c:v>0.116876444901107</c:v>
                </c:pt>
                <c:pt idx="454">
                  <c:v>0.117133316208582</c:v>
                </c:pt>
                <c:pt idx="455">
                  <c:v>0.117390187516057</c:v>
                </c:pt>
                <c:pt idx="456">
                  <c:v>0.11764705882353201</c:v>
                </c:pt>
                <c:pt idx="457">
                  <c:v>0.117903930131007</c:v>
                </c:pt>
                <c:pt idx="458">
                  <c:v>0.118160801438482</c:v>
                </c:pt>
                <c:pt idx="459">
                  <c:v>0.11841767274595701</c:v>
                </c:pt>
                <c:pt idx="460">
                  <c:v>0.118674544053431</c:v>
                </c:pt>
                <c:pt idx="461">
                  <c:v>0.118931415360906</c:v>
                </c:pt>
                <c:pt idx="462">
                  <c:v>0.11918828666838099</c:v>
                </c:pt>
                <c:pt idx="463">
                  <c:v>0.119445157975856</c:v>
                </c:pt>
                <c:pt idx="464">
                  <c:v>0.119702029283331</c:v>
                </c:pt>
                <c:pt idx="465">
                  <c:v>0.11995890059080599</c:v>
                </c:pt>
                <c:pt idx="466">
                  <c:v>0.120215771898281</c:v>
                </c:pt>
                <c:pt idx="467">
                  <c:v>0.120472643205756</c:v>
                </c:pt>
                <c:pt idx="468">
                  <c:v>0.120729514513231</c:v>
                </c:pt>
                <c:pt idx="469">
                  <c:v>0.12098638582070601</c:v>
                </c:pt>
                <c:pt idx="470">
                  <c:v>0.121243257128181</c:v>
                </c:pt>
                <c:pt idx="471">
                  <c:v>0.121500128435656</c:v>
                </c:pt>
                <c:pt idx="472">
                  <c:v>0.12175699974313101</c:v>
                </c:pt>
                <c:pt idx="473">
                  <c:v>0.122013871050606</c:v>
                </c:pt>
                <c:pt idx="474">
                  <c:v>0.122270742358081</c:v>
                </c:pt>
                <c:pt idx="475">
                  <c:v>0.12252761366555601</c:v>
                </c:pt>
                <c:pt idx="476">
                  <c:v>0.122784484973031</c:v>
                </c:pt>
                <c:pt idx="477">
                  <c:v>0.123041356280506</c:v>
                </c:pt>
                <c:pt idx="478">
                  <c:v>0.12329822758798099</c:v>
                </c:pt>
                <c:pt idx="479">
                  <c:v>0.123555098895456</c:v>
                </c:pt>
                <c:pt idx="480">
                  <c:v>0.123811970202931</c:v>
                </c:pt>
                <c:pt idx="481">
                  <c:v>0.12406884151040599</c:v>
                </c:pt>
                <c:pt idx="482">
                  <c:v>0.124325712817881</c:v>
                </c:pt>
                <c:pt idx="483">
                  <c:v>0.124582584125356</c:v>
                </c:pt>
                <c:pt idx="484">
                  <c:v>0.124839455432831</c:v>
                </c:pt>
                <c:pt idx="485">
                  <c:v>0.12509632674030499</c:v>
                </c:pt>
                <c:pt idx="486">
                  <c:v>0.12535319804778</c:v>
                </c:pt>
                <c:pt idx="487">
                  <c:v>0.12561006935525501</c:v>
                </c:pt>
                <c:pt idx="488">
                  <c:v>0.12586694066272999</c:v>
                </c:pt>
                <c:pt idx="489">
                  <c:v>0.126123811970205</c:v>
                </c:pt>
                <c:pt idx="490">
                  <c:v>0.12638068327768001</c:v>
                </c:pt>
                <c:pt idx="491">
                  <c:v>0.12663755458515499</c:v>
                </c:pt>
                <c:pt idx="492">
                  <c:v>0.12689442589263</c:v>
                </c:pt>
                <c:pt idx="493">
                  <c:v>0.12715129720010501</c:v>
                </c:pt>
                <c:pt idx="494">
                  <c:v>0.12740816850757999</c:v>
                </c:pt>
                <c:pt idx="495">
                  <c:v>0.127665039815055</c:v>
                </c:pt>
                <c:pt idx="496">
                  <c:v>0.12792191112253001</c:v>
                </c:pt>
                <c:pt idx="497">
                  <c:v>0.12817878243000499</c:v>
                </c:pt>
                <c:pt idx="498">
                  <c:v>0.12843565373748</c:v>
                </c:pt>
                <c:pt idx="499">
                  <c:v>0.12869252504495499</c:v>
                </c:pt>
                <c:pt idx="500">
                  <c:v>0.12894939635243</c:v>
                </c:pt>
                <c:pt idx="501">
                  <c:v>0.12920626765990501</c:v>
                </c:pt>
                <c:pt idx="502">
                  <c:v>0.12946313896737999</c:v>
                </c:pt>
                <c:pt idx="503">
                  <c:v>0.129720010274855</c:v>
                </c:pt>
                <c:pt idx="504">
                  <c:v>0.12997688158233001</c:v>
                </c:pt>
                <c:pt idx="505">
                  <c:v>0.13023375288980499</c:v>
                </c:pt>
                <c:pt idx="506">
                  <c:v>0.13049062419728</c:v>
                </c:pt>
                <c:pt idx="507">
                  <c:v>0.13074749550475501</c:v>
                </c:pt>
                <c:pt idx="508">
                  <c:v>0.13100436681222899</c:v>
                </c:pt>
                <c:pt idx="509">
                  <c:v>0.131261238119704</c:v>
                </c:pt>
                <c:pt idx="510">
                  <c:v>0.13151810942717901</c:v>
                </c:pt>
                <c:pt idx="511">
                  <c:v>0.13177498073465399</c:v>
                </c:pt>
                <c:pt idx="512">
                  <c:v>0.132031852042129</c:v>
                </c:pt>
                <c:pt idx="513">
                  <c:v>0.13228872334960401</c:v>
                </c:pt>
                <c:pt idx="514">
                  <c:v>0.13254559465707899</c:v>
                </c:pt>
                <c:pt idx="515">
                  <c:v>0.132802465964554</c:v>
                </c:pt>
                <c:pt idx="516">
                  <c:v>0.13305933727202901</c:v>
                </c:pt>
                <c:pt idx="517">
                  <c:v>0.13331620857950399</c:v>
                </c:pt>
                <c:pt idx="518">
                  <c:v>0.133573079886979</c:v>
                </c:pt>
                <c:pt idx="519">
                  <c:v>0.13382995119445401</c:v>
                </c:pt>
                <c:pt idx="520">
                  <c:v>0.13408682250192899</c:v>
                </c:pt>
                <c:pt idx="521">
                  <c:v>0.134343693809404</c:v>
                </c:pt>
                <c:pt idx="522">
                  <c:v>0.13460056511687901</c:v>
                </c:pt>
                <c:pt idx="523">
                  <c:v>0.13485743642435399</c:v>
                </c:pt>
                <c:pt idx="524">
                  <c:v>0.135114307731829</c:v>
                </c:pt>
                <c:pt idx="525">
                  <c:v>0.13537117903930401</c:v>
                </c:pt>
                <c:pt idx="526">
                  <c:v>0.13562805034677899</c:v>
                </c:pt>
                <c:pt idx="527">
                  <c:v>0.135884921654254</c:v>
                </c:pt>
                <c:pt idx="528">
                  <c:v>0.13614179296172901</c:v>
                </c:pt>
                <c:pt idx="529">
                  <c:v>0.136398664269204</c:v>
                </c:pt>
                <c:pt idx="530">
                  <c:v>0.136655535576679</c:v>
                </c:pt>
                <c:pt idx="531">
                  <c:v>0.13691240688415399</c:v>
                </c:pt>
                <c:pt idx="532">
                  <c:v>0.137169278191629</c:v>
                </c:pt>
                <c:pt idx="533">
                  <c:v>0.13742614949910401</c:v>
                </c:pt>
                <c:pt idx="534">
                  <c:v>0.13768302080657899</c:v>
                </c:pt>
                <c:pt idx="535">
                  <c:v>0.137939892114054</c:v>
                </c:pt>
                <c:pt idx="536">
                  <c:v>0.13819676342152901</c:v>
                </c:pt>
                <c:pt idx="537">
                  <c:v>0.13845363472900399</c:v>
                </c:pt>
                <c:pt idx="538">
                  <c:v>0.138710506036479</c:v>
                </c:pt>
                <c:pt idx="539">
                  <c:v>0.13896737734395401</c:v>
                </c:pt>
                <c:pt idx="540">
                  <c:v>0.13922424865142899</c:v>
                </c:pt>
                <c:pt idx="541">
                  <c:v>0.139481119958904</c:v>
                </c:pt>
                <c:pt idx="542">
                  <c:v>0.13973799126637901</c:v>
                </c:pt>
                <c:pt idx="543">
                  <c:v>0.13999486257385399</c:v>
                </c:pt>
                <c:pt idx="544">
                  <c:v>0.140251733881329</c:v>
                </c:pt>
                <c:pt idx="545">
                  <c:v>0.14050860518880301</c:v>
                </c:pt>
                <c:pt idx="546">
                  <c:v>0.14076547649627799</c:v>
                </c:pt>
                <c:pt idx="547">
                  <c:v>0.141022347803753</c:v>
                </c:pt>
                <c:pt idx="548">
                  <c:v>0.14127921911122801</c:v>
                </c:pt>
                <c:pt idx="549">
                  <c:v>0.14153609041870299</c:v>
                </c:pt>
                <c:pt idx="550">
                  <c:v>0.141792961726178</c:v>
                </c:pt>
                <c:pt idx="551">
                  <c:v>0.14204983303365301</c:v>
                </c:pt>
                <c:pt idx="552">
                  <c:v>0.14230670434112799</c:v>
                </c:pt>
                <c:pt idx="553">
                  <c:v>0.142563575648603</c:v>
                </c:pt>
                <c:pt idx="554">
                  <c:v>0.14282044695607801</c:v>
                </c:pt>
                <c:pt idx="555">
                  <c:v>0.14307731826355299</c:v>
                </c:pt>
                <c:pt idx="556">
                  <c:v>0.143334189571028</c:v>
                </c:pt>
                <c:pt idx="557">
                  <c:v>0.14359106087850301</c:v>
                </c:pt>
                <c:pt idx="558">
                  <c:v>0.14384793218597799</c:v>
                </c:pt>
                <c:pt idx="559">
                  <c:v>0.144104803493453</c:v>
                </c:pt>
                <c:pt idx="560">
                  <c:v>0.14436167480092801</c:v>
                </c:pt>
                <c:pt idx="561">
                  <c:v>0.144618546108403</c:v>
                </c:pt>
                <c:pt idx="562">
                  <c:v>0.14487541741587801</c:v>
                </c:pt>
                <c:pt idx="563">
                  <c:v>0.14513228872335299</c:v>
                </c:pt>
                <c:pt idx="564">
                  <c:v>0.145389160030827</c:v>
                </c:pt>
                <c:pt idx="565">
                  <c:v>0.14564603133830201</c:v>
                </c:pt>
                <c:pt idx="566">
                  <c:v>0.14590290264577699</c:v>
                </c:pt>
                <c:pt idx="567">
                  <c:v>0.146159773953252</c:v>
                </c:pt>
                <c:pt idx="568">
                  <c:v>0.14641664526072701</c:v>
                </c:pt>
                <c:pt idx="569">
                  <c:v>0.14667351656820199</c:v>
                </c:pt>
                <c:pt idx="570">
                  <c:v>0.146930387875677</c:v>
                </c:pt>
                <c:pt idx="571">
                  <c:v>0.14718725918315201</c:v>
                </c:pt>
                <c:pt idx="572">
                  <c:v>0.14744413049062699</c:v>
                </c:pt>
                <c:pt idx="573">
                  <c:v>0.147701001798102</c:v>
                </c:pt>
                <c:pt idx="574">
                  <c:v>0.14795787310557701</c:v>
                </c:pt>
                <c:pt idx="575">
                  <c:v>0.14821474441305199</c:v>
                </c:pt>
                <c:pt idx="576">
                  <c:v>0.148471615720527</c:v>
                </c:pt>
                <c:pt idx="577">
                  <c:v>0.14872848702800201</c:v>
                </c:pt>
                <c:pt idx="578">
                  <c:v>0.14898535833547699</c:v>
                </c:pt>
                <c:pt idx="579">
                  <c:v>0.149242229642952</c:v>
                </c:pt>
                <c:pt idx="580">
                  <c:v>0.14949910095042701</c:v>
                </c:pt>
                <c:pt idx="581">
                  <c:v>0.14975597225790199</c:v>
                </c:pt>
                <c:pt idx="582">
                  <c:v>0.150012843565377</c:v>
                </c:pt>
                <c:pt idx="583">
                  <c:v>0.15026971487285201</c:v>
                </c:pt>
                <c:pt idx="584">
                  <c:v>0.15052658618032699</c:v>
                </c:pt>
                <c:pt idx="585">
                  <c:v>0.150783457487802</c:v>
                </c:pt>
                <c:pt idx="586">
                  <c:v>0.15104032879527701</c:v>
                </c:pt>
                <c:pt idx="587">
                  <c:v>0.15129720010275199</c:v>
                </c:pt>
                <c:pt idx="588">
                  <c:v>0.151554071410227</c:v>
                </c:pt>
                <c:pt idx="589">
                  <c:v>0.15181094271770201</c:v>
                </c:pt>
                <c:pt idx="590">
                  <c:v>0.15206781402517699</c:v>
                </c:pt>
                <c:pt idx="591">
                  <c:v>0.152324685332652</c:v>
                </c:pt>
                <c:pt idx="592">
                  <c:v>0.15258155664012599</c:v>
                </c:pt>
                <c:pt idx="593">
                  <c:v>0.152838427947601</c:v>
                </c:pt>
                <c:pt idx="594">
                  <c:v>0.15309529925507601</c:v>
                </c:pt>
                <c:pt idx="595">
                  <c:v>0.15335217056255099</c:v>
                </c:pt>
                <c:pt idx="596">
                  <c:v>0.153609041870026</c:v>
                </c:pt>
                <c:pt idx="597">
                  <c:v>0.15386591317750101</c:v>
                </c:pt>
                <c:pt idx="598">
                  <c:v>0.15412278448497599</c:v>
                </c:pt>
                <c:pt idx="599">
                  <c:v>0.154379655792451</c:v>
                </c:pt>
                <c:pt idx="600">
                  <c:v>0.15463652709992601</c:v>
                </c:pt>
                <c:pt idx="601">
                  <c:v>0.15489339840740099</c:v>
                </c:pt>
                <c:pt idx="602">
                  <c:v>0.155150269714876</c:v>
                </c:pt>
                <c:pt idx="603">
                  <c:v>0.15540714102235101</c:v>
                </c:pt>
                <c:pt idx="604">
                  <c:v>0.155920883637301</c:v>
                </c:pt>
                <c:pt idx="605">
                  <c:v>0.15617775494477601</c:v>
                </c:pt>
                <c:pt idx="606">
                  <c:v>0.15643462625225099</c:v>
                </c:pt>
                <c:pt idx="607">
                  <c:v>0.156691497559726</c:v>
                </c:pt>
                <c:pt idx="608">
                  <c:v>0.15694836886720101</c:v>
                </c:pt>
                <c:pt idx="609">
                  <c:v>0.15720524017467599</c:v>
                </c:pt>
                <c:pt idx="610">
                  <c:v>0.157462111482151</c:v>
                </c:pt>
                <c:pt idx="611">
                  <c:v>0.15771898278962601</c:v>
                </c:pt>
                <c:pt idx="612">
                  <c:v>0.15797585409710099</c:v>
                </c:pt>
                <c:pt idx="613">
                  <c:v>0.158232725404576</c:v>
                </c:pt>
                <c:pt idx="614">
                  <c:v>0.15848959671205001</c:v>
                </c:pt>
                <c:pt idx="615">
                  <c:v>0.15874646801952499</c:v>
                </c:pt>
                <c:pt idx="616">
                  <c:v>0.159003339327</c:v>
                </c:pt>
                <c:pt idx="617">
                  <c:v>0.15926021063447501</c:v>
                </c:pt>
                <c:pt idx="618">
                  <c:v>0.15951708194195</c:v>
                </c:pt>
                <c:pt idx="619">
                  <c:v>0.159773953249425</c:v>
                </c:pt>
                <c:pt idx="620">
                  <c:v>0.16003082455689999</c:v>
                </c:pt>
                <c:pt idx="621">
                  <c:v>0.160287695864375</c:v>
                </c:pt>
                <c:pt idx="622">
                  <c:v>0.16054456717185001</c:v>
                </c:pt>
                <c:pt idx="623">
                  <c:v>0.16080143847932499</c:v>
                </c:pt>
                <c:pt idx="624">
                  <c:v>0.1610583097868</c:v>
                </c:pt>
                <c:pt idx="625">
                  <c:v>0.16131518109427501</c:v>
                </c:pt>
                <c:pt idx="626">
                  <c:v>0.16157205240174999</c:v>
                </c:pt>
                <c:pt idx="627">
                  <c:v>0.161828923709225</c:v>
                </c:pt>
                <c:pt idx="628">
                  <c:v>0.16208579501670001</c:v>
                </c:pt>
                <c:pt idx="629">
                  <c:v>0.16234266632417499</c:v>
                </c:pt>
                <c:pt idx="630">
                  <c:v>0.16259953763165</c:v>
                </c:pt>
                <c:pt idx="631">
                  <c:v>0.16285640893912501</c:v>
                </c:pt>
                <c:pt idx="632">
                  <c:v>0.16311328024659999</c:v>
                </c:pt>
                <c:pt idx="633">
                  <c:v>0.163370151554075</c:v>
                </c:pt>
                <c:pt idx="634">
                  <c:v>0.16362702286155001</c:v>
                </c:pt>
                <c:pt idx="635">
                  <c:v>0.16388389416902499</c:v>
                </c:pt>
                <c:pt idx="636">
                  <c:v>0.164140765476499</c:v>
                </c:pt>
                <c:pt idx="637">
                  <c:v>0.16439763678397401</c:v>
                </c:pt>
                <c:pt idx="638">
                  <c:v>0.16465450809144899</c:v>
                </c:pt>
                <c:pt idx="639">
                  <c:v>0.164911379398924</c:v>
                </c:pt>
                <c:pt idx="640">
                  <c:v>0.16516825070639901</c:v>
                </c:pt>
                <c:pt idx="641">
                  <c:v>0.16542512201387399</c:v>
                </c:pt>
                <c:pt idx="642">
                  <c:v>0.165681993321349</c:v>
                </c:pt>
                <c:pt idx="643">
                  <c:v>0.16593886462882401</c:v>
                </c:pt>
                <c:pt idx="644">
                  <c:v>0.16619573593629899</c:v>
                </c:pt>
                <c:pt idx="645">
                  <c:v>0.166452607243774</c:v>
                </c:pt>
                <c:pt idx="646">
                  <c:v>0.16670947855124901</c:v>
                </c:pt>
                <c:pt idx="647">
                  <c:v>0.16696634985872399</c:v>
                </c:pt>
                <c:pt idx="648">
                  <c:v>0.167223221166199</c:v>
                </c:pt>
                <c:pt idx="649">
                  <c:v>0.16748009247367401</c:v>
                </c:pt>
                <c:pt idx="650">
                  <c:v>0.167736963781149</c:v>
                </c:pt>
                <c:pt idx="651">
                  <c:v>0.16799383508862401</c:v>
                </c:pt>
                <c:pt idx="652">
                  <c:v>0.16825070639609899</c:v>
                </c:pt>
                <c:pt idx="653">
                  <c:v>0.168507577703574</c:v>
                </c:pt>
                <c:pt idx="654">
                  <c:v>0.16876444901104901</c:v>
                </c:pt>
                <c:pt idx="655">
                  <c:v>0.16902132031852399</c:v>
                </c:pt>
                <c:pt idx="656">
                  <c:v>0.169278191625999</c:v>
                </c:pt>
                <c:pt idx="657">
                  <c:v>0.16953506293347401</c:v>
                </c:pt>
                <c:pt idx="658">
                  <c:v>0.16979193424094899</c:v>
                </c:pt>
                <c:pt idx="659">
                  <c:v>0.170048805548424</c:v>
                </c:pt>
                <c:pt idx="660">
                  <c:v>0.17030567685589801</c:v>
                </c:pt>
                <c:pt idx="661">
                  <c:v>0.17056254816337299</c:v>
                </c:pt>
                <c:pt idx="662">
                  <c:v>0.170819419470848</c:v>
                </c:pt>
                <c:pt idx="663">
                  <c:v>0.17107629077832301</c:v>
                </c:pt>
                <c:pt idx="664">
                  <c:v>0.17133316208579799</c:v>
                </c:pt>
                <c:pt idx="665">
                  <c:v>0.171590033393273</c:v>
                </c:pt>
                <c:pt idx="666">
                  <c:v>0.17184690470074801</c:v>
                </c:pt>
                <c:pt idx="667">
                  <c:v>0.17210377600822299</c:v>
                </c:pt>
                <c:pt idx="668">
                  <c:v>0.172360647315698</c:v>
                </c:pt>
                <c:pt idx="669">
                  <c:v>0.17261751862317301</c:v>
                </c:pt>
                <c:pt idx="670">
                  <c:v>0.17287438993064799</c:v>
                </c:pt>
                <c:pt idx="671">
                  <c:v>0.173131261238123</c:v>
                </c:pt>
                <c:pt idx="672">
                  <c:v>0.17338813254559801</c:v>
                </c:pt>
                <c:pt idx="673">
                  <c:v>0.17364500385307299</c:v>
                </c:pt>
                <c:pt idx="674">
                  <c:v>0.173901875160548</c:v>
                </c:pt>
                <c:pt idx="675">
                  <c:v>0.17415874646802301</c:v>
                </c:pt>
                <c:pt idx="676">
                  <c:v>0.17441561777549799</c:v>
                </c:pt>
                <c:pt idx="677">
                  <c:v>0.174672489082973</c:v>
                </c:pt>
                <c:pt idx="678">
                  <c:v>0.17492936039044801</c:v>
                </c:pt>
                <c:pt idx="679">
                  <c:v>0.175443103005398</c:v>
                </c:pt>
                <c:pt idx="680">
                  <c:v>0.17569997431287299</c:v>
                </c:pt>
                <c:pt idx="681">
                  <c:v>0.175956845620348</c:v>
                </c:pt>
                <c:pt idx="682">
                  <c:v>0.17621371692782301</c:v>
                </c:pt>
                <c:pt idx="683">
                  <c:v>0.17647058823529799</c:v>
                </c:pt>
                <c:pt idx="684">
                  <c:v>0.176727459542773</c:v>
                </c:pt>
                <c:pt idx="685">
                  <c:v>0.17698433085024701</c:v>
                </c:pt>
                <c:pt idx="686">
                  <c:v>0.17724120215772199</c:v>
                </c:pt>
                <c:pt idx="687">
                  <c:v>0.177498073465197</c:v>
                </c:pt>
                <c:pt idx="688">
                  <c:v>0.17775494477267201</c:v>
                </c:pt>
                <c:pt idx="689">
                  <c:v>0.17801181608014699</c:v>
                </c:pt>
                <c:pt idx="690">
                  <c:v>0.178268687387622</c:v>
                </c:pt>
                <c:pt idx="691">
                  <c:v>0.17852555869509701</c:v>
                </c:pt>
                <c:pt idx="692">
                  <c:v>0.17878243000257199</c:v>
                </c:pt>
                <c:pt idx="693">
                  <c:v>0.179039301310047</c:v>
                </c:pt>
                <c:pt idx="694">
                  <c:v>0.17929617261752201</c:v>
                </c:pt>
                <c:pt idx="695">
                  <c:v>0.17955304392499699</c:v>
                </c:pt>
                <c:pt idx="696">
                  <c:v>0.179809915232472</c:v>
                </c:pt>
                <c:pt idx="697">
                  <c:v>0.18006678653994701</c:v>
                </c:pt>
                <c:pt idx="698">
                  <c:v>0.18032365784742199</c:v>
                </c:pt>
                <c:pt idx="699">
                  <c:v>0.180580529154897</c:v>
                </c:pt>
                <c:pt idx="700">
                  <c:v>0.18083740046237201</c:v>
                </c:pt>
                <c:pt idx="701">
                  <c:v>0.18109427176984699</c:v>
                </c:pt>
                <c:pt idx="702">
                  <c:v>0.181351143077322</c:v>
                </c:pt>
                <c:pt idx="703">
                  <c:v>0.18160801438479701</c:v>
                </c:pt>
                <c:pt idx="704">
                  <c:v>0.18186488569227199</c:v>
                </c:pt>
                <c:pt idx="705">
                  <c:v>0.182121756999747</c:v>
                </c:pt>
                <c:pt idx="706">
                  <c:v>0.18237862830722201</c:v>
                </c:pt>
                <c:pt idx="707">
                  <c:v>0.18263549961469699</c:v>
                </c:pt>
                <c:pt idx="708">
                  <c:v>0.182892370922172</c:v>
                </c:pt>
                <c:pt idx="709">
                  <c:v>0.18314924222964701</c:v>
                </c:pt>
                <c:pt idx="710">
                  <c:v>0.183406113537122</c:v>
                </c:pt>
                <c:pt idx="711">
                  <c:v>0.183662984844597</c:v>
                </c:pt>
                <c:pt idx="712">
                  <c:v>0.18391985615207099</c:v>
                </c:pt>
                <c:pt idx="713">
                  <c:v>0.184176727459546</c:v>
                </c:pt>
                <c:pt idx="714">
                  <c:v>0.18443359876702101</c:v>
                </c:pt>
                <c:pt idx="715">
                  <c:v>0.18469047007449599</c:v>
                </c:pt>
                <c:pt idx="716">
                  <c:v>0.184947341381971</c:v>
                </c:pt>
                <c:pt idx="717">
                  <c:v>0.18520421268944601</c:v>
                </c:pt>
                <c:pt idx="718">
                  <c:v>0.18546108399692099</c:v>
                </c:pt>
                <c:pt idx="719">
                  <c:v>0.185717955304396</c:v>
                </c:pt>
                <c:pt idx="720">
                  <c:v>0.18597482661187101</c:v>
                </c:pt>
                <c:pt idx="721">
                  <c:v>0.18623169791934599</c:v>
                </c:pt>
                <c:pt idx="722">
                  <c:v>0.186488569226821</c:v>
                </c:pt>
                <c:pt idx="723">
                  <c:v>0.18674544053429601</c:v>
                </c:pt>
                <c:pt idx="724">
                  <c:v>0.18700231184177099</c:v>
                </c:pt>
                <c:pt idx="725">
                  <c:v>0.187259183149246</c:v>
                </c:pt>
                <c:pt idx="726">
                  <c:v>0.18751605445672101</c:v>
                </c:pt>
                <c:pt idx="727">
                  <c:v>0.18777292576419599</c:v>
                </c:pt>
                <c:pt idx="728">
                  <c:v>0.188029797071671</c:v>
                </c:pt>
                <c:pt idx="729">
                  <c:v>0.18828666837914601</c:v>
                </c:pt>
                <c:pt idx="730">
                  <c:v>0.18854353968662099</c:v>
                </c:pt>
                <c:pt idx="731">
                  <c:v>0.188800410994096</c:v>
                </c:pt>
                <c:pt idx="732">
                  <c:v>0.18905728230157101</c:v>
                </c:pt>
                <c:pt idx="733">
                  <c:v>0.18931415360904599</c:v>
                </c:pt>
                <c:pt idx="734">
                  <c:v>0.189571024916521</c:v>
                </c:pt>
                <c:pt idx="735">
                  <c:v>0.18982789622399601</c:v>
                </c:pt>
                <c:pt idx="736">
                  <c:v>0.19008476753147099</c:v>
                </c:pt>
                <c:pt idx="737">
                  <c:v>0.190341638838946</c:v>
                </c:pt>
                <c:pt idx="738">
                  <c:v>0.19059851014642001</c:v>
                </c:pt>
                <c:pt idx="739">
                  <c:v>0.190855381453895</c:v>
                </c:pt>
                <c:pt idx="740">
                  <c:v>0.19111225276137001</c:v>
                </c:pt>
                <c:pt idx="741">
                  <c:v>0.19136912406884499</c:v>
                </c:pt>
                <c:pt idx="742">
                  <c:v>0.19162599537632</c:v>
                </c:pt>
                <c:pt idx="743">
                  <c:v>0.19188286668379501</c:v>
                </c:pt>
                <c:pt idx="744">
                  <c:v>0.19213973799126999</c:v>
                </c:pt>
                <c:pt idx="745">
                  <c:v>0.192396609298745</c:v>
                </c:pt>
                <c:pt idx="746">
                  <c:v>0.19265348060622001</c:v>
                </c:pt>
                <c:pt idx="747">
                  <c:v>0.19291035191369499</c:v>
                </c:pt>
                <c:pt idx="748">
                  <c:v>0.19316722322117</c:v>
                </c:pt>
                <c:pt idx="749">
                  <c:v>0.19342409452864501</c:v>
                </c:pt>
                <c:pt idx="750">
                  <c:v>0.19368096583611999</c:v>
                </c:pt>
                <c:pt idx="751">
                  <c:v>0.193937837143595</c:v>
                </c:pt>
                <c:pt idx="752">
                  <c:v>0.19419470845107001</c:v>
                </c:pt>
                <c:pt idx="753">
                  <c:v>0.19445157975854499</c:v>
                </c:pt>
                <c:pt idx="754">
                  <c:v>0.19470845106602</c:v>
                </c:pt>
                <c:pt idx="755">
                  <c:v>0.19496532237349501</c:v>
                </c:pt>
                <c:pt idx="756">
                  <c:v>0.19522219368096999</c:v>
                </c:pt>
                <c:pt idx="757">
                  <c:v>0.195479064988445</c:v>
                </c:pt>
                <c:pt idx="758">
                  <c:v>0.19573593629592001</c:v>
                </c:pt>
                <c:pt idx="759">
                  <c:v>0.19599280760339499</c:v>
                </c:pt>
                <c:pt idx="760">
                  <c:v>0.19624967891087</c:v>
                </c:pt>
                <c:pt idx="761">
                  <c:v>0.19650655021834501</c:v>
                </c:pt>
                <c:pt idx="762">
                  <c:v>0.19676342152581999</c:v>
                </c:pt>
                <c:pt idx="763">
                  <c:v>0.197020292833295</c:v>
                </c:pt>
                <c:pt idx="764">
                  <c:v>0.19727716414077001</c:v>
                </c:pt>
                <c:pt idx="765">
                  <c:v>0.19753403544824499</c:v>
                </c:pt>
                <c:pt idx="766">
                  <c:v>0.19779090675572</c:v>
                </c:pt>
                <c:pt idx="767">
                  <c:v>0.19804777806319501</c:v>
                </c:pt>
                <c:pt idx="768">
                  <c:v>0.19830464937066999</c:v>
                </c:pt>
                <c:pt idx="769">
                  <c:v>0.198561520678144</c:v>
                </c:pt>
                <c:pt idx="770">
                  <c:v>0.19881839198561899</c:v>
                </c:pt>
                <c:pt idx="771">
                  <c:v>0.199075263293094</c:v>
                </c:pt>
                <c:pt idx="772">
                  <c:v>0.19933213460056901</c:v>
                </c:pt>
                <c:pt idx="773">
                  <c:v>0.19958900590804399</c:v>
                </c:pt>
                <c:pt idx="774">
                  <c:v>0.199845877215519</c:v>
                </c:pt>
                <c:pt idx="775">
                  <c:v>0.20010274852299401</c:v>
                </c:pt>
                <c:pt idx="776">
                  <c:v>0.20035961983046899</c:v>
                </c:pt>
                <c:pt idx="777">
                  <c:v>0.200616491137944</c:v>
                </c:pt>
                <c:pt idx="778">
                  <c:v>0.20087336244541901</c:v>
                </c:pt>
                <c:pt idx="779">
                  <c:v>0.20113023375289399</c:v>
                </c:pt>
                <c:pt idx="780">
                  <c:v>0.201387105060369</c:v>
                </c:pt>
                <c:pt idx="781">
                  <c:v>0.20164397636784401</c:v>
                </c:pt>
                <c:pt idx="782">
                  <c:v>0.20190084767531899</c:v>
                </c:pt>
                <c:pt idx="783">
                  <c:v>0.202157718982794</c:v>
                </c:pt>
                <c:pt idx="784">
                  <c:v>0.20241459029026901</c:v>
                </c:pt>
                <c:pt idx="785">
                  <c:v>0.20267146159774399</c:v>
                </c:pt>
                <c:pt idx="786">
                  <c:v>0.202928332905219</c:v>
                </c:pt>
                <c:pt idx="787">
                  <c:v>0.20318520421269401</c:v>
                </c:pt>
                <c:pt idx="788">
                  <c:v>0.20344207552016899</c:v>
                </c:pt>
                <c:pt idx="789">
                  <c:v>0.203698946827644</c:v>
                </c:pt>
                <c:pt idx="790">
                  <c:v>0.20395581813511901</c:v>
                </c:pt>
                <c:pt idx="791">
                  <c:v>0.20421268944259399</c:v>
                </c:pt>
                <c:pt idx="792">
                  <c:v>0.204469560750069</c:v>
                </c:pt>
                <c:pt idx="793">
                  <c:v>0.20472643205754401</c:v>
                </c:pt>
                <c:pt idx="794">
                  <c:v>0.20498330336501899</c:v>
                </c:pt>
                <c:pt idx="795">
                  <c:v>0.205240174672494</c:v>
                </c:pt>
                <c:pt idx="796">
                  <c:v>0.20549704597996901</c:v>
                </c:pt>
                <c:pt idx="797">
                  <c:v>0.20575391728744399</c:v>
                </c:pt>
                <c:pt idx="798">
                  <c:v>0.206010788594919</c:v>
                </c:pt>
                <c:pt idx="799">
                  <c:v>0.20626765990239401</c:v>
                </c:pt>
                <c:pt idx="800">
                  <c:v>0.20652453120986899</c:v>
                </c:pt>
                <c:pt idx="801">
                  <c:v>0.206781402517344</c:v>
                </c:pt>
                <c:pt idx="802">
                  <c:v>0.20703827382481901</c:v>
                </c:pt>
                <c:pt idx="803">
                  <c:v>0.207295145132294</c:v>
                </c:pt>
                <c:pt idx="804">
                  <c:v>0.207552016439769</c:v>
                </c:pt>
                <c:pt idx="805">
                  <c:v>0.20780888774724299</c:v>
                </c:pt>
                <c:pt idx="806">
                  <c:v>0.208065759054718</c:v>
                </c:pt>
                <c:pt idx="807">
                  <c:v>0.20832263036219301</c:v>
                </c:pt>
                <c:pt idx="808">
                  <c:v>0.20857950166966799</c:v>
                </c:pt>
                <c:pt idx="809">
                  <c:v>0.208836372977143</c:v>
                </c:pt>
                <c:pt idx="810">
                  <c:v>0.20909324428461801</c:v>
                </c:pt>
                <c:pt idx="811">
                  <c:v>0.20935011559209299</c:v>
                </c:pt>
                <c:pt idx="812">
                  <c:v>0.209606986899568</c:v>
                </c:pt>
                <c:pt idx="813">
                  <c:v>0.20986385820704301</c:v>
                </c:pt>
                <c:pt idx="814">
                  <c:v>0.21012072951451799</c:v>
                </c:pt>
                <c:pt idx="815">
                  <c:v>0.210377600821993</c:v>
                </c:pt>
                <c:pt idx="816">
                  <c:v>0.21063447212946801</c:v>
                </c:pt>
                <c:pt idx="817">
                  <c:v>0.21089134343694299</c:v>
                </c:pt>
                <c:pt idx="818">
                  <c:v>0.211148214744418</c:v>
                </c:pt>
                <c:pt idx="819">
                  <c:v>0.21140508605189301</c:v>
                </c:pt>
                <c:pt idx="820">
                  <c:v>0.21166195735936799</c:v>
                </c:pt>
                <c:pt idx="821">
                  <c:v>0.211918828666843</c:v>
                </c:pt>
                <c:pt idx="822">
                  <c:v>0.21217569997431801</c:v>
                </c:pt>
                <c:pt idx="823">
                  <c:v>0.21243257128179299</c:v>
                </c:pt>
                <c:pt idx="824">
                  <c:v>0.212689442589267</c:v>
                </c:pt>
                <c:pt idx="825">
                  <c:v>0.21294631389674201</c:v>
                </c:pt>
                <c:pt idx="826">
                  <c:v>0.21320318520421699</c:v>
                </c:pt>
                <c:pt idx="827">
                  <c:v>0.213460056511692</c:v>
                </c:pt>
                <c:pt idx="828">
                  <c:v>0.21371692781916701</c:v>
                </c:pt>
                <c:pt idx="829">
                  <c:v>0.21397379912664199</c:v>
                </c:pt>
                <c:pt idx="830">
                  <c:v>0.214230670434117</c:v>
                </c:pt>
                <c:pt idx="831">
                  <c:v>0.21448754174159201</c:v>
                </c:pt>
                <c:pt idx="832">
                  <c:v>0.214744413049067</c:v>
                </c:pt>
                <c:pt idx="833">
                  <c:v>0.21500128435654201</c:v>
                </c:pt>
                <c:pt idx="834">
                  <c:v>0.21525815566401699</c:v>
                </c:pt>
                <c:pt idx="835">
                  <c:v>0.215515026971492</c:v>
                </c:pt>
                <c:pt idx="836">
                  <c:v>0.21577189827896701</c:v>
                </c:pt>
                <c:pt idx="837">
                  <c:v>0.21602876958644199</c:v>
                </c:pt>
                <c:pt idx="838">
                  <c:v>0.216285640893917</c:v>
                </c:pt>
                <c:pt idx="839">
                  <c:v>0.21654251220139201</c:v>
                </c:pt>
                <c:pt idx="840">
                  <c:v>0.21679938350886699</c:v>
                </c:pt>
                <c:pt idx="841">
                  <c:v>0.217056254816342</c:v>
                </c:pt>
                <c:pt idx="842">
                  <c:v>0.21731312612381701</c:v>
                </c:pt>
                <c:pt idx="843">
                  <c:v>0.21756999743129199</c:v>
                </c:pt>
                <c:pt idx="844">
                  <c:v>0.217826868738767</c:v>
                </c:pt>
                <c:pt idx="845">
                  <c:v>0.21808374004624201</c:v>
                </c:pt>
                <c:pt idx="846">
                  <c:v>0.21834061135371699</c:v>
                </c:pt>
                <c:pt idx="847">
                  <c:v>0.218597482661192</c:v>
                </c:pt>
                <c:pt idx="848">
                  <c:v>0.21885435396866601</c:v>
                </c:pt>
                <c:pt idx="849">
                  <c:v>0.21911122527614099</c:v>
                </c:pt>
                <c:pt idx="850">
                  <c:v>0.219368096583616</c:v>
                </c:pt>
                <c:pt idx="851">
                  <c:v>0.21962496789109101</c:v>
                </c:pt>
                <c:pt idx="852">
                  <c:v>0.21988183919856599</c:v>
                </c:pt>
                <c:pt idx="853">
                  <c:v>0.220138710506041</c:v>
                </c:pt>
                <c:pt idx="854">
                  <c:v>0.22039558181351601</c:v>
                </c:pt>
                <c:pt idx="855">
                  <c:v>0.22065245312099099</c:v>
                </c:pt>
                <c:pt idx="856">
                  <c:v>0.220909324428466</c:v>
                </c:pt>
                <c:pt idx="857">
                  <c:v>0.22116619573594101</c:v>
                </c:pt>
                <c:pt idx="858">
                  <c:v>0.22142306704341599</c:v>
                </c:pt>
                <c:pt idx="859">
                  <c:v>0.221679938350891</c:v>
                </c:pt>
                <c:pt idx="860">
                  <c:v>0.22193680965836601</c:v>
                </c:pt>
                <c:pt idx="861">
                  <c:v>0.222193680965841</c:v>
                </c:pt>
                <c:pt idx="862">
                  <c:v>0.222450552273316</c:v>
                </c:pt>
                <c:pt idx="863">
                  <c:v>0.22270742358079099</c:v>
                </c:pt>
                <c:pt idx="864">
                  <c:v>0.222964294888266</c:v>
                </c:pt>
                <c:pt idx="865">
                  <c:v>0.22322116619574101</c:v>
                </c:pt>
                <c:pt idx="866">
                  <c:v>0.22347803750321599</c:v>
                </c:pt>
                <c:pt idx="867">
                  <c:v>0.223734908810691</c:v>
                </c:pt>
                <c:pt idx="868">
                  <c:v>0.22399178011816601</c:v>
                </c:pt>
                <c:pt idx="869">
                  <c:v>0.22424865142564099</c:v>
                </c:pt>
                <c:pt idx="870">
                  <c:v>0.224505522733116</c:v>
                </c:pt>
                <c:pt idx="871">
                  <c:v>0.22476239404059101</c:v>
                </c:pt>
                <c:pt idx="872">
                  <c:v>0.22501926534806599</c:v>
                </c:pt>
                <c:pt idx="873">
                  <c:v>0.22527613665554</c:v>
                </c:pt>
                <c:pt idx="874">
                  <c:v>0.22553300796301501</c:v>
                </c:pt>
                <c:pt idx="875">
                  <c:v>0.22578987927048999</c:v>
                </c:pt>
                <c:pt idx="876">
                  <c:v>0.226046750577965</c:v>
                </c:pt>
                <c:pt idx="877">
                  <c:v>0.22630362188544001</c:v>
                </c:pt>
                <c:pt idx="878">
                  <c:v>0.22656049319291499</c:v>
                </c:pt>
                <c:pt idx="879">
                  <c:v>0.22681736450039</c:v>
                </c:pt>
                <c:pt idx="880">
                  <c:v>0.22707423580786501</c:v>
                </c:pt>
                <c:pt idx="881">
                  <c:v>0.22733110711533999</c:v>
                </c:pt>
                <c:pt idx="882">
                  <c:v>0.227587978422815</c:v>
                </c:pt>
                <c:pt idx="883">
                  <c:v>0.22784484973029001</c:v>
                </c:pt>
                <c:pt idx="884">
                  <c:v>0.22810172103776499</c:v>
                </c:pt>
                <c:pt idx="885">
                  <c:v>0.22835859234524</c:v>
                </c:pt>
                <c:pt idx="886">
                  <c:v>0.22861546365271501</c:v>
                </c:pt>
                <c:pt idx="887">
                  <c:v>0.22887233496018999</c:v>
                </c:pt>
                <c:pt idx="888">
                  <c:v>0.229129206267665</c:v>
                </c:pt>
                <c:pt idx="889">
                  <c:v>0.22938607757514001</c:v>
                </c:pt>
                <c:pt idx="890">
                  <c:v>0.22964294888261499</c:v>
                </c:pt>
                <c:pt idx="891">
                  <c:v>0.22989982019009</c:v>
                </c:pt>
                <c:pt idx="892">
                  <c:v>0.23015669149756501</c:v>
                </c:pt>
                <c:pt idx="893">
                  <c:v>0.23041356280504</c:v>
                </c:pt>
                <c:pt idx="894">
                  <c:v>0.230670434112515</c:v>
                </c:pt>
                <c:pt idx="895">
                  <c:v>0.23092730541998999</c:v>
                </c:pt>
                <c:pt idx="896">
                  <c:v>0.231184176727465</c:v>
                </c:pt>
                <c:pt idx="897">
                  <c:v>0.23144104803494001</c:v>
                </c:pt>
                <c:pt idx="898">
                  <c:v>0.23169791934241499</c:v>
                </c:pt>
                <c:pt idx="899">
                  <c:v>0.23195479064989</c:v>
                </c:pt>
                <c:pt idx="900">
                  <c:v>0.23221166195736401</c:v>
                </c:pt>
                <c:pt idx="901">
                  <c:v>0.23246853326483899</c:v>
                </c:pt>
                <c:pt idx="902">
                  <c:v>0.232725404572314</c:v>
                </c:pt>
                <c:pt idx="903">
                  <c:v>0.23298227587978901</c:v>
                </c:pt>
                <c:pt idx="904">
                  <c:v>0.23323914718726399</c:v>
                </c:pt>
                <c:pt idx="905">
                  <c:v>0.233496018494739</c:v>
                </c:pt>
                <c:pt idx="906">
                  <c:v>0.23375288980221401</c:v>
                </c:pt>
                <c:pt idx="907">
                  <c:v>0.23400976110968899</c:v>
                </c:pt>
                <c:pt idx="908">
                  <c:v>0.234266632417164</c:v>
                </c:pt>
                <c:pt idx="909">
                  <c:v>0.23452350372463901</c:v>
                </c:pt>
                <c:pt idx="910">
                  <c:v>0.23478037503211399</c:v>
                </c:pt>
                <c:pt idx="911">
                  <c:v>0.235037246339589</c:v>
                </c:pt>
                <c:pt idx="912">
                  <c:v>0.23529411764706401</c:v>
                </c:pt>
                <c:pt idx="913">
                  <c:v>0.23555098895453899</c:v>
                </c:pt>
                <c:pt idx="914">
                  <c:v>0.235807860262014</c:v>
                </c:pt>
                <c:pt idx="915">
                  <c:v>0.23606473156948901</c:v>
                </c:pt>
                <c:pt idx="916">
                  <c:v>0.23632160287696399</c:v>
                </c:pt>
                <c:pt idx="917">
                  <c:v>0.23683534549191401</c:v>
                </c:pt>
                <c:pt idx="918">
                  <c:v>0.23709221679938899</c:v>
                </c:pt>
                <c:pt idx="919">
                  <c:v>0.237349088106864</c:v>
                </c:pt>
                <c:pt idx="920">
                  <c:v>0.23760595941433901</c:v>
                </c:pt>
                <c:pt idx="921">
                  <c:v>0.23786283072181399</c:v>
                </c:pt>
                <c:pt idx="922">
                  <c:v>0.238119702029289</c:v>
                </c:pt>
                <c:pt idx="923">
                  <c:v>0.23837657333676401</c:v>
                </c:pt>
                <c:pt idx="924">
                  <c:v>0.238633444644239</c:v>
                </c:pt>
                <c:pt idx="925">
                  <c:v>0.23889031595171401</c:v>
                </c:pt>
                <c:pt idx="926">
                  <c:v>0.23914718725918899</c:v>
                </c:pt>
                <c:pt idx="927">
                  <c:v>0.239404058566664</c:v>
                </c:pt>
                <c:pt idx="928">
                  <c:v>0.23966092987413901</c:v>
                </c:pt>
                <c:pt idx="929">
                  <c:v>0.23991780118161399</c:v>
                </c:pt>
                <c:pt idx="930">
                  <c:v>0.240174672489089</c:v>
                </c:pt>
                <c:pt idx="931">
                  <c:v>0.24043154379656401</c:v>
                </c:pt>
                <c:pt idx="932">
                  <c:v>0.24068841510403899</c:v>
                </c:pt>
                <c:pt idx="933">
                  <c:v>0.240945286411513</c:v>
                </c:pt>
                <c:pt idx="934">
                  <c:v>0.24120215771898801</c:v>
                </c:pt>
                <c:pt idx="935">
                  <c:v>0.24145902902646299</c:v>
                </c:pt>
                <c:pt idx="936">
                  <c:v>0.241715900333938</c:v>
                </c:pt>
                <c:pt idx="937">
                  <c:v>0.24197277164141301</c:v>
                </c:pt>
                <c:pt idx="938">
                  <c:v>0.24222964294888799</c:v>
                </c:pt>
                <c:pt idx="939">
                  <c:v>0.242486514256363</c:v>
                </c:pt>
                <c:pt idx="940">
                  <c:v>0.24274338556383801</c:v>
                </c:pt>
                <c:pt idx="941">
                  <c:v>0.24300025687131299</c:v>
                </c:pt>
                <c:pt idx="942">
                  <c:v>0.243257128178788</c:v>
                </c:pt>
                <c:pt idx="943">
                  <c:v>0.24351399948626301</c:v>
                </c:pt>
                <c:pt idx="944">
                  <c:v>0.24377087079373799</c:v>
                </c:pt>
                <c:pt idx="945">
                  <c:v>0.244027742101213</c:v>
                </c:pt>
                <c:pt idx="946">
                  <c:v>0.24428461340868801</c:v>
                </c:pt>
                <c:pt idx="947">
                  <c:v>0.24454148471616299</c:v>
                </c:pt>
                <c:pt idx="948">
                  <c:v>0.244798356023638</c:v>
                </c:pt>
                <c:pt idx="949">
                  <c:v>0.24505522733111301</c:v>
                </c:pt>
                <c:pt idx="950">
                  <c:v>0.24531209863858799</c:v>
                </c:pt>
                <c:pt idx="951">
                  <c:v>0.245568969946063</c:v>
                </c:pt>
                <c:pt idx="952">
                  <c:v>0.24582584125353801</c:v>
                </c:pt>
                <c:pt idx="953">
                  <c:v>0.246082712561013</c:v>
                </c:pt>
                <c:pt idx="954">
                  <c:v>0.246339583868488</c:v>
                </c:pt>
                <c:pt idx="955">
                  <c:v>0.24659645517596299</c:v>
                </c:pt>
                <c:pt idx="956">
                  <c:v>0.246853326483438</c:v>
                </c:pt>
                <c:pt idx="957">
                  <c:v>0.24711019779091201</c:v>
                </c:pt>
                <c:pt idx="958">
                  <c:v>0.24736706909838699</c:v>
                </c:pt>
                <c:pt idx="959">
                  <c:v>0.247623940405862</c:v>
                </c:pt>
                <c:pt idx="960">
                  <c:v>0.24788081171333701</c:v>
                </c:pt>
                <c:pt idx="961">
                  <c:v>0.24813768302081199</c:v>
                </c:pt>
                <c:pt idx="962">
                  <c:v>0.248394554328287</c:v>
                </c:pt>
                <c:pt idx="963">
                  <c:v>0.24865142563576201</c:v>
                </c:pt>
                <c:pt idx="964">
                  <c:v>0.24890829694323699</c:v>
                </c:pt>
                <c:pt idx="965">
                  <c:v>0.249165168250712</c:v>
                </c:pt>
                <c:pt idx="966">
                  <c:v>0.24942203955818701</c:v>
                </c:pt>
                <c:pt idx="967">
                  <c:v>0.24967891086566199</c:v>
                </c:pt>
                <c:pt idx="968">
                  <c:v>0.249935782173137</c:v>
                </c:pt>
                <c:pt idx="969">
                  <c:v>0.25019265348061198</c:v>
                </c:pt>
                <c:pt idx="970">
                  <c:v>0.25044952478808702</c:v>
                </c:pt>
                <c:pt idx="971">
                  <c:v>0.250706396095562</c:v>
                </c:pt>
                <c:pt idx="972">
                  <c:v>0.25096326740303698</c:v>
                </c:pt>
                <c:pt idx="973">
                  <c:v>0.25122013871051202</c:v>
                </c:pt>
                <c:pt idx="974">
                  <c:v>0.251477010017987</c:v>
                </c:pt>
                <c:pt idx="975">
                  <c:v>0.25173388132546198</c:v>
                </c:pt>
                <c:pt idx="976">
                  <c:v>0.25199075263293702</c:v>
                </c:pt>
                <c:pt idx="977">
                  <c:v>0.252247623940412</c:v>
                </c:pt>
                <c:pt idx="978">
                  <c:v>0.25250449524788698</c:v>
                </c:pt>
                <c:pt idx="979">
                  <c:v>0.25276136655536202</c:v>
                </c:pt>
                <c:pt idx="980">
                  <c:v>0.253018237862837</c:v>
                </c:pt>
                <c:pt idx="981">
                  <c:v>0.25327510917031199</c:v>
                </c:pt>
                <c:pt idx="982">
                  <c:v>0.25353198047778702</c:v>
                </c:pt>
                <c:pt idx="983">
                  <c:v>0.253788851785262</c:v>
                </c:pt>
                <c:pt idx="984">
                  <c:v>0.25404572309273699</c:v>
                </c:pt>
                <c:pt idx="985">
                  <c:v>0.25430259440021202</c:v>
                </c:pt>
                <c:pt idx="986">
                  <c:v>0.254559465707687</c:v>
                </c:pt>
                <c:pt idx="987">
                  <c:v>0.25481633701516199</c:v>
                </c:pt>
                <c:pt idx="988">
                  <c:v>0.25507320832263702</c:v>
                </c:pt>
                <c:pt idx="989">
                  <c:v>0.25533007963011201</c:v>
                </c:pt>
                <c:pt idx="990">
                  <c:v>0.25558695093758699</c:v>
                </c:pt>
                <c:pt idx="991">
                  <c:v>0.25584382224506202</c:v>
                </c:pt>
                <c:pt idx="992">
                  <c:v>0.25610069355253701</c:v>
                </c:pt>
                <c:pt idx="993">
                  <c:v>0.25635756486001199</c:v>
                </c:pt>
                <c:pt idx="994">
                  <c:v>0.25661443616748603</c:v>
                </c:pt>
                <c:pt idx="995">
                  <c:v>0.25687130747496101</c:v>
                </c:pt>
                <c:pt idx="996">
                  <c:v>0.25712817878243599</c:v>
                </c:pt>
                <c:pt idx="997">
                  <c:v>0.25738505008991103</c:v>
                </c:pt>
                <c:pt idx="998">
                  <c:v>0.25764192139738601</c:v>
                </c:pt>
                <c:pt idx="999">
                  <c:v>0.25789879270486099</c:v>
                </c:pt>
                <c:pt idx="1000">
                  <c:v>0.25815566401233597</c:v>
                </c:pt>
                <c:pt idx="1001">
                  <c:v>0.25841253531981101</c:v>
                </c:pt>
                <c:pt idx="1002">
                  <c:v>0.25866940662728599</c:v>
                </c:pt>
                <c:pt idx="1003">
                  <c:v>0.25892627793476097</c:v>
                </c:pt>
                <c:pt idx="1004">
                  <c:v>0.25918314924223601</c:v>
                </c:pt>
                <c:pt idx="1005">
                  <c:v>0.25944002054971099</c:v>
                </c:pt>
                <c:pt idx="1006">
                  <c:v>0.25969689185718597</c:v>
                </c:pt>
                <c:pt idx="1007">
                  <c:v>0.25995376316466101</c:v>
                </c:pt>
                <c:pt idx="1008">
                  <c:v>0.26021063447213599</c:v>
                </c:pt>
                <c:pt idx="1009">
                  <c:v>0.26046750577961097</c:v>
                </c:pt>
                <c:pt idx="1010">
                  <c:v>0.26072437708708601</c:v>
                </c:pt>
                <c:pt idx="1011">
                  <c:v>0.26098124839456099</c:v>
                </c:pt>
                <c:pt idx="1012">
                  <c:v>0.26123811970203598</c:v>
                </c:pt>
                <c:pt idx="1013">
                  <c:v>0.26149499100951101</c:v>
                </c:pt>
                <c:pt idx="1014">
                  <c:v>0.26175186231698599</c:v>
                </c:pt>
                <c:pt idx="1015">
                  <c:v>0.26200873362446098</c:v>
                </c:pt>
                <c:pt idx="1016">
                  <c:v>0.26226560493193601</c:v>
                </c:pt>
                <c:pt idx="1017">
                  <c:v>0.262522476239411</c:v>
                </c:pt>
                <c:pt idx="1018">
                  <c:v>0.26277934754688598</c:v>
                </c:pt>
                <c:pt idx="1019">
                  <c:v>0.26303621885436002</c:v>
                </c:pt>
                <c:pt idx="1020">
                  <c:v>0.263293090161835</c:v>
                </c:pt>
                <c:pt idx="1021">
                  <c:v>0.26354996146930998</c:v>
                </c:pt>
                <c:pt idx="1022">
                  <c:v>0.26380683277678502</c:v>
                </c:pt>
                <c:pt idx="1023">
                  <c:v>0.26406370408426</c:v>
                </c:pt>
                <c:pt idx="1024">
                  <c:v>0.26432057539173498</c:v>
                </c:pt>
                <c:pt idx="1025">
                  <c:v>0.26457744669921002</c:v>
                </c:pt>
                <c:pt idx="1026">
                  <c:v>0.264834318006685</c:v>
                </c:pt>
                <c:pt idx="1027">
                  <c:v>0.26509118931415998</c:v>
                </c:pt>
                <c:pt idx="1028">
                  <c:v>0.26534806062163502</c:v>
                </c:pt>
                <c:pt idx="1029">
                  <c:v>0.26560493192911</c:v>
                </c:pt>
                <c:pt idx="1030">
                  <c:v>0.26586180323658498</c:v>
                </c:pt>
                <c:pt idx="1031">
                  <c:v>0.26611867454406002</c:v>
                </c:pt>
                <c:pt idx="1032">
                  <c:v>0.266375545851535</c:v>
                </c:pt>
                <c:pt idx="1033">
                  <c:v>0.26663241715900998</c:v>
                </c:pt>
                <c:pt idx="1034">
                  <c:v>0.26688928846648502</c:v>
                </c:pt>
                <c:pt idx="1035">
                  <c:v>0.26714615977396</c:v>
                </c:pt>
                <c:pt idx="1036">
                  <c:v>0.26740303108143498</c:v>
                </c:pt>
                <c:pt idx="1037">
                  <c:v>0.26765990238891002</c:v>
                </c:pt>
                <c:pt idx="1038">
                  <c:v>0.267916773696384</c:v>
                </c:pt>
                <c:pt idx="1039">
                  <c:v>0.26817364500385898</c:v>
                </c:pt>
                <c:pt idx="1040">
                  <c:v>0.26843051631133402</c:v>
                </c:pt>
                <c:pt idx="1041">
                  <c:v>0.268687387618809</c:v>
                </c:pt>
                <c:pt idx="1042">
                  <c:v>0.26894425892628399</c:v>
                </c:pt>
                <c:pt idx="1043">
                  <c:v>0.26920113023375902</c:v>
                </c:pt>
                <c:pt idx="1044">
                  <c:v>0.269458001541234</c:v>
                </c:pt>
                <c:pt idx="1045">
                  <c:v>0.26971487284870899</c:v>
                </c:pt>
                <c:pt idx="1046">
                  <c:v>0.26997174415618402</c:v>
                </c:pt>
                <c:pt idx="1047">
                  <c:v>0.27022861546365901</c:v>
                </c:pt>
                <c:pt idx="1048">
                  <c:v>0.27048548677113399</c:v>
                </c:pt>
                <c:pt idx="1049">
                  <c:v>0.27074235807860902</c:v>
                </c:pt>
                <c:pt idx="1050">
                  <c:v>0.27099922938608401</c:v>
                </c:pt>
                <c:pt idx="1051">
                  <c:v>0.27125610069355899</c:v>
                </c:pt>
                <c:pt idx="1052">
                  <c:v>0.27151297200103403</c:v>
                </c:pt>
                <c:pt idx="1053">
                  <c:v>0.27176984330850901</c:v>
                </c:pt>
                <c:pt idx="1054">
                  <c:v>0.27202671461598399</c:v>
                </c:pt>
                <c:pt idx="1055">
                  <c:v>0.27228358592345903</c:v>
                </c:pt>
                <c:pt idx="1056">
                  <c:v>0.27254045723093401</c:v>
                </c:pt>
                <c:pt idx="1057">
                  <c:v>0.27279732853840899</c:v>
                </c:pt>
                <c:pt idx="1058">
                  <c:v>0.27305419984588403</c:v>
                </c:pt>
                <c:pt idx="1059">
                  <c:v>0.27331107115335901</c:v>
                </c:pt>
                <c:pt idx="1060">
                  <c:v>0.27356794246083399</c:v>
                </c:pt>
                <c:pt idx="1061">
                  <c:v>0.27382481376830903</c:v>
                </c:pt>
                <c:pt idx="1062">
                  <c:v>0.27408168507578401</c:v>
                </c:pt>
                <c:pt idx="1063">
                  <c:v>0.27433855638325899</c:v>
                </c:pt>
                <c:pt idx="1064">
                  <c:v>0.27459542769073397</c:v>
                </c:pt>
                <c:pt idx="1065">
                  <c:v>0.27485229899820901</c:v>
                </c:pt>
                <c:pt idx="1066">
                  <c:v>0.27510917030568399</c:v>
                </c:pt>
                <c:pt idx="1067">
                  <c:v>0.27536604161315897</c:v>
                </c:pt>
                <c:pt idx="1068">
                  <c:v>0.27562291292063401</c:v>
                </c:pt>
                <c:pt idx="1069">
                  <c:v>0.27587978422810899</c:v>
                </c:pt>
                <c:pt idx="1070">
                  <c:v>0.27613665553558298</c:v>
                </c:pt>
                <c:pt idx="1071">
                  <c:v>0.27639352684305801</c:v>
                </c:pt>
                <c:pt idx="1072">
                  <c:v>0.27665039815053299</c:v>
                </c:pt>
                <c:pt idx="1073">
                  <c:v>0.27690726945800798</c:v>
                </c:pt>
                <c:pt idx="1074">
                  <c:v>0.27716414076548301</c:v>
                </c:pt>
                <c:pt idx="1075">
                  <c:v>0.277421012072958</c:v>
                </c:pt>
                <c:pt idx="1076">
                  <c:v>0.27767788338043298</c:v>
                </c:pt>
                <c:pt idx="1077">
                  <c:v>0.27793475468790801</c:v>
                </c:pt>
                <c:pt idx="1078">
                  <c:v>0.278191625995383</c:v>
                </c:pt>
                <c:pt idx="1079">
                  <c:v>0.27844849730285798</c:v>
                </c:pt>
                <c:pt idx="1080">
                  <c:v>0.27870536861033302</c:v>
                </c:pt>
                <c:pt idx="1081">
                  <c:v>0.278962239917808</c:v>
                </c:pt>
                <c:pt idx="1082">
                  <c:v>0.27921911122528298</c:v>
                </c:pt>
                <c:pt idx="1083">
                  <c:v>0.27947598253275802</c:v>
                </c:pt>
                <c:pt idx="1084">
                  <c:v>0.279732853840233</c:v>
                </c:pt>
                <c:pt idx="1085">
                  <c:v>0.27998972514770798</c:v>
                </c:pt>
                <c:pt idx="1086">
                  <c:v>0.28024659645518302</c:v>
                </c:pt>
                <c:pt idx="1087">
                  <c:v>0.280503467762658</c:v>
                </c:pt>
                <c:pt idx="1088">
                  <c:v>0.28076033907013298</c:v>
                </c:pt>
                <c:pt idx="1089">
                  <c:v>0.28101721037760802</c:v>
                </c:pt>
                <c:pt idx="1090">
                  <c:v>0.281274081685083</c:v>
                </c:pt>
                <c:pt idx="1091">
                  <c:v>0.28153095299255798</c:v>
                </c:pt>
                <c:pt idx="1092">
                  <c:v>0.28178782430003302</c:v>
                </c:pt>
                <c:pt idx="1093">
                  <c:v>0.282044695607508</c:v>
                </c:pt>
                <c:pt idx="1094">
                  <c:v>0.28230156691498298</c:v>
                </c:pt>
                <c:pt idx="1095">
                  <c:v>0.28255843822245802</c:v>
                </c:pt>
                <c:pt idx="1096">
                  <c:v>0.282815309529933</c:v>
                </c:pt>
                <c:pt idx="1097">
                  <c:v>0.28307218083740798</c:v>
                </c:pt>
                <c:pt idx="1098">
                  <c:v>0.28332905214488302</c:v>
                </c:pt>
                <c:pt idx="1099">
                  <c:v>0.283585923452358</c:v>
                </c:pt>
                <c:pt idx="1100">
                  <c:v>0.28384279475983298</c:v>
                </c:pt>
                <c:pt idx="1101">
                  <c:v>0.28409966606730802</c:v>
                </c:pt>
                <c:pt idx="1102">
                  <c:v>0.284356537374783</c:v>
                </c:pt>
                <c:pt idx="1103">
                  <c:v>0.28461340868225798</c:v>
                </c:pt>
                <c:pt idx="1104">
                  <c:v>0.28487027998973202</c:v>
                </c:pt>
                <c:pt idx="1105">
                  <c:v>0.285127151297207</c:v>
                </c:pt>
                <c:pt idx="1106">
                  <c:v>0.28538402260468199</c:v>
                </c:pt>
                <c:pt idx="1107">
                  <c:v>0.28564089391215702</c:v>
                </c:pt>
                <c:pt idx="1108">
                  <c:v>0.28589776521963201</c:v>
                </c:pt>
                <c:pt idx="1109">
                  <c:v>0.28615463652710699</c:v>
                </c:pt>
                <c:pt idx="1110">
                  <c:v>0.28641150783458202</c:v>
                </c:pt>
                <c:pt idx="1111">
                  <c:v>0.28666837914205701</c:v>
                </c:pt>
                <c:pt idx="1112">
                  <c:v>0.28692525044953199</c:v>
                </c:pt>
                <c:pt idx="1113">
                  <c:v>0.28718212175700703</c:v>
                </c:pt>
                <c:pt idx="1114">
                  <c:v>0.28743899306448201</c:v>
                </c:pt>
                <c:pt idx="1115">
                  <c:v>0.28769586437195699</c:v>
                </c:pt>
                <c:pt idx="1116">
                  <c:v>0.28795273567943203</c:v>
                </c:pt>
                <c:pt idx="1117">
                  <c:v>0.28820960698690701</c:v>
                </c:pt>
                <c:pt idx="1118">
                  <c:v>0.28846647829438199</c:v>
                </c:pt>
                <c:pt idx="1119">
                  <c:v>0.28872334960185703</c:v>
                </c:pt>
                <c:pt idx="1120">
                  <c:v>0.28898022090933201</c:v>
                </c:pt>
                <c:pt idx="1121">
                  <c:v>0.28923709221680699</c:v>
                </c:pt>
                <c:pt idx="1122">
                  <c:v>0.28949396352428203</c:v>
                </c:pt>
                <c:pt idx="1123">
                  <c:v>0.28975083483175701</c:v>
                </c:pt>
                <c:pt idx="1124">
                  <c:v>0.29000770613923199</c:v>
                </c:pt>
                <c:pt idx="1125">
                  <c:v>0.29026457744670697</c:v>
                </c:pt>
                <c:pt idx="1126">
                  <c:v>0.29052144875418201</c:v>
                </c:pt>
                <c:pt idx="1127">
                  <c:v>0.29077832006165699</c:v>
                </c:pt>
                <c:pt idx="1128">
                  <c:v>0.29103519136913197</c:v>
                </c:pt>
                <c:pt idx="1129">
                  <c:v>0.29129206267660701</c:v>
                </c:pt>
                <c:pt idx="1130">
                  <c:v>0.29154893398408199</c:v>
                </c:pt>
                <c:pt idx="1131">
                  <c:v>0.29180580529155697</c:v>
                </c:pt>
                <c:pt idx="1132">
                  <c:v>0.29206267659903101</c:v>
                </c:pt>
                <c:pt idx="1133">
                  <c:v>0.29231954790650599</c:v>
                </c:pt>
                <c:pt idx="1134">
                  <c:v>0.29257641921398098</c:v>
                </c:pt>
                <c:pt idx="1135">
                  <c:v>0.29283329052145601</c:v>
                </c:pt>
                <c:pt idx="1136">
                  <c:v>0.293090161828931</c:v>
                </c:pt>
                <c:pt idx="1137">
                  <c:v>0.29334703313640598</c:v>
                </c:pt>
                <c:pt idx="1138">
                  <c:v>0.29360390444388101</c:v>
                </c:pt>
                <c:pt idx="1139">
                  <c:v>0.293860775751356</c:v>
                </c:pt>
                <c:pt idx="1140">
                  <c:v>0.29411764705883098</c:v>
                </c:pt>
                <c:pt idx="1141">
                  <c:v>0.29437451836630601</c:v>
                </c:pt>
                <c:pt idx="1142">
                  <c:v>0.294631389673781</c:v>
                </c:pt>
                <c:pt idx="1143">
                  <c:v>0.29488826098125598</c:v>
                </c:pt>
                <c:pt idx="1144">
                  <c:v>0.29514513228873102</c:v>
                </c:pt>
                <c:pt idx="1145">
                  <c:v>0.295402003596206</c:v>
                </c:pt>
                <c:pt idx="1146">
                  <c:v>0.29591574621115602</c:v>
                </c:pt>
                <c:pt idx="1147">
                  <c:v>0.296172617518631</c:v>
                </c:pt>
                <c:pt idx="1148">
                  <c:v>0.29642948882610598</c:v>
                </c:pt>
                <c:pt idx="1149">
                  <c:v>0.29668636013358102</c:v>
                </c:pt>
                <c:pt idx="1150">
                  <c:v>0.296943231441056</c:v>
                </c:pt>
                <c:pt idx="1151">
                  <c:v>0.29720010274853098</c:v>
                </c:pt>
                <c:pt idx="1152">
                  <c:v>0.29745697405600502</c:v>
                </c:pt>
                <c:pt idx="1153">
                  <c:v>0.29771384536348</c:v>
                </c:pt>
                <c:pt idx="1154">
                  <c:v>0.29797071667095498</c:v>
                </c:pt>
                <c:pt idx="1155">
                  <c:v>0.29822758797843002</c:v>
                </c:pt>
                <c:pt idx="1156">
                  <c:v>0.298484459285905</c:v>
                </c:pt>
                <c:pt idx="1157">
                  <c:v>0.29874133059337998</c:v>
                </c:pt>
                <c:pt idx="1158">
                  <c:v>0.29899820190085502</c:v>
                </c:pt>
                <c:pt idx="1159">
                  <c:v>0.29925507320833</c:v>
                </c:pt>
                <c:pt idx="1160">
                  <c:v>0.29951194451580498</c:v>
                </c:pt>
                <c:pt idx="1161">
                  <c:v>0.29976881582328002</c:v>
                </c:pt>
                <c:pt idx="1162">
                  <c:v>0.300025687130755</c:v>
                </c:pt>
                <c:pt idx="1163">
                  <c:v>0.30028255843822999</c:v>
                </c:pt>
                <c:pt idx="1164">
                  <c:v>0.30053942974570502</c:v>
                </c:pt>
                <c:pt idx="1165">
                  <c:v>0.30079630105318</c:v>
                </c:pt>
                <c:pt idx="1166">
                  <c:v>0.30105317236065499</c:v>
                </c:pt>
                <c:pt idx="1167">
                  <c:v>0.30131004366813002</c:v>
                </c:pt>
                <c:pt idx="1168">
                  <c:v>0.301566914975605</c:v>
                </c:pt>
                <c:pt idx="1169">
                  <c:v>0.30182378628307999</c:v>
                </c:pt>
                <c:pt idx="1170">
                  <c:v>0.30208065759055502</c:v>
                </c:pt>
                <c:pt idx="1171">
                  <c:v>0.30233752889803001</c:v>
                </c:pt>
                <c:pt idx="1172">
                  <c:v>0.30259440020550499</c:v>
                </c:pt>
                <c:pt idx="1173">
                  <c:v>0.30285127151298002</c:v>
                </c:pt>
                <c:pt idx="1174">
                  <c:v>0.30310814282045501</c:v>
                </c:pt>
                <c:pt idx="1175">
                  <c:v>0.30336501412792999</c:v>
                </c:pt>
                <c:pt idx="1176">
                  <c:v>0.30362188543540503</c:v>
                </c:pt>
                <c:pt idx="1177">
                  <c:v>0.30387875674288001</c:v>
                </c:pt>
                <c:pt idx="1178">
                  <c:v>0.30413562805035499</c:v>
                </c:pt>
                <c:pt idx="1179">
                  <c:v>0.30439249935783003</c:v>
                </c:pt>
                <c:pt idx="1180">
                  <c:v>0.30464937066530501</c:v>
                </c:pt>
                <c:pt idx="1181">
                  <c:v>0.30490624197277999</c:v>
                </c:pt>
                <c:pt idx="1182">
                  <c:v>0.30516311328025503</c:v>
                </c:pt>
                <c:pt idx="1183">
                  <c:v>0.30541998458773001</c:v>
                </c:pt>
                <c:pt idx="1184">
                  <c:v>0.30567685589520499</c:v>
                </c:pt>
                <c:pt idx="1185">
                  <c:v>0.30593372720267997</c:v>
                </c:pt>
                <c:pt idx="1186">
                  <c:v>0.30619059851015501</c:v>
                </c:pt>
                <c:pt idx="1187">
                  <c:v>0.30644746981762999</c:v>
                </c:pt>
                <c:pt idx="1188">
                  <c:v>0.30670434112510497</c:v>
                </c:pt>
                <c:pt idx="1189">
                  <c:v>0.30696121243257901</c:v>
                </c:pt>
                <c:pt idx="1190">
                  <c:v>0.30721808374005399</c:v>
                </c:pt>
                <c:pt idx="1191">
                  <c:v>0.30747495504752897</c:v>
                </c:pt>
                <c:pt idx="1192">
                  <c:v>0.30773182635500401</c:v>
                </c:pt>
                <c:pt idx="1193">
                  <c:v>0.30798869766247899</c:v>
                </c:pt>
                <c:pt idx="1194">
                  <c:v>0.30824556896995398</c:v>
                </c:pt>
                <c:pt idx="1195">
                  <c:v>0.30850244027742901</c:v>
                </c:pt>
                <c:pt idx="1196">
                  <c:v>0.30875931158490399</c:v>
                </c:pt>
                <c:pt idx="1197">
                  <c:v>0.30901618289237898</c:v>
                </c:pt>
                <c:pt idx="1198">
                  <c:v>0.30927305419985401</c:v>
                </c:pt>
                <c:pt idx="1199">
                  <c:v>0.309529925507329</c:v>
                </c:pt>
                <c:pt idx="1200">
                  <c:v>0.30978679681480398</c:v>
                </c:pt>
                <c:pt idx="1201">
                  <c:v>0.31004366812227901</c:v>
                </c:pt>
                <c:pt idx="1202">
                  <c:v>0.310300539429754</c:v>
                </c:pt>
                <c:pt idx="1203">
                  <c:v>0.31055741073722898</c:v>
                </c:pt>
                <c:pt idx="1204">
                  <c:v>0.31081428204470402</c:v>
                </c:pt>
                <c:pt idx="1205">
                  <c:v>0.311071153352179</c:v>
                </c:pt>
                <c:pt idx="1206">
                  <c:v>0.31132802465965398</c:v>
                </c:pt>
                <c:pt idx="1207">
                  <c:v>0.31158489596712902</c:v>
                </c:pt>
                <c:pt idx="1208">
                  <c:v>0.311841767274604</c:v>
                </c:pt>
                <c:pt idx="1209">
                  <c:v>0.31209863858207898</c:v>
                </c:pt>
                <c:pt idx="1210">
                  <c:v>0.31235550988955402</c:v>
                </c:pt>
                <c:pt idx="1211">
                  <c:v>0.312612381197029</c:v>
                </c:pt>
                <c:pt idx="1212">
                  <c:v>0.31286925250450398</c:v>
                </c:pt>
                <c:pt idx="1213">
                  <c:v>0.31312612381197902</c:v>
                </c:pt>
                <c:pt idx="1214">
                  <c:v>0.313382995119454</c:v>
                </c:pt>
                <c:pt idx="1215">
                  <c:v>0.31363986642692898</c:v>
                </c:pt>
                <c:pt idx="1216">
                  <c:v>0.31389673773440402</c:v>
                </c:pt>
                <c:pt idx="1217">
                  <c:v>0.314153609041879</c:v>
                </c:pt>
                <c:pt idx="1218">
                  <c:v>0.31441048034935398</c:v>
                </c:pt>
                <c:pt idx="1219">
                  <c:v>0.31466735165682902</c:v>
                </c:pt>
                <c:pt idx="1220">
                  <c:v>0.314924222964304</c:v>
                </c:pt>
                <c:pt idx="1221">
                  <c:v>0.31518109427177898</c:v>
                </c:pt>
                <c:pt idx="1222">
                  <c:v>0.31543796557925402</c:v>
                </c:pt>
                <c:pt idx="1223">
                  <c:v>0.315694836886729</c:v>
                </c:pt>
                <c:pt idx="1224">
                  <c:v>0.31595170819420398</c:v>
                </c:pt>
                <c:pt idx="1225">
                  <c:v>0.31620857950167802</c:v>
                </c:pt>
                <c:pt idx="1226">
                  <c:v>0.316465450809153</c:v>
                </c:pt>
                <c:pt idx="1227">
                  <c:v>0.31672232211662799</c:v>
                </c:pt>
                <c:pt idx="1228">
                  <c:v>0.31697919342410302</c:v>
                </c:pt>
                <c:pt idx="1229">
                  <c:v>0.317236064731578</c:v>
                </c:pt>
                <c:pt idx="1230">
                  <c:v>0.31749293603905299</c:v>
                </c:pt>
                <c:pt idx="1231">
                  <c:v>0.31774980734652802</c:v>
                </c:pt>
                <c:pt idx="1232">
                  <c:v>0.31800667865400301</c:v>
                </c:pt>
                <c:pt idx="1233">
                  <c:v>0.31826354996147799</c:v>
                </c:pt>
                <c:pt idx="1234">
                  <c:v>0.31877729257642801</c:v>
                </c:pt>
                <c:pt idx="1235">
                  <c:v>0.31903416388390299</c:v>
                </c:pt>
                <c:pt idx="1236">
                  <c:v>0.31929103519137803</c:v>
                </c:pt>
                <c:pt idx="1237">
                  <c:v>0.31954790649885301</c:v>
                </c:pt>
                <c:pt idx="1238">
                  <c:v>0.31980477780632799</c:v>
                </c:pt>
                <c:pt idx="1239">
                  <c:v>0.32006164911380303</c:v>
                </c:pt>
                <c:pt idx="1240">
                  <c:v>0.32031852042127801</c:v>
                </c:pt>
                <c:pt idx="1241">
                  <c:v>0.32057539172875299</c:v>
                </c:pt>
                <c:pt idx="1242">
                  <c:v>0.32083226303622803</c:v>
                </c:pt>
                <c:pt idx="1243">
                  <c:v>0.32108913434370301</c:v>
                </c:pt>
                <c:pt idx="1244">
                  <c:v>0.32134600565117799</c:v>
                </c:pt>
                <c:pt idx="1245">
                  <c:v>0.32160287695865297</c:v>
                </c:pt>
                <c:pt idx="1246">
                  <c:v>0.32185974826612801</c:v>
                </c:pt>
                <c:pt idx="1247">
                  <c:v>0.32211661957360299</c:v>
                </c:pt>
                <c:pt idx="1248">
                  <c:v>0.32237349088107797</c:v>
                </c:pt>
                <c:pt idx="1249">
                  <c:v>0.32263036218855301</c:v>
                </c:pt>
                <c:pt idx="1250">
                  <c:v>0.32288723349602799</c:v>
                </c:pt>
                <c:pt idx="1251">
                  <c:v>0.32314410480350297</c:v>
                </c:pt>
                <c:pt idx="1252">
                  <c:v>0.32340097611097801</c:v>
                </c:pt>
                <c:pt idx="1253">
                  <c:v>0.32365784741845299</c:v>
                </c:pt>
                <c:pt idx="1254">
                  <c:v>0.32391471872592797</c:v>
                </c:pt>
                <c:pt idx="1255">
                  <c:v>0.32417159003340301</c:v>
                </c:pt>
                <c:pt idx="1256">
                  <c:v>0.32442846134087799</c:v>
                </c:pt>
                <c:pt idx="1257">
                  <c:v>0.32468533264835298</c:v>
                </c:pt>
                <c:pt idx="1258">
                  <c:v>0.32494220395582801</c:v>
                </c:pt>
                <c:pt idx="1259">
                  <c:v>0.32519907526330299</c:v>
                </c:pt>
                <c:pt idx="1260">
                  <c:v>0.32545594657077798</c:v>
                </c:pt>
                <c:pt idx="1261">
                  <c:v>0.32571281787825201</c:v>
                </c:pt>
                <c:pt idx="1262">
                  <c:v>0.325969689185727</c:v>
                </c:pt>
                <c:pt idx="1263">
                  <c:v>0.32622656049320198</c:v>
                </c:pt>
                <c:pt idx="1264">
                  <c:v>0.32648343180067702</c:v>
                </c:pt>
                <c:pt idx="1265">
                  <c:v>0.326740303108152</c:v>
                </c:pt>
                <c:pt idx="1266">
                  <c:v>0.32699717441562698</c:v>
                </c:pt>
                <c:pt idx="1267">
                  <c:v>0.32725404572310202</c:v>
                </c:pt>
                <c:pt idx="1268">
                  <c:v>0.327510917030577</c:v>
                </c:pt>
                <c:pt idx="1269">
                  <c:v>0.32776778833805198</c:v>
                </c:pt>
                <c:pt idx="1270">
                  <c:v>0.32802465964552702</c:v>
                </c:pt>
                <c:pt idx="1271">
                  <c:v>0.328281530953002</c:v>
                </c:pt>
                <c:pt idx="1272">
                  <c:v>0.32853840226047698</c:v>
                </c:pt>
                <c:pt idx="1273">
                  <c:v>0.32879527356795202</c:v>
                </c:pt>
                <c:pt idx="1274">
                  <c:v>0.329052144875427</c:v>
                </c:pt>
                <c:pt idx="1275">
                  <c:v>0.32930901618290198</c:v>
                </c:pt>
                <c:pt idx="1276">
                  <c:v>0.32956588749037702</c:v>
                </c:pt>
                <c:pt idx="1277">
                  <c:v>0.329822758797852</c:v>
                </c:pt>
                <c:pt idx="1278">
                  <c:v>0.33007963010532698</c:v>
                </c:pt>
                <c:pt idx="1279">
                  <c:v>0.33033650141280202</c:v>
                </c:pt>
                <c:pt idx="1280">
                  <c:v>0.330593372720277</c:v>
                </c:pt>
                <c:pt idx="1281">
                  <c:v>0.33085024402775198</c:v>
                </c:pt>
                <c:pt idx="1282">
                  <c:v>0.33110711533522702</c:v>
                </c:pt>
                <c:pt idx="1283">
                  <c:v>0.331363986642702</c:v>
                </c:pt>
                <c:pt idx="1284">
                  <c:v>0.33162085795017698</c:v>
                </c:pt>
                <c:pt idx="1285">
                  <c:v>0.33187772925765202</c:v>
                </c:pt>
                <c:pt idx="1286">
                  <c:v>0.332134600565127</c:v>
                </c:pt>
                <c:pt idx="1287">
                  <c:v>0.33239147187260198</c:v>
                </c:pt>
                <c:pt idx="1288">
                  <c:v>0.33264834318007702</c:v>
                </c:pt>
                <c:pt idx="1289">
                  <c:v>0.332905214487552</c:v>
                </c:pt>
                <c:pt idx="1290">
                  <c:v>0.33316208579502699</c:v>
                </c:pt>
                <c:pt idx="1291">
                  <c:v>0.33341895710250102</c:v>
                </c:pt>
                <c:pt idx="1292">
                  <c:v>0.33367582840997601</c:v>
                </c:pt>
                <c:pt idx="1293">
                  <c:v>0.33393269971745099</c:v>
                </c:pt>
                <c:pt idx="1294">
                  <c:v>0.33418957102492602</c:v>
                </c:pt>
                <c:pt idx="1295">
                  <c:v>0.33444644233240101</c:v>
                </c:pt>
                <c:pt idx="1296">
                  <c:v>0.33470331363987599</c:v>
                </c:pt>
                <c:pt idx="1297">
                  <c:v>0.33496018494735103</c:v>
                </c:pt>
                <c:pt idx="1298">
                  <c:v>0.33521705625482601</c:v>
                </c:pt>
                <c:pt idx="1299">
                  <c:v>0.33547392756230099</c:v>
                </c:pt>
                <c:pt idx="1300">
                  <c:v>0.33573079886977603</c:v>
                </c:pt>
                <c:pt idx="1301">
                  <c:v>0.33598767017725101</c:v>
                </c:pt>
                <c:pt idx="1302">
                  <c:v>0.33624454148472599</c:v>
                </c:pt>
                <c:pt idx="1303">
                  <c:v>0.33650141279220103</c:v>
                </c:pt>
                <c:pt idx="1304">
                  <c:v>0.33675828409967601</c:v>
                </c:pt>
                <c:pt idx="1305">
                  <c:v>0.33701515540715099</c:v>
                </c:pt>
                <c:pt idx="1306">
                  <c:v>0.33727202671462603</c:v>
                </c:pt>
                <c:pt idx="1307">
                  <c:v>0.33752889802210101</c:v>
                </c:pt>
                <c:pt idx="1308">
                  <c:v>0.33778576932957599</c:v>
                </c:pt>
                <c:pt idx="1309">
                  <c:v>0.33804264063705097</c:v>
                </c:pt>
                <c:pt idx="1310">
                  <c:v>0.33829951194452601</c:v>
                </c:pt>
                <c:pt idx="1311">
                  <c:v>0.33855638325200099</c:v>
                </c:pt>
                <c:pt idx="1312">
                  <c:v>0.33881325455947597</c:v>
                </c:pt>
                <c:pt idx="1313">
                  <c:v>0.33907012586695101</c:v>
                </c:pt>
                <c:pt idx="1314">
                  <c:v>0.33932699717442599</c:v>
                </c:pt>
                <c:pt idx="1315">
                  <c:v>0.33958386848190097</c:v>
                </c:pt>
                <c:pt idx="1316">
                  <c:v>0.33984073978937601</c:v>
                </c:pt>
                <c:pt idx="1317">
                  <c:v>0.34009761109685099</c:v>
                </c:pt>
                <c:pt idx="1318">
                  <c:v>0.34035448240432598</c:v>
                </c:pt>
                <c:pt idx="1319">
                  <c:v>0.34061135371180101</c:v>
                </c:pt>
                <c:pt idx="1320">
                  <c:v>0.34086822501927599</c:v>
                </c:pt>
                <c:pt idx="1321">
                  <c:v>0.34112509632675098</c:v>
                </c:pt>
                <c:pt idx="1322">
                  <c:v>0.34138196763422601</c:v>
                </c:pt>
                <c:pt idx="1323">
                  <c:v>0.341638838941701</c:v>
                </c:pt>
                <c:pt idx="1324">
                  <c:v>0.34189571024917598</c:v>
                </c:pt>
                <c:pt idx="1325">
                  <c:v>0.34215258155665101</c:v>
                </c:pt>
                <c:pt idx="1326">
                  <c:v>0.342409452864126</c:v>
                </c:pt>
                <c:pt idx="1327">
                  <c:v>0.34266632417160098</c:v>
                </c:pt>
                <c:pt idx="1328">
                  <c:v>0.34292319547907602</c:v>
                </c:pt>
                <c:pt idx="1329">
                  <c:v>0.343180066786551</c:v>
                </c:pt>
                <c:pt idx="1330">
                  <c:v>0.34343693809402598</c:v>
                </c:pt>
                <c:pt idx="1331">
                  <c:v>0.34369380940150002</c:v>
                </c:pt>
                <c:pt idx="1332">
                  <c:v>0.343950680708975</c:v>
                </c:pt>
                <c:pt idx="1333">
                  <c:v>0.34420755201644998</c:v>
                </c:pt>
                <c:pt idx="1334">
                  <c:v>0.34446442332392502</c:v>
                </c:pt>
                <c:pt idx="1335">
                  <c:v>0.3447212946314</c:v>
                </c:pt>
                <c:pt idx="1336">
                  <c:v>0.34497816593887498</c:v>
                </c:pt>
                <c:pt idx="1337">
                  <c:v>0.34523503724635002</c:v>
                </c:pt>
                <c:pt idx="1338">
                  <c:v>0.345491908553825</c:v>
                </c:pt>
                <c:pt idx="1339">
                  <c:v>0.34574877986129998</c:v>
                </c:pt>
                <c:pt idx="1340">
                  <c:v>0.34600565116877502</c:v>
                </c:pt>
                <c:pt idx="1341">
                  <c:v>0.34626252247625</c:v>
                </c:pt>
                <c:pt idx="1342">
                  <c:v>0.34651939378372498</c:v>
                </c:pt>
                <c:pt idx="1343">
                  <c:v>0.34677626509120002</c:v>
                </c:pt>
                <c:pt idx="1344">
                  <c:v>0.347033136398675</c:v>
                </c:pt>
                <c:pt idx="1345">
                  <c:v>0.34729000770614998</c:v>
                </c:pt>
                <c:pt idx="1346">
                  <c:v>0.34754687901362502</c:v>
                </c:pt>
                <c:pt idx="1347">
                  <c:v>0.3478037503211</c:v>
                </c:pt>
                <c:pt idx="1348">
                  <c:v>0.34806062162857498</c:v>
                </c:pt>
                <c:pt idx="1349">
                  <c:v>0.34831749293605002</c:v>
                </c:pt>
                <c:pt idx="1350">
                  <c:v>0.348574364243525</c:v>
                </c:pt>
                <c:pt idx="1351">
                  <c:v>0.34883123555099999</c:v>
                </c:pt>
                <c:pt idx="1352">
                  <c:v>0.34908810685847402</c:v>
                </c:pt>
                <c:pt idx="1353">
                  <c:v>0.349344978165949</c:v>
                </c:pt>
                <c:pt idx="1354">
                  <c:v>0.34960184947342399</c:v>
                </c:pt>
                <c:pt idx="1355">
                  <c:v>0.34985872078089902</c:v>
                </c:pt>
                <c:pt idx="1356">
                  <c:v>0.35011559208837401</c:v>
                </c:pt>
                <c:pt idx="1357">
                  <c:v>0.35037246339584899</c:v>
                </c:pt>
                <c:pt idx="1358">
                  <c:v>0.35062933470332402</c:v>
                </c:pt>
                <c:pt idx="1359">
                  <c:v>0.35088620601079901</c:v>
                </c:pt>
                <c:pt idx="1360">
                  <c:v>0.35114307731827399</c:v>
                </c:pt>
                <c:pt idx="1361">
                  <c:v>0.35139994862574903</c:v>
                </c:pt>
                <c:pt idx="1362">
                  <c:v>0.35165681993322401</c:v>
                </c:pt>
                <c:pt idx="1363">
                  <c:v>0.35191369124069899</c:v>
                </c:pt>
                <c:pt idx="1364">
                  <c:v>0.35217056254817403</c:v>
                </c:pt>
                <c:pt idx="1365">
                  <c:v>0.35242743385564901</c:v>
                </c:pt>
                <c:pt idx="1366">
                  <c:v>0.35268430516312399</c:v>
                </c:pt>
                <c:pt idx="1367">
                  <c:v>0.35294117647059903</c:v>
                </c:pt>
                <c:pt idx="1368">
                  <c:v>0.35319804777807401</c:v>
                </c:pt>
                <c:pt idx="1369">
                  <c:v>0.35345491908554899</c:v>
                </c:pt>
                <c:pt idx="1370">
                  <c:v>0.35371179039302397</c:v>
                </c:pt>
                <c:pt idx="1371">
                  <c:v>0.35396866170049901</c:v>
                </c:pt>
                <c:pt idx="1372">
                  <c:v>0.35422553300797399</c:v>
                </c:pt>
                <c:pt idx="1373">
                  <c:v>0.35448240431544897</c:v>
                </c:pt>
                <c:pt idx="1374">
                  <c:v>0.35473927562292401</c:v>
                </c:pt>
                <c:pt idx="1375">
                  <c:v>0.35499614693039799</c:v>
                </c:pt>
                <c:pt idx="1376">
                  <c:v>0.35525301823787298</c:v>
                </c:pt>
                <c:pt idx="1377">
                  <c:v>0.35550988954534801</c:v>
                </c:pt>
                <c:pt idx="1378">
                  <c:v>0.35576676085282299</c:v>
                </c:pt>
                <c:pt idx="1379">
                  <c:v>0.35602363216029798</c:v>
                </c:pt>
                <c:pt idx="1380">
                  <c:v>0.35628050346777301</c:v>
                </c:pt>
                <c:pt idx="1381">
                  <c:v>0.35653737477524799</c:v>
                </c:pt>
                <c:pt idx="1382">
                  <c:v>0.35679424608272298</c:v>
                </c:pt>
                <c:pt idx="1383">
                  <c:v>0.35705111739019801</c:v>
                </c:pt>
                <c:pt idx="1384">
                  <c:v>0.357307988697673</c:v>
                </c:pt>
                <c:pt idx="1385">
                  <c:v>0.35756486000514798</c:v>
                </c:pt>
                <c:pt idx="1386">
                  <c:v>0.35782173131262301</c:v>
                </c:pt>
                <c:pt idx="1387">
                  <c:v>0.358078602620098</c:v>
                </c:pt>
                <c:pt idx="1388">
                  <c:v>0.35833547392757298</c:v>
                </c:pt>
                <c:pt idx="1389">
                  <c:v>0.35859234523504802</c:v>
                </c:pt>
                <c:pt idx="1390">
                  <c:v>0.358849216542523</c:v>
                </c:pt>
                <c:pt idx="1391">
                  <c:v>0.35910608784999798</c:v>
                </c:pt>
                <c:pt idx="1392">
                  <c:v>0.35936295915747302</c:v>
                </c:pt>
                <c:pt idx="1393">
                  <c:v>0.359619830464948</c:v>
                </c:pt>
                <c:pt idx="1394">
                  <c:v>0.35987670177242298</c:v>
                </c:pt>
                <c:pt idx="1395">
                  <c:v>0.36013357307989802</c:v>
                </c:pt>
                <c:pt idx="1396">
                  <c:v>0.360390444387373</c:v>
                </c:pt>
                <c:pt idx="1397">
                  <c:v>0.36064731569484798</c:v>
                </c:pt>
                <c:pt idx="1398">
                  <c:v>0.36090418700232302</c:v>
                </c:pt>
                <c:pt idx="1399">
                  <c:v>0.361161058309798</c:v>
                </c:pt>
                <c:pt idx="1400">
                  <c:v>0.36141792961727298</c:v>
                </c:pt>
                <c:pt idx="1401">
                  <c:v>0.36167480092474702</c:v>
                </c:pt>
                <c:pt idx="1402">
                  <c:v>0.361931672232222</c:v>
                </c:pt>
                <c:pt idx="1403">
                  <c:v>0.36218854353969698</c:v>
                </c:pt>
                <c:pt idx="1404">
                  <c:v>0.36244541484717202</c:v>
                </c:pt>
                <c:pt idx="1405">
                  <c:v>0.362702286154647</c:v>
                </c:pt>
                <c:pt idx="1406">
                  <c:v>0.36295915746212198</c:v>
                </c:pt>
                <c:pt idx="1407">
                  <c:v>0.36321602876959702</c:v>
                </c:pt>
                <c:pt idx="1408">
                  <c:v>0.363472900077072</c:v>
                </c:pt>
                <c:pt idx="1409">
                  <c:v>0.36372977138454698</c:v>
                </c:pt>
                <c:pt idx="1410">
                  <c:v>0.36398664269202202</c:v>
                </c:pt>
                <c:pt idx="1411">
                  <c:v>0.364243513999497</c:v>
                </c:pt>
                <c:pt idx="1412">
                  <c:v>0.36450038530697199</c:v>
                </c:pt>
                <c:pt idx="1413">
                  <c:v>0.36475725661444702</c:v>
                </c:pt>
                <c:pt idx="1414">
                  <c:v>0.365014127921922</c:v>
                </c:pt>
                <c:pt idx="1415">
                  <c:v>0.36527099922939699</c:v>
                </c:pt>
                <c:pt idx="1416">
                  <c:v>0.36552787053687202</c:v>
                </c:pt>
                <c:pt idx="1417">
                  <c:v>0.36578474184434701</c:v>
                </c:pt>
                <c:pt idx="1418">
                  <c:v>0.36604161315182199</c:v>
                </c:pt>
                <c:pt idx="1419">
                  <c:v>0.36629848445929702</c:v>
                </c:pt>
                <c:pt idx="1420">
                  <c:v>0.36655535576677201</c:v>
                </c:pt>
                <c:pt idx="1421">
                  <c:v>0.36681222707424699</c:v>
                </c:pt>
                <c:pt idx="1422">
                  <c:v>0.36706909838172203</c:v>
                </c:pt>
                <c:pt idx="1423">
                  <c:v>0.36732596968919701</c:v>
                </c:pt>
                <c:pt idx="1424">
                  <c:v>0.36758284099667199</c:v>
                </c:pt>
                <c:pt idx="1425">
                  <c:v>0.36783971230414703</c:v>
                </c:pt>
                <c:pt idx="1426">
                  <c:v>0.36809658361162201</c:v>
                </c:pt>
                <c:pt idx="1427">
                  <c:v>0.36835345491909699</c:v>
                </c:pt>
                <c:pt idx="1428">
                  <c:v>0.36861032622657203</c:v>
                </c:pt>
                <c:pt idx="1429">
                  <c:v>0.36886719753404601</c:v>
                </c:pt>
                <c:pt idx="1430">
                  <c:v>0.36912406884152099</c:v>
                </c:pt>
                <c:pt idx="1431">
                  <c:v>0.36938094014899597</c:v>
                </c:pt>
                <c:pt idx="1432">
                  <c:v>0.36963781145647101</c:v>
                </c:pt>
                <c:pt idx="1433">
                  <c:v>0.36989468276394599</c:v>
                </c:pt>
                <c:pt idx="1434">
                  <c:v>0.37015155407142097</c:v>
                </c:pt>
                <c:pt idx="1435">
                  <c:v>0.37040842537889601</c:v>
                </c:pt>
                <c:pt idx="1436">
                  <c:v>0.37066529668637099</c:v>
                </c:pt>
                <c:pt idx="1437">
                  <c:v>0.37092216799384597</c:v>
                </c:pt>
                <c:pt idx="1438">
                  <c:v>0.37117903930132101</c:v>
                </c:pt>
                <c:pt idx="1439">
                  <c:v>0.37143591060879599</c:v>
                </c:pt>
                <c:pt idx="1440">
                  <c:v>0.37169278191627098</c:v>
                </c:pt>
                <c:pt idx="1441">
                  <c:v>0.37194965322374601</c:v>
                </c:pt>
                <c:pt idx="1442">
                  <c:v>0.37220652453122099</c:v>
                </c:pt>
                <c:pt idx="1443">
                  <c:v>0.37246339583869598</c:v>
                </c:pt>
                <c:pt idx="1444">
                  <c:v>0.37272026714617101</c:v>
                </c:pt>
                <c:pt idx="1445">
                  <c:v>0.372977138453646</c:v>
                </c:pt>
                <c:pt idx="1446">
                  <c:v>0.37323400976112098</c:v>
                </c:pt>
                <c:pt idx="1447">
                  <c:v>0.37349088106859601</c:v>
                </c:pt>
                <c:pt idx="1448">
                  <c:v>0.373747752376071</c:v>
                </c:pt>
                <c:pt idx="1449">
                  <c:v>0.37400462368354598</c:v>
                </c:pt>
                <c:pt idx="1450">
                  <c:v>0.37426149499102102</c:v>
                </c:pt>
                <c:pt idx="1451">
                  <c:v>0.374518366298496</c:v>
                </c:pt>
                <c:pt idx="1452">
                  <c:v>0.37477523760597098</c:v>
                </c:pt>
                <c:pt idx="1453">
                  <c:v>0.37503210891344602</c:v>
                </c:pt>
                <c:pt idx="1454">
                  <c:v>0.375288980220921</c:v>
                </c:pt>
                <c:pt idx="1455">
                  <c:v>0.37554585152839598</c:v>
                </c:pt>
                <c:pt idx="1456">
                  <c:v>0.37580272283587102</c:v>
                </c:pt>
                <c:pt idx="1457">
                  <c:v>0.376059594143346</c:v>
                </c:pt>
                <c:pt idx="1458">
                  <c:v>0.37631646545082098</c:v>
                </c:pt>
                <c:pt idx="1459">
                  <c:v>0.37657333675829602</c:v>
                </c:pt>
                <c:pt idx="1460">
                  <c:v>0.376830208065771</c:v>
                </c:pt>
                <c:pt idx="1461">
                  <c:v>0.37708707937324598</c:v>
                </c:pt>
                <c:pt idx="1462">
                  <c:v>0.37734395068072002</c:v>
                </c:pt>
                <c:pt idx="1463">
                  <c:v>0.377600821988195</c:v>
                </c:pt>
                <c:pt idx="1464">
                  <c:v>0.37785769329566998</c:v>
                </c:pt>
                <c:pt idx="1465">
                  <c:v>0.37811456460314502</c:v>
                </c:pt>
                <c:pt idx="1466">
                  <c:v>0.37837143591062</c:v>
                </c:pt>
                <c:pt idx="1467">
                  <c:v>0.37862830721809498</c:v>
                </c:pt>
                <c:pt idx="1468">
                  <c:v>0.37888517852557002</c:v>
                </c:pt>
                <c:pt idx="1469">
                  <c:v>0.379142049833045</c:v>
                </c:pt>
                <c:pt idx="1470">
                  <c:v>0.37939892114051998</c:v>
                </c:pt>
                <c:pt idx="1471">
                  <c:v>0.37965579244799502</c:v>
                </c:pt>
                <c:pt idx="1472">
                  <c:v>0.37991266375547</c:v>
                </c:pt>
                <c:pt idx="1473">
                  <c:v>0.38016953506294499</c:v>
                </c:pt>
                <c:pt idx="1474">
                  <c:v>0.38042640637042002</c:v>
                </c:pt>
                <c:pt idx="1475">
                  <c:v>0.380683277677895</c:v>
                </c:pt>
                <c:pt idx="1476">
                  <c:v>0.38094014898536999</c:v>
                </c:pt>
                <c:pt idx="1477">
                  <c:v>0.38119702029284502</c:v>
                </c:pt>
                <c:pt idx="1478">
                  <c:v>0.38145389160032001</c:v>
                </c:pt>
                <c:pt idx="1479">
                  <c:v>0.38171076290779499</c:v>
                </c:pt>
                <c:pt idx="1480">
                  <c:v>0.38196763421527002</c:v>
                </c:pt>
                <c:pt idx="1481">
                  <c:v>0.38222450552274501</c:v>
                </c:pt>
                <c:pt idx="1482">
                  <c:v>0.38248137683021999</c:v>
                </c:pt>
                <c:pt idx="1483">
                  <c:v>0.38273824813769503</c:v>
                </c:pt>
                <c:pt idx="1484">
                  <c:v>0.38299511944517001</c:v>
                </c:pt>
                <c:pt idx="1485">
                  <c:v>0.38325199075264499</c:v>
                </c:pt>
                <c:pt idx="1486">
                  <c:v>0.38350886206012003</c:v>
                </c:pt>
                <c:pt idx="1487">
                  <c:v>0.38376573336759401</c:v>
                </c:pt>
                <c:pt idx="1488">
                  <c:v>0.38402260467506899</c:v>
                </c:pt>
                <c:pt idx="1489">
                  <c:v>0.38427947598254403</c:v>
                </c:pt>
                <c:pt idx="1490">
                  <c:v>0.38453634729001901</c:v>
                </c:pt>
                <c:pt idx="1491">
                  <c:v>0.38479321859749399</c:v>
                </c:pt>
                <c:pt idx="1492">
                  <c:v>0.38505008990496897</c:v>
                </c:pt>
                <c:pt idx="1493">
                  <c:v>0.38530696121244401</c:v>
                </c:pt>
                <c:pt idx="1494">
                  <c:v>0.38556383251991899</c:v>
                </c:pt>
                <c:pt idx="1495">
                  <c:v>0.38582070382739397</c:v>
                </c:pt>
                <c:pt idx="1496">
                  <c:v>0.38607757513486901</c:v>
                </c:pt>
                <c:pt idx="1497">
                  <c:v>0.38633444644234399</c:v>
                </c:pt>
                <c:pt idx="1498">
                  <c:v>0.38659131774981897</c:v>
                </c:pt>
                <c:pt idx="1499">
                  <c:v>0.38684818905729401</c:v>
                </c:pt>
                <c:pt idx="1500">
                  <c:v>0.38710506036476899</c:v>
                </c:pt>
                <c:pt idx="1501">
                  <c:v>0.38736193167224398</c:v>
                </c:pt>
                <c:pt idx="1502">
                  <c:v>0.38761880297971901</c:v>
                </c:pt>
                <c:pt idx="1503">
                  <c:v>0.38787567428719399</c:v>
                </c:pt>
                <c:pt idx="1504">
                  <c:v>0.38813254559466898</c:v>
                </c:pt>
                <c:pt idx="1505">
                  <c:v>0.38838941690214401</c:v>
                </c:pt>
                <c:pt idx="1506">
                  <c:v>0.388646288209619</c:v>
                </c:pt>
                <c:pt idx="1507">
                  <c:v>0.38890315951709398</c:v>
                </c:pt>
                <c:pt idx="1508">
                  <c:v>0.38916003082456901</c:v>
                </c:pt>
                <c:pt idx="1509">
                  <c:v>0.389416902132044</c:v>
                </c:pt>
                <c:pt idx="1510">
                  <c:v>0.38967377343951898</c:v>
                </c:pt>
                <c:pt idx="1511">
                  <c:v>0.38993064474699402</c:v>
                </c:pt>
                <c:pt idx="1512">
                  <c:v>0.390187516054469</c:v>
                </c:pt>
                <c:pt idx="1513">
                  <c:v>0.39044438736194398</c:v>
                </c:pt>
                <c:pt idx="1514">
                  <c:v>0.39070125866941902</c:v>
                </c:pt>
                <c:pt idx="1515">
                  <c:v>0.390958129976894</c:v>
                </c:pt>
                <c:pt idx="1516">
                  <c:v>0.39121500128436798</c:v>
                </c:pt>
                <c:pt idx="1517">
                  <c:v>0.39147187259184302</c:v>
                </c:pt>
                <c:pt idx="1518">
                  <c:v>0.391728743899318</c:v>
                </c:pt>
                <c:pt idx="1519">
                  <c:v>0.39198561520679298</c:v>
                </c:pt>
                <c:pt idx="1520">
                  <c:v>0.39224248651426802</c:v>
                </c:pt>
                <c:pt idx="1521">
                  <c:v>0.392499357821743</c:v>
                </c:pt>
                <c:pt idx="1522">
                  <c:v>0.39275622912921798</c:v>
                </c:pt>
                <c:pt idx="1523">
                  <c:v>0.39301310043669302</c:v>
                </c:pt>
                <c:pt idx="1524">
                  <c:v>0.393269971744168</c:v>
                </c:pt>
                <c:pt idx="1525">
                  <c:v>0.39352684305164298</c:v>
                </c:pt>
                <c:pt idx="1526">
                  <c:v>0.39378371435911802</c:v>
                </c:pt>
                <c:pt idx="1527">
                  <c:v>0.394040585666593</c:v>
                </c:pt>
                <c:pt idx="1528">
                  <c:v>0.39429745697406798</c:v>
                </c:pt>
                <c:pt idx="1529">
                  <c:v>0.39455432828154302</c:v>
                </c:pt>
                <c:pt idx="1530">
                  <c:v>0.394811199589018</c:v>
                </c:pt>
                <c:pt idx="1531">
                  <c:v>0.39506807089649298</c:v>
                </c:pt>
                <c:pt idx="1532">
                  <c:v>0.39532494220396802</c:v>
                </c:pt>
                <c:pt idx="1533">
                  <c:v>0.395581813511443</c:v>
                </c:pt>
                <c:pt idx="1534">
                  <c:v>0.39583868481891799</c:v>
                </c:pt>
                <c:pt idx="1535">
                  <c:v>0.39609555612639302</c:v>
                </c:pt>
                <c:pt idx="1536">
                  <c:v>0.396352427433868</c:v>
                </c:pt>
                <c:pt idx="1537">
                  <c:v>0.39660929874134299</c:v>
                </c:pt>
                <c:pt idx="1538">
                  <c:v>0.39686617004881802</c:v>
                </c:pt>
                <c:pt idx="1539">
                  <c:v>0.39712304135629301</c:v>
                </c:pt>
                <c:pt idx="1540">
                  <c:v>0.39737991266376799</c:v>
                </c:pt>
                <c:pt idx="1541">
                  <c:v>0.39763678397124302</c:v>
                </c:pt>
                <c:pt idx="1542">
                  <c:v>0.39789365527871801</c:v>
                </c:pt>
                <c:pt idx="1543">
                  <c:v>0.39815052658619299</c:v>
                </c:pt>
                <c:pt idx="1544">
                  <c:v>0.39840739789366802</c:v>
                </c:pt>
                <c:pt idx="1545">
                  <c:v>0.39866426920114301</c:v>
                </c:pt>
                <c:pt idx="1546">
                  <c:v>0.39892114050861799</c:v>
                </c:pt>
                <c:pt idx="1547">
                  <c:v>0.39917801181609303</c:v>
                </c:pt>
                <c:pt idx="1548">
                  <c:v>0.39943488312356701</c:v>
                </c:pt>
                <c:pt idx="1549">
                  <c:v>0.39969175443104199</c:v>
                </c:pt>
                <c:pt idx="1550">
                  <c:v>0.39994862573851703</c:v>
                </c:pt>
                <c:pt idx="1551">
                  <c:v>0.40020549704599201</c:v>
                </c:pt>
                <c:pt idx="1552">
                  <c:v>0.40046236835346699</c:v>
                </c:pt>
                <c:pt idx="1553">
                  <c:v>0.40071923966094197</c:v>
                </c:pt>
                <c:pt idx="1554">
                  <c:v>0.40097611096841701</c:v>
                </c:pt>
                <c:pt idx="1555">
                  <c:v>0.40123298227589199</c:v>
                </c:pt>
                <c:pt idx="1556">
                  <c:v>0.40148985358336697</c:v>
                </c:pt>
                <c:pt idx="1557">
                  <c:v>0.40174672489084201</c:v>
                </c:pt>
                <c:pt idx="1558">
                  <c:v>0.40200359619831699</c:v>
                </c:pt>
                <c:pt idx="1559">
                  <c:v>0.40226046750579197</c:v>
                </c:pt>
                <c:pt idx="1560">
                  <c:v>0.40251733881326701</c:v>
                </c:pt>
                <c:pt idx="1561">
                  <c:v>0.40277421012074199</c:v>
                </c:pt>
                <c:pt idx="1562">
                  <c:v>0.40303108142821698</c:v>
                </c:pt>
                <c:pt idx="1563">
                  <c:v>0.40328795273569201</c:v>
                </c:pt>
                <c:pt idx="1564">
                  <c:v>0.40354482404316699</c:v>
                </c:pt>
                <c:pt idx="1565">
                  <c:v>0.40380169535064198</c:v>
                </c:pt>
                <c:pt idx="1566">
                  <c:v>0.40405856665811701</c:v>
                </c:pt>
                <c:pt idx="1567">
                  <c:v>0.40431543796559199</c:v>
                </c:pt>
                <c:pt idx="1568">
                  <c:v>0.40457230927306698</c:v>
                </c:pt>
                <c:pt idx="1569">
                  <c:v>0.40482918058054201</c:v>
                </c:pt>
                <c:pt idx="1570">
                  <c:v>0.405086051888017</c:v>
                </c:pt>
                <c:pt idx="1571">
                  <c:v>0.40534292319549198</c:v>
                </c:pt>
                <c:pt idx="1572">
                  <c:v>0.40559979450296701</c:v>
                </c:pt>
                <c:pt idx="1573">
                  <c:v>0.405856665810442</c:v>
                </c:pt>
                <c:pt idx="1574">
                  <c:v>0.40611353711791698</c:v>
                </c:pt>
                <c:pt idx="1575">
                  <c:v>0.40637040842539202</c:v>
                </c:pt>
                <c:pt idx="1576">
                  <c:v>0.406627279732867</c:v>
                </c:pt>
                <c:pt idx="1577">
                  <c:v>0.40688415104034198</c:v>
                </c:pt>
                <c:pt idx="1578">
                  <c:v>0.40714102234781702</c:v>
                </c:pt>
                <c:pt idx="1579">
                  <c:v>0.407397893655292</c:v>
                </c:pt>
                <c:pt idx="1580">
                  <c:v>0.40765476496276698</c:v>
                </c:pt>
                <c:pt idx="1581">
                  <c:v>0.40791163627024202</c:v>
                </c:pt>
                <c:pt idx="1582">
                  <c:v>0.408168507577716</c:v>
                </c:pt>
                <c:pt idx="1583">
                  <c:v>0.40842537888519098</c:v>
                </c:pt>
                <c:pt idx="1584">
                  <c:v>0.40868225019266602</c:v>
                </c:pt>
                <c:pt idx="1585">
                  <c:v>0.408939121500141</c:v>
                </c:pt>
                <c:pt idx="1586">
                  <c:v>0.40919599280761598</c:v>
                </c:pt>
                <c:pt idx="1587">
                  <c:v>0.40945286411509102</c:v>
                </c:pt>
                <c:pt idx="1588">
                  <c:v>0.409709735422566</c:v>
                </c:pt>
                <c:pt idx="1589">
                  <c:v>0.40996660673004098</c:v>
                </c:pt>
                <c:pt idx="1590">
                  <c:v>0.41022347803751602</c:v>
                </c:pt>
                <c:pt idx="1591">
                  <c:v>0.410480349344991</c:v>
                </c:pt>
                <c:pt idx="1592">
                  <c:v>0.41073722065246598</c:v>
                </c:pt>
                <c:pt idx="1593">
                  <c:v>0.41099409195994102</c:v>
                </c:pt>
                <c:pt idx="1594">
                  <c:v>0.411250963267416</c:v>
                </c:pt>
                <c:pt idx="1595">
                  <c:v>0.41150783457489098</c:v>
                </c:pt>
                <c:pt idx="1596">
                  <c:v>0.41176470588236602</c:v>
                </c:pt>
                <c:pt idx="1597">
                  <c:v>0.412021577189841</c:v>
                </c:pt>
                <c:pt idx="1598">
                  <c:v>0.41227844849731599</c:v>
                </c:pt>
                <c:pt idx="1599">
                  <c:v>0.41253531980479102</c:v>
                </c:pt>
                <c:pt idx="1600">
                  <c:v>0.412792191112266</c:v>
                </c:pt>
                <c:pt idx="1601">
                  <c:v>0.41304906241974099</c:v>
                </c:pt>
                <c:pt idx="1602">
                  <c:v>0.41330593372721602</c:v>
                </c:pt>
                <c:pt idx="1603">
                  <c:v>0.41356280503469101</c:v>
                </c:pt>
                <c:pt idx="1604">
                  <c:v>0.41381967634216499</c:v>
                </c:pt>
                <c:pt idx="1605">
                  <c:v>0.41407654764964003</c:v>
                </c:pt>
                <c:pt idx="1606">
                  <c:v>0.41433341895711501</c:v>
                </c:pt>
                <c:pt idx="1607">
                  <c:v>0.41459029026458999</c:v>
                </c:pt>
                <c:pt idx="1608">
                  <c:v>0.41484716157206503</c:v>
                </c:pt>
                <c:pt idx="1609">
                  <c:v>0.41510403287954001</c:v>
                </c:pt>
                <c:pt idx="1610">
                  <c:v>0.41536090418701499</c:v>
                </c:pt>
                <c:pt idx="1611">
                  <c:v>0.41561777549449003</c:v>
                </c:pt>
                <c:pt idx="1612">
                  <c:v>0.41587464680196501</c:v>
                </c:pt>
                <c:pt idx="1613">
                  <c:v>0.41613151810943999</c:v>
                </c:pt>
                <c:pt idx="1614">
                  <c:v>0.41638838941691497</c:v>
                </c:pt>
                <c:pt idx="1615">
                  <c:v>0.41664526072439001</c:v>
                </c:pt>
                <c:pt idx="1616">
                  <c:v>0.41690213203186499</c:v>
                </c:pt>
                <c:pt idx="1617">
                  <c:v>0.41715900333933997</c:v>
                </c:pt>
                <c:pt idx="1618">
                  <c:v>0.41741587464681501</c:v>
                </c:pt>
                <c:pt idx="1619">
                  <c:v>0.41767274595428999</c:v>
                </c:pt>
                <c:pt idx="1620">
                  <c:v>0.41792961726176497</c:v>
                </c:pt>
                <c:pt idx="1621">
                  <c:v>0.41818648856924001</c:v>
                </c:pt>
                <c:pt idx="1622">
                  <c:v>0.41844335987671499</c:v>
                </c:pt>
                <c:pt idx="1623">
                  <c:v>0.41870023118418997</c:v>
                </c:pt>
                <c:pt idx="1624">
                  <c:v>0.41895710249166501</c:v>
                </c:pt>
                <c:pt idx="1625">
                  <c:v>0.41921397379913899</c:v>
                </c:pt>
                <c:pt idx="1626">
                  <c:v>0.41947084510661398</c:v>
                </c:pt>
                <c:pt idx="1627">
                  <c:v>0.41972771641408901</c:v>
                </c:pt>
                <c:pt idx="1628">
                  <c:v>0.419984587721564</c:v>
                </c:pt>
                <c:pt idx="1629">
                  <c:v>0.42024145902903898</c:v>
                </c:pt>
                <c:pt idx="1630">
                  <c:v>0.42049833033651401</c:v>
                </c:pt>
                <c:pt idx="1631">
                  <c:v>0.420755201643989</c:v>
                </c:pt>
                <c:pt idx="1632">
                  <c:v>0.42101207295146398</c:v>
                </c:pt>
                <c:pt idx="1633">
                  <c:v>0.42126894425893902</c:v>
                </c:pt>
                <c:pt idx="1634">
                  <c:v>0.421525815566414</c:v>
                </c:pt>
                <c:pt idx="1635">
                  <c:v>0.42178268687388898</c:v>
                </c:pt>
                <c:pt idx="1636">
                  <c:v>0.42203955818136402</c:v>
                </c:pt>
                <c:pt idx="1637">
                  <c:v>0.422296429488839</c:v>
                </c:pt>
                <c:pt idx="1638">
                  <c:v>0.42255330079631398</c:v>
                </c:pt>
                <c:pt idx="1639">
                  <c:v>0.42281017210378902</c:v>
                </c:pt>
                <c:pt idx="1640">
                  <c:v>0.423067043411264</c:v>
                </c:pt>
                <c:pt idx="1641">
                  <c:v>0.42332391471873898</c:v>
                </c:pt>
                <c:pt idx="1642">
                  <c:v>0.42358078602621402</c:v>
                </c:pt>
                <c:pt idx="1643">
                  <c:v>0.423837657333689</c:v>
                </c:pt>
                <c:pt idx="1644">
                  <c:v>0.42409452864116398</c:v>
                </c:pt>
                <c:pt idx="1645">
                  <c:v>0.42435139994863902</c:v>
                </c:pt>
                <c:pt idx="1646">
                  <c:v>0.424608271256114</c:v>
                </c:pt>
                <c:pt idx="1647">
                  <c:v>0.42486514256358898</c:v>
                </c:pt>
                <c:pt idx="1648">
                  <c:v>0.42512201387106402</c:v>
                </c:pt>
                <c:pt idx="1649">
                  <c:v>0.425378885178539</c:v>
                </c:pt>
                <c:pt idx="1650">
                  <c:v>0.42563575648601398</c:v>
                </c:pt>
                <c:pt idx="1651">
                  <c:v>0.42589262779348802</c:v>
                </c:pt>
                <c:pt idx="1652">
                  <c:v>0.426149499100963</c:v>
                </c:pt>
                <c:pt idx="1653">
                  <c:v>0.42640637040843798</c:v>
                </c:pt>
                <c:pt idx="1654">
                  <c:v>0.42666324171591302</c:v>
                </c:pt>
                <c:pt idx="1655">
                  <c:v>0.426920113023388</c:v>
                </c:pt>
                <c:pt idx="1656">
                  <c:v>0.42717698433086299</c:v>
                </c:pt>
                <c:pt idx="1657">
                  <c:v>0.42743385563833802</c:v>
                </c:pt>
                <c:pt idx="1658">
                  <c:v>0.427690726945813</c:v>
                </c:pt>
                <c:pt idx="1659">
                  <c:v>0.42794759825328799</c:v>
                </c:pt>
                <c:pt idx="1660">
                  <c:v>0.42820446956076302</c:v>
                </c:pt>
                <c:pt idx="1661">
                  <c:v>0.42846134086823801</c:v>
                </c:pt>
                <c:pt idx="1662">
                  <c:v>0.42871821217571299</c:v>
                </c:pt>
                <c:pt idx="1663">
                  <c:v>0.42897508348318802</c:v>
                </c:pt>
                <c:pt idx="1664">
                  <c:v>0.42923195479066301</c:v>
                </c:pt>
                <c:pt idx="1665">
                  <c:v>0.42948882609813799</c:v>
                </c:pt>
                <c:pt idx="1666">
                  <c:v>0.42974569740561303</c:v>
                </c:pt>
                <c:pt idx="1667">
                  <c:v>0.43000256871308801</c:v>
                </c:pt>
                <c:pt idx="1668">
                  <c:v>0.43025944002056299</c:v>
                </c:pt>
                <c:pt idx="1669">
                  <c:v>0.43051631132803803</c:v>
                </c:pt>
                <c:pt idx="1670">
                  <c:v>0.43077318263551301</c:v>
                </c:pt>
                <c:pt idx="1671">
                  <c:v>0.43103005394298799</c:v>
                </c:pt>
                <c:pt idx="1672">
                  <c:v>0.43128692525046303</c:v>
                </c:pt>
                <c:pt idx="1673">
                  <c:v>0.43154379655793801</c:v>
                </c:pt>
                <c:pt idx="1674">
                  <c:v>0.43180066786541299</c:v>
                </c:pt>
                <c:pt idx="1675">
                  <c:v>0.43205753917288803</c:v>
                </c:pt>
                <c:pt idx="1676">
                  <c:v>0.43231441048036301</c:v>
                </c:pt>
                <c:pt idx="1677">
                  <c:v>0.43257128178783799</c:v>
                </c:pt>
                <c:pt idx="1678">
                  <c:v>0.43282815309531297</c:v>
                </c:pt>
                <c:pt idx="1679">
                  <c:v>0.43308502440278801</c:v>
                </c:pt>
                <c:pt idx="1680">
                  <c:v>0.43334189571026299</c:v>
                </c:pt>
                <c:pt idx="1681">
                  <c:v>0.43359876701773797</c:v>
                </c:pt>
                <c:pt idx="1682">
                  <c:v>0.43385563832521301</c:v>
                </c:pt>
                <c:pt idx="1683">
                  <c:v>0.43411250963268799</c:v>
                </c:pt>
                <c:pt idx="1684">
                  <c:v>0.43436938094016297</c:v>
                </c:pt>
                <c:pt idx="1685">
                  <c:v>0.43462625224763801</c:v>
                </c:pt>
                <c:pt idx="1686">
                  <c:v>0.43488312355511299</c:v>
                </c:pt>
                <c:pt idx="1687">
                  <c:v>0.43513999486258798</c:v>
                </c:pt>
                <c:pt idx="1688">
                  <c:v>0.43539686617006201</c:v>
                </c:pt>
                <c:pt idx="1689">
                  <c:v>0.435653737477537</c:v>
                </c:pt>
                <c:pt idx="1690">
                  <c:v>0.43591060878501198</c:v>
                </c:pt>
                <c:pt idx="1691">
                  <c:v>0.43616748009248701</c:v>
                </c:pt>
                <c:pt idx="1692">
                  <c:v>0.436424351399962</c:v>
                </c:pt>
                <c:pt idx="1693">
                  <c:v>0.43668122270743698</c:v>
                </c:pt>
                <c:pt idx="1694">
                  <c:v>0.43693809401491202</c:v>
                </c:pt>
                <c:pt idx="1695">
                  <c:v>0.437194965322387</c:v>
                </c:pt>
                <c:pt idx="1696">
                  <c:v>0.43745183662986198</c:v>
                </c:pt>
                <c:pt idx="1697">
                  <c:v>0.43770870793733702</c:v>
                </c:pt>
                <c:pt idx="1698">
                  <c:v>0.437965579244812</c:v>
                </c:pt>
                <c:pt idx="1699">
                  <c:v>0.43822245055228698</c:v>
                </c:pt>
                <c:pt idx="1700">
                  <c:v>0.43847932185976202</c:v>
                </c:pt>
                <c:pt idx="1701">
                  <c:v>0.438736193167237</c:v>
                </c:pt>
                <c:pt idx="1702">
                  <c:v>0.43899306447471198</c:v>
                </c:pt>
                <c:pt idx="1703">
                  <c:v>0.43924993578218702</c:v>
                </c:pt>
                <c:pt idx="1704">
                  <c:v>0.439506807089662</c:v>
                </c:pt>
                <c:pt idx="1705">
                  <c:v>0.43976367839713698</c:v>
                </c:pt>
                <c:pt idx="1706">
                  <c:v>0.44002054970461202</c:v>
                </c:pt>
                <c:pt idx="1707">
                  <c:v>0.440277421012087</c:v>
                </c:pt>
                <c:pt idx="1708">
                  <c:v>0.44053429231956198</c:v>
                </c:pt>
                <c:pt idx="1709">
                  <c:v>0.44079116362703702</c:v>
                </c:pt>
                <c:pt idx="1710">
                  <c:v>0.441048034934512</c:v>
                </c:pt>
                <c:pt idx="1711">
                  <c:v>0.44130490624198698</c:v>
                </c:pt>
                <c:pt idx="1712">
                  <c:v>0.44156177754946202</c:v>
                </c:pt>
                <c:pt idx="1713">
                  <c:v>0.441818648856937</c:v>
                </c:pt>
                <c:pt idx="1714">
                  <c:v>0.44207552016441198</c:v>
                </c:pt>
                <c:pt idx="1715">
                  <c:v>0.44233239147188702</c:v>
                </c:pt>
                <c:pt idx="1716">
                  <c:v>0.442589262779362</c:v>
                </c:pt>
                <c:pt idx="1717">
                  <c:v>0.44284613408683698</c:v>
                </c:pt>
                <c:pt idx="1718">
                  <c:v>0.44310300539431202</c:v>
                </c:pt>
                <c:pt idx="1719">
                  <c:v>0.443359876701787</c:v>
                </c:pt>
                <c:pt idx="1720">
                  <c:v>0.44361674800926199</c:v>
                </c:pt>
                <c:pt idx="1721">
                  <c:v>0.44387361931673702</c:v>
                </c:pt>
                <c:pt idx="1722">
                  <c:v>0.444130490624212</c:v>
                </c:pt>
                <c:pt idx="1723">
                  <c:v>0.44438736193168699</c:v>
                </c:pt>
                <c:pt idx="1724">
                  <c:v>0.44464423323916102</c:v>
                </c:pt>
                <c:pt idx="1725">
                  <c:v>0.44490110454663601</c:v>
                </c:pt>
                <c:pt idx="1726">
                  <c:v>0.44515797585411099</c:v>
                </c:pt>
                <c:pt idx="1727">
                  <c:v>0.44541484716158602</c:v>
                </c:pt>
                <c:pt idx="1728">
                  <c:v>0.44567171846906101</c:v>
                </c:pt>
                <c:pt idx="1729">
                  <c:v>0.44592858977653599</c:v>
                </c:pt>
                <c:pt idx="1730">
                  <c:v>0.44618546108401103</c:v>
                </c:pt>
                <c:pt idx="1731">
                  <c:v>0.44644233239148601</c:v>
                </c:pt>
                <c:pt idx="1732">
                  <c:v>0.44669920369896099</c:v>
                </c:pt>
                <c:pt idx="1733">
                  <c:v>0.44695607500643603</c:v>
                </c:pt>
                <c:pt idx="1734">
                  <c:v>0.44721294631391101</c:v>
                </c:pt>
                <c:pt idx="1735">
                  <c:v>0.44746981762138599</c:v>
                </c:pt>
                <c:pt idx="1736">
                  <c:v>0.44772668892886103</c:v>
                </c:pt>
                <c:pt idx="1737">
                  <c:v>0.44798356023633601</c:v>
                </c:pt>
                <c:pt idx="1738">
                  <c:v>0.44824043154381099</c:v>
                </c:pt>
                <c:pt idx="1739">
                  <c:v>0.44849730285128597</c:v>
                </c:pt>
                <c:pt idx="1740">
                  <c:v>0.44875417415876101</c:v>
                </c:pt>
                <c:pt idx="1741">
                  <c:v>0.44901104546623599</c:v>
                </c:pt>
                <c:pt idx="1742">
                  <c:v>0.44926791677371097</c:v>
                </c:pt>
                <c:pt idx="1743">
                  <c:v>0.44952478808118601</c:v>
                </c:pt>
                <c:pt idx="1744">
                  <c:v>0.44978165938866099</c:v>
                </c:pt>
                <c:pt idx="1745">
                  <c:v>0.45003853069613597</c:v>
                </c:pt>
                <c:pt idx="1746">
                  <c:v>0.45029540200361101</c:v>
                </c:pt>
                <c:pt idx="1747">
                  <c:v>0.45055227331108599</c:v>
                </c:pt>
                <c:pt idx="1748">
                  <c:v>0.45080914461856098</c:v>
                </c:pt>
                <c:pt idx="1749">
                  <c:v>0.45106601592603601</c:v>
                </c:pt>
                <c:pt idx="1750">
                  <c:v>0.45132288723351099</c:v>
                </c:pt>
                <c:pt idx="1751">
                  <c:v>0.45157975854098598</c:v>
                </c:pt>
                <c:pt idx="1752">
                  <c:v>0.45183662984846101</c:v>
                </c:pt>
                <c:pt idx="1753">
                  <c:v>0.452093501155936</c:v>
                </c:pt>
                <c:pt idx="1754">
                  <c:v>0.45235037246341098</c:v>
                </c:pt>
                <c:pt idx="1755">
                  <c:v>0.45260724377088601</c:v>
                </c:pt>
                <c:pt idx="1756">
                  <c:v>0.45286411507836</c:v>
                </c:pt>
                <c:pt idx="1757">
                  <c:v>0.45312098638583498</c:v>
                </c:pt>
                <c:pt idx="1758">
                  <c:v>0.45337785769331002</c:v>
                </c:pt>
                <c:pt idx="1759">
                  <c:v>0.453634729000785</c:v>
                </c:pt>
                <c:pt idx="1760">
                  <c:v>0.45389160030825998</c:v>
                </c:pt>
                <c:pt idx="1761">
                  <c:v>0.45414847161573502</c:v>
                </c:pt>
                <c:pt idx="1762">
                  <c:v>0.45440534292321</c:v>
                </c:pt>
                <c:pt idx="1763">
                  <c:v>0.45466221423068498</c:v>
                </c:pt>
                <c:pt idx="1764">
                  <c:v>0.45491908553816002</c:v>
                </c:pt>
                <c:pt idx="1765">
                  <c:v>0.455175956845635</c:v>
                </c:pt>
                <c:pt idx="1766">
                  <c:v>0.45543282815310998</c:v>
                </c:pt>
                <c:pt idx="1767">
                  <c:v>0.45568969946058502</c:v>
                </c:pt>
                <c:pt idx="1768">
                  <c:v>0.45594657076806</c:v>
                </c:pt>
                <c:pt idx="1769">
                  <c:v>0.45620344207553498</c:v>
                </c:pt>
                <c:pt idx="1770">
                  <c:v>0.45646031338301002</c:v>
                </c:pt>
                <c:pt idx="1771">
                  <c:v>0.456717184690485</c:v>
                </c:pt>
                <c:pt idx="1772">
                  <c:v>0.45697405599795998</c:v>
                </c:pt>
                <c:pt idx="1773">
                  <c:v>0.45723092730543502</c:v>
                </c:pt>
                <c:pt idx="1774">
                  <c:v>0.45748779861291</c:v>
                </c:pt>
                <c:pt idx="1775">
                  <c:v>0.45774466992038498</c:v>
                </c:pt>
                <c:pt idx="1776">
                  <c:v>0.45800154122786002</c:v>
                </c:pt>
                <c:pt idx="1777">
                  <c:v>0.458258412535335</c:v>
                </c:pt>
                <c:pt idx="1778">
                  <c:v>0.45851528384280998</c:v>
                </c:pt>
                <c:pt idx="1779">
                  <c:v>0.45877215515028502</c:v>
                </c:pt>
                <c:pt idx="1780">
                  <c:v>0.45902902645776</c:v>
                </c:pt>
                <c:pt idx="1781">
                  <c:v>0.45928589776523499</c:v>
                </c:pt>
                <c:pt idx="1782">
                  <c:v>0.45954276907271002</c:v>
                </c:pt>
                <c:pt idx="1783">
                  <c:v>0.459799640380185</c:v>
                </c:pt>
                <c:pt idx="1784">
                  <c:v>0.46005651168765999</c:v>
                </c:pt>
                <c:pt idx="1785">
                  <c:v>0.46031338299513402</c:v>
                </c:pt>
                <c:pt idx="1786">
                  <c:v>0.46057025430260901</c:v>
                </c:pt>
                <c:pt idx="1787">
                  <c:v>0.46082712561008399</c:v>
                </c:pt>
                <c:pt idx="1788">
                  <c:v>0.46108399691755902</c:v>
                </c:pt>
                <c:pt idx="1789">
                  <c:v>0.46134086822503401</c:v>
                </c:pt>
                <c:pt idx="1790">
                  <c:v>0.46159773953250899</c:v>
                </c:pt>
                <c:pt idx="1791">
                  <c:v>0.46185461083998403</c:v>
                </c:pt>
                <c:pt idx="1792">
                  <c:v>0.46211148214745901</c:v>
                </c:pt>
                <c:pt idx="1793">
                  <c:v>0.46236835345493399</c:v>
                </c:pt>
                <c:pt idx="1794">
                  <c:v>0.46262522476240903</c:v>
                </c:pt>
                <c:pt idx="1795">
                  <c:v>0.46288209606988401</c:v>
                </c:pt>
                <c:pt idx="1796">
                  <c:v>0.46313896737735899</c:v>
                </c:pt>
                <c:pt idx="1797">
                  <c:v>0.46339583868483403</c:v>
                </c:pt>
                <c:pt idx="1798">
                  <c:v>0.46365270999230901</c:v>
                </c:pt>
                <c:pt idx="1799">
                  <c:v>0.46390958129978399</c:v>
                </c:pt>
                <c:pt idx="1800">
                  <c:v>0.46416645260725897</c:v>
                </c:pt>
                <c:pt idx="1801">
                  <c:v>0.46442332391473401</c:v>
                </c:pt>
                <c:pt idx="1802">
                  <c:v>0.46468019522220899</c:v>
                </c:pt>
                <c:pt idx="1803">
                  <c:v>0.46493706652968397</c:v>
                </c:pt>
                <c:pt idx="1804">
                  <c:v>0.46519393783715901</c:v>
                </c:pt>
                <c:pt idx="1805">
                  <c:v>0.46545080914463399</c:v>
                </c:pt>
                <c:pt idx="1806">
                  <c:v>0.46570768045210897</c:v>
                </c:pt>
                <c:pt idx="1807">
                  <c:v>0.46596455175958401</c:v>
                </c:pt>
                <c:pt idx="1808">
                  <c:v>0.46622142306705899</c:v>
                </c:pt>
                <c:pt idx="1809">
                  <c:v>0.46647829437453397</c:v>
                </c:pt>
                <c:pt idx="1810">
                  <c:v>0.46673516568200901</c:v>
                </c:pt>
                <c:pt idx="1811">
                  <c:v>0.46699203698948299</c:v>
                </c:pt>
                <c:pt idx="1812">
                  <c:v>0.46724890829695798</c:v>
                </c:pt>
                <c:pt idx="1813">
                  <c:v>0.46750577960443301</c:v>
                </c:pt>
                <c:pt idx="1814">
                  <c:v>0.467762650911908</c:v>
                </c:pt>
                <c:pt idx="1815">
                  <c:v>0.46801952221938298</c:v>
                </c:pt>
                <c:pt idx="1816">
                  <c:v>0.46827639352685801</c:v>
                </c:pt>
                <c:pt idx="1817">
                  <c:v>0.468533264834333</c:v>
                </c:pt>
                <c:pt idx="1818">
                  <c:v>0.46879013614180798</c:v>
                </c:pt>
                <c:pt idx="1819">
                  <c:v>0.46904700744928302</c:v>
                </c:pt>
                <c:pt idx="1820">
                  <c:v>0.469303878756758</c:v>
                </c:pt>
                <c:pt idx="1821">
                  <c:v>0.46956075006423298</c:v>
                </c:pt>
                <c:pt idx="1822">
                  <c:v>0.46981762137170802</c:v>
                </c:pt>
                <c:pt idx="1823">
                  <c:v>0.470074492679183</c:v>
                </c:pt>
                <c:pt idx="1824">
                  <c:v>0.47033136398665798</c:v>
                </c:pt>
                <c:pt idx="1825">
                  <c:v>0.47058823529413302</c:v>
                </c:pt>
                <c:pt idx="1826">
                  <c:v>0.470845106601608</c:v>
                </c:pt>
                <c:pt idx="1827">
                  <c:v>0.47110197790908298</c:v>
                </c:pt>
                <c:pt idx="1828">
                  <c:v>0.47135884921655802</c:v>
                </c:pt>
                <c:pt idx="1829">
                  <c:v>0.471615720524033</c:v>
                </c:pt>
                <c:pt idx="1830">
                  <c:v>0.47187259183150798</c:v>
                </c:pt>
                <c:pt idx="1831">
                  <c:v>0.47212946313898302</c:v>
                </c:pt>
                <c:pt idx="1832">
                  <c:v>0.472386334446458</c:v>
                </c:pt>
                <c:pt idx="1833">
                  <c:v>0.47264320575393298</c:v>
                </c:pt>
                <c:pt idx="1834">
                  <c:v>0.47290007706140802</c:v>
                </c:pt>
                <c:pt idx="1835">
                  <c:v>0.473156948368883</c:v>
                </c:pt>
                <c:pt idx="1836">
                  <c:v>0.47341381967635798</c:v>
                </c:pt>
                <c:pt idx="1837">
                  <c:v>0.47367069098383302</c:v>
                </c:pt>
                <c:pt idx="1838">
                  <c:v>0.473927562291308</c:v>
                </c:pt>
                <c:pt idx="1839">
                  <c:v>0.47418443359878298</c:v>
                </c:pt>
                <c:pt idx="1840">
                  <c:v>0.47444130490625802</c:v>
                </c:pt>
                <c:pt idx="1841">
                  <c:v>0.474698176213733</c:v>
                </c:pt>
                <c:pt idx="1842">
                  <c:v>0.47495504752120798</c:v>
                </c:pt>
                <c:pt idx="1843">
                  <c:v>0.47521191882868302</c:v>
                </c:pt>
                <c:pt idx="1844">
                  <c:v>0.475468790136158</c:v>
                </c:pt>
                <c:pt idx="1845">
                  <c:v>0.47572566144363299</c:v>
                </c:pt>
                <c:pt idx="1846">
                  <c:v>0.47598253275110802</c:v>
                </c:pt>
                <c:pt idx="1847">
                  <c:v>0.476239404058583</c:v>
                </c:pt>
                <c:pt idx="1848">
                  <c:v>0.47649627536605799</c:v>
                </c:pt>
                <c:pt idx="1849">
                  <c:v>0.47675314667353302</c:v>
                </c:pt>
                <c:pt idx="1850">
                  <c:v>0.47701001798100801</c:v>
                </c:pt>
                <c:pt idx="1851">
                  <c:v>0.47726688928848299</c:v>
                </c:pt>
                <c:pt idx="1852">
                  <c:v>0.47752376059595703</c:v>
                </c:pt>
                <c:pt idx="1853">
                  <c:v>0.47778063190343201</c:v>
                </c:pt>
                <c:pt idx="1854">
                  <c:v>0.47803750321090699</c:v>
                </c:pt>
                <c:pt idx="1855">
                  <c:v>0.47829437451838203</c:v>
                </c:pt>
                <c:pt idx="1856">
                  <c:v>0.47855124582585701</c:v>
                </c:pt>
                <c:pt idx="1857">
                  <c:v>0.47880811713333199</c:v>
                </c:pt>
                <c:pt idx="1858">
                  <c:v>0.47906498844080703</c:v>
                </c:pt>
                <c:pt idx="1859">
                  <c:v>0.47932185974828201</c:v>
                </c:pt>
                <c:pt idx="1860">
                  <c:v>0.47957873105575699</c:v>
                </c:pt>
                <c:pt idx="1861">
                  <c:v>0.47983560236323203</c:v>
                </c:pt>
                <c:pt idx="1862">
                  <c:v>0.48009247367070701</c:v>
                </c:pt>
                <c:pt idx="1863">
                  <c:v>0.48034934497818199</c:v>
                </c:pt>
                <c:pt idx="1864">
                  <c:v>0.48060621628565697</c:v>
                </c:pt>
                <c:pt idx="1865">
                  <c:v>0.48086308759313201</c:v>
                </c:pt>
                <c:pt idx="1866">
                  <c:v>0.48111995890060699</c:v>
                </c:pt>
                <c:pt idx="1867">
                  <c:v>0.48137683020808197</c:v>
                </c:pt>
                <c:pt idx="1868">
                  <c:v>0.48163370151555701</c:v>
                </c:pt>
                <c:pt idx="1869">
                  <c:v>0.48189057282303199</c:v>
                </c:pt>
                <c:pt idx="1870">
                  <c:v>0.48214744413050697</c:v>
                </c:pt>
                <c:pt idx="1871">
                  <c:v>0.48240431543798201</c:v>
                </c:pt>
                <c:pt idx="1872">
                  <c:v>0.48266118674545699</c:v>
                </c:pt>
                <c:pt idx="1873">
                  <c:v>0.48291805805293198</c:v>
                </c:pt>
                <c:pt idx="1874">
                  <c:v>0.48317492936040701</c:v>
                </c:pt>
                <c:pt idx="1875">
                  <c:v>0.48343180066788199</c:v>
                </c:pt>
                <c:pt idx="1876">
                  <c:v>0.48368867197535698</c:v>
                </c:pt>
                <c:pt idx="1877">
                  <c:v>0.48394554328283201</c:v>
                </c:pt>
                <c:pt idx="1878">
                  <c:v>0.484202414590307</c:v>
                </c:pt>
                <c:pt idx="1879">
                  <c:v>0.48445928589778198</c:v>
                </c:pt>
                <c:pt idx="1880">
                  <c:v>0.48471615720525701</c:v>
                </c:pt>
                <c:pt idx="1881">
                  <c:v>0.484973028512732</c:v>
                </c:pt>
                <c:pt idx="1882">
                  <c:v>0.48522989982020698</c:v>
                </c:pt>
                <c:pt idx="1883">
                  <c:v>0.48548677112768102</c:v>
                </c:pt>
                <c:pt idx="1884">
                  <c:v>0.485743642435156</c:v>
                </c:pt>
                <c:pt idx="1885">
                  <c:v>0.48600051374263098</c:v>
                </c:pt>
                <c:pt idx="1886">
                  <c:v>0.48625738505010602</c:v>
                </c:pt>
                <c:pt idx="1887">
                  <c:v>0.486514256357581</c:v>
                </c:pt>
                <c:pt idx="1888">
                  <c:v>0.48677112766505598</c:v>
                </c:pt>
                <c:pt idx="1889">
                  <c:v>0.48702799897253102</c:v>
                </c:pt>
                <c:pt idx="1890">
                  <c:v>0.487284870280006</c:v>
                </c:pt>
                <c:pt idx="1891">
                  <c:v>0.48754174158748098</c:v>
                </c:pt>
                <c:pt idx="1892">
                  <c:v>0.48779861289495602</c:v>
                </c:pt>
                <c:pt idx="1893">
                  <c:v>0.488055484202431</c:v>
                </c:pt>
                <c:pt idx="1894">
                  <c:v>0.48831235550990598</c:v>
                </c:pt>
                <c:pt idx="1895">
                  <c:v>0.48856922681738102</c:v>
                </c:pt>
                <c:pt idx="1896">
                  <c:v>0.488826098124856</c:v>
                </c:pt>
                <c:pt idx="1897">
                  <c:v>0.48908296943233098</c:v>
                </c:pt>
                <c:pt idx="1898">
                  <c:v>0.48933984073980602</c:v>
                </c:pt>
                <c:pt idx="1899">
                  <c:v>0.489596712047281</c:v>
                </c:pt>
                <c:pt idx="1900">
                  <c:v>0.48985358335475598</c:v>
                </c:pt>
                <c:pt idx="1901">
                  <c:v>0.49011045466223102</c:v>
                </c:pt>
                <c:pt idx="1902">
                  <c:v>0.490367325969706</c:v>
                </c:pt>
                <c:pt idx="1903">
                  <c:v>0.49062419727718098</c:v>
                </c:pt>
                <c:pt idx="1904">
                  <c:v>0.49088106858465602</c:v>
                </c:pt>
                <c:pt idx="1905">
                  <c:v>0.491137939892131</c:v>
                </c:pt>
                <c:pt idx="1906">
                  <c:v>0.49139481119960599</c:v>
                </c:pt>
                <c:pt idx="1907">
                  <c:v>0.49165168250708102</c:v>
                </c:pt>
                <c:pt idx="1908">
                  <c:v>0.491908553814556</c:v>
                </c:pt>
                <c:pt idx="1909">
                  <c:v>0.49216542512203099</c:v>
                </c:pt>
                <c:pt idx="1910">
                  <c:v>0.49242229642950602</c:v>
                </c:pt>
                <c:pt idx="1911">
                  <c:v>0.49267916773698101</c:v>
                </c:pt>
                <c:pt idx="1912">
                  <c:v>0.49293603904445599</c:v>
                </c:pt>
                <c:pt idx="1913">
                  <c:v>0.49319291035193102</c:v>
                </c:pt>
                <c:pt idx="1914">
                  <c:v>0.49344978165940501</c:v>
                </c:pt>
                <c:pt idx="1915">
                  <c:v>0.49370665296687999</c:v>
                </c:pt>
                <c:pt idx="1916">
                  <c:v>0.49396352427435503</c:v>
                </c:pt>
                <c:pt idx="1917">
                  <c:v>0.49422039558183001</c:v>
                </c:pt>
                <c:pt idx="1918">
                  <c:v>0.49447726688930499</c:v>
                </c:pt>
                <c:pt idx="1919">
                  <c:v>0.49473413819678003</c:v>
                </c:pt>
                <c:pt idx="1920">
                  <c:v>0.49499100950425501</c:v>
                </c:pt>
                <c:pt idx="1921">
                  <c:v>0.49524788081172999</c:v>
                </c:pt>
                <c:pt idx="1922">
                  <c:v>0.49550475211920503</c:v>
                </c:pt>
                <c:pt idx="1923">
                  <c:v>0.49576162342668001</c:v>
                </c:pt>
                <c:pt idx="1924">
                  <c:v>0.49601849473415499</c:v>
                </c:pt>
                <c:pt idx="1925">
                  <c:v>0.49627536604162997</c:v>
                </c:pt>
                <c:pt idx="1926">
                  <c:v>0.49653223734910501</c:v>
                </c:pt>
                <c:pt idx="1927">
                  <c:v>0.49678910865657999</c:v>
                </c:pt>
                <c:pt idx="1928">
                  <c:v>0.49704597996405497</c:v>
                </c:pt>
                <c:pt idx="1929">
                  <c:v>0.49730285127153001</c:v>
                </c:pt>
                <c:pt idx="1930">
                  <c:v>0.49755972257900499</c:v>
                </c:pt>
                <c:pt idx="1931">
                  <c:v>0.49781659388647997</c:v>
                </c:pt>
                <c:pt idx="1932">
                  <c:v>0.49807346519395501</c:v>
                </c:pt>
                <c:pt idx="1933">
                  <c:v>0.49833033650142999</c:v>
                </c:pt>
                <c:pt idx="1934">
                  <c:v>0.49858720780890498</c:v>
                </c:pt>
                <c:pt idx="1935">
                  <c:v>0.49884407911638001</c:v>
                </c:pt>
                <c:pt idx="1936">
                  <c:v>0.49910095042385499</c:v>
                </c:pt>
                <c:pt idx="1937">
                  <c:v>0.49935782173132998</c:v>
                </c:pt>
                <c:pt idx="1938">
                  <c:v>0.49961469303880401</c:v>
                </c:pt>
                <c:pt idx="1939">
                  <c:v>0.499871564346279</c:v>
                </c:pt>
                <c:pt idx="1940">
                  <c:v>0.50012843565375398</c:v>
                </c:pt>
                <c:pt idx="1941">
                  <c:v>0.50038530696122896</c:v>
                </c:pt>
                <c:pt idx="1942">
                  <c:v>0.50064217826870405</c:v>
                </c:pt>
                <c:pt idx="1943">
                  <c:v>0.50089904957617903</c:v>
                </c:pt>
                <c:pt idx="1944">
                  <c:v>0.50115592088365402</c:v>
                </c:pt>
                <c:pt idx="1945">
                  <c:v>0.501412792191129</c:v>
                </c:pt>
                <c:pt idx="1946">
                  <c:v>0.50166966349860398</c:v>
                </c:pt>
                <c:pt idx="1947">
                  <c:v>0.50192653480607896</c:v>
                </c:pt>
                <c:pt idx="1948">
                  <c:v>0.50218340611355405</c:v>
                </c:pt>
                <c:pt idx="1949">
                  <c:v>0.50244027742102904</c:v>
                </c:pt>
                <c:pt idx="1950">
                  <c:v>0.50269714872850402</c:v>
                </c:pt>
                <c:pt idx="1951">
                  <c:v>0.502954020035979</c:v>
                </c:pt>
                <c:pt idx="1952">
                  <c:v>0.50321089134345398</c:v>
                </c:pt>
                <c:pt idx="1953">
                  <c:v>0.50346776265092896</c:v>
                </c:pt>
                <c:pt idx="1954">
                  <c:v>0.50372463395840394</c:v>
                </c:pt>
                <c:pt idx="1955">
                  <c:v>0.50398150526587904</c:v>
                </c:pt>
                <c:pt idx="1956">
                  <c:v>0.50423837657335402</c:v>
                </c:pt>
                <c:pt idx="1957">
                  <c:v>0.504495247880828</c:v>
                </c:pt>
                <c:pt idx="1958">
                  <c:v>0.50475211918830298</c:v>
                </c:pt>
                <c:pt idx="1959">
                  <c:v>0.50500899049577797</c:v>
                </c:pt>
                <c:pt idx="1960">
                  <c:v>0.50526586180325295</c:v>
                </c:pt>
                <c:pt idx="1961">
                  <c:v>0.50552273311072804</c:v>
                </c:pt>
                <c:pt idx="1962">
                  <c:v>0.50577960441820302</c:v>
                </c:pt>
                <c:pt idx="1963">
                  <c:v>0.506036475725678</c:v>
                </c:pt>
                <c:pt idx="1964">
                  <c:v>0.50629334703315299</c:v>
                </c:pt>
                <c:pt idx="1965">
                  <c:v>0.50655021834062797</c:v>
                </c:pt>
                <c:pt idx="1966">
                  <c:v>0.50680708964810295</c:v>
                </c:pt>
                <c:pt idx="1967">
                  <c:v>0.50706396095557804</c:v>
                </c:pt>
                <c:pt idx="1968">
                  <c:v>0.50732083226305302</c:v>
                </c:pt>
                <c:pt idx="1969">
                  <c:v>0.507577703570528</c:v>
                </c:pt>
                <c:pt idx="1970">
                  <c:v>0.50783457487800299</c:v>
                </c:pt>
                <c:pt idx="1971">
                  <c:v>0.50809144618547797</c:v>
                </c:pt>
                <c:pt idx="1972">
                  <c:v>0.50834831749295295</c:v>
                </c:pt>
                <c:pt idx="1973">
                  <c:v>0.50860518880042804</c:v>
                </c:pt>
                <c:pt idx="1974">
                  <c:v>0.50886206010790302</c:v>
                </c:pt>
                <c:pt idx="1975">
                  <c:v>0.50911893141537801</c:v>
                </c:pt>
                <c:pt idx="1976">
                  <c:v>0.50937580272285199</c:v>
                </c:pt>
                <c:pt idx="1977">
                  <c:v>0.50963267403032697</c:v>
                </c:pt>
                <c:pt idx="1978">
                  <c:v>0.50988954533780195</c:v>
                </c:pt>
                <c:pt idx="1979">
                  <c:v>0.51014641664527705</c:v>
                </c:pt>
                <c:pt idx="1980">
                  <c:v>0.51040328795275203</c:v>
                </c:pt>
                <c:pt idx="1981">
                  <c:v>0.51066015926022701</c:v>
                </c:pt>
                <c:pt idx="1982">
                  <c:v>0.51091703056770199</c:v>
                </c:pt>
                <c:pt idx="1983">
                  <c:v>0.51117390187517697</c:v>
                </c:pt>
                <c:pt idx="1984">
                  <c:v>0.51143077318265195</c:v>
                </c:pt>
                <c:pt idx="1985">
                  <c:v>0.51168764449012705</c:v>
                </c:pt>
                <c:pt idx="1986">
                  <c:v>0.51194451579760203</c:v>
                </c:pt>
                <c:pt idx="1987">
                  <c:v>0.51220138710507701</c:v>
                </c:pt>
                <c:pt idx="1988">
                  <c:v>0.51245825841255199</c:v>
                </c:pt>
                <c:pt idx="1989">
                  <c:v>0.51271512972002697</c:v>
                </c:pt>
                <c:pt idx="1990">
                  <c:v>0.51297200102750196</c:v>
                </c:pt>
                <c:pt idx="1991">
                  <c:v>0.51322887233497705</c:v>
                </c:pt>
                <c:pt idx="1992">
                  <c:v>0.51348574364245103</c:v>
                </c:pt>
                <c:pt idx="1993">
                  <c:v>0.51374261494992601</c:v>
                </c:pt>
                <c:pt idx="1994">
                  <c:v>0.51399948625740099</c:v>
                </c:pt>
                <c:pt idx="1995">
                  <c:v>0.51425635756487598</c:v>
                </c:pt>
                <c:pt idx="1996">
                  <c:v>0.51451322887235096</c:v>
                </c:pt>
                <c:pt idx="1997">
                  <c:v>0.51477010017982605</c:v>
                </c:pt>
                <c:pt idx="1998">
                  <c:v>0.51502697148730103</c:v>
                </c:pt>
                <c:pt idx="1999">
                  <c:v>0.51528384279477601</c:v>
                </c:pt>
                <c:pt idx="2000">
                  <c:v>0.515540714102251</c:v>
                </c:pt>
                <c:pt idx="2001">
                  <c:v>0.51579758540972598</c:v>
                </c:pt>
                <c:pt idx="2002">
                  <c:v>0.51605445671720096</c:v>
                </c:pt>
                <c:pt idx="2003">
                  <c:v>0.51631132802467605</c:v>
                </c:pt>
                <c:pt idx="2004">
                  <c:v>0.51656819933215103</c:v>
                </c:pt>
                <c:pt idx="2005">
                  <c:v>0.51682507063962602</c:v>
                </c:pt>
                <c:pt idx="2006">
                  <c:v>0.517081941947101</c:v>
                </c:pt>
                <c:pt idx="2007">
                  <c:v>0.51733881325457598</c:v>
                </c:pt>
                <c:pt idx="2008">
                  <c:v>0.51759568456204996</c:v>
                </c:pt>
                <c:pt idx="2009">
                  <c:v>0.51785255586952605</c:v>
                </c:pt>
                <c:pt idx="2010">
                  <c:v>0.51810942717700004</c:v>
                </c:pt>
                <c:pt idx="2011">
                  <c:v>0.51836629848447602</c:v>
                </c:pt>
                <c:pt idx="2012">
                  <c:v>0.51862316979195</c:v>
                </c:pt>
                <c:pt idx="2013">
                  <c:v>0.51888004109942498</c:v>
                </c:pt>
                <c:pt idx="2014">
                  <c:v>0.51913691240689996</c:v>
                </c:pt>
                <c:pt idx="2015">
                  <c:v>0.51939378371437495</c:v>
                </c:pt>
                <c:pt idx="2016">
                  <c:v>0.51965065502185004</c:v>
                </c:pt>
                <c:pt idx="2017">
                  <c:v>0.51990752632932502</c:v>
                </c:pt>
                <c:pt idx="2018">
                  <c:v>0.5201643976368</c:v>
                </c:pt>
                <c:pt idx="2019">
                  <c:v>0.52042126894427498</c:v>
                </c:pt>
                <c:pt idx="2020">
                  <c:v>0.52067814025174997</c:v>
                </c:pt>
                <c:pt idx="2021">
                  <c:v>0.52093501155922495</c:v>
                </c:pt>
                <c:pt idx="2022">
                  <c:v>0.52119188286670004</c:v>
                </c:pt>
                <c:pt idx="2023">
                  <c:v>0.52144875417417502</c:v>
                </c:pt>
                <c:pt idx="2024">
                  <c:v>0.52170562548165</c:v>
                </c:pt>
                <c:pt idx="2025">
                  <c:v>0.52196249678912499</c:v>
                </c:pt>
                <c:pt idx="2026">
                  <c:v>0.52221936809659997</c:v>
                </c:pt>
                <c:pt idx="2027">
                  <c:v>0.52247623940407495</c:v>
                </c:pt>
                <c:pt idx="2028">
                  <c:v>0.52273311071155004</c:v>
                </c:pt>
                <c:pt idx="2029">
                  <c:v>0.52298998201902502</c:v>
                </c:pt>
                <c:pt idx="2030">
                  <c:v>0.52324685332650001</c:v>
                </c:pt>
                <c:pt idx="2031">
                  <c:v>0.52350372463397399</c:v>
                </c:pt>
                <c:pt idx="2032">
                  <c:v>0.52376059594144897</c:v>
                </c:pt>
                <c:pt idx="2033">
                  <c:v>0.52401746724892395</c:v>
                </c:pt>
                <c:pt idx="2034">
                  <c:v>0.52427433855639904</c:v>
                </c:pt>
                <c:pt idx="2035">
                  <c:v>0.52453120986387403</c:v>
                </c:pt>
                <c:pt idx="2036">
                  <c:v>0.52478808117134901</c:v>
                </c:pt>
                <c:pt idx="2037">
                  <c:v>0.52504495247882399</c:v>
                </c:pt>
                <c:pt idx="2038">
                  <c:v>0.52530182378629897</c:v>
                </c:pt>
                <c:pt idx="2039">
                  <c:v>0.52555869509377395</c:v>
                </c:pt>
                <c:pt idx="2040">
                  <c:v>0.52581556640124905</c:v>
                </c:pt>
                <c:pt idx="2041">
                  <c:v>0.52607243770872403</c:v>
                </c:pt>
                <c:pt idx="2042">
                  <c:v>0.52632930901619901</c:v>
                </c:pt>
                <c:pt idx="2043">
                  <c:v>0.52658618032367399</c:v>
                </c:pt>
                <c:pt idx="2044">
                  <c:v>0.52684305163114897</c:v>
                </c:pt>
                <c:pt idx="2045">
                  <c:v>0.52709992293862395</c:v>
                </c:pt>
                <c:pt idx="2046">
                  <c:v>0.52735679424609905</c:v>
                </c:pt>
                <c:pt idx="2047">
                  <c:v>0.52761366555357403</c:v>
                </c:pt>
                <c:pt idx="2048">
                  <c:v>0.52787053686104801</c:v>
                </c:pt>
                <c:pt idx="2049">
                  <c:v>0.52812740816852299</c:v>
                </c:pt>
                <c:pt idx="2050">
                  <c:v>0.52838427947599798</c:v>
                </c:pt>
                <c:pt idx="2051">
                  <c:v>0.52864115078347296</c:v>
                </c:pt>
                <c:pt idx="2052">
                  <c:v>0.52889802209094805</c:v>
                </c:pt>
                <c:pt idx="2053">
                  <c:v>0.52915489339842303</c:v>
                </c:pt>
                <c:pt idx="2054">
                  <c:v>0.52941176470589801</c:v>
                </c:pt>
                <c:pt idx="2055">
                  <c:v>0.529668636013373</c:v>
                </c:pt>
                <c:pt idx="2056">
                  <c:v>0.52992550732084798</c:v>
                </c:pt>
                <c:pt idx="2057">
                  <c:v>0.53018237862832296</c:v>
                </c:pt>
                <c:pt idx="2058">
                  <c:v>0.53043924993579805</c:v>
                </c:pt>
                <c:pt idx="2059">
                  <c:v>0.53069612124327303</c:v>
                </c:pt>
                <c:pt idx="2060">
                  <c:v>0.53095299255074802</c:v>
                </c:pt>
                <c:pt idx="2061">
                  <c:v>0.531209863858223</c:v>
                </c:pt>
                <c:pt idx="2062">
                  <c:v>0.53146673516569798</c:v>
                </c:pt>
                <c:pt idx="2063">
                  <c:v>0.53172360647317296</c:v>
                </c:pt>
                <c:pt idx="2064">
                  <c:v>0.53198047778064805</c:v>
                </c:pt>
                <c:pt idx="2065">
                  <c:v>0.53223734908812304</c:v>
                </c:pt>
                <c:pt idx="2066">
                  <c:v>0.53249422039559802</c:v>
                </c:pt>
                <c:pt idx="2067">
                  <c:v>0.532751091703072</c:v>
                </c:pt>
                <c:pt idx="2068">
                  <c:v>0.53300796301054698</c:v>
                </c:pt>
                <c:pt idx="2069">
                  <c:v>0.53326483431802196</c:v>
                </c:pt>
                <c:pt idx="2070">
                  <c:v>0.53352170562549694</c:v>
                </c:pt>
                <c:pt idx="2071">
                  <c:v>0.53377857693297204</c:v>
                </c:pt>
                <c:pt idx="2072">
                  <c:v>0.53403544824044702</c:v>
                </c:pt>
                <c:pt idx="2073">
                  <c:v>0.534292319547922</c:v>
                </c:pt>
                <c:pt idx="2074">
                  <c:v>0.53454919085539698</c:v>
                </c:pt>
                <c:pt idx="2075">
                  <c:v>0.53480606216287196</c:v>
                </c:pt>
                <c:pt idx="2076">
                  <c:v>0.53506293347034695</c:v>
                </c:pt>
                <c:pt idx="2077">
                  <c:v>0.53531980477782204</c:v>
                </c:pt>
                <c:pt idx="2078">
                  <c:v>0.53557667608529702</c:v>
                </c:pt>
                <c:pt idx="2079">
                  <c:v>0.535833547392772</c:v>
                </c:pt>
                <c:pt idx="2080">
                  <c:v>0.53609041870024698</c:v>
                </c:pt>
                <c:pt idx="2081">
                  <c:v>0.53634729000772197</c:v>
                </c:pt>
                <c:pt idx="2082">
                  <c:v>0.53660416131519695</c:v>
                </c:pt>
                <c:pt idx="2083">
                  <c:v>0.53686103262267204</c:v>
                </c:pt>
                <c:pt idx="2084">
                  <c:v>0.53711790393014602</c:v>
                </c:pt>
                <c:pt idx="2085">
                  <c:v>0.53737477523762101</c:v>
                </c:pt>
                <c:pt idx="2086">
                  <c:v>0.53763164654509599</c:v>
                </c:pt>
                <c:pt idx="2087">
                  <c:v>0.53788851785257097</c:v>
                </c:pt>
                <c:pt idx="2088">
                  <c:v>0.53814538916004595</c:v>
                </c:pt>
                <c:pt idx="2089">
                  <c:v>0.53840226046752104</c:v>
                </c:pt>
                <c:pt idx="2090">
                  <c:v>0.53865913177499603</c:v>
                </c:pt>
                <c:pt idx="2091">
                  <c:v>0.53891600308247101</c:v>
                </c:pt>
                <c:pt idx="2092">
                  <c:v>0.53917287438994599</c:v>
                </c:pt>
                <c:pt idx="2093">
                  <c:v>0.53942974569742097</c:v>
                </c:pt>
                <c:pt idx="2094">
                  <c:v>0.53968661700489595</c:v>
                </c:pt>
                <c:pt idx="2095">
                  <c:v>0.53994348831237104</c:v>
                </c:pt>
                <c:pt idx="2096">
                  <c:v>0.54020035961984603</c:v>
                </c:pt>
                <c:pt idx="2097">
                  <c:v>0.54045723092732101</c:v>
                </c:pt>
                <c:pt idx="2098">
                  <c:v>0.54071410223479499</c:v>
                </c:pt>
                <c:pt idx="2099">
                  <c:v>0.54097097354226997</c:v>
                </c:pt>
                <c:pt idx="2100">
                  <c:v>0.54122784484974495</c:v>
                </c:pt>
                <c:pt idx="2101">
                  <c:v>0.54148471615722005</c:v>
                </c:pt>
                <c:pt idx="2102">
                  <c:v>0.54174158746469503</c:v>
                </c:pt>
                <c:pt idx="2103">
                  <c:v>0.54199845877217001</c:v>
                </c:pt>
                <c:pt idx="2104">
                  <c:v>0.54225533007964499</c:v>
                </c:pt>
                <c:pt idx="2105">
                  <c:v>0.54251220138711997</c:v>
                </c:pt>
                <c:pt idx="2106">
                  <c:v>0.54276907269459496</c:v>
                </c:pt>
                <c:pt idx="2107">
                  <c:v>0.54302594400207005</c:v>
                </c:pt>
                <c:pt idx="2108">
                  <c:v>0.54328281530954503</c:v>
                </c:pt>
                <c:pt idx="2109">
                  <c:v>0.54353968661702001</c:v>
                </c:pt>
                <c:pt idx="2110">
                  <c:v>0.54379655792449499</c:v>
                </c:pt>
                <c:pt idx="2111">
                  <c:v>0.54405342923196998</c:v>
                </c:pt>
                <c:pt idx="2112">
                  <c:v>0.54431030053944496</c:v>
                </c:pt>
                <c:pt idx="2113">
                  <c:v>0.54456717184692005</c:v>
                </c:pt>
                <c:pt idx="2114">
                  <c:v>0.54482404315439503</c:v>
                </c:pt>
                <c:pt idx="2115">
                  <c:v>0.54508091446187001</c:v>
                </c:pt>
                <c:pt idx="2116">
                  <c:v>0.545337785769344</c:v>
                </c:pt>
                <c:pt idx="2117">
                  <c:v>0.54559465707681998</c:v>
                </c:pt>
                <c:pt idx="2118">
                  <c:v>0.54585152838429396</c:v>
                </c:pt>
                <c:pt idx="2119">
                  <c:v>0.54610839969176905</c:v>
                </c:pt>
                <c:pt idx="2120">
                  <c:v>0.54636527099924403</c:v>
                </c:pt>
                <c:pt idx="2121">
                  <c:v>0.54662214230671902</c:v>
                </c:pt>
                <c:pt idx="2122">
                  <c:v>0.546879013614194</c:v>
                </c:pt>
                <c:pt idx="2123">
                  <c:v>0.54713588492166898</c:v>
                </c:pt>
                <c:pt idx="2124">
                  <c:v>0.54739275622914396</c:v>
                </c:pt>
                <c:pt idx="2125">
                  <c:v>0.54764962753661905</c:v>
                </c:pt>
                <c:pt idx="2126">
                  <c:v>0.54790649884409404</c:v>
                </c:pt>
                <c:pt idx="2127">
                  <c:v>0.54816337015156902</c:v>
                </c:pt>
                <c:pt idx="2128">
                  <c:v>0.548420241459044</c:v>
                </c:pt>
                <c:pt idx="2129">
                  <c:v>0.54867711276651898</c:v>
                </c:pt>
                <c:pt idx="2130">
                  <c:v>0.54893398407399396</c:v>
                </c:pt>
                <c:pt idx="2131">
                  <c:v>0.54919085538146895</c:v>
                </c:pt>
                <c:pt idx="2132">
                  <c:v>0.54944772668894404</c:v>
                </c:pt>
                <c:pt idx="2133">
                  <c:v>0.54970459799641902</c:v>
                </c:pt>
                <c:pt idx="2134">
                  <c:v>0.549961469303893</c:v>
                </c:pt>
                <c:pt idx="2135">
                  <c:v>0.55021834061136798</c:v>
                </c:pt>
                <c:pt idx="2136">
                  <c:v>0.55047521191884297</c:v>
                </c:pt>
                <c:pt idx="2137">
                  <c:v>0.55073208322631795</c:v>
                </c:pt>
                <c:pt idx="2138">
                  <c:v>0.55098895453379304</c:v>
                </c:pt>
                <c:pt idx="2139">
                  <c:v>0.55124582584126802</c:v>
                </c:pt>
                <c:pt idx="2140">
                  <c:v>0.551502697148743</c:v>
                </c:pt>
                <c:pt idx="2141">
                  <c:v>0.55175956845621799</c:v>
                </c:pt>
                <c:pt idx="2142">
                  <c:v>0.55201643976369297</c:v>
                </c:pt>
                <c:pt idx="2143">
                  <c:v>0.55227331107116795</c:v>
                </c:pt>
                <c:pt idx="2144">
                  <c:v>0.55253018237864304</c:v>
                </c:pt>
                <c:pt idx="2145">
                  <c:v>0.55278705368611802</c:v>
                </c:pt>
                <c:pt idx="2146">
                  <c:v>0.55304392499359301</c:v>
                </c:pt>
                <c:pt idx="2147">
                  <c:v>0.55330079630106799</c:v>
                </c:pt>
                <c:pt idx="2148">
                  <c:v>0.55355766760854297</c:v>
                </c:pt>
                <c:pt idx="2149">
                  <c:v>0.55381453891601795</c:v>
                </c:pt>
                <c:pt idx="2150">
                  <c:v>0.55407141022349304</c:v>
                </c:pt>
                <c:pt idx="2151">
                  <c:v>0.55432828153096803</c:v>
                </c:pt>
                <c:pt idx="2152">
                  <c:v>0.55458515283844301</c:v>
                </c:pt>
                <c:pt idx="2153">
                  <c:v>0.55484202414591799</c:v>
                </c:pt>
                <c:pt idx="2154">
                  <c:v>0.55509889545339197</c:v>
                </c:pt>
                <c:pt idx="2155">
                  <c:v>0.55535576676086695</c:v>
                </c:pt>
                <c:pt idx="2156">
                  <c:v>0.55561263806834205</c:v>
                </c:pt>
                <c:pt idx="2157">
                  <c:v>0.55586950937581703</c:v>
                </c:pt>
                <c:pt idx="2158">
                  <c:v>0.55612638068329201</c:v>
                </c:pt>
                <c:pt idx="2159">
                  <c:v>0.55638325199076699</c:v>
                </c:pt>
                <c:pt idx="2160">
                  <c:v>0.55664012329824197</c:v>
                </c:pt>
                <c:pt idx="2161">
                  <c:v>0.55689699460571696</c:v>
                </c:pt>
                <c:pt idx="2162">
                  <c:v>0.55715386591319205</c:v>
                </c:pt>
                <c:pt idx="2163">
                  <c:v>0.55741073722066703</c:v>
                </c:pt>
                <c:pt idx="2164">
                  <c:v>0.55766760852814201</c:v>
                </c:pt>
                <c:pt idx="2165">
                  <c:v>0.55792447983561699</c:v>
                </c:pt>
                <c:pt idx="2166">
                  <c:v>0.55818135114309197</c:v>
                </c:pt>
                <c:pt idx="2167">
                  <c:v>0.55843822245056696</c:v>
                </c:pt>
                <c:pt idx="2168">
                  <c:v>0.55869509375804205</c:v>
                </c:pt>
                <c:pt idx="2169">
                  <c:v>0.55895196506551703</c:v>
                </c:pt>
                <c:pt idx="2170">
                  <c:v>0.55920883637299201</c:v>
                </c:pt>
                <c:pt idx="2171">
                  <c:v>0.559465707680466</c:v>
                </c:pt>
                <c:pt idx="2172">
                  <c:v>0.55972257898794098</c:v>
                </c:pt>
                <c:pt idx="2173">
                  <c:v>0.55997945029541596</c:v>
                </c:pt>
                <c:pt idx="2174">
                  <c:v>0.56023632160289105</c:v>
                </c:pt>
                <c:pt idx="2175">
                  <c:v>0.56049319291036603</c:v>
                </c:pt>
                <c:pt idx="2176">
                  <c:v>0.56075006421784102</c:v>
                </c:pt>
                <c:pt idx="2177">
                  <c:v>0.561006935525316</c:v>
                </c:pt>
                <c:pt idx="2178">
                  <c:v>0.56126380683279098</c:v>
                </c:pt>
                <c:pt idx="2179">
                  <c:v>0.56152067814026596</c:v>
                </c:pt>
                <c:pt idx="2180">
                  <c:v>0.56177754944774105</c:v>
                </c:pt>
                <c:pt idx="2181">
                  <c:v>0.56203442075521604</c:v>
                </c:pt>
                <c:pt idx="2182">
                  <c:v>0.56229129206269102</c:v>
                </c:pt>
                <c:pt idx="2183">
                  <c:v>0.562548163370166</c:v>
                </c:pt>
                <c:pt idx="2184">
                  <c:v>0.56280503467764098</c:v>
                </c:pt>
                <c:pt idx="2185">
                  <c:v>0.56306190598511596</c:v>
                </c:pt>
                <c:pt idx="2186">
                  <c:v>0.56331877729259106</c:v>
                </c:pt>
                <c:pt idx="2187">
                  <c:v>0.56357564860006604</c:v>
                </c:pt>
                <c:pt idx="2188">
                  <c:v>0.56383251990754102</c:v>
                </c:pt>
                <c:pt idx="2189">
                  <c:v>0.564089391215016</c:v>
                </c:pt>
                <c:pt idx="2190">
                  <c:v>0.56434626252248998</c:v>
                </c:pt>
                <c:pt idx="2191">
                  <c:v>0.56460313382996496</c:v>
                </c:pt>
                <c:pt idx="2192">
                  <c:v>0.56486000513743995</c:v>
                </c:pt>
                <c:pt idx="2193">
                  <c:v>0.56511687644491504</c:v>
                </c:pt>
                <c:pt idx="2194">
                  <c:v>0.56537374775239002</c:v>
                </c:pt>
                <c:pt idx="2195">
                  <c:v>0.565630619059865</c:v>
                </c:pt>
                <c:pt idx="2196">
                  <c:v>0.56588749036733998</c:v>
                </c:pt>
                <c:pt idx="2197">
                  <c:v>0.56614436167481497</c:v>
                </c:pt>
                <c:pt idx="2198">
                  <c:v>0.56640123298228995</c:v>
                </c:pt>
                <c:pt idx="2199">
                  <c:v>0.56665810428976504</c:v>
                </c:pt>
                <c:pt idx="2200">
                  <c:v>0.56691497559724002</c:v>
                </c:pt>
                <c:pt idx="2201">
                  <c:v>0.567171846904715</c:v>
                </c:pt>
                <c:pt idx="2202">
                  <c:v>0.56742871821218999</c:v>
                </c:pt>
                <c:pt idx="2203">
                  <c:v>0.56768558951966497</c:v>
                </c:pt>
                <c:pt idx="2204">
                  <c:v>0.56794246082713995</c:v>
                </c:pt>
                <c:pt idx="2205">
                  <c:v>0.56819933213461504</c:v>
                </c:pt>
                <c:pt idx="2206">
                  <c:v>0.56845620344209002</c:v>
                </c:pt>
                <c:pt idx="2207">
                  <c:v>0.56871307474956501</c:v>
                </c:pt>
                <c:pt idx="2208">
                  <c:v>0.56896994605703899</c:v>
                </c:pt>
                <c:pt idx="2209">
                  <c:v>0.56922681736451497</c:v>
                </c:pt>
                <c:pt idx="2210">
                  <c:v>0.56948368867198895</c:v>
                </c:pt>
                <c:pt idx="2211">
                  <c:v>0.56974055997946405</c:v>
                </c:pt>
                <c:pt idx="2212">
                  <c:v>0.56999743128693903</c:v>
                </c:pt>
                <c:pt idx="2213">
                  <c:v>0.57025430259441401</c:v>
                </c:pt>
                <c:pt idx="2214">
                  <c:v>0.57051117390188899</c:v>
                </c:pt>
                <c:pt idx="2215">
                  <c:v>0.57076804520936397</c:v>
                </c:pt>
                <c:pt idx="2216">
                  <c:v>0.57102491651683895</c:v>
                </c:pt>
                <c:pt idx="2217">
                  <c:v>0.57128178782431405</c:v>
                </c:pt>
                <c:pt idx="2218">
                  <c:v>0.57153865913178903</c:v>
                </c:pt>
                <c:pt idx="2219">
                  <c:v>0.57179553043926401</c:v>
                </c:pt>
                <c:pt idx="2220">
                  <c:v>0.57205240174673899</c:v>
                </c:pt>
                <c:pt idx="2221">
                  <c:v>0.57230927305421397</c:v>
                </c:pt>
                <c:pt idx="2222">
                  <c:v>0.57256614436168896</c:v>
                </c:pt>
                <c:pt idx="2223">
                  <c:v>0.57282301566916405</c:v>
                </c:pt>
                <c:pt idx="2224">
                  <c:v>0.57307988697663903</c:v>
                </c:pt>
                <c:pt idx="2225">
                  <c:v>0.57333675828411401</c:v>
                </c:pt>
                <c:pt idx="2226">
                  <c:v>0.57359362959158899</c:v>
                </c:pt>
                <c:pt idx="2227">
                  <c:v>0.57385050089906398</c:v>
                </c:pt>
                <c:pt idx="2228">
                  <c:v>0.57410737220653796</c:v>
                </c:pt>
                <c:pt idx="2229">
                  <c:v>0.57436424351401305</c:v>
                </c:pt>
                <c:pt idx="2230">
                  <c:v>0.57462111482148803</c:v>
                </c:pt>
                <c:pt idx="2231">
                  <c:v>0.57487798612896301</c:v>
                </c:pt>
                <c:pt idx="2232">
                  <c:v>0.575134857436438</c:v>
                </c:pt>
                <c:pt idx="2233">
                  <c:v>0.57539172874391298</c:v>
                </c:pt>
                <c:pt idx="2234">
                  <c:v>0.57564860005138796</c:v>
                </c:pt>
                <c:pt idx="2235">
                  <c:v>0.57590547135886305</c:v>
                </c:pt>
                <c:pt idx="2236">
                  <c:v>0.57616234266633803</c:v>
                </c:pt>
                <c:pt idx="2237">
                  <c:v>0.57641921397381302</c:v>
                </c:pt>
                <c:pt idx="2238">
                  <c:v>0.576676085281288</c:v>
                </c:pt>
                <c:pt idx="2239">
                  <c:v>0.57693295658876298</c:v>
                </c:pt>
                <c:pt idx="2240">
                  <c:v>0.57718982789623796</c:v>
                </c:pt>
                <c:pt idx="2241">
                  <c:v>0.57744669920371305</c:v>
                </c:pt>
                <c:pt idx="2242">
                  <c:v>0.57770357051118804</c:v>
                </c:pt>
                <c:pt idx="2243">
                  <c:v>0.57796044181866302</c:v>
                </c:pt>
                <c:pt idx="2244">
                  <c:v>0.578217313126138</c:v>
                </c:pt>
                <c:pt idx="2245">
                  <c:v>0.57847418443361298</c:v>
                </c:pt>
                <c:pt idx="2246">
                  <c:v>0.57873105574108696</c:v>
                </c:pt>
                <c:pt idx="2247">
                  <c:v>0.57898792704856195</c:v>
                </c:pt>
                <c:pt idx="2248">
                  <c:v>0.57924479835603704</c:v>
                </c:pt>
                <c:pt idx="2249">
                  <c:v>0.57950166966351202</c:v>
                </c:pt>
                <c:pt idx="2250">
                  <c:v>0.579758540970987</c:v>
                </c:pt>
                <c:pt idx="2251">
                  <c:v>0.58001541227846198</c:v>
                </c:pt>
                <c:pt idx="2252">
                  <c:v>0.58027228358593697</c:v>
                </c:pt>
                <c:pt idx="2253">
                  <c:v>0.58052915489341195</c:v>
                </c:pt>
                <c:pt idx="2254">
                  <c:v>0.58078602620088704</c:v>
                </c:pt>
                <c:pt idx="2255">
                  <c:v>0.58104289750836202</c:v>
                </c:pt>
                <c:pt idx="2256">
                  <c:v>0.581299768815837</c:v>
                </c:pt>
                <c:pt idx="2257">
                  <c:v>0.58155664012331199</c:v>
                </c:pt>
                <c:pt idx="2258">
                  <c:v>0.58181351143078697</c:v>
                </c:pt>
                <c:pt idx="2259">
                  <c:v>0.58207038273826195</c:v>
                </c:pt>
                <c:pt idx="2260">
                  <c:v>0.58232725404573704</c:v>
                </c:pt>
                <c:pt idx="2261">
                  <c:v>0.58258412535321102</c:v>
                </c:pt>
                <c:pt idx="2262">
                  <c:v>0.58284099666068601</c:v>
                </c:pt>
                <c:pt idx="2263">
                  <c:v>0.58309786796816099</c:v>
                </c:pt>
                <c:pt idx="2264">
                  <c:v>0.58335473927563597</c:v>
                </c:pt>
                <c:pt idx="2265">
                  <c:v>0.58361161058311095</c:v>
                </c:pt>
                <c:pt idx="2266">
                  <c:v>0.58386848189058604</c:v>
                </c:pt>
                <c:pt idx="2267">
                  <c:v>0.58412535319806103</c:v>
                </c:pt>
                <c:pt idx="2268">
                  <c:v>0.58438222450553601</c:v>
                </c:pt>
                <c:pt idx="2269">
                  <c:v>0.58463909581301099</c:v>
                </c:pt>
                <c:pt idx="2270">
                  <c:v>0.58489596712048597</c:v>
                </c:pt>
                <c:pt idx="2271">
                  <c:v>0.58515283842796095</c:v>
                </c:pt>
                <c:pt idx="2272">
                  <c:v>0.58540970973543605</c:v>
                </c:pt>
                <c:pt idx="2273">
                  <c:v>0.58566658104291103</c:v>
                </c:pt>
                <c:pt idx="2274">
                  <c:v>0.58592345235038601</c:v>
                </c:pt>
                <c:pt idx="2275">
                  <c:v>0.58618032365786099</c:v>
                </c:pt>
                <c:pt idx="2276">
                  <c:v>0.58643719496533597</c:v>
                </c:pt>
                <c:pt idx="2277">
                  <c:v>0.58669406627281095</c:v>
                </c:pt>
                <c:pt idx="2278">
                  <c:v>0.58695093758028605</c:v>
                </c:pt>
                <c:pt idx="2279">
                  <c:v>0.58720780888776103</c:v>
                </c:pt>
                <c:pt idx="2280">
                  <c:v>0.58746468019523601</c:v>
                </c:pt>
                <c:pt idx="2281">
                  <c:v>0.58772155150270999</c:v>
                </c:pt>
                <c:pt idx="2282">
                  <c:v>0.58797842281018498</c:v>
                </c:pt>
                <c:pt idx="2283">
                  <c:v>0.58823529411765996</c:v>
                </c:pt>
                <c:pt idx="2284">
                  <c:v>0.58849216542513505</c:v>
                </c:pt>
                <c:pt idx="2285">
                  <c:v>0.58874903673261003</c:v>
                </c:pt>
                <c:pt idx="2286">
                  <c:v>0.58900590804008501</c:v>
                </c:pt>
                <c:pt idx="2287">
                  <c:v>0.58926277934756</c:v>
                </c:pt>
                <c:pt idx="2288">
                  <c:v>0.58951965065503498</c:v>
                </c:pt>
                <c:pt idx="2289">
                  <c:v>0.58977652196250996</c:v>
                </c:pt>
                <c:pt idx="2290">
                  <c:v>0.59003339326998505</c:v>
                </c:pt>
                <c:pt idx="2291">
                  <c:v>0.59029026457746003</c:v>
                </c:pt>
                <c:pt idx="2292">
                  <c:v>0.59054713588493501</c:v>
                </c:pt>
                <c:pt idx="2293">
                  <c:v>0.59080400719241</c:v>
                </c:pt>
                <c:pt idx="2294">
                  <c:v>0.59106087849988498</c:v>
                </c:pt>
                <c:pt idx="2295">
                  <c:v>0.59131774980735996</c:v>
                </c:pt>
                <c:pt idx="2296">
                  <c:v>0.59157462111483505</c:v>
                </c:pt>
                <c:pt idx="2297">
                  <c:v>0.59183149242230904</c:v>
                </c:pt>
                <c:pt idx="2298">
                  <c:v>0.592345235037259</c:v>
                </c:pt>
                <c:pt idx="2299">
                  <c:v>0.59260210634473398</c:v>
                </c:pt>
                <c:pt idx="2300">
                  <c:v>0.59285897765220896</c:v>
                </c:pt>
                <c:pt idx="2301">
                  <c:v>0.59311584895968406</c:v>
                </c:pt>
                <c:pt idx="2302">
                  <c:v>0.59337272026715904</c:v>
                </c:pt>
                <c:pt idx="2303">
                  <c:v>0.59362959157463402</c:v>
                </c:pt>
                <c:pt idx="2304">
                  <c:v>0.593886462882109</c:v>
                </c:pt>
                <c:pt idx="2305">
                  <c:v>0.59414333418958398</c:v>
                </c:pt>
                <c:pt idx="2306">
                  <c:v>0.59440020549705896</c:v>
                </c:pt>
                <c:pt idx="2307">
                  <c:v>0.59465707680453395</c:v>
                </c:pt>
                <c:pt idx="2308">
                  <c:v>0.59491394811200904</c:v>
                </c:pt>
                <c:pt idx="2309">
                  <c:v>0.59517081941948402</c:v>
                </c:pt>
                <c:pt idx="2310">
                  <c:v>0.595427690726959</c:v>
                </c:pt>
                <c:pt idx="2311">
                  <c:v>0.59568456203443398</c:v>
                </c:pt>
                <c:pt idx="2312">
                  <c:v>0.59594143334190897</c:v>
                </c:pt>
                <c:pt idx="2313">
                  <c:v>0.59619830464938395</c:v>
                </c:pt>
                <c:pt idx="2314">
                  <c:v>0.59645517595685904</c:v>
                </c:pt>
                <c:pt idx="2315">
                  <c:v>0.59671204726433402</c:v>
                </c:pt>
                <c:pt idx="2316">
                  <c:v>0.596968918571808</c:v>
                </c:pt>
                <c:pt idx="2317">
                  <c:v>0.59722578987928299</c:v>
                </c:pt>
                <c:pt idx="2318">
                  <c:v>0.59748266118675797</c:v>
                </c:pt>
                <c:pt idx="2319">
                  <c:v>0.59773953249423295</c:v>
                </c:pt>
                <c:pt idx="2320">
                  <c:v>0.59799640380170804</c:v>
                </c:pt>
                <c:pt idx="2321">
                  <c:v>0.59825327510918302</c:v>
                </c:pt>
                <c:pt idx="2322">
                  <c:v>0.59851014641665801</c:v>
                </c:pt>
                <c:pt idx="2323">
                  <c:v>0.59876701772413299</c:v>
                </c:pt>
                <c:pt idx="2324">
                  <c:v>0.59902388903160797</c:v>
                </c:pt>
                <c:pt idx="2325">
                  <c:v>0.59928076033908295</c:v>
                </c:pt>
                <c:pt idx="2326">
                  <c:v>0.59953763164655804</c:v>
                </c:pt>
                <c:pt idx="2327">
                  <c:v>0.59979450295403303</c:v>
                </c:pt>
                <c:pt idx="2328">
                  <c:v>0.60005137426150801</c:v>
                </c:pt>
                <c:pt idx="2329">
                  <c:v>0.60030824556898299</c:v>
                </c:pt>
                <c:pt idx="2330">
                  <c:v>0.60056511687645797</c:v>
                </c:pt>
                <c:pt idx="2331">
                  <c:v>0.60082198818393295</c:v>
                </c:pt>
                <c:pt idx="2332">
                  <c:v>0.60107885949140705</c:v>
                </c:pt>
                <c:pt idx="2333">
                  <c:v>0.60133573079888203</c:v>
                </c:pt>
                <c:pt idx="2334">
                  <c:v>0.60159260210635701</c:v>
                </c:pt>
                <c:pt idx="2335">
                  <c:v>0.60184947341383199</c:v>
                </c:pt>
                <c:pt idx="2336">
                  <c:v>0.60210634472130697</c:v>
                </c:pt>
                <c:pt idx="2337">
                  <c:v>0.60236321602878196</c:v>
                </c:pt>
                <c:pt idx="2338">
                  <c:v>0.60262008733625705</c:v>
                </c:pt>
                <c:pt idx="2339">
                  <c:v>0.60287695864373203</c:v>
                </c:pt>
                <c:pt idx="2340">
                  <c:v>0.60313382995120701</c:v>
                </c:pt>
                <c:pt idx="2341">
                  <c:v>0.60339070125868199</c:v>
                </c:pt>
                <c:pt idx="2342">
                  <c:v>0.60364757256615698</c:v>
                </c:pt>
                <c:pt idx="2343">
                  <c:v>0.60390444387363196</c:v>
                </c:pt>
                <c:pt idx="2344">
                  <c:v>0.60416131518110705</c:v>
                </c:pt>
                <c:pt idx="2345">
                  <c:v>0.60441818648858203</c:v>
                </c:pt>
                <c:pt idx="2346">
                  <c:v>0.60467505779605701</c:v>
                </c:pt>
                <c:pt idx="2347">
                  <c:v>0.604931929103532</c:v>
                </c:pt>
                <c:pt idx="2348">
                  <c:v>0.60518880041100598</c:v>
                </c:pt>
                <c:pt idx="2349">
                  <c:v>0.60544567171848096</c:v>
                </c:pt>
                <c:pt idx="2350">
                  <c:v>0.60570254302595605</c:v>
                </c:pt>
                <c:pt idx="2351">
                  <c:v>0.60595941433343103</c:v>
                </c:pt>
                <c:pt idx="2352">
                  <c:v>0.60621628564090602</c:v>
                </c:pt>
                <c:pt idx="2353">
                  <c:v>0.606473156948381</c:v>
                </c:pt>
                <c:pt idx="2354">
                  <c:v>0.60673002825585598</c:v>
                </c:pt>
                <c:pt idx="2355">
                  <c:v>0.60698689956333096</c:v>
                </c:pt>
                <c:pt idx="2356">
                  <c:v>0.60724377087080605</c:v>
                </c:pt>
                <c:pt idx="2357">
                  <c:v>0.60750064217828104</c:v>
                </c:pt>
                <c:pt idx="2358">
                  <c:v>0.60775751348575602</c:v>
                </c:pt>
                <c:pt idx="2359">
                  <c:v>0.608014384793231</c:v>
                </c:pt>
                <c:pt idx="2360">
                  <c:v>0.60827125610070598</c:v>
                </c:pt>
                <c:pt idx="2361">
                  <c:v>0.60852812740818096</c:v>
                </c:pt>
                <c:pt idx="2362">
                  <c:v>0.60878499871565595</c:v>
                </c:pt>
                <c:pt idx="2363">
                  <c:v>0.60904187002313104</c:v>
                </c:pt>
                <c:pt idx="2364">
                  <c:v>0.60929874133060602</c:v>
                </c:pt>
                <c:pt idx="2365">
                  <c:v>0.609555612638081</c:v>
                </c:pt>
                <c:pt idx="2366">
                  <c:v>0.60981248394555498</c:v>
                </c:pt>
                <c:pt idx="2367">
                  <c:v>0.61006935525302997</c:v>
                </c:pt>
                <c:pt idx="2368">
                  <c:v>0.61032622656050495</c:v>
                </c:pt>
                <c:pt idx="2369">
                  <c:v>0.61058309786798004</c:v>
                </c:pt>
                <c:pt idx="2370">
                  <c:v>0.61083996917545502</c:v>
                </c:pt>
                <c:pt idx="2371">
                  <c:v>0.61109684048293</c:v>
                </c:pt>
                <c:pt idx="2372">
                  <c:v>0.61135371179040499</c:v>
                </c:pt>
                <c:pt idx="2373">
                  <c:v>0.61161058309787997</c:v>
                </c:pt>
                <c:pt idx="2374">
                  <c:v>0.61186745440535495</c:v>
                </c:pt>
                <c:pt idx="2375">
                  <c:v>0.61212432571283004</c:v>
                </c:pt>
                <c:pt idx="2376">
                  <c:v>0.61238119702030502</c:v>
                </c:pt>
                <c:pt idx="2377">
                  <c:v>0.61263806832778001</c:v>
                </c:pt>
                <c:pt idx="2378">
                  <c:v>0.61289493963525499</c:v>
                </c:pt>
                <c:pt idx="2379">
                  <c:v>0.61315181094272997</c:v>
                </c:pt>
                <c:pt idx="2380">
                  <c:v>0.61340868225020495</c:v>
                </c:pt>
                <c:pt idx="2381">
                  <c:v>0.61366555355768004</c:v>
                </c:pt>
                <c:pt idx="2382">
                  <c:v>0.61392242486515503</c:v>
                </c:pt>
                <c:pt idx="2383">
                  <c:v>0.61417929617263001</c:v>
                </c:pt>
                <c:pt idx="2384">
                  <c:v>0.61443616748010499</c:v>
                </c:pt>
                <c:pt idx="2385">
                  <c:v>0.61469303878757997</c:v>
                </c:pt>
                <c:pt idx="2386">
                  <c:v>0.61494991009505495</c:v>
                </c:pt>
                <c:pt idx="2387">
                  <c:v>0.61520678140253005</c:v>
                </c:pt>
                <c:pt idx="2388">
                  <c:v>0.61546365271000403</c:v>
                </c:pt>
                <c:pt idx="2389">
                  <c:v>0.61572052401748001</c:v>
                </c:pt>
                <c:pt idx="2390">
                  <c:v>0.61597739532495399</c:v>
                </c:pt>
                <c:pt idx="2391">
                  <c:v>0.61623426663242897</c:v>
                </c:pt>
                <c:pt idx="2392">
                  <c:v>0.61649113793990395</c:v>
                </c:pt>
                <c:pt idx="2393">
                  <c:v>0.61674800924737905</c:v>
                </c:pt>
                <c:pt idx="2394">
                  <c:v>0.61700488055485403</c:v>
                </c:pt>
                <c:pt idx="2395">
                  <c:v>0.61726175186232901</c:v>
                </c:pt>
                <c:pt idx="2396">
                  <c:v>0.61751862316980399</c:v>
                </c:pt>
                <c:pt idx="2397">
                  <c:v>0.61777549447727897</c:v>
                </c:pt>
                <c:pt idx="2398">
                  <c:v>0.61803236578475396</c:v>
                </c:pt>
                <c:pt idx="2399">
                  <c:v>0.61828923709222905</c:v>
                </c:pt>
                <c:pt idx="2400">
                  <c:v>0.61854610839970403</c:v>
                </c:pt>
                <c:pt idx="2401">
                  <c:v>0.61880297970717901</c:v>
                </c:pt>
                <c:pt idx="2402">
                  <c:v>0.61905985101465399</c:v>
                </c:pt>
                <c:pt idx="2403">
                  <c:v>0.61931672232212898</c:v>
                </c:pt>
                <c:pt idx="2404">
                  <c:v>0.61957359362960396</c:v>
                </c:pt>
                <c:pt idx="2405">
                  <c:v>0.61983046493707905</c:v>
                </c:pt>
                <c:pt idx="2406">
                  <c:v>0.62008733624455403</c:v>
                </c:pt>
                <c:pt idx="2407">
                  <c:v>0.62034420755202901</c:v>
                </c:pt>
                <c:pt idx="2408">
                  <c:v>0.620601078859504</c:v>
                </c:pt>
                <c:pt idx="2409">
                  <c:v>0.62085795016697898</c:v>
                </c:pt>
                <c:pt idx="2410">
                  <c:v>0.62111482147445396</c:v>
                </c:pt>
                <c:pt idx="2411">
                  <c:v>0.62137169278192805</c:v>
                </c:pt>
                <c:pt idx="2412">
                  <c:v>0.62162856408940304</c:v>
                </c:pt>
                <c:pt idx="2413">
                  <c:v>0.62188543539687802</c:v>
                </c:pt>
                <c:pt idx="2414">
                  <c:v>0.622142306704353</c:v>
                </c:pt>
                <c:pt idx="2415">
                  <c:v>0.62239917801182798</c:v>
                </c:pt>
                <c:pt idx="2416">
                  <c:v>0.62265604931930296</c:v>
                </c:pt>
                <c:pt idx="2417">
                  <c:v>0.62291292062677805</c:v>
                </c:pt>
                <c:pt idx="2418">
                  <c:v>0.62316979193425304</c:v>
                </c:pt>
                <c:pt idx="2419">
                  <c:v>0.62342666324172802</c:v>
                </c:pt>
                <c:pt idx="2420">
                  <c:v>0.623683534549203</c:v>
                </c:pt>
                <c:pt idx="2421">
                  <c:v>0.62394040585667798</c:v>
                </c:pt>
                <c:pt idx="2422">
                  <c:v>0.62419727716415296</c:v>
                </c:pt>
                <c:pt idx="2423">
                  <c:v>0.62445414847162795</c:v>
                </c:pt>
                <c:pt idx="2424">
                  <c:v>0.62471101977910304</c:v>
                </c:pt>
                <c:pt idx="2425">
                  <c:v>0.62496789108657802</c:v>
                </c:pt>
                <c:pt idx="2426">
                  <c:v>0.625224762394053</c:v>
                </c:pt>
                <c:pt idx="2427">
                  <c:v>0.62548163370152798</c:v>
                </c:pt>
                <c:pt idx="2428">
                  <c:v>0.62573850500900297</c:v>
                </c:pt>
                <c:pt idx="2429">
                  <c:v>0.62599537631647795</c:v>
                </c:pt>
                <c:pt idx="2430">
                  <c:v>0.62625224762395304</c:v>
                </c:pt>
                <c:pt idx="2431">
                  <c:v>0.62650911893142802</c:v>
                </c:pt>
                <c:pt idx="2432">
                  <c:v>0.626765990238902</c:v>
                </c:pt>
                <c:pt idx="2433">
                  <c:v>0.62702286154637699</c:v>
                </c:pt>
                <c:pt idx="2434">
                  <c:v>0.62727973285385197</c:v>
                </c:pt>
                <c:pt idx="2435">
                  <c:v>0.62753660416132695</c:v>
                </c:pt>
                <c:pt idx="2436">
                  <c:v>0.62779347546880204</c:v>
                </c:pt>
                <c:pt idx="2437">
                  <c:v>0.62805034677627702</c:v>
                </c:pt>
                <c:pt idx="2438">
                  <c:v>0.62830721808375201</c:v>
                </c:pt>
                <c:pt idx="2439">
                  <c:v>0.62856408939122699</c:v>
                </c:pt>
                <c:pt idx="2440">
                  <c:v>0.62882096069870197</c:v>
                </c:pt>
                <c:pt idx="2441">
                  <c:v>0.62907783200617695</c:v>
                </c:pt>
                <c:pt idx="2442">
                  <c:v>0.62933470331365204</c:v>
                </c:pt>
                <c:pt idx="2443">
                  <c:v>0.62959157462112703</c:v>
                </c:pt>
                <c:pt idx="2444">
                  <c:v>0.62984844592860201</c:v>
                </c:pt>
                <c:pt idx="2445">
                  <c:v>0.63010531723607699</c:v>
                </c:pt>
                <c:pt idx="2446">
                  <c:v>0.63036218854355197</c:v>
                </c:pt>
                <c:pt idx="2447">
                  <c:v>0.63061905985102695</c:v>
                </c:pt>
                <c:pt idx="2448">
                  <c:v>0.63087593115850205</c:v>
                </c:pt>
                <c:pt idx="2449">
                  <c:v>0.63113280246597703</c:v>
                </c:pt>
                <c:pt idx="2450">
                  <c:v>0.63138967377345201</c:v>
                </c:pt>
                <c:pt idx="2451">
                  <c:v>0.63164654508092599</c:v>
                </c:pt>
                <c:pt idx="2452">
                  <c:v>0.63190341638840097</c:v>
                </c:pt>
                <c:pt idx="2453">
                  <c:v>0.63216028769587596</c:v>
                </c:pt>
                <c:pt idx="2454">
                  <c:v>0.63241715900335105</c:v>
                </c:pt>
                <c:pt idx="2455">
                  <c:v>0.63267403031082603</c:v>
                </c:pt>
                <c:pt idx="2456">
                  <c:v>0.63293090161830101</c:v>
                </c:pt>
                <c:pt idx="2457">
                  <c:v>0.63318777292577599</c:v>
                </c:pt>
                <c:pt idx="2458">
                  <c:v>0.63344464423325098</c:v>
                </c:pt>
                <c:pt idx="2459">
                  <c:v>0.63370151554072596</c:v>
                </c:pt>
                <c:pt idx="2460">
                  <c:v>0.63395838684820105</c:v>
                </c:pt>
                <c:pt idx="2461">
                  <c:v>0.63421525815567603</c:v>
                </c:pt>
                <c:pt idx="2462">
                  <c:v>0.63447212946315101</c:v>
                </c:pt>
                <c:pt idx="2463">
                  <c:v>0.634729000770626</c:v>
                </c:pt>
                <c:pt idx="2464">
                  <c:v>0.63498587207810098</c:v>
                </c:pt>
                <c:pt idx="2465">
                  <c:v>0.63524274338557596</c:v>
                </c:pt>
                <c:pt idx="2466">
                  <c:v>0.63549961469305105</c:v>
                </c:pt>
                <c:pt idx="2467">
                  <c:v>0.63575648600052603</c:v>
                </c:pt>
                <c:pt idx="2468">
                  <c:v>0.63601335730800101</c:v>
                </c:pt>
                <c:pt idx="2469">
                  <c:v>0.636270228615475</c:v>
                </c:pt>
                <c:pt idx="2470">
                  <c:v>0.63652709992294998</c:v>
                </c:pt>
                <c:pt idx="2471">
                  <c:v>0.63678397123042496</c:v>
                </c:pt>
                <c:pt idx="2472">
                  <c:v>0.63704084253790005</c:v>
                </c:pt>
                <c:pt idx="2473">
                  <c:v>0.63729771384537504</c:v>
                </c:pt>
                <c:pt idx="2474">
                  <c:v>0.63755458515285002</c:v>
                </c:pt>
                <c:pt idx="2475">
                  <c:v>0.637811456460325</c:v>
                </c:pt>
                <c:pt idx="2476">
                  <c:v>0.63806832776779998</c:v>
                </c:pt>
                <c:pt idx="2477">
                  <c:v>0.63832519907527496</c:v>
                </c:pt>
                <c:pt idx="2478">
                  <c:v>0.63858207038274994</c:v>
                </c:pt>
                <c:pt idx="2479">
                  <c:v>0.63883894169022504</c:v>
                </c:pt>
                <c:pt idx="2480">
                  <c:v>0.63909581299770002</c:v>
                </c:pt>
                <c:pt idx="2481">
                  <c:v>0.639352684305175</c:v>
                </c:pt>
                <c:pt idx="2482">
                  <c:v>0.63960955561264998</c:v>
                </c:pt>
                <c:pt idx="2483">
                  <c:v>0.63986642692012496</c:v>
                </c:pt>
                <c:pt idx="2484">
                  <c:v>0.64012329822759995</c:v>
                </c:pt>
                <c:pt idx="2485">
                  <c:v>0.64038016953507504</c:v>
                </c:pt>
                <c:pt idx="2486">
                  <c:v>0.64063704084255002</c:v>
                </c:pt>
                <c:pt idx="2487">
                  <c:v>0.640893912150024</c:v>
                </c:pt>
                <c:pt idx="2488">
                  <c:v>0.64115078345749899</c:v>
                </c:pt>
                <c:pt idx="2489">
                  <c:v>0.64140765476497397</c:v>
                </c:pt>
                <c:pt idx="2490">
                  <c:v>0.64166452607244895</c:v>
                </c:pt>
                <c:pt idx="2491">
                  <c:v>0.64192139737992404</c:v>
                </c:pt>
                <c:pt idx="2492">
                  <c:v>0.64217826868739902</c:v>
                </c:pt>
                <c:pt idx="2493">
                  <c:v>0.642435139994874</c:v>
                </c:pt>
                <c:pt idx="2494">
                  <c:v>0.64269201130234899</c:v>
                </c:pt>
                <c:pt idx="2495">
                  <c:v>0.64294888260982397</c:v>
                </c:pt>
                <c:pt idx="2496">
                  <c:v>0.64320575391729895</c:v>
                </c:pt>
                <c:pt idx="2497">
                  <c:v>0.64346262522477404</c:v>
                </c:pt>
                <c:pt idx="2498">
                  <c:v>0.64371949653224902</c:v>
                </c:pt>
                <c:pt idx="2499">
                  <c:v>0.64397636783972401</c:v>
                </c:pt>
                <c:pt idx="2500">
                  <c:v>0.64423323914719899</c:v>
                </c:pt>
                <c:pt idx="2501">
                  <c:v>0.64449011045467397</c:v>
                </c:pt>
                <c:pt idx="2502">
                  <c:v>0.64474698176214895</c:v>
                </c:pt>
                <c:pt idx="2503">
                  <c:v>0.64500385306962404</c:v>
                </c:pt>
                <c:pt idx="2504">
                  <c:v>0.64526072437709903</c:v>
                </c:pt>
                <c:pt idx="2505">
                  <c:v>0.64551759568457401</c:v>
                </c:pt>
                <c:pt idx="2506">
                  <c:v>0.64577446699204799</c:v>
                </c:pt>
                <c:pt idx="2507">
                  <c:v>0.64603133829952297</c:v>
                </c:pt>
                <c:pt idx="2508">
                  <c:v>0.64628820960699795</c:v>
                </c:pt>
                <c:pt idx="2509">
                  <c:v>0.64654508091447305</c:v>
                </c:pt>
                <c:pt idx="2510">
                  <c:v>0.64680195222194803</c:v>
                </c:pt>
                <c:pt idx="2511">
                  <c:v>0.64705882352942301</c:v>
                </c:pt>
                <c:pt idx="2512">
                  <c:v>0.64731569483689799</c:v>
                </c:pt>
                <c:pt idx="2513">
                  <c:v>0.64757256614437297</c:v>
                </c:pt>
                <c:pt idx="2514">
                  <c:v>0.64782943745184796</c:v>
                </c:pt>
                <c:pt idx="2515">
                  <c:v>0.64808630875932305</c:v>
                </c:pt>
                <c:pt idx="2516">
                  <c:v>0.64834318006679803</c:v>
                </c:pt>
                <c:pt idx="2517">
                  <c:v>0.64860005137427301</c:v>
                </c:pt>
                <c:pt idx="2518">
                  <c:v>0.64885692268174799</c:v>
                </c:pt>
                <c:pt idx="2519">
                  <c:v>0.64911379398922298</c:v>
                </c:pt>
                <c:pt idx="2520">
                  <c:v>0.64937066529669796</c:v>
                </c:pt>
                <c:pt idx="2521">
                  <c:v>0.64962753660417205</c:v>
                </c:pt>
                <c:pt idx="2522">
                  <c:v>0.64988440791164703</c:v>
                </c:pt>
                <c:pt idx="2523">
                  <c:v>0.65014127921912201</c:v>
                </c:pt>
                <c:pt idx="2524">
                  <c:v>0.650398150526597</c:v>
                </c:pt>
                <c:pt idx="2525">
                  <c:v>0.65065502183407198</c:v>
                </c:pt>
                <c:pt idx="2526">
                  <c:v>0.65091189314154696</c:v>
                </c:pt>
                <c:pt idx="2527">
                  <c:v>0.65116876444902205</c:v>
                </c:pt>
                <c:pt idx="2528">
                  <c:v>0.65142563575649703</c:v>
                </c:pt>
                <c:pt idx="2529">
                  <c:v>0.65168250706397202</c:v>
                </c:pt>
                <c:pt idx="2530">
                  <c:v>0.651939378371447</c:v>
                </c:pt>
                <c:pt idx="2531">
                  <c:v>0.65219624967892198</c:v>
                </c:pt>
                <c:pt idx="2532">
                  <c:v>0.65245312098639696</c:v>
                </c:pt>
                <c:pt idx="2533">
                  <c:v>0.65270999229387205</c:v>
                </c:pt>
                <c:pt idx="2534">
                  <c:v>0.65296686360134704</c:v>
                </c:pt>
                <c:pt idx="2535">
                  <c:v>0.65322373490882202</c:v>
                </c:pt>
                <c:pt idx="2536">
                  <c:v>0.653480606216297</c:v>
                </c:pt>
                <c:pt idx="2537">
                  <c:v>0.65373747752377098</c:v>
                </c:pt>
                <c:pt idx="2538">
                  <c:v>0.65399434883124696</c:v>
                </c:pt>
                <c:pt idx="2539">
                  <c:v>0.65425122013872095</c:v>
                </c:pt>
                <c:pt idx="2540">
                  <c:v>0.65450809144619604</c:v>
                </c:pt>
                <c:pt idx="2541">
                  <c:v>0.65476496275367102</c:v>
                </c:pt>
                <c:pt idx="2542">
                  <c:v>0.655021834061146</c:v>
                </c:pt>
                <c:pt idx="2543">
                  <c:v>0.65527870536862098</c:v>
                </c:pt>
                <c:pt idx="2544">
                  <c:v>0.65553557667609597</c:v>
                </c:pt>
                <c:pt idx="2545">
                  <c:v>0.65579244798357095</c:v>
                </c:pt>
                <c:pt idx="2546">
                  <c:v>0.65604931929104604</c:v>
                </c:pt>
                <c:pt idx="2547">
                  <c:v>0.65630619059852102</c:v>
                </c:pt>
                <c:pt idx="2548">
                  <c:v>0.656563061905996</c:v>
                </c:pt>
                <c:pt idx="2549">
                  <c:v>0.65681993321347099</c:v>
                </c:pt>
                <c:pt idx="2550">
                  <c:v>0.65707680452094597</c:v>
                </c:pt>
                <c:pt idx="2551">
                  <c:v>0.65733367582842095</c:v>
                </c:pt>
                <c:pt idx="2552">
                  <c:v>0.65759054713589604</c:v>
                </c:pt>
                <c:pt idx="2553">
                  <c:v>0.65784741844337102</c:v>
                </c:pt>
                <c:pt idx="2554">
                  <c:v>0.65810428975084601</c:v>
                </c:pt>
                <c:pt idx="2555">
                  <c:v>0.65836116105832099</c:v>
                </c:pt>
                <c:pt idx="2556">
                  <c:v>0.65861803236579597</c:v>
                </c:pt>
                <c:pt idx="2557">
                  <c:v>0.65887490367327095</c:v>
                </c:pt>
                <c:pt idx="2558">
                  <c:v>0.65913177498074604</c:v>
                </c:pt>
                <c:pt idx="2559">
                  <c:v>0.65938864628822003</c:v>
                </c:pt>
                <c:pt idx="2560">
                  <c:v>0.65964551759569501</c:v>
                </c:pt>
                <c:pt idx="2561">
                  <c:v>0.65990238890316999</c:v>
                </c:pt>
                <c:pt idx="2562">
                  <c:v>0.66015926021064497</c:v>
                </c:pt>
                <c:pt idx="2563">
                  <c:v>0.66041613151811995</c:v>
                </c:pt>
                <c:pt idx="2564">
                  <c:v>0.66067300282559505</c:v>
                </c:pt>
                <c:pt idx="2565">
                  <c:v>0.66092987413307003</c:v>
                </c:pt>
                <c:pt idx="2566">
                  <c:v>0.66118674544054501</c:v>
                </c:pt>
                <c:pt idx="2567">
                  <c:v>0.66144361674801999</c:v>
                </c:pt>
                <c:pt idx="2568">
                  <c:v>0.66170048805549497</c:v>
                </c:pt>
                <c:pt idx="2569">
                  <c:v>0.66195735936296995</c:v>
                </c:pt>
                <c:pt idx="2570">
                  <c:v>0.66221423067044505</c:v>
                </c:pt>
                <c:pt idx="2571">
                  <c:v>0.66247110197792003</c:v>
                </c:pt>
                <c:pt idx="2572">
                  <c:v>0.66272797328539501</c:v>
                </c:pt>
                <c:pt idx="2573">
                  <c:v>0.66298484459286999</c:v>
                </c:pt>
                <c:pt idx="2574">
                  <c:v>0.66324171590034497</c:v>
                </c:pt>
                <c:pt idx="2575">
                  <c:v>0.66349858720781996</c:v>
                </c:pt>
                <c:pt idx="2576">
                  <c:v>0.66375545851529505</c:v>
                </c:pt>
                <c:pt idx="2577">
                  <c:v>0.66401232982276903</c:v>
                </c:pt>
                <c:pt idx="2578">
                  <c:v>0.66426920113024401</c:v>
                </c:pt>
                <c:pt idx="2579">
                  <c:v>0.664526072437719</c:v>
                </c:pt>
                <c:pt idx="2580">
                  <c:v>0.66478294374519398</c:v>
                </c:pt>
                <c:pt idx="2581">
                  <c:v>0.66503981505266896</c:v>
                </c:pt>
                <c:pt idx="2582">
                  <c:v>0.66529668636014405</c:v>
                </c:pt>
                <c:pt idx="2583">
                  <c:v>0.66555355766761903</c:v>
                </c:pt>
                <c:pt idx="2584">
                  <c:v>0.66581042897509402</c:v>
                </c:pt>
                <c:pt idx="2585">
                  <c:v>0.666067300282569</c:v>
                </c:pt>
                <c:pt idx="2586">
                  <c:v>0.66632417159004398</c:v>
                </c:pt>
                <c:pt idx="2587">
                  <c:v>0.66658104289751896</c:v>
                </c:pt>
                <c:pt idx="2588">
                  <c:v>0.66683791420499405</c:v>
                </c:pt>
                <c:pt idx="2589">
                  <c:v>0.66709478551246904</c:v>
                </c:pt>
                <c:pt idx="2590">
                  <c:v>0.66735165681994402</c:v>
                </c:pt>
                <c:pt idx="2591">
                  <c:v>0.667608528127419</c:v>
                </c:pt>
                <c:pt idx="2592">
                  <c:v>0.66786539943489398</c:v>
                </c:pt>
                <c:pt idx="2593">
                  <c:v>0.66812227074236796</c:v>
                </c:pt>
                <c:pt idx="2594">
                  <c:v>0.66837914204984294</c:v>
                </c:pt>
                <c:pt idx="2595">
                  <c:v>0.66863601335731804</c:v>
                </c:pt>
                <c:pt idx="2596">
                  <c:v>0.66889288466479302</c:v>
                </c:pt>
                <c:pt idx="2597">
                  <c:v>0.669149755972268</c:v>
                </c:pt>
                <c:pt idx="2598">
                  <c:v>0.66940662727974298</c:v>
                </c:pt>
                <c:pt idx="2599">
                  <c:v>0.66966349858721796</c:v>
                </c:pt>
                <c:pt idx="2600">
                  <c:v>0.66992036989469295</c:v>
                </c:pt>
                <c:pt idx="2601">
                  <c:v>0.67017724120216804</c:v>
                </c:pt>
                <c:pt idx="2602">
                  <c:v>0.67043411250964302</c:v>
                </c:pt>
                <c:pt idx="2603">
                  <c:v>0.670690983817118</c:v>
                </c:pt>
                <c:pt idx="2604">
                  <c:v>0.67094785512459298</c:v>
                </c:pt>
                <c:pt idx="2605">
                  <c:v>0.67120472643206797</c:v>
                </c:pt>
                <c:pt idx="2606">
                  <c:v>0.67146159773954295</c:v>
                </c:pt>
                <c:pt idx="2607">
                  <c:v>0.67171846904701804</c:v>
                </c:pt>
                <c:pt idx="2608">
                  <c:v>0.67197534035449302</c:v>
                </c:pt>
                <c:pt idx="2609">
                  <c:v>0.672232211661968</c:v>
                </c:pt>
                <c:pt idx="2610">
                  <c:v>0.67248908296944299</c:v>
                </c:pt>
                <c:pt idx="2611">
                  <c:v>0.67274595427691697</c:v>
                </c:pt>
                <c:pt idx="2612">
                  <c:v>0.67300282558439195</c:v>
                </c:pt>
                <c:pt idx="2613">
                  <c:v>0.67325969689186704</c:v>
                </c:pt>
                <c:pt idx="2614">
                  <c:v>0.67351656819934203</c:v>
                </c:pt>
                <c:pt idx="2615">
                  <c:v>0.67377343950681701</c:v>
                </c:pt>
                <c:pt idx="2616">
                  <c:v>0.67403031081429199</c:v>
                </c:pt>
                <c:pt idx="2617">
                  <c:v>0.67428718212176697</c:v>
                </c:pt>
                <c:pt idx="2618">
                  <c:v>0.67454405342924195</c:v>
                </c:pt>
                <c:pt idx="2619">
                  <c:v>0.67480092473671704</c:v>
                </c:pt>
                <c:pt idx="2620">
                  <c:v>0.67505779604419203</c:v>
                </c:pt>
                <c:pt idx="2621">
                  <c:v>0.67531466735166701</c:v>
                </c:pt>
                <c:pt idx="2622">
                  <c:v>0.67557153865914199</c:v>
                </c:pt>
                <c:pt idx="2623">
                  <c:v>0.67582840996661697</c:v>
                </c:pt>
                <c:pt idx="2624">
                  <c:v>0.67608528127409195</c:v>
                </c:pt>
                <c:pt idx="2625">
                  <c:v>0.67634215258156705</c:v>
                </c:pt>
                <c:pt idx="2626">
                  <c:v>0.67659902388904203</c:v>
                </c:pt>
                <c:pt idx="2627">
                  <c:v>0.67685589519651701</c:v>
                </c:pt>
                <c:pt idx="2628">
                  <c:v>0.67711276650399099</c:v>
                </c:pt>
                <c:pt idx="2629">
                  <c:v>0.67736963781146597</c:v>
                </c:pt>
                <c:pt idx="2630">
                  <c:v>0.67762650911894096</c:v>
                </c:pt>
                <c:pt idx="2631">
                  <c:v>0.67788338042641605</c:v>
                </c:pt>
                <c:pt idx="2632">
                  <c:v>0.67814025173389103</c:v>
                </c:pt>
                <c:pt idx="2633">
                  <c:v>0.67839712304136601</c:v>
                </c:pt>
                <c:pt idx="2634">
                  <c:v>0.67865399434884099</c:v>
                </c:pt>
                <c:pt idx="2635">
                  <c:v>0.67891086565631598</c:v>
                </c:pt>
                <c:pt idx="2636">
                  <c:v>0.67916773696379096</c:v>
                </c:pt>
                <c:pt idx="2637">
                  <c:v>0.67942460827126605</c:v>
                </c:pt>
                <c:pt idx="2638">
                  <c:v>0.67993835088621601</c:v>
                </c:pt>
                <c:pt idx="2639">
                  <c:v>0.680195222193691</c:v>
                </c:pt>
                <c:pt idx="2640">
                  <c:v>0.68045209350116598</c:v>
                </c:pt>
                <c:pt idx="2641">
                  <c:v>0.68070896480864096</c:v>
                </c:pt>
                <c:pt idx="2642">
                  <c:v>0.68096583611611605</c:v>
                </c:pt>
                <c:pt idx="2643">
                  <c:v>0.68122270742359103</c:v>
                </c:pt>
                <c:pt idx="2644">
                  <c:v>0.68147957873106602</c:v>
                </c:pt>
                <c:pt idx="2645">
                  <c:v>0.681736450038541</c:v>
                </c:pt>
                <c:pt idx="2646">
                  <c:v>0.68199332134601498</c:v>
                </c:pt>
                <c:pt idx="2647">
                  <c:v>0.68225019265348996</c:v>
                </c:pt>
                <c:pt idx="2648">
                  <c:v>0.68250706396096505</c:v>
                </c:pt>
                <c:pt idx="2649">
                  <c:v>0.68276393526844004</c:v>
                </c:pt>
                <c:pt idx="2650">
                  <c:v>0.68302080657591502</c:v>
                </c:pt>
                <c:pt idx="2651">
                  <c:v>0.68327767788339</c:v>
                </c:pt>
                <c:pt idx="2652">
                  <c:v>0.68353454919086498</c:v>
                </c:pt>
                <c:pt idx="2653">
                  <c:v>0.68379142049833996</c:v>
                </c:pt>
                <c:pt idx="2654">
                  <c:v>0.68404829180581495</c:v>
                </c:pt>
                <c:pt idx="2655">
                  <c:v>0.68430516311329004</c:v>
                </c:pt>
                <c:pt idx="2656">
                  <c:v>0.68456203442076502</c:v>
                </c:pt>
                <c:pt idx="2657">
                  <c:v>0.68481890572824</c:v>
                </c:pt>
                <c:pt idx="2658">
                  <c:v>0.68507577703571498</c:v>
                </c:pt>
                <c:pt idx="2659">
                  <c:v>0.68533264834318997</c:v>
                </c:pt>
                <c:pt idx="2660">
                  <c:v>0.68558951965066495</c:v>
                </c:pt>
                <c:pt idx="2661">
                  <c:v>0.68584639095814004</c:v>
                </c:pt>
                <c:pt idx="2662">
                  <c:v>0.68610326226561502</c:v>
                </c:pt>
                <c:pt idx="2663">
                  <c:v>0.68636013357309</c:v>
                </c:pt>
                <c:pt idx="2664">
                  <c:v>0.68661700488056399</c:v>
                </c:pt>
                <c:pt idx="2665">
                  <c:v>0.68687387618803897</c:v>
                </c:pt>
                <c:pt idx="2666">
                  <c:v>0.68713074749551395</c:v>
                </c:pt>
                <c:pt idx="2667">
                  <c:v>0.68738761880298904</c:v>
                </c:pt>
                <c:pt idx="2668">
                  <c:v>0.68764449011046402</c:v>
                </c:pt>
                <c:pt idx="2669">
                  <c:v>0.68790136141793901</c:v>
                </c:pt>
                <c:pt idx="2670">
                  <c:v>0.68815823272541399</c:v>
                </c:pt>
                <c:pt idx="2671">
                  <c:v>0.68841510403288897</c:v>
                </c:pt>
                <c:pt idx="2672">
                  <c:v>0.68867197534036395</c:v>
                </c:pt>
                <c:pt idx="2673">
                  <c:v>0.68892884664783904</c:v>
                </c:pt>
                <c:pt idx="2674">
                  <c:v>0.68918571795531403</c:v>
                </c:pt>
                <c:pt idx="2675">
                  <c:v>0.68944258926278901</c:v>
                </c:pt>
                <c:pt idx="2676">
                  <c:v>0.68969946057026399</c:v>
                </c:pt>
                <c:pt idx="2677">
                  <c:v>0.68995633187773897</c:v>
                </c:pt>
                <c:pt idx="2678">
                  <c:v>0.69021320318521395</c:v>
                </c:pt>
                <c:pt idx="2679">
                  <c:v>0.69047007449268905</c:v>
                </c:pt>
                <c:pt idx="2680">
                  <c:v>0.69072694580016403</c:v>
                </c:pt>
                <c:pt idx="2681">
                  <c:v>0.69098381710763901</c:v>
                </c:pt>
                <c:pt idx="2682">
                  <c:v>0.69124068841511399</c:v>
                </c:pt>
                <c:pt idx="2683">
                  <c:v>0.69149755972258897</c:v>
                </c:pt>
                <c:pt idx="2684">
                  <c:v>0.69175443103006296</c:v>
                </c:pt>
                <c:pt idx="2685">
                  <c:v>0.69201130233753805</c:v>
                </c:pt>
                <c:pt idx="2686">
                  <c:v>0.69226817364501303</c:v>
                </c:pt>
                <c:pt idx="2687">
                  <c:v>0.69252504495248801</c:v>
                </c:pt>
                <c:pt idx="2688">
                  <c:v>0.69278191625996299</c:v>
                </c:pt>
                <c:pt idx="2689">
                  <c:v>0.69303878756743797</c:v>
                </c:pt>
                <c:pt idx="2690">
                  <c:v>0.69329565887491296</c:v>
                </c:pt>
                <c:pt idx="2691">
                  <c:v>0.69355253018238805</c:v>
                </c:pt>
                <c:pt idx="2692">
                  <c:v>0.69380940148986303</c:v>
                </c:pt>
                <c:pt idx="2693">
                  <c:v>0.69406627279733801</c:v>
                </c:pt>
                <c:pt idx="2694">
                  <c:v>0.69432314410481299</c:v>
                </c:pt>
                <c:pt idx="2695">
                  <c:v>0.69458001541228798</c:v>
                </c:pt>
                <c:pt idx="2696">
                  <c:v>0.69483688671976296</c:v>
                </c:pt>
                <c:pt idx="2697">
                  <c:v>0.69509375802723805</c:v>
                </c:pt>
                <c:pt idx="2698">
                  <c:v>0.69535062933471303</c:v>
                </c:pt>
                <c:pt idx="2699">
                  <c:v>0.69560750064218801</c:v>
                </c:pt>
                <c:pt idx="2700">
                  <c:v>0.695864371949662</c:v>
                </c:pt>
                <c:pt idx="2701">
                  <c:v>0.69612124325713698</c:v>
                </c:pt>
                <c:pt idx="2702">
                  <c:v>0.69637811456461196</c:v>
                </c:pt>
                <c:pt idx="2703">
                  <c:v>0.69663498587208705</c:v>
                </c:pt>
                <c:pt idx="2704">
                  <c:v>0.69689185717956204</c:v>
                </c:pt>
                <c:pt idx="2705">
                  <c:v>0.69714872848703702</c:v>
                </c:pt>
                <c:pt idx="2706">
                  <c:v>0.697405599794512</c:v>
                </c:pt>
                <c:pt idx="2707">
                  <c:v>0.69766247110198698</c:v>
                </c:pt>
                <c:pt idx="2708">
                  <c:v>0.69791934240946196</c:v>
                </c:pt>
                <c:pt idx="2709">
                  <c:v>0.69817621371693706</c:v>
                </c:pt>
                <c:pt idx="2710">
                  <c:v>0.69843308502441204</c:v>
                </c:pt>
                <c:pt idx="2711">
                  <c:v>0.69868995633188702</c:v>
                </c:pt>
                <c:pt idx="2712">
                  <c:v>0.698946827639362</c:v>
                </c:pt>
                <c:pt idx="2713">
                  <c:v>0.69920369894683698</c:v>
                </c:pt>
                <c:pt idx="2714">
                  <c:v>0.69946057025431196</c:v>
                </c:pt>
                <c:pt idx="2715">
                  <c:v>0.69971744156178695</c:v>
                </c:pt>
                <c:pt idx="2716">
                  <c:v>0.69997431286926204</c:v>
                </c:pt>
                <c:pt idx="2717">
                  <c:v>0.70023118417673702</c:v>
                </c:pt>
                <c:pt idx="2718">
                  <c:v>0.700488055484211</c:v>
                </c:pt>
                <c:pt idx="2719">
                  <c:v>0.70074492679168598</c:v>
                </c:pt>
                <c:pt idx="2720">
                  <c:v>0.70100179809916097</c:v>
                </c:pt>
                <c:pt idx="2721">
                  <c:v>0.70125866940663595</c:v>
                </c:pt>
                <c:pt idx="2722">
                  <c:v>0.70151554071411104</c:v>
                </c:pt>
                <c:pt idx="2723">
                  <c:v>0.70177241202158602</c:v>
                </c:pt>
                <c:pt idx="2724">
                  <c:v>0.702029283329061</c:v>
                </c:pt>
                <c:pt idx="2725">
                  <c:v>0.70228615463653599</c:v>
                </c:pt>
                <c:pt idx="2726">
                  <c:v>0.70254302594401097</c:v>
                </c:pt>
                <c:pt idx="2727">
                  <c:v>0.70279989725148595</c:v>
                </c:pt>
                <c:pt idx="2728">
                  <c:v>0.70305676855896104</c:v>
                </c:pt>
                <c:pt idx="2729">
                  <c:v>0.70331363986643602</c:v>
                </c:pt>
                <c:pt idx="2730">
                  <c:v>0.70357051117391101</c:v>
                </c:pt>
                <c:pt idx="2731">
                  <c:v>0.70382738248138599</c:v>
                </c:pt>
                <c:pt idx="2732">
                  <c:v>0.70408425378886097</c:v>
                </c:pt>
                <c:pt idx="2733">
                  <c:v>0.70434112509633595</c:v>
                </c:pt>
                <c:pt idx="2734">
                  <c:v>0.70459799640381104</c:v>
                </c:pt>
                <c:pt idx="2735">
                  <c:v>0.70485486771128603</c:v>
                </c:pt>
                <c:pt idx="2736">
                  <c:v>0.70511173901876101</c:v>
                </c:pt>
                <c:pt idx="2737">
                  <c:v>0.70536861032623499</c:v>
                </c:pt>
                <c:pt idx="2738">
                  <c:v>0.70562548163370997</c:v>
                </c:pt>
                <c:pt idx="2739">
                  <c:v>0.70588235294118495</c:v>
                </c:pt>
                <c:pt idx="2740">
                  <c:v>0.70613922424866005</c:v>
                </c:pt>
                <c:pt idx="2741">
                  <c:v>0.70639609555613503</c:v>
                </c:pt>
                <c:pt idx="2742">
                  <c:v>0.70665296686361001</c:v>
                </c:pt>
                <c:pt idx="2743">
                  <c:v>0.70690983817108499</c:v>
                </c:pt>
                <c:pt idx="2744">
                  <c:v>0.70716670947855997</c:v>
                </c:pt>
                <c:pt idx="2745">
                  <c:v>0.70742358078603496</c:v>
                </c:pt>
                <c:pt idx="2746">
                  <c:v>0.70768045209351005</c:v>
                </c:pt>
                <c:pt idx="2747">
                  <c:v>0.70793732340098503</c:v>
                </c:pt>
                <c:pt idx="2748">
                  <c:v>0.70819419470846001</c:v>
                </c:pt>
                <c:pt idx="2749">
                  <c:v>0.70845106601593499</c:v>
                </c:pt>
                <c:pt idx="2750">
                  <c:v>0.70870793732340998</c:v>
                </c:pt>
                <c:pt idx="2751">
                  <c:v>0.70896480863088496</c:v>
                </c:pt>
                <c:pt idx="2752">
                  <c:v>0.70922167993836005</c:v>
                </c:pt>
                <c:pt idx="2753">
                  <c:v>0.70947855124583503</c:v>
                </c:pt>
                <c:pt idx="2754">
                  <c:v>0.70973542255331001</c:v>
                </c:pt>
                <c:pt idx="2755">
                  <c:v>0.709992293860784</c:v>
                </c:pt>
                <c:pt idx="2756">
                  <c:v>0.71024916516825898</c:v>
                </c:pt>
                <c:pt idx="2757">
                  <c:v>0.71050603647573396</c:v>
                </c:pt>
                <c:pt idx="2758">
                  <c:v>0.71076290778320905</c:v>
                </c:pt>
                <c:pt idx="2759">
                  <c:v>0.71101977909068403</c:v>
                </c:pt>
                <c:pt idx="2760">
                  <c:v>0.71127665039815902</c:v>
                </c:pt>
                <c:pt idx="2761">
                  <c:v>0.711533521705634</c:v>
                </c:pt>
                <c:pt idx="2762">
                  <c:v>0.71179039301310898</c:v>
                </c:pt>
                <c:pt idx="2763">
                  <c:v>0.71204726432058396</c:v>
                </c:pt>
                <c:pt idx="2764">
                  <c:v>0.71230413562805905</c:v>
                </c:pt>
                <c:pt idx="2765">
                  <c:v>0.71256100693553404</c:v>
                </c:pt>
                <c:pt idx="2766">
                  <c:v>0.71281787824300902</c:v>
                </c:pt>
                <c:pt idx="2767">
                  <c:v>0.713074749550484</c:v>
                </c:pt>
                <c:pt idx="2768">
                  <c:v>0.71333162085795898</c:v>
                </c:pt>
                <c:pt idx="2769">
                  <c:v>0.71358849216543396</c:v>
                </c:pt>
                <c:pt idx="2770">
                  <c:v>0.71384536347290894</c:v>
                </c:pt>
                <c:pt idx="2771">
                  <c:v>0.71410223478038404</c:v>
                </c:pt>
                <c:pt idx="2772">
                  <c:v>0.71435910608785902</c:v>
                </c:pt>
                <c:pt idx="2773">
                  <c:v>0.714615977395333</c:v>
                </c:pt>
                <c:pt idx="2774">
                  <c:v>0.71487284870280798</c:v>
                </c:pt>
                <c:pt idx="2775">
                  <c:v>0.71512972001028297</c:v>
                </c:pt>
                <c:pt idx="2776">
                  <c:v>0.71538659131775795</c:v>
                </c:pt>
                <c:pt idx="2777">
                  <c:v>0.71564346262523304</c:v>
                </c:pt>
                <c:pt idx="2778">
                  <c:v>0.71590033393270802</c:v>
                </c:pt>
                <c:pt idx="2779">
                  <c:v>0.716157205240183</c:v>
                </c:pt>
                <c:pt idx="2780">
                  <c:v>0.71641407654765799</c:v>
                </c:pt>
                <c:pt idx="2781">
                  <c:v>0.71667094785513297</c:v>
                </c:pt>
                <c:pt idx="2782">
                  <c:v>0.71692781916260795</c:v>
                </c:pt>
                <c:pt idx="2783">
                  <c:v>0.71718469047008304</c:v>
                </c:pt>
                <c:pt idx="2784">
                  <c:v>0.71744156177755802</c:v>
                </c:pt>
                <c:pt idx="2785">
                  <c:v>0.71769843308503301</c:v>
                </c:pt>
                <c:pt idx="2786">
                  <c:v>0.71795530439250799</c:v>
                </c:pt>
                <c:pt idx="2787">
                  <c:v>0.71821217569998297</c:v>
                </c:pt>
                <c:pt idx="2788">
                  <c:v>0.71846904700745795</c:v>
                </c:pt>
                <c:pt idx="2789">
                  <c:v>0.71872591831493304</c:v>
                </c:pt>
                <c:pt idx="2790">
                  <c:v>0.71898278962240803</c:v>
                </c:pt>
                <c:pt idx="2791">
                  <c:v>0.71923966092988201</c:v>
                </c:pt>
                <c:pt idx="2792">
                  <c:v>0.71949653223735699</c:v>
                </c:pt>
                <c:pt idx="2793">
                  <c:v>0.71975340354483197</c:v>
                </c:pt>
                <c:pt idx="2794">
                  <c:v>0.72001027485230695</c:v>
                </c:pt>
                <c:pt idx="2795">
                  <c:v>0.72026714615978205</c:v>
                </c:pt>
                <c:pt idx="2796">
                  <c:v>0.72052401746725703</c:v>
                </c:pt>
                <c:pt idx="2797">
                  <c:v>0.72078088877473201</c:v>
                </c:pt>
                <c:pt idx="2798">
                  <c:v>0.72103776008220699</c:v>
                </c:pt>
                <c:pt idx="2799">
                  <c:v>0.72129463138968197</c:v>
                </c:pt>
                <c:pt idx="2800">
                  <c:v>0.72155150269715695</c:v>
                </c:pt>
                <c:pt idx="2801">
                  <c:v>0.72180837400463205</c:v>
                </c:pt>
                <c:pt idx="2802">
                  <c:v>0.72206524531210703</c:v>
                </c:pt>
                <c:pt idx="2803">
                  <c:v>0.72232211661958201</c:v>
                </c:pt>
                <c:pt idx="2804">
                  <c:v>0.72257898792705699</c:v>
                </c:pt>
                <c:pt idx="2805">
                  <c:v>0.72283585923453197</c:v>
                </c:pt>
                <c:pt idx="2806">
                  <c:v>0.72309273054200696</c:v>
                </c:pt>
                <c:pt idx="2807">
                  <c:v>0.72334960184948205</c:v>
                </c:pt>
                <c:pt idx="2808">
                  <c:v>0.72360647315695703</c:v>
                </c:pt>
                <c:pt idx="2809">
                  <c:v>0.72386334446443101</c:v>
                </c:pt>
                <c:pt idx="2810">
                  <c:v>0.724120215771906</c:v>
                </c:pt>
                <c:pt idx="2811">
                  <c:v>0.72437708707938098</c:v>
                </c:pt>
                <c:pt idx="2812">
                  <c:v>0.72463395838685596</c:v>
                </c:pt>
                <c:pt idx="2813">
                  <c:v>0.72489082969433105</c:v>
                </c:pt>
                <c:pt idx="2814">
                  <c:v>0.72514770100180603</c:v>
                </c:pt>
                <c:pt idx="2815">
                  <c:v>0.72540457230928101</c:v>
                </c:pt>
                <c:pt idx="2816">
                  <c:v>0.725661443616756</c:v>
                </c:pt>
                <c:pt idx="2817">
                  <c:v>0.72591831492423098</c:v>
                </c:pt>
                <c:pt idx="2818">
                  <c:v>0.72617518623170596</c:v>
                </c:pt>
                <c:pt idx="2819">
                  <c:v>0.72643205753918105</c:v>
                </c:pt>
                <c:pt idx="2820">
                  <c:v>0.72668892884665603</c:v>
                </c:pt>
                <c:pt idx="2821">
                  <c:v>0.72694580015413102</c:v>
                </c:pt>
                <c:pt idx="2822">
                  <c:v>0.727202671461606</c:v>
                </c:pt>
                <c:pt idx="2823">
                  <c:v>0.72745954276907998</c:v>
                </c:pt>
                <c:pt idx="2824">
                  <c:v>0.72771641407655596</c:v>
                </c:pt>
                <c:pt idx="2825">
                  <c:v>0.72797328538403006</c:v>
                </c:pt>
                <c:pt idx="2826">
                  <c:v>0.72823015669150504</c:v>
                </c:pt>
                <c:pt idx="2827">
                  <c:v>0.72848702799898002</c:v>
                </c:pt>
                <c:pt idx="2828">
                  <c:v>0.728743899306455</c:v>
                </c:pt>
                <c:pt idx="2829">
                  <c:v>0.72900077061392998</c:v>
                </c:pt>
                <c:pt idx="2830">
                  <c:v>0.72925764192140496</c:v>
                </c:pt>
                <c:pt idx="2831">
                  <c:v>0.72951451322887995</c:v>
                </c:pt>
                <c:pt idx="2832">
                  <c:v>0.72977138453635504</c:v>
                </c:pt>
                <c:pt idx="2833">
                  <c:v>0.73002825584383002</c:v>
                </c:pt>
                <c:pt idx="2834">
                  <c:v>0.730285127151305</c:v>
                </c:pt>
                <c:pt idx="2835">
                  <c:v>0.73054199845877998</c:v>
                </c:pt>
                <c:pt idx="2836">
                  <c:v>0.73079886976625497</c:v>
                </c:pt>
                <c:pt idx="2837">
                  <c:v>0.73105574107372995</c:v>
                </c:pt>
                <c:pt idx="2838">
                  <c:v>0.73131261238120504</c:v>
                </c:pt>
                <c:pt idx="2839">
                  <c:v>0.73156948368868002</c:v>
                </c:pt>
                <c:pt idx="2840">
                  <c:v>0.731826354996155</c:v>
                </c:pt>
                <c:pt idx="2841">
                  <c:v>0.73208322630362999</c:v>
                </c:pt>
                <c:pt idx="2842">
                  <c:v>0.73234009761110497</c:v>
                </c:pt>
                <c:pt idx="2843">
                  <c:v>0.73259696891857895</c:v>
                </c:pt>
                <c:pt idx="2844">
                  <c:v>0.73285384022605504</c:v>
                </c:pt>
                <c:pt idx="2845">
                  <c:v>0.73311071153352902</c:v>
                </c:pt>
                <c:pt idx="2846">
                  <c:v>0.73336758284100401</c:v>
                </c:pt>
                <c:pt idx="2847">
                  <c:v>0.73362445414847899</c:v>
                </c:pt>
                <c:pt idx="2848">
                  <c:v>0.73388132545595397</c:v>
                </c:pt>
                <c:pt idx="2849">
                  <c:v>0.73413819676342895</c:v>
                </c:pt>
                <c:pt idx="2850">
                  <c:v>0.73439506807090404</c:v>
                </c:pt>
                <c:pt idx="2851">
                  <c:v>0.73465193937837903</c:v>
                </c:pt>
                <c:pt idx="2852">
                  <c:v>0.73490881068585401</c:v>
                </c:pt>
                <c:pt idx="2853">
                  <c:v>0.73516568199332899</c:v>
                </c:pt>
                <c:pt idx="2854">
                  <c:v>0.73542255330080397</c:v>
                </c:pt>
                <c:pt idx="2855">
                  <c:v>0.73567942460827895</c:v>
                </c:pt>
                <c:pt idx="2856">
                  <c:v>0.73593629591575405</c:v>
                </c:pt>
                <c:pt idx="2857">
                  <c:v>0.73619316722322903</c:v>
                </c:pt>
                <c:pt idx="2858">
                  <c:v>0.73645003853070401</c:v>
                </c:pt>
                <c:pt idx="2859">
                  <c:v>0.73670690983817899</c:v>
                </c:pt>
                <c:pt idx="2860">
                  <c:v>0.73696378114565397</c:v>
                </c:pt>
                <c:pt idx="2861">
                  <c:v>0.73722065245312896</c:v>
                </c:pt>
                <c:pt idx="2862">
                  <c:v>0.73747752376060405</c:v>
                </c:pt>
                <c:pt idx="2863">
                  <c:v>0.73773439506807803</c:v>
                </c:pt>
                <c:pt idx="2864">
                  <c:v>0.73799126637555301</c:v>
                </c:pt>
                <c:pt idx="2865">
                  <c:v>0.73824813768302799</c:v>
                </c:pt>
                <c:pt idx="2866">
                  <c:v>0.73850500899050298</c:v>
                </c:pt>
                <c:pt idx="2867">
                  <c:v>0.73876188029797796</c:v>
                </c:pt>
                <c:pt idx="2868">
                  <c:v>0.73901875160545305</c:v>
                </c:pt>
                <c:pt idx="2869">
                  <c:v>0.73927562291292803</c:v>
                </c:pt>
                <c:pt idx="2870">
                  <c:v>0.73953249422040301</c:v>
                </c:pt>
                <c:pt idx="2871">
                  <c:v>0.739789365527878</c:v>
                </c:pt>
                <c:pt idx="2872">
                  <c:v>0.74004623683535298</c:v>
                </c:pt>
                <c:pt idx="2873">
                  <c:v>0.74030310814282796</c:v>
                </c:pt>
                <c:pt idx="2874">
                  <c:v>0.74055997945030305</c:v>
                </c:pt>
                <c:pt idx="2875">
                  <c:v>0.74081685075777803</c:v>
                </c:pt>
                <c:pt idx="2876">
                  <c:v>0.74107372206525302</c:v>
                </c:pt>
                <c:pt idx="2877">
                  <c:v>0.741330593372727</c:v>
                </c:pt>
                <c:pt idx="2878">
                  <c:v>0.74158746468020198</c:v>
                </c:pt>
                <c:pt idx="2879">
                  <c:v>0.74184433598767696</c:v>
                </c:pt>
                <c:pt idx="2880">
                  <c:v>0.74210120729515205</c:v>
                </c:pt>
                <c:pt idx="2881">
                  <c:v>0.74235807860262704</c:v>
                </c:pt>
                <c:pt idx="2882">
                  <c:v>0.74261494991010202</c:v>
                </c:pt>
                <c:pt idx="2883">
                  <c:v>0.742871821217577</c:v>
                </c:pt>
                <c:pt idx="2884">
                  <c:v>0.74312869252505198</c:v>
                </c:pt>
                <c:pt idx="2885">
                  <c:v>0.74338556383252696</c:v>
                </c:pt>
                <c:pt idx="2886">
                  <c:v>0.74364243514000195</c:v>
                </c:pt>
                <c:pt idx="2887">
                  <c:v>0.74389930644747704</c:v>
                </c:pt>
                <c:pt idx="2888">
                  <c:v>0.74415617775495202</c:v>
                </c:pt>
                <c:pt idx="2889">
                  <c:v>0.744413049062427</c:v>
                </c:pt>
                <c:pt idx="2890">
                  <c:v>0.74466992036990198</c:v>
                </c:pt>
                <c:pt idx="2891">
                  <c:v>0.74492679167737696</c:v>
                </c:pt>
                <c:pt idx="2892">
                  <c:v>0.74518366298485195</c:v>
                </c:pt>
                <c:pt idx="2893">
                  <c:v>0.74544053429232704</c:v>
                </c:pt>
                <c:pt idx="2894">
                  <c:v>0.74569740559980102</c:v>
                </c:pt>
                <c:pt idx="2895">
                  <c:v>0.745954276907276</c:v>
                </c:pt>
                <c:pt idx="2896">
                  <c:v>0.74621114821475099</c:v>
                </c:pt>
                <c:pt idx="2897">
                  <c:v>0.74646801952222597</c:v>
                </c:pt>
                <c:pt idx="2898">
                  <c:v>0.74672489082970095</c:v>
                </c:pt>
                <c:pt idx="2899">
                  <c:v>0.74698176213717604</c:v>
                </c:pt>
                <c:pt idx="2900">
                  <c:v>0.74723863344465102</c:v>
                </c:pt>
                <c:pt idx="2901">
                  <c:v>0.74749550475212601</c:v>
                </c:pt>
                <c:pt idx="2902">
                  <c:v>0.74775237605960099</c:v>
                </c:pt>
                <c:pt idx="2903">
                  <c:v>0.74800924736707597</c:v>
                </c:pt>
                <c:pt idx="2904">
                  <c:v>0.74826611867455095</c:v>
                </c:pt>
                <c:pt idx="2905">
                  <c:v>0.74852298998202604</c:v>
                </c:pt>
                <c:pt idx="2906">
                  <c:v>0.74877986128950103</c:v>
                </c:pt>
                <c:pt idx="2907">
                  <c:v>0.74903673259697601</c:v>
                </c:pt>
                <c:pt idx="2908">
                  <c:v>0.74929360390445099</c:v>
                </c:pt>
                <c:pt idx="2909">
                  <c:v>0.74955047521192597</c:v>
                </c:pt>
                <c:pt idx="2910">
                  <c:v>0.74980734651940095</c:v>
                </c:pt>
                <c:pt idx="2911">
                  <c:v>0.75006421782687605</c:v>
                </c:pt>
                <c:pt idx="2912">
                  <c:v>0.75032108913435103</c:v>
                </c:pt>
                <c:pt idx="2913">
                  <c:v>0.75057796044182601</c:v>
                </c:pt>
                <c:pt idx="2914">
                  <c:v>0.75083483174929999</c:v>
                </c:pt>
                <c:pt idx="2915">
                  <c:v>0.75109170305677497</c:v>
                </c:pt>
                <c:pt idx="2916">
                  <c:v>0.75134857436424995</c:v>
                </c:pt>
                <c:pt idx="2917">
                  <c:v>0.75160544567172505</c:v>
                </c:pt>
                <c:pt idx="2918">
                  <c:v>0.75186231697920003</c:v>
                </c:pt>
                <c:pt idx="2919">
                  <c:v>0.75211918828667501</c:v>
                </c:pt>
                <c:pt idx="2920">
                  <c:v>0.75237605959414999</c:v>
                </c:pt>
                <c:pt idx="2921">
                  <c:v>0.75263293090162497</c:v>
                </c:pt>
                <c:pt idx="2922">
                  <c:v>0.75288980220909996</c:v>
                </c:pt>
                <c:pt idx="2923">
                  <c:v>0.75314667351657505</c:v>
                </c:pt>
                <c:pt idx="2924">
                  <c:v>0.75340354482405003</c:v>
                </c:pt>
                <c:pt idx="2925">
                  <c:v>0.75366041613152501</c:v>
                </c:pt>
                <c:pt idx="2926">
                  <c:v>0.75391728743899999</c:v>
                </c:pt>
                <c:pt idx="2927">
                  <c:v>0.75417415874647498</c:v>
                </c:pt>
                <c:pt idx="2928">
                  <c:v>0.75443103005394996</c:v>
                </c:pt>
                <c:pt idx="2929">
                  <c:v>0.75468790136142505</c:v>
                </c:pt>
                <c:pt idx="2930">
                  <c:v>0.75494477266890003</c:v>
                </c:pt>
                <c:pt idx="2931">
                  <c:v>0.75520164397637501</c:v>
                </c:pt>
                <c:pt idx="2932">
                  <c:v>0.755458515283849</c:v>
                </c:pt>
                <c:pt idx="2933">
                  <c:v>0.75571538659132398</c:v>
                </c:pt>
                <c:pt idx="2934">
                  <c:v>0.75597225789879896</c:v>
                </c:pt>
                <c:pt idx="2935">
                  <c:v>0.75622912920627405</c:v>
                </c:pt>
                <c:pt idx="2936">
                  <c:v>0.75648600051374904</c:v>
                </c:pt>
                <c:pt idx="2937">
                  <c:v>0.75674287182122402</c:v>
                </c:pt>
                <c:pt idx="2938">
                  <c:v>0.756999743128699</c:v>
                </c:pt>
                <c:pt idx="2939">
                  <c:v>0.75725661443617398</c:v>
                </c:pt>
                <c:pt idx="2940">
                  <c:v>0.75751348574364896</c:v>
                </c:pt>
                <c:pt idx="2941">
                  <c:v>0.75777035705112405</c:v>
                </c:pt>
                <c:pt idx="2942">
                  <c:v>0.75802722835859904</c:v>
                </c:pt>
                <c:pt idx="2943">
                  <c:v>0.75828409966607402</c:v>
                </c:pt>
                <c:pt idx="2944">
                  <c:v>0.758540970973549</c:v>
                </c:pt>
                <c:pt idx="2945">
                  <c:v>0.75879784228102398</c:v>
                </c:pt>
                <c:pt idx="2946">
                  <c:v>0.75905471358849896</c:v>
                </c:pt>
                <c:pt idx="2947">
                  <c:v>0.75931158489597395</c:v>
                </c:pt>
                <c:pt idx="2948">
                  <c:v>0.75956845620344904</c:v>
                </c:pt>
                <c:pt idx="2949">
                  <c:v>0.75982532751092402</c:v>
                </c:pt>
                <c:pt idx="2950">
                  <c:v>0.760082198818399</c:v>
                </c:pt>
                <c:pt idx="2951">
                  <c:v>0.76033907012587398</c:v>
                </c:pt>
                <c:pt idx="2952">
                  <c:v>0.76059594143334797</c:v>
                </c:pt>
                <c:pt idx="2953">
                  <c:v>0.76085281274082295</c:v>
                </c:pt>
                <c:pt idx="2954">
                  <c:v>0.76110968404829804</c:v>
                </c:pt>
                <c:pt idx="2955">
                  <c:v>0.76136655535577302</c:v>
                </c:pt>
                <c:pt idx="2956">
                  <c:v>0.761623426663248</c:v>
                </c:pt>
                <c:pt idx="2957">
                  <c:v>0.76188029797072299</c:v>
                </c:pt>
                <c:pt idx="2958">
                  <c:v>0.76213716927819797</c:v>
                </c:pt>
                <c:pt idx="2959">
                  <c:v>0.76239404058567295</c:v>
                </c:pt>
                <c:pt idx="2960">
                  <c:v>0.76265091189314804</c:v>
                </c:pt>
                <c:pt idx="2961">
                  <c:v>0.76290778320062302</c:v>
                </c:pt>
                <c:pt idx="2962">
                  <c:v>0.76316465450809801</c:v>
                </c:pt>
                <c:pt idx="2963">
                  <c:v>0.76342152581557299</c:v>
                </c:pt>
                <c:pt idx="2964">
                  <c:v>0.76367839712304797</c:v>
                </c:pt>
                <c:pt idx="2965">
                  <c:v>0.76393526843052295</c:v>
                </c:pt>
                <c:pt idx="2966">
                  <c:v>0.76419213973799804</c:v>
                </c:pt>
                <c:pt idx="2967">
                  <c:v>0.76444901104547303</c:v>
                </c:pt>
                <c:pt idx="2968">
                  <c:v>0.76470588235294801</c:v>
                </c:pt>
                <c:pt idx="2969">
                  <c:v>0.76496275366042299</c:v>
                </c:pt>
                <c:pt idx="2970">
                  <c:v>0.76521962496789797</c:v>
                </c:pt>
                <c:pt idx="2971">
                  <c:v>0.76547649627537195</c:v>
                </c:pt>
                <c:pt idx="2972">
                  <c:v>0.76573336758284705</c:v>
                </c:pt>
                <c:pt idx="2973">
                  <c:v>0.76599023889032203</c:v>
                </c:pt>
                <c:pt idx="2974">
                  <c:v>0.76624711019779701</c:v>
                </c:pt>
                <c:pt idx="2975">
                  <c:v>0.76650398150527199</c:v>
                </c:pt>
                <c:pt idx="2976">
                  <c:v>0.76676085281274697</c:v>
                </c:pt>
                <c:pt idx="2977">
                  <c:v>0.76701772412022196</c:v>
                </c:pt>
                <c:pt idx="2978">
                  <c:v>0.76727459542769705</c:v>
                </c:pt>
                <c:pt idx="2979">
                  <c:v>0.76753146673517203</c:v>
                </c:pt>
                <c:pt idx="2980">
                  <c:v>0.76778833804264701</c:v>
                </c:pt>
                <c:pt idx="2981">
                  <c:v>0.76804520935012199</c:v>
                </c:pt>
                <c:pt idx="2982">
                  <c:v>0.76830208065759698</c:v>
                </c:pt>
                <c:pt idx="2983">
                  <c:v>0.76855895196507196</c:v>
                </c:pt>
                <c:pt idx="2984">
                  <c:v>0.76881582327254705</c:v>
                </c:pt>
                <c:pt idx="2985">
                  <c:v>0.76907269458002203</c:v>
                </c:pt>
                <c:pt idx="2986">
                  <c:v>0.76932956588749701</c:v>
                </c:pt>
                <c:pt idx="2987">
                  <c:v>0.769586437194972</c:v>
                </c:pt>
                <c:pt idx="2988">
                  <c:v>0.76984330850244698</c:v>
                </c:pt>
                <c:pt idx="2989">
                  <c:v>0.77010017980992196</c:v>
                </c:pt>
                <c:pt idx="2990">
                  <c:v>0.77035705111739705</c:v>
                </c:pt>
                <c:pt idx="2991">
                  <c:v>0.77061392242487203</c:v>
                </c:pt>
                <c:pt idx="2992">
                  <c:v>0.77087079373234701</c:v>
                </c:pt>
                <c:pt idx="2993">
                  <c:v>0.771127665039821</c:v>
                </c:pt>
                <c:pt idx="2994">
                  <c:v>0.77138453634729598</c:v>
                </c:pt>
                <c:pt idx="2995">
                  <c:v>0.77164140765477096</c:v>
                </c:pt>
                <c:pt idx="2996">
                  <c:v>0.77189827896224605</c:v>
                </c:pt>
                <c:pt idx="2997">
                  <c:v>0.77215515026972104</c:v>
                </c:pt>
                <c:pt idx="2998">
                  <c:v>0.77241202157719602</c:v>
                </c:pt>
                <c:pt idx="2999">
                  <c:v>0.772668892884671</c:v>
                </c:pt>
                <c:pt idx="3000">
                  <c:v>0.77292576419214598</c:v>
                </c:pt>
                <c:pt idx="3001">
                  <c:v>0.77318263549962096</c:v>
                </c:pt>
                <c:pt idx="3002">
                  <c:v>0.77343950680709606</c:v>
                </c:pt>
                <c:pt idx="3003">
                  <c:v>0.77369637811457104</c:v>
                </c:pt>
                <c:pt idx="3004">
                  <c:v>0.77395324942204602</c:v>
                </c:pt>
                <c:pt idx="3005">
                  <c:v>0.774210120729521</c:v>
                </c:pt>
                <c:pt idx="3006">
                  <c:v>0.77446699203699598</c:v>
                </c:pt>
                <c:pt idx="3007">
                  <c:v>0.77472386334447096</c:v>
                </c:pt>
                <c:pt idx="3008">
                  <c:v>0.77498073465194595</c:v>
                </c:pt>
                <c:pt idx="3009">
                  <c:v>0.77523760595942104</c:v>
                </c:pt>
                <c:pt idx="3010">
                  <c:v>0.77549447726689602</c:v>
                </c:pt>
                <c:pt idx="3011">
                  <c:v>0.77575134857437</c:v>
                </c:pt>
                <c:pt idx="3012">
                  <c:v>0.77600821988184499</c:v>
                </c:pt>
                <c:pt idx="3013">
                  <c:v>0.77626509118931997</c:v>
                </c:pt>
                <c:pt idx="3014">
                  <c:v>0.77652196249679495</c:v>
                </c:pt>
                <c:pt idx="3015">
                  <c:v>0.77677883380427004</c:v>
                </c:pt>
                <c:pt idx="3016">
                  <c:v>0.77703570511174502</c:v>
                </c:pt>
                <c:pt idx="3017">
                  <c:v>0.77729257641922</c:v>
                </c:pt>
                <c:pt idx="3018">
                  <c:v>0.77754944772669499</c:v>
                </c:pt>
                <c:pt idx="3019">
                  <c:v>0.77780631903416997</c:v>
                </c:pt>
                <c:pt idx="3020">
                  <c:v>0.77806319034164495</c:v>
                </c:pt>
                <c:pt idx="3021">
                  <c:v>0.77832006164912004</c:v>
                </c:pt>
                <c:pt idx="3022">
                  <c:v>0.77857693295659502</c:v>
                </c:pt>
                <c:pt idx="3023">
                  <c:v>0.77883380426407001</c:v>
                </c:pt>
                <c:pt idx="3024">
                  <c:v>0.77909067557154499</c:v>
                </c:pt>
                <c:pt idx="3025">
                  <c:v>0.77934754687901997</c:v>
                </c:pt>
                <c:pt idx="3026">
                  <c:v>0.77960441818649495</c:v>
                </c:pt>
                <c:pt idx="3027">
                  <c:v>0.77986128949397004</c:v>
                </c:pt>
                <c:pt idx="3028">
                  <c:v>0.78011816080144503</c:v>
                </c:pt>
                <c:pt idx="3029">
                  <c:v>0.78037503210892001</c:v>
                </c:pt>
                <c:pt idx="3030">
                  <c:v>0.78063190341639399</c:v>
                </c:pt>
                <c:pt idx="3031">
                  <c:v>0.78088877472386897</c:v>
                </c:pt>
                <c:pt idx="3032">
                  <c:v>0.78114564603134395</c:v>
                </c:pt>
                <c:pt idx="3033">
                  <c:v>0.78140251733881905</c:v>
                </c:pt>
                <c:pt idx="3034">
                  <c:v>0.78165938864629403</c:v>
                </c:pt>
                <c:pt idx="3035">
                  <c:v>0.78191625995376901</c:v>
                </c:pt>
                <c:pt idx="3036">
                  <c:v>0.78217313126124399</c:v>
                </c:pt>
                <c:pt idx="3037">
                  <c:v>0.78243000256871897</c:v>
                </c:pt>
                <c:pt idx="3038">
                  <c:v>0.78268687387619396</c:v>
                </c:pt>
                <c:pt idx="3039">
                  <c:v>0.78294374518366905</c:v>
                </c:pt>
                <c:pt idx="3040">
                  <c:v>0.78320061649114403</c:v>
                </c:pt>
                <c:pt idx="3041">
                  <c:v>0.78345748779861901</c:v>
                </c:pt>
                <c:pt idx="3042">
                  <c:v>0.78371435910609399</c:v>
                </c:pt>
                <c:pt idx="3043">
                  <c:v>0.78397123041356898</c:v>
                </c:pt>
                <c:pt idx="3044">
                  <c:v>0.78422810172104396</c:v>
                </c:pt>
                <c:pt idx="3045">
                  <c:v>0.78448497302851905</c:v>
                </c:pt>
                <c:pt idx="3046">
                  <c:v>0.78474184433599403</c:v>
                </c:pt>
                <c:pt idx="3047">
                  <c:v>0.78499871564346901</c:v>
                </c:pt>
                <c:pt idx="3048">
                  <c:v>0.785255586950944</c:v>
                </c:pt>
                <c:pt idx="3049">
                  <c:v>0.78551245825841898</c:v>
                </c:pt>
                <c:pt idx="3050">
                  <c:v>0.78576932956589296</c:v>
                </c:pt>
                <c:pt idx="3051">
                  <c:v>0.78602620087336805</c:v>
                </c:pt>
                <c:pt idx="3052">
                  <c:v>0.78628307218084303</c:v>
                </c:pt>
                <c:pt idx="3053">
                  <c:v>0.78653994348831802</c:v>
                </c:pt>
                <c:pt idx="3054">
                  <c:v>0.786796814795793</c:v>
                </c:pt>
                <c:pt idx="3055">
                  <c:v>0.78705368610326798</c:v>
                </c:pt>
                <c:pt idx="3056">
                  <c:v>0.78731055741074296</c:v>
                </c:pt>
                <c:pt idx="3057">
                  <c:v>0.78756742871821805</c:v>
                </c:pt>
                <c:pt idx="3058">
                  <c:v>0.78782430002569304</c:v>
                </c:pt>
                <c:pt idx="3059">
                  <c:v>0.78808117133316802</c:v>
                </c:pt>
                <c:pt idx="3060">
                  <c:v>0.788338042640643</c:v>
                </c:pt>
                <c:pt idx="3061">
                  <c:v>0.78859491394811798</c:v>
                </c:pt>
                <c:pt idx="3062">
                  <c:v>0.78885178525559296</c:v>
                </c:pt>
                <c:pt idx="3063">
                  <c:v>0.78910865656306795</c:v>
                </c:pt>
                <c:pt idx="3064">
                  <c:v>0.78936552787054304</c:v>
                </c:pt>
                <c:pt idx="3065">
                  <c:v>0.78962239917801802</c:v>
                </c:pt>
                <c:pt idx="3066">
                  <c:v>0.789879270485493</c:v>
                </c:pt>
                <c:pt idx="3067">
                  <c:v>0.79013614179296798</c:v>
                </c:pt>
                <c:pt idx="3068">
                  <c:v>0.79039301310044296</c:v>
                </c:pt>
                <c:pt idx="3069">
                  <c:v>0.79064988440791795</c:v>
                </c:pt>
                <c:pt idx="3070">
                  <c:v>0.79090675571539204</c:v>
                </c:pt>
                <c:pt idx="3071">
                  <c:v>0.79116362702286702</c:v>
                </c:pt>
                <c:pt idx="3072">
                  <c:v>0.791420498330342</c:v>
                </c:pt>
                <c:pt idx="3073">
                  <c:v>0.79167736963781699</c:v>
                </c:pt>
                <c:pt idx="3074">
                  <c:v>0.79193424094529197</c:v>
                </c:pt>
                <c:pt idx="3075">
                  <c:v>0.79219111225276695</c:v>
                </c:pt>
                <c:pt idx="3076">
                  <c:v>0.79244798356024204</c:v>
                </c:pt>
                <c:pt idx="3077">
                  <c:v>0.79270485486771702</c:v>
                </c:pt>
                <c:pt idx="3078">
                  <c:v>0.79296172617519201</c:v>
                </c:pt>
                <c:pt idx="3079">
                  <c:v>0.79321859748266699</c:v>
                </c:pt>
                <c:pt idx="3080">
                  <c:v>0.79347546879014197</c:v>
                </c:pt>
                <c:pt idx="3081">
                  <c:v>0.79373234009761695</c:v>
                </c:pt>
                <c:pt idx="3082">
                  <c:v>0.79398921140509204</c:v>
                </c:pt>
                <c:pt idx="3083">
                  <c:v>0.79424608271256703</c:v>
                </c:pt>
                <c:pt idx="3084">
                  <c:v>0.79450295402004201</c:v>
                </c:pt>
                <c:pt idx="3085">
                  <c:v>0.79475982532751699</c:v>
                </c:pt>
                <c:pt idx="3086">
                  <c:v>0.79501669663499197</c:v>
                </c:pt>
                <c:pt idx="3087">
                  <c:v>0.79527356794246695</c:v>
                </c:pt>
                <c:pt idx="3088">
                  <c:v>0.79553043924994205</c:v>
                </c:pt>
                <c:pt idx="3089">
                  <c:v>0.79578731055741703</c:v>
                </c:pt>
                <c:pt idx="3090">
                  <c:v>0.79604418186489201</c:v>
                </c:pt>
                <c:pt idx="3091">
                  <c:v>0.79630105317236599</c:v>
                </c:pt>
                <c:pt idx="3092">
                  <c:v>0.79655792447984097</c:v>
                </c:pt>
                <c:pt idx="3093">
                  <c:v>0.79681479578731595</c:v>
                </c:pt>
                <c:pt idx="3094">
                  <c:v>0.79707166709479105</c:v>
                </c:pt>
                <c:pt idx="3095">
                  <c:v>0.79732853840226603</c:v>
                </c:pt>
                <c:pt idx="3096">
                  <c:v>0.79758540970974101</c:v>
                </c:pt>
                <c:pt idx="3097">
                  <c:v>0.79784228101721599</c:v>
                </c:pt>
                <c:pt idx="3098">
                  <c:v>0.79809915232469097</c:v>
                </c:pt>
                <c:pt idx="3099">
                  <c:v>0.79835602363216596</c:v>
                </c:pt>
                <c:pt idx="3100">
                  <c:v>0.79861289493964105</c:v>
                </c:pt>
                <c:pt idx="3101">
                  <c:v>0.79886976624711603</c:v>
                </c:pt>
                <c:pt idx="3102">
                  <c:v>0.79912663755459101</c:v>
                </c:pt>
                <c:pt idx="3103">
                  <c:v>0.79938350886206599</c:v>
                </c:pt>
                <c:pt idx="3104">
                  <c:v>0.79964038016954098</c:v>
                </c:pt>
                <c:pt idx="3105">
                  <c:v>0.79989725147701596</c:v>
                </c:pt>
                <c:pt idx="3106">
                  <c:v>0.80015412278449105</c:v>
                </c:pt>
                <c:pt idx="3107">
                  <c:v>0.80041099409196603</c:v>
                </c:pt>
                <c:pt idx="3108">
                  <c:v>0.80066786539944101</c:v>
                </c:pt>
                <c:pt idx="3109">
                  <c:v>0.800924736706916</c:v>
                </c:pt>
                <c:pt idx="3110">
                  <c:v>0.80118160801439098</c:v>
                </c:pt>
                <c:pt idx="3111">
                  <c:v>0.80143847932186496</c:v>
                </c:pt>
                <c:pt idx="3112">
                  <c:v>0.80169535062934005</c:v>
                </c:pt>
                <c:pt idx="3113">
                  <c:v>0.80195222193681504</c:v>
                </c:pt>
                <c:pt idx="3114">
                  <c:v>0.80220909324429002</c:v>
                </c:pt>
                <c:pt idx="3115">
                  <c:v>0.802465964551765</c:v>
                </c:pt>
                <c:pt idx="3116">
                  <c:v>0.80272283585923998</c:v>
                </c:pt>
                <c:pt idx="3117">
                  <c:v>0.80297970716671496</c:v>
                </c:pt>
                <c:pt idx="3118">
                  <c:v>0.80323657847419005</c:v>
                </c:pt>
                <c:pt idx="3119">
                  <c:v>0.80349344978166504</c:v>
                </c:pt>
                <c:pt idx="3120">
                  <c:v>0.80375032108914002</c:v>
                </c:pt>
                <c:pt idx="3121">
                  <c:v>0.804007192396615</c:v>
                </c:pt>
                <c:pt idx="3122">
                  <c:v>0.80426406370408998</c:v>
                </c:pt>
                <c:pt idx="3123">
                  <c:v>0.80452093501156496</c:v>
                </c:pt>
                <c:pt idx="3124">
                  <c:v>0.80477780631903995</c:v>
                </c:pt>
                <c:pt idx="3125">
                  <c:v>0.80503467762651504</c:v>
                </c:pt>
                <c:pt idx="3126">
                  <c:v>0.80529154893399002</c:v>
                </c:pt>
                <c:pt idx="3127">
                  <c:v>0.805548420241465</c:v>
                </c:pt>
                <c:pt idx="3128">
                  <c:v>0.80580529154893998</c:v>
                </c:pt>
                <c:pt idx="3129">
                  <c:v>0.80606216285641397</c:v>
                </c:pt>
                <c:pt idx="3130">
                  <c:v>0.80631903416388895</c:v>
                </c:pt>
                <c:pt idx="3131">
                  <c:v>0.80657590547136404</c:v>
                </c:pt>
                <c:pt idx="3132">
                  <c:v>0.80683277677883902</c:v>
                </c:pt>
                <c:pt idx="3133">
                  <c:v>0.807089648086314</c:v>
                </c:pt>
                <c:pt idx="3134">
                  <c:v>0.80734651939378899</c:v>
                </c:pt>
                <c:pt idx="3135">
                  <c:v>0.80760339070126397</c:v>
                </c:pt>
                <c:pt idx="3136">
                  <c:v>0.80786026200873895</c:v>
                </c:pt>
                <c:pt idx="3137">
                  <c:v>0.80811713331621404</c:v>
                </c:pt>
                <c:pt idx="3138">
                  <c:v>0.80837400462368902</c:v>
                </c:pt>
                <c:pt idx="3139">
                  <c:v>0.80863087593116401</c:v>
                </c:pt>
                <c:pt idx="3140">
                  <c:v>0.80888774723863899</c:v>
                </c:pt>
                <c:pt idx="3141">
                  <c:v>0.80914461854611397</c:v>
                </c:pt>
                <c:pt idx="3142">
                  <c:v>0.80940148985358895</c:v>
                </c:pt>
                <c:pt idx="3143">
                  <c:v>0.80965836116106404</c:v>
                </c:pt>
                <c:pt idx="3144">
                  <c:v>0.80991523246853903</c:v>
                </c:pt>
                <c:pt idx="3145">
                  <c:v>0.81017210377601401</c:v>
                </c:pt>
                <c:pt idx="3146">
                  <c:v>0.81042897508348899</c:v>
                </c:pt>
                <c:pt idx="3147">
                  <c:v>0.81068584639096397</c:v>
                </c:pt>
                <c:pt idx="3148">
                  <c:v>0.81094271769843895</c:v>
                </c:pt>
                <c:pt idx="3149">
                  <c:v>0.81119958900591405</c:v>
                </c:pt>
                <c:pt idx="3150">
                  <c:v>0.81145646031338903</c:v>
                </c:pt>
                <c:pt idx="3151">
                  <c:v>0.81171333162086301</c:v>
                </c:pt>
                <c:pt idx="3152">
                  <c:v>0.81197020292833799</c:v>
                </c:pt>
                <c:pt idx="3153">
                  <c:v>0.81222707423581297</c:v>
                </c:pt>
                <c:pt idx="3154">
                  <c:v>0.81248394554328796</c:v>
                </c:pt>
                <c:pt idx="3155">
                  <c:v>0.81274081685076305</c:v>
                </c:pt>
                <c:pt idx="3156">
                  <c:v>0.81299768815823803</c:v>
                </c:pt>
                <c:pt idx="3157">
                  <c:v>0.81325455946571301</c:v>
                </c:pt>
                <c:pt idx="3158">
                  <c:v>0.81351143077318799</c:v>
                </c:pt>
                <c:pt idx="3159">
                  <c:v>0.81376830208066298</c:v>
                </c:pt>
                <c:pt idx="3160">
                  <c:v>0.81402517338813796</c:v>
                </c:pt>
                <c:pt idx="3161">
                  <c:v>0.81428204469561305</c:v>
                </c:pt>
                <c:pt idx="3162">
                  <c:v>0.81453891600308803</c:v>
                </c:pt>
                <c:pt idx="3163">
                  <c:v>0.81479578731056301</c:v>
                </c:pt>
                <c:pt idx="3164">
                  <c:v>0.815052658618038</c:v>
                </c:pt>
                <c:pt idx="3165">
                  <c:v>0.81530952992551298</c:v>
                </c:pt>
                <c:pt idx="3166">
                  <c:v>0.81556640123298796</c:v>
                </c:pt>
                <c:pt idx="3167">
                  <c:v>0.81582327254046305</c:v>
                </c:pt>
                <c:pt idx="3168">
                  <c:v>0.81608014384793803</c:v>
                </c:pt>
                <c:pt idx="3169">
                  <c:v>0.81633701515541301</c:v>
                </c:pt>
                <c:pt idx="3170">
                  <c:v>0.816593886462887</c:v>
                </c:pt>
                <c:pt idx="3171">
                  <c:v>0.81685075777036198</c:v>
                </c:pt>
                <c:pt idx="3172">
                  <c:v>0.81710762907783696</c:v>
                </c:pt>
                <c:pt idx="3173">
                  <c:v>0.81736450038531205</c:v>
                </c:pt>
                <c:pt idx="3174">
                  <c:v>0.81762137169278704</c:v>
                </c:pt>
                <c:pt idx="3175">
                  <c:v>0.81787824300026202</c:v>
                </c:pt>
                <c:pt idx="3176">
                  <c:v>0.818135114307737</c:v>
                </c:pt>
                <c:pt idx="3177">
                  <c:v>0.81839198561521198</c:v>
                </c:pt>
                <c:pt idx="3178">
                  <c:v>0.81864885692268696</c:v>
                </c:pt>
                <c:pt idx="3179">
                  <c:v>0.81890572823016206</c:v>
                </c:pt>
                <c:pt idx="3180">
                  <c:v>0.81916259953763704</c:v>
                </c:pt>
                <c:pt idx="3181">
                  <c:v>0.81941947084511202</c:v>
                </c:pt>
                <c:pt idx="3182">
                  <c:v>0.819676342152587</c:v>
                </c:pt>
                <c:pt idx="3183">
                  <c:v>0.81993321346006198</c:v>
                </c:pt>
                <c:pt idx="3184">
                  <c:v>0.82019008476753696</c:v>
                </c:pt>
                <c:pt idx="3185">
                  <c:v>0.82044695607501195</c:v>
                </c:pt>
                <c:pt idx="3186">
                  <c:v>0.82070382738248704</c:v>
                </c:pt>
                <c:pt idx="3187">
                  <c:v>0.82096069868996202</c:v>
                </c:pt>
                <c:pt idx="3188">
                  <c:v>0.821217569997436</c:v>
                </c:pt>
                <c:pt idx="3189">
                  <c:v>0.82147444130491099</c:v>
                </c:pt>
                <c:pt idx="3190">
                  <c:v>0.82173131261238597</c:v>
                </c:pt>
                <c:pt idx="3191">
                  <c:v>0.82198818391986095</c:v>
                </c:pt>
                <c:pt idx="3192">
                  <c:v>0.82224505522733604</c:v>
                </c:pt>
                <c:pt idx="3193">
                  <c:v>0.82250192653481102</c:v>
                </c:pt>
                <c:pt idx="3194">
                  <c:v>0.822758797842286</c:v>
                </c:pt>
                <c:pt idx="3195">
                  <c:v>0.82301566914976099</c:v>
                </c:pt>
                <c:pt idx="3196">
                  <c:v>0.82327254045723597</c:v>
                </c:pt>
                <c:pt idx="3197">
                  <c:v>0.82352941176471095</c:v>
                </c:pt>
                <c:pt idx="3198">
                  <c:v>0.82378628307218604</c:v>
                </c:pt>
                <c:pt idx="3199">
                  <c:v>0.82404315437966102</c:v>
                </c:pt>
                <c:pt idx="3200">
                  <c:v>0.82430002568713601</c:v>
                </c:pt>
                <c:pt idx="3201">
                  <c:v>0.82455689699461099</c:v>
                </c:pt>
                <c:pt idx="3202">
                  <c:v>0.82481376830208597</c:v>
                </c:pt>
                <c:pt idx="3203">
                  <c:v>0.82507063960956095</c:v>
                </c:pt>
                <c:pt idx="3204">
                  <c:v>0.82532751091703604</c:v>
                </c:pt>
                <c:pt idx="3205">
                  <c:v>0.82558438222451103</c:v>
                </c:pt>
                <c:pt idx="3206">
                  <c:v>0.82584125353198601</c:v>
                </c:pt>
                <c:pt idx="3207">
                  <c:v>0.82609812483946099</c:v>
                </c:pt>
                <c:pt idx="3208">
                  <c:v>0.82635499614693597</c:v>
                </c:pt>
                <c:pt idx="3209">
                  <c:v>0.82661186745440995</c:v>
                </c:pt>
                <c:pt idx="3210">
                  <c:v>0.82686873876188505</c:v>
                </c:pt>
                <c:pt idx="3211">
                  <c:v>0.82712561006936003</c:v>
                </c:pt>
                <c:pt idx="3212">
                  <c:v>0.82738248137683501</c:v>
                </c:pt>
                <c:pt idx="3213">
                  <c:v>0.82763935268430999</c:v>
                </c:pt>
                <c:pt idx="3214">
                  <c:v>0.82789622399178497</c:v>
                </c:pt>
                <c:pt idx="3215">
                  <c:v>0.82815309529925996</c:v>
                </c:pt>
                <c:pt idx="3216">
                  <c:v>0.82840996660673505</c:v>
                </c:pt>
                <c:pt idx="3217">
                  <c:v>0.82866683791421003</c:v>
                </c:pt>
                <c:pt idx="3218">
                  <c:v>0.82892370922168501</c:v>
                </c:pt>
                <c:pt idx="3219">
                  <c:v>0.82918058052915999</c:v>
                </c:pt>
                <c:pt idx="3220">
                  <c:v>0.82943745183663498</c:v>
                </c:pt>
                <c:pt idx="3221">
                  <c:v>0.82969432314410996</c:v>
                </c:pt>
                <c:pt idx="3222">
                  <c:v>0.82995119445158505</c:v>
                </c:pt>
                <c:pt idx="3223">
                  <c:v>0.83020806575906003</c:v>
                </c:pt>
                <c:pt idx="3224">
                  <c:v>0.83046493706653501</c:v>
                </c:pt>
                <c:pt idx="3225">
                  <c:v>0.83072180837401</c:v>
                </c:pt>
                <c:pt idx="3226">
                  <c:v>0.83097867968148498</c:v>
                </c:pt>
                <c:pt idx="3227">
                  <c:v>0.83123555098895996</c:v>
                </c:pt>
                <c:pt idx="3228">
                  <c:v>0.83149242229643505</c:v>
                </c:pt>
                <c:pt idx="3229">
                  <c:v>0.83174929360391003</c:v>
                </c:pt>
                <c:pt idx="3230">
                  <c:v>0.83200616491138402</c:v>
                </c:pt>
                <c:pt idx="3231">
                  <c:v>0.832263036218859</c:v>
                </c:pt>
                <c:pt idx="3232">
                  <c:v>0.83251990752633398</c:v>
                </c:pt>
                <c:pt idx="3233">
                  <c:v>0.83277677883380896</c:v>
                </c:pt>
                <c:pt idx="3234">
                  <c:v>0.83303365014128405</c:v>
                </c:pt>
                <c:pt idx="3235">
                  <c:v>0.83329052144875904</c:v>
                </c:pt>
                <c:pt idx="3236">
                  <c:v>0.83354739275623402</c:v>
                </c:pt>
                <c:pt idx="3237">
                  <c:v>0.833804264063709</c:v>
                </c:pt>
                <c:pt idx="3238">
                  <c:v>0.83406113537118398</c:v>
                </c:pt>
                <c:pt idx="3239">
                  <c:v>0.83431800667865896</c:v>
                </c:pt>
                <c:pt idx="3240">
                  <c:v>0.83457487798613395</c:v>
                </c:pt>
                <c:pt idx="3241">
                  <c:v>0.83483174929360904</c:v>
                </c:pt>
                <c:pt idx="3242">
                  <c:v>0.83508862060108402</c:v>
                </c:pt>
                <c:pt idx="3243">
                  <c:v>0.835345491908559</c:v>
                </c:pt>
                <c:pt idx="3244">
                  <c:v>0.83560236321603398</c:v>
                </c:pt>
                <c:pt idx="3245">
                  <c:v>0.83585923452350896</c:v>
                </c:pt>
                <c:pt idx="3246">
                  <c:v>0.83611610583098395</c:v>
                </c:pt>
                <c:pt idx="3247">
                  <c:v>0.83637297713845904</c:v>
                </c:pt>
                <c:pt idx="3248">
                  <c:v>0.83662984844593402</c:v>
                </c:pt>
                <c:pt idx="3249">
                  <c:v>0.836886719753408</c:v>
                </c:pt>
                <c:pt idx="3250">
                  <c:v>0.83714359106088299</c:v>
                </c:pt>
                <c:pt idx="3251">
                  <c:v>0.83740046236835797</c:v>
                </c:pt>
                <c:pt idx="3252">
                  <c:v>0.83765733367583295</c:v>
                </c:pt>
                <c:pt idx="3253">
                  <c:v>0.83791420498330804</c:v>
                </c:pt>
                <c:pt idx="3254">
                  <c:v>0.83817107629078302</c:v>
                </c:pt>
                <c:pt idx="3255">
                  <c:v>0.83842794759825801</c:v>
                </c:pt>
                <c:pt idx="3256">
                  <c:v>0.83868481890573299</c:v>
                </c:pt>
                <c:pt idx="3257">
                  <c:v>0.83894169021320797</c:v>
                </c:pt>
                <c:pt idx="3258">
                  <c:v>0.83919856152068295</c:v>
                </c:pt>
                <c:pt idx="3259">
                  <c:v>0.83945543282815804</c:v>
                </c:pt>
                <c:pt idx="3260">
                  <c:v>0.83971230413563303</c:v>
                </c:pt>
                <c:pt idx="3261">
                  <c:v>0.83996917544310801</c:v>
                </c:pt>
                <c:pt idx="3262">
                  <c:v>0.84022604675058299</c:v>
                </c:pt>
                <c:pt idx="3263">
                  <c:v>0.84048291805805797</c:v>
                </c:pt>
                <c:pt idx="3264">
                  <c:v>0.84073978936553295</c:v>
                </c:pt>
                <c:pt idx="3265">
                  <c:v>0.84099666067300805</c:v>
                </c:pt>
                <c:pt idx="3266">
                  <c:v>0.84125353198048303</c:v>
                </c:pt>
                <c:pt idx="3267">
                  <c:v>0.84151040328795801</c:v>
                </c:pt>
                <c:pt idx="3268">
                  <c:v>0.84176727459543299</c:v>
                </c:pt>
                <c:pt idx="3269">
                  <c:v>0.84202414590290697</c:v>
                </c:pt>
                <c:pt idx="3270">
                  <c:v>0.84228101721038195</c:v>
                </c:pt>
                <c:pt idx="3271">
                  <c:v>0.84253788851785705</c:v>
                </c:pt>
                <c:pt idx="3272">
                  <c:v>0.84279475982533203</c:v>
                </c:pt>
                <c:pt idx="3273">
                  <c:v>0.84305163113280701</c:v>
                </c:pt>
                <c:pt idx="3274">
                  <c:v>0.84330850244028199</c:v>
                </c:pt>
                <c:pt idx="3275">
                  <c:v>0.84356537374775697</c:v>
                </c:pt>
                <c:pt idx="3276">
                  <c:v>0.84382224505523196</c:v>
                </c:pt>
                <c:pt idx="3277">
                  <c:v>0.84407911636270705</c:v>
                </c:pt>
                <c:pt idx="3278">
                  <c:v>0.84433598767018203</c:v>
                </c:pt>
                <c:pt idx="3279">
                  <c:v>0.84459285897765701</c:v>
                </c:pt>
                <c:pt idx="3280">
                  <c:v>0.84484973028513199</c:v>
                </c:pt>
                <c:pt idx="3281">
                  <c:v>0.84510660159260698</c:v>
                </c:pt>
                <c:pt idx="3282">
                  <c:v>0.84536347290008196</c:v>
                </c:pt>
                <c:pt idx="3283">
                  <c:v>0.84562034420755705</c:v>
                </c:pt>
                <c:pt idx="3284">
                  <c:v>0.84587721551503203</c:v>
                </c:pt>
                <c:pt idx="3285">
                  <c:v>0.84613408682250701</c:v>
                </c:pt>
                <c:pt idx="3286">
                  <c:v>0.846390958129982</c:v>
                </c:pt>
                <c:pt idx="3287">
                  <c:v>0.84664782943745698</c:v>
                </c:pt>
                <c:pt idx="3288">
                  <c:v>0.84690470074493196</c:v>
                </c:pt>
                <c:pt idx="3289">
                  <c:v>0.84716157205240705</c:v>
                </c:pt>
                <c:pt idx="3290">
                  <c:v>0.84741844335988203</c:v>
                </c:pt>
                <c:pt idx="3291">
                  <c:v>0.84767531466735602</c:v>
                </c:pt>
                <c:pt idx="3292">
                  <c:v>0.847932185974831</c:v>
                </c:pt>
                <c:pt idx="3293">
                  <c:v>0.84818905728230598</c:v>
                </c:pt>
                <c:pt idx="3294">
                  <c:v>0.84844592858978096</c:v>
                </c:pt>
                <c:pt idx="3295">
                  <c:v>0.84870279989725605</c:v>
                </c:pt>
                <c:pt idx="3296">
                  <c:v>0.84895967120473104</c:v>
                </c:pt>
                <c:pt idx="3297">
                  <c:v>0.84921654251220602</c:v>
                </c:pt>
                <c:pt idx="3298">
                  <c:v>0.849473413819681</c:v>
                </c:pt>
                <c:pt idx="3299">
                  <c:v>0.84973028512715598</c:v>
                </c:pt>
                <c:pt idx="3300">
                  <c:v>0.84998715643463096</c:v>
                </c:pt>
                <c:pt idx="3301">
                  <c:v>0.85024402774210595</c:v>
                </c:pt>
                <c:pt idx="3302">
                  <c:v>0.85050089904958104</c:v>
                </c:pt>
                <c:pt idx="3303">
                  <c:v>0.85075777035705602</c:v>
                </c:pt>
                <c:pt idx="3304">
                  <c:v>0.851014641664531</c:v>
                </c:pt>
                <c:pt idx="3305">
                  <c:v>0.85127151297200598</c:v>
                </c:pt>
                <c:pt idx="3306">
                  <c:v>0.85152838427948097</c:v>
                </c:pt>
                <c:pt idx="3307">
                  <c:v>0.85178525558695595</c:v>
                </c:pt>
                <c:pt idx="3308">
                  <c:v>0.85204212689443104</c:v>
                </c:pt>
                <c:pt idx="3309">
                  <c:v>0.85229899820190602</c:v>
                </c:pt>
                <c:pt idx="3310">
                  <c:v>0.85255586950938</c:v>
                </c:pt>
                <c:pt idx="3311">
                  <c:v>0.85281274081685499</c:v>
                </c:pt>
                <c:pt idx="3312">
                  <c:v>0.85306961212432997</c:v>
                </c:pt>
                <c:pt idx="3313">
                  <c:v>0.85332648343180495</c:v>
                </c:pt>
                <c:pt idx="3314">
                  <c:v>0.85358335473928004</c:v>
                </c:pt>
                <c:pt idx="3315">
                  <c:v>0.85384022604675502</c:v>
                </c:pt>
                <c:pt idx="3316">
                  <c:v>0.85409709735423001</c:v>
                </c:pt>
                <c:pt idx="3317">
                  <c:v>0.85435396866170499</c:v>
                </c:pt>
                <c:pt idx="3318">
                  <c:v>0.85461083996917997</c:v>
                </c:pt>
                <c:pt idx="3319">
                  <c:v>0.85486771127665495</c:v>
                </c:pt>
                <c:pt idx="3320">
                  <c:v>0.85512458258413004</c:v>
                </c:pt>
                <c:pt idx="3321">
                  <c:v>0.85538145389160503</c:v>
                </c:pt>
                <c:pt idx="3322">
                  <c:v>0.85563832519908001</c:v>
                </c:pt>
                <c:pt idx="3323">
                  <c:v>0.85589519650655499</c:v>
                </c:pt>
                <c:pt idx="3324">
                  <c:v>0.85615206781402997</c:v>
                </c:pt>
                <c:pt idx="3325">
                  <c:v>0.85640893912150495</c:v>
                </c:pt>
                <c:pt idx="3326">
                  <c:v>0.85666581042898005</c:v>
                </c:pt>
                <c:pt idx="3327">
                  <c:v>0.85692268173645503</c:v>
                </c:pt>
                <c:pt idx="3328">
                  <c:v>0.85717955304393001</c:v>
                </c:pt>
                <c:pt idx="3329">
                  <c:v>0.85743642435140499</c:v>
                </c:pt>
                <c:pt idx="3330">
                  <c:v>0.85769329565887897</c:v>
                </c:pt>
                <c:pt idx="3331">
                  <c:v>0.85795016696635396</c:v>
                </c:pt>
                <c:pt idx="3332">
                  <c:v>0.85820703827382905</c:v>
                </c:pt>
                <c:pt idx="3333">
                  <c:v>0.85846390958130403</c:v>
                </c:pt>
                <c:pt idx="3334">
                  <c:v>0.85872078088877901</c:v>
                </c:pt>
                <c:pt idx="3335">
                  <c:v>0.85897765219625399</c:v>
                </c:pt>
                <c:pt idx="3336">
                  <c:v>0.85923452350372898</c:v>
                </c:pt>
                <c:pt idx="3337">
                  <c:v>0.85949139481120396</c:v>
                </c:pt>
                <c:pt idx="3338">
                  <c:v>0.85974826611867905</c:v>
                </c:pt>
                <c:pt idx="3339">
                  <c:v>0.86000513742615403</c:v>
                </c:pt>
                <c:pt idx="3340">
                  <c:v>0.86026200873362901</c:v>
                </c:pt>
                <c:pt idx="3341">
                  <c:v>0.860518880041104</c:v>
                </c:pt>
                <c:pt idx="3342">
                  <c:v>0.86077575134857898</c:v>
                </c:pt>
                <c:pt idx="3343">
                  <c:v>0.86103262265605396</c:v>
                </c:pt>
                <c:pt idx="3344">
                  <c:v>0.86128949396352905</c:v>
                </c:pt>
                <c:pt idx="3345">
                  <c:v>0.86154636527100403</c:v>
                </c:pt>
                <c:pt idx="3346">
                  <c:v>0.86180323657847901</c:v>
                </c:pt>
                <c:pt idx="3347">
                  <c:v>0.862060107885954</c:v>
                </c:pt>
                <c:pt idx="3348">
                  <c:v>0.86231697919342898</c:v>
                </c:pt>
                <c:pt idx="3349">
                  <c:v>0.86257385050090396</c:v>
                </c:pt>
                <c:pt idx="3350">
                  <c:v>0.86283072180837905</c:v>
                </c:pt>
                <c:pt idx="3351">
                  <c:v>0.86308759311585403</c:v>
                </c:pt>
                <c:pt idx="3352">
                  <c:v>0.86334446442332802</c:v>
                </c:pt>
                <c:pt idx="3353">
                  <c:v>0.863601335730803</c:v>
                </c:pt>
                <c:pt idx="3354">
                  <c:v>0.86385820703827798</c:v>
                </c:pt>
                <c:pt idx="3355">
                  <c:v>0.86411507834575296</c:v>
                </c:pt>
                <c:pt idx="3356">
                  <c:v>0.86437194965322806</c:v>
                </c:pt>
                <c:pt idx="3357">
                  <c:v>0.86462882096070304</c:v>
                </c:pt>
                <c:pt idx="3358">
                  <c:v>0.86488569226817802</c:v>
                </c:pt>
                <c:pt idx="3359">
                  <c:v>0.865142563575653</c:v>
                </c:pt>
                <c:pt idx="3360">
                  <c:v>0.86539943488312798</c:v>
                </c:pt>
                <c:pt idx="3361">
                  <c:v>0.86565630619060296</c:v>
                </c:pt>
                <c:pt idx="3362">
                  <c:v>0.86591317749807795</c:v>
                </c:pt>
                <c:pt idx="3363">
                  <c:v>0.86617004880555304</c:v>
                </c:pt>
                <c:pt idx="3364">
                  <c:v>0.86642692011302802</c:v>
                </c:pt>
                <c:pt idx="3365">
                  <c:v>0.866683791420503</c:v>
                </c:pt>
                <c:pt idx="3366">
                  <c:v>0.86694066272797798</c:v>
                </c:pt>
                <c:pt idx="3367">
                  <c:v>0.86719753403545297</c:v>
                </c:pt>
                <c:pt idx="3368">
                  <c:v>0.86745440534292795</c:v>
                </c:pt>
                <c:pt idx="3369">
                  <c:v>0.86771127665040304</c:v>
                </c:pt>
                <c:pt idx="3370">
                  <c:v>0.86796814795787802</c:v>
                </c:pt>
                <c:pt idx="3371">
                  <c:v>0.868225019265352</c:v>
                </c:pt>
                <c:pt idx="3372">
                  <c:v>0.86848189057282699</c:v>
                </c:pt>
                <c:pt idx="3373">
                  <c:v>0.86873876188030197</c:v>
                </c:pt>
                <c:pt idx="3374">
                  <c:v>0.86899563318777695</c:v>
                </c:pt>
                <c:pt idx="3375">
                  <c:v>0.86925250449525204</c:v>
                </c:pt>
                <c:pt idx="3376">
                  <c:v>0.86950937580272702</c:v>
                </c:pt>
                <c:pt idx="3377">
                  <c:v>0.86976624711020201</c:v>
                </c:pt>
                <c:pt idx="3378">
                  <c:v>0.87002311841767699</c:v>
                </c:pt>
                <c:pt idx="3379">
                  <c:v>0.87027998972515197</c:v>
                </c:pt>
                <c:pt idx="3380">
                  <c:v>0.87053686103262695</c:v>
                </c:pt>
                <c:pt idx="3381">
                  <c:v>0.87079373234010204</c:v>
                </c:pt>
                <c:pt idx="3382">
                  <c:v>0.87105060364757703</c:v>
                </c:pt>
                <c:pt idx="3383">
                  <c:v>0.87130747495505201</c:v>
                </c:pt>
                <c:pt idx="3384">
                  <c:v>0.87156434626252699</c:v>
                </c:pt>
                <c:pt idx="3385">
                  <c:v>0.87182121757000197</c:v>
                </c:pt>
                <c:pt idx="3386">
                  <c:v>0.87207808887747695</c:v>
                </c:pt>
                <c:pt idx="3387">
                  <c:v>0.87233496018495205</c:v>
                </c:pt>
                <c:pt idx="3388">
                  <c:v>0.87259183149242703</c:v>
                </c:pt>
                <c:pt idx="3389">
                  <c:v>0.87284870279990201</c:v>
                </c:pt>
                <c:pt idx="3390">
                  <c:v>0.87310557410737699</c:v>
                </c:pt>
                <c:pt idx="3391">
                  <c:v>0.87336244541485197</c:v>
                </c:pt>
                <c:pt idx="3392">
                  <c:v>0.87361931672232696</c:v>
                </c:pt>
                <c:pt idx="3393">
                  <c:v>0.87387618802980105</c:v>
                </c:pt>
                <c:pt idx="3394">
                  <c:v>0.87413305933727603</c:v>
                </c:pt>
                <c:pt idx="3395">
                  <c:v>0.87438993064475101</c:v>
                </c:pt>
                <c:pt idx="3396">
                  <c:v>0.87464680195222599</c:v>
                </c:pt>
                <c:pt idx="3397">
                  <c:v>0.87490367325970098</c:v>
                </c:pt>
                <c:pt idx="3398">
                  <c:v>0.87516054456717596</c:v>
                </c:pt>
                <c:pt idx="3399">
                  <c:v>0.87541741587465105</c:v>
                </c:pt>
                <c:pt idx="3400">
                  <c:v>0.87567428718212603</c:v>
                </c:pt>
                <c:pt idx="3401">
                  <c:v>0.87593115848960101</c:v>
                </c:pt>
                <c:pt idx="3402">
                  <c:v>0.876188029797076</c:v>
                </c:pt>
                <c:pt idx="3403">
                  <c:v>0.87644490110455098</c:v>
                </c:pt>
                <c:pt idx="3404">
                  <c:v>0.87670177241202596</c:v>
                </c:pt>
                <c:pt idx="3405">
                  <c:v>0.87695864371950105</c:v>
                </c:pt>
                <c:pt idx="3406">
                  <c:v>0.87721551502697603</c:v>
                </c:pt>
                <c:pt idx="3407">
                  <c:v>0.87747238633445102</c:v>
                </c:pt>
                <c:pt idx="3408">
                  <c:v>0.877729257641926</c:v>
                </c:pt>
                <c:pt idx="3409">
                  <c:v>0.87798612894940098</c:v>
                </c:pt>
                <c:pt idx="3410">
                  <c:v>0.87824300025687596</c:v>
                </c:pt>
                <c:pt idx="3411">
                  <c:v>0.87849987156435005</c:v>
                </c:pt>
                <c:pt idx="3412">
                  <c:v>0.87875674287182504</c:v>
                </c:pt>
                <c:pt idx="3413">
                  <c:v>0.87901361417930002</c:v>
                </c:pt>
                <c:pt idx="3414">
                  <c:v>0.879270485486775</c:v>
                </c:pt>
                <c:pt idx="3415">
                  <c:v>0.87952735679424998</c:v>
                </c:pt>
                <c:pt idx="3416">
                  <c:v>0.87978422810172496</c:v>
                </c:pt>
                <c:pt idx="3417">
                  <c:v>0.88004109940919995</c:v>
                </c:pt>
                <c:pt idx="3418">
                  <c:v>0.88029797071667504</c:v>
                </c:pt>
                <c:pt idx="3419">
                  <c:v>0.88055484202415002</c:v>
                </c:pt>
                <c:pt idx="3420">
                  <c:v>0.880811713331625</c:v>
                </c:pt>
                <c:pt idx="3421">
                  <c:v>0.88106858463909998</c:v>
                </c:pt>
                <c:pt idx="3422">
                  <c:v>0.88132545594657496</c:v>
                </c:pt>
                <c:pt idx="3423">
                  <c:v>0.88158232725404995</c:v>
                </c:pt>
                <c:pt idx="3424">
                  <c:v>0.88183919856152504</c:v>
                </c:pt>
                <c:pt idx="3425">
                  <c:v>0.88209606986900002</c:v>
                </c:pt>
                <c:pt idx="3426">
                  <c:v>0.882352941176475</c:v>
                </c:pt>
                <c:pt idx="3427">
                  <c:v>0.88260981248394998</c:v>
                </c:pt>
                <c:pt idx="3428">
                  <c:v>0.88286668379142497</c:v>
                </c:pt>
                <c:pt idx="3429">
                  <c:v>0.88312355509889995</c:v>
                </c:pt>
                <c:pt idx="3430">
                  <c:v>0.88338042640637404</c:v>
                </c:pt>
                <c:pt idx="3431">
                  <c:v>0.88363729771384902</c:v>
                </c:pt>
                <c:pt idx="3432">
                  <c:v>0.88389416902132401</c:v>
                </c:pt>
                <c:pt idx="3433">
                  <c:v>0.88415104032879899</c:v>
                </c:pt>
                <c:pt idx="3434">
                  <c:v>0.88440791163627397</c:v>
                </c:pt>
                <c:pt idx="3435">
                  <c:v>0.88466478294374895</c:v>
                </c:pt>
                <c:pt idx="3436">
                  <c:v>0.88492165425122404</c:v>
                </c:pt>
                <c:pt idx="3437">
                  <c:v>0.88517852555869903</c:v>
                </c:pt>
                <c:pt idx="3438">
                  <c:v>0.88543539686617401</c:v>
                </c:pt>
                <c:pt idx="3439">
                  <c:v>0.88569226817364899</c:v>
                </c:pt>
                <c:pt idx="3440">
                  <c:v>0.88594913948112397</c:v>
                </c:pt>
                <c:pt idx="3441">
                  <c:v>0.88620601078859895</c:v>
                </c:pt>
                <c:pt idx="3442">
                  <c:v>0.88646288209607405</c:v>
                </c:pt>
                <c:pt idx="3443">
                  <c:v>0.88671975340354903</c:v>
                </c:pt>
                <c:pt idx="3444">
                  <c:v>0.88697662471102401</c:v>
                </c:pt>
                <c:pt idx="3445">
                  <c:v>0.88723349601849899</c:v>
                </c:pt>
                <c:pt idx="3446">
                  <c:v>0.88749036732597397</c:v>
                </c:pt>
                <c:pt idx="3447">
                  <c:v>0.88774723863344895</c:v>
                </c:pt>
                <c:pt idx="3448">
                  <c:v>0.88800410994092405</c:v>
                </c:pt>
                <c:pt idx="3449">
                  <c:v>0.88826098124839803</c:v>
                </c:pt>
                <c:pt idx="3450">
                  <c:v>0.88851785255587301</c:v>
                </c:pt>
                <c:pt idx="3451">
                  <c:v>0.88877472386334799</c:v>
                </c:pt>
                <c:pt idx="3452">
                  <c:v>0.88903159517082297</c:v>
                </c:pt>
                <c:pt idx="3453">
                  <c:v>0.88928846647829796</c:v>
                </c:pt>
                <c:pt idx="3454">
                  <c:v>0.88954533778577305</c:v>
                </c:pt>
                <c:pt idx="3455">
                  <c:v>0.88980220909324803</c:v>
                </c:pt>
                <c:pt idx="3456">
                  <c:v>0.89005908040072301</c:v>
                </c:pt>
                <c:pt idx="3457">
                  <c:v>0.89031595170819799</c:v>
                </c:pt>
                <c:pt idx="3458">
                  <c:v>0.89057282301567298</c:v>
                </c:pt>
                <c:pt idx="3459">
                  <c:v>0.89082969432314796</c:v>
                </c:pt>
                <c:pt idx="3460">
                  <c:v>0.89108656563062305</c:v>
                </c:pt>
                <c:pt idx="3461">
                  <c:v>0.89134343693809803</c:v>
                </c:pt>
                <c:pt idx="3462">
                  <c:v>0.89160030824557301</c:v>
                </c:pt>
                <c:pt idx="3463">
                  <c:v>0.891857179553048</c:v>
                </c:pt>
                <c:pt idx="3464">
                  <c:v>0.89211405086052298</c:v>
                </c:pt>
                <c:pt idx="3465">
                  <c:v>0.89237092216799796</c:v>
                </c:pt>
                <c:pt idx="3466">
                  <c:v>0.89262779347547305</c:v>
                </c:pt>
                <c:pt idx="3467">
                  <c:v>0.89288466478294704</c:v>
                </c:pt>
                <c:pt idx="3468">
                  <c:v>0.89314153609042202</c:v>
                </c:pt>
                <c:pt idx="3469">
                  <c:v>0.893398407397897</c:v>
                </c:pt>
                <c:pt idx="3470">
                  <c:v>0.89365527870537198</c:v>
                </c:pt>
                <c:pt idx="3471">
                  <c:v>0.89391215001284696</c:v>
                </c:pt>
                <c:pt idx="3472">
                  <c:v>0.89416902132032205</c:v>
                </c:pt>
                <c:pt idx="3473">
                  <c:v>0.89442589262779704</c:v>
                </c:pt>
                <c:pt idx="3474">
                  <c:v>0.89468276393527202</c:v>
                </c:pt>
                <c:pt idx="3475">
                  <c:v>0.894939635242747</c:v>
                </c:pt>
                <c:pt idx="3476">
                  <c:v>0.89519650655022198</c:v>
                </c:pt>
                <c:pt idx="3477">
                  <c:v>0.89545337785769696</c:v>
                </c:pt>
                <c:pt idx="3478">
                  <c:v>0.89571024916517195</c:v>
                </c:pt>
                <c:pt idx="3479">
                  <c:v>0.89596712047264704</c:v>
                </c:pt>
                <c:pt idx="3480">
                  <c:v>0.89622399178012202</c:v>
                </c:pt>
                <c:pt idx="3481">
                  <c:v>0.896480863087597</c:v>
                </c:pt>
                <c:pt idx="3482">
                  <c:v>0.89673773439507198</c:v>
                </c:pt>
                <c:pt idx="3483">
                  <c:v>0.89699460570254697</c:v>
                </c:pt>
                <c:pt idx="3484">
                  <c:v>0.89725147701002195</c:v>
                </c:pt>
                <c:pt idx="3485">
                  <c:v>0.89750834831749604</c:v>
                </c:pt>
                <c:pt idx="3486">
                  <c:v>0.89776521962497102</c:v>
                </c:pt>
                <c:pt idx="3487">
                  <c:v>0.898022090932446</c:v>
                </c:pt>
                <c:pt idx="3488">
                  <c:v>0.89827896223992099</c:v>
                </c:pt>
                <c:pt idx="3489">
                  <c:v>0.89853583354739597</c:v>
                </c:pt>
                <c:pt idx="3490">
                  <c:v>0.89879270485487095</c:v>
                </c:pt>
                <c:pt idx="3491">
                  <c:v>0.89904957616234604</c:v>
                </c:pt>
                <c:pt idx="3492">
                  <c:v>0.89930644746982102</c:v>
                </c:pt>
                <c:pt idx="3493">
                  <c:v>0.89956331877729601</c:v>
                </c:pt>
                <c:pt idx="3494">
                  <c:v>0.89982019008477099</c:v>
                </c:pt>
                <c:pt idx="3495">
                  <c:v>0.90007706139224597</c:v>
                </c:pt>
                <c:pt idx="3496">
                  <c:v>0.90033393269972095</c:v>
                </c:pt>
                <c:pt idx="3497">
                  <c:v>0.90059080400719604</c:v>
                </c:pt>
                <c:pt idx="3498">
                  <c:v>0.90084767531467103</c:v>
                </c:pt>
                <c:pt idx="3499">
                  <c:v>0.90110454662214601</c:v>
                </c:pt>
                <c:pt idx="3500">
                  <c:v>0.90136141792962099</c:v>
                </c:pt>
                <c:pt idx="3501">
                  <c:v>0.90161828923709597</c:v>
                </c:pt>
                <c:pt idx="3502">
                  <c:v>0.90187516054457095</c:v>
                </c:pt>
                <c:pt idx="3503">
                  <c:v>0.90213203185204505</c:v>
                </c:pt>
                <c:pt idx="3504">
                  <c:v>0.90238890315952003</c:v>
                </c:pt>
                <c:pt idx="3505">
                  <c:v>0.90264577446699501</c:v>
                </c:pt>
                <c:pt idx="3506">
                  <c:v>0.90290264577446999</c:v>
                </c:pt>
                <c:pt idx="3507">
                  <c:v>0.90315951708194497</c:v>
                </c:pt>
                <c:pt idx="3508">
                  <c:v>0.90341638838941996</c:v>
                </c:pt>
                <c:pt idx="3509">
                  <c:v>0.90367325969689505</c:v>
                </c:pt>
                <c:pt idx="3510">
                  <c:v>0.90393013100437003</c:v>
                </c:pt>
                <c:pt idx="3511">
                  <c:v>0.90418700231184501</c:v>
                </c:pt>
                <c:pt idx="3512">
                  <c:v>0.90444387361931999</c:v>
                </c:pt>
                <c:pt idx="3513">
                  <c:v>0.90470074492679498</c:v>
                </c:pt>
                <c:pt idx="3514">
                  <c:v>0.90495761623426996</c:v>
                </c:pt>
                <c:pt idx="3515">
                  <c:v>0.90521448754174505</c:v>
                </c:pt>
                <c:pt idx="3516">
                  <c:v>0.90547135884922003</c:v>
                </c:pt>
                <c:pt idx="3517">
                  <c:v>0.90572823015669501</c:v>
                </c:pt>
                <c:pt idx="3518">
                  <c:v>0.90598510146417</c:v>
                </c:pt>
                <c:pt idx="3519">
                  <c:v>0.90624197277164498</c:v>
                </c:pt>
                <c:pt idx="3520">
                  <c:v>0.90649884407911996</c:v>
                </c:pt>
                <c:pt idx="3521">
                  <c:v>0.90675571538659505</c:v>
                </c:pt>
                <c:pt idx="3522">
                  <c:v>0.90701258669406903</c:v>
                </c:pt>
                <c:pt idx="3523">
                  <c:v>0.90726945800154402</c:v>
                </c:pt>
                <c:pt idx="3524">
                  <c:v>0.907526329309019</c:v>
                </c:pt>
                <c:pt idx="3525">
                  <c:v>0.90778320061649398</c:v>
                </c:pt>
                <c:pt idx="3526">
                  <c:v>0.90804007192396896</c:v>
                </c:pt>
                <c:pt idx="3527">
                  <c:v>0.90829694323144405</c:v>
                </c:pt>
                <c:pt idx="3528">
                  <c:v>0.90855381453891904</c:v>
                </c:pt>
                <c:pt idx="3529">
                  <c:v>0.90881068584639402</c:v>
                </c:pt>
                <c:pt idx="3530">
                  <c:v>0.909067557153869</c:v>
                </c:pt>
                <c:pt idx="3531">
                  <c:v>0.90932442846134398</c:v>
                </c:pt>
                <c:pt idx="3532">
                  <c:v>0.90958129976881896</c:v>
                </c:pt>
                <c:pt idx="3533">
                  <c:v>0.90983817107629394</c:v>
                </c:pt>
                <c:pt idx="3534">
                  <c:v>0.91009504238376904</c:v>
                </c:pt>
                <c:pt idx="3535">
                  <c:v>0.91035191369124402</c:v>
                </c:pt>
                <c:pt idx="3536">
                  <c:v>0.910608784998719</c:v>
                </c:pt>
                <c:pt idx="3537">
                  <c:v>0.91086565630619398</c:v>
                </c:pt>
                <c:pt idx="3538">
                  <c:v>0.91112252761366896</c:v>
                </c:pt>
                <c:pt idx="3539">
                  <c:v>0.91137939892114395</c:v>
                </c:pt>
                <c:pt idx="3540">
                  <c:v>0.91163627022861904</c:v>
                </c:pt>
                <c:pt idx="3541">
                  <c:v>0.91189314153609302</c:v>
                </c:pt>
                <c:pt idx="3542">
                  <c:v>0.912150012843568</c:v>
                </c:pt>
                <c:pt idx="3543">
                  <c:v>0.91240688415104299</c:v>
                </c:pt>
                <c:pt idx="3544">
                  <c:v>0.91266375545851797</c:v>
                </c:pt>
                <c:pt idx="3545">
                  <c:v>0.91292062676599295</c:v>
                </c:pt>
                <c:pt idx="3546">
                  <c:v>0.91317749807346804</c:v>
                </c:pt>
                <c:pt idx="3547">
                  <c:v>0.91343436938094302</c:v>
                </c:pt>
                <c:pt idx="3548">
                  <c:v>0.913691240688418</c:v>
                </c:pt>
                <c:pt idx="3549">
                  <c:v>0.91394811199589299</c:v>
                </c:pt>
                <c:pt idx="3550">
                  <c:v>0.91420498330336797</c:v>
                </c:pt>
                <c:pt idx="3551">
                  <c:v>0.91446185461084295</c:v>
                </c:pt>
                <c:pt idx="3552">
                  <c:v>0.91471872591831804</c:v>
                </c:pt>
                <c:pt idx="3553">
                  <c:v>0.91497559722579302</c:v>
                </c:pt>
                <c:pt idx="3554">
                  <c:v>0.91523246853326801</c:v>
                </c:pt>
                <c:pt idx="3555">
                  <c:v>0.91548933984074299</c:v>
                </c:pt>
                <c:pt idx="3556">
                  <c:v>0.91574621114821797</c:v>
                </c:pt>
                <c:pt idx="3557">
                  <c:v>0.91600308245569295</c:v>
                </c:pt>
                <c:pt idx="3558">
                  <c:v>0.91625995376316804</c:v>
                </c:pt>
                <c:pt idx="3559">
                  <c:v>0.91651682507064203</c:v>
                </c:pt>
                <c:pt idx="3560">
                  <c:v>0.91677369637811701</c:v>
                </c:pt>
                <c:pt idx="3561">
                  <c:v>0.91703056768559199</c:v>
                </c:pt>
                <c:pt idx="3562">
                  <c:v>0.91728743899306697</c:v>
                </c:pt>
                <c:pt idx="3563">
                  <c:v>0.91754431030054195</c:v>
                </c:pt>
                <c:pt idx="3564">
                  <c:v>0.91780118160801705</c:v>
                </c:pt>
                <c:pt idx="3565">
                  <c:v>0.91805805291549203</c:v>
                </c:pt>
                <c:pt idx="3566">
                  <c:v>0.91831492422296701</c:v>
                </c:pt>
                <c:pt idx="3567">
                  <c:v>0.91857179553044199</c:v>
                </c:pt>
                <c:pt idx="3568">
                  <c:v>0.91882866683791697</c:v>
                </c:pt>
                <c:pt idx="3569">
                  <c:v>0.91908553814539196</c:v>
                </c:pt>
                <c:pt idx="3570">
                  <c:v>0.91934240945286705</c:v>
                </c:pt>
                <c:pt idx="3571">
                  <c:v>0.91959928076034203</c:v>
                </c:pt>
                <c:pt idx="3572">
                  <c:v>0.91985615206781701</c:v>
                </c:pt>
                <c:pt idx="3573">
                  <c:v>0.92011302337529199</c:v>
                </c:pt>
                <c:pt idx="3574">
                  <c:v>0.92036989468276698</c:v>
                </c:pt>
                <c:pt idx="3575">
                  <c:v>0.92062676599024196</c:v>
                </c:pt>
                <c:pt idx="3576">
                  <c:v>0.92088363729771705</c:v>
                </c:pt>
                <c:pt idx="3577">
                  <c:v>0.92114050860519203</c:v>
                </c:pt>
                <c:pt idx="3578">
                  <c:v>0.92139737991266601</c:v>
                </c:pt>
                <c:pt idx="3579">
                  <c:v>0.921654251220141</c:v>
                </c:pt>
                <c:pt idx="3580">
                  <c:v>0.92191112252761598</c:v>
                </c:pt>
                <c:pt idx="3581">
                  <c:v>0.92216799383509096</c:v>
                </c:pt>
                <c:pt idx="3582">
                  <c:v>0.92242486514256605</c:v>
                </c:pt>
                <c:pt idx="3583">
                  <c:v>0.92268173645004103</c:v>
                </c:pt>
                <c:pt idx="3584">
                  <c:v>0.92293860775751602</c:v>
                </c:pt>
                <c:pt idx="3585">
                  <c:v>0.923195479064991</c:v>
                </c:pt>
                <c:pt idx="3586">
                  <c:v>0.92345235037246598</c:v>
                </c:pt>
                <c:pt idx="3587">
                  <c:v>0.92370922167994096</c:v>
                </c:pt>
                <c:pt idx="3588">
                  <c:v>0.92396609298741605</c:v>
                </c:pt>
                <c:pt idx="3589">
                  <c:v>0.92422296429489104</c:v>
                </c:pt>
                <c:pt idx="3590">
                  <c:v>0.92447983560236602</c:v>
                </c:pt>
                <c:pt idx="3591">
                  <c:v>0.924736706909841</c:v>
                </c:pt>
                <c:pt idx="3592">
                  <c:v>0.92499357821731598</c:v>
                </c:pt>
                <c:pt idx="3593">
                  <c:v>0.92525044952479096</c:v>
                </c:pt>
                <c:pt idx="3594">
                  <c:v>0.92550732083226595</c:v>
                </c:pt>
                <c:pt idx="3595">
                  <c:v>0.92576419213974104</c:v>
                </c:pt>
                <c:pt idx="3596">
                  <c:v>0.92602106344721602</c:v>
                </c:pt>
                <c:pt idx="3597">
                  <c:v>0.92627793475469</c:v>
                </c:pt>
                <c:pt idx="3598">
                  <c:v>0.92653480606216498</c:v>
                </c:pt>
                <c:pt idx="3599">
                  <c:v>0.92679167736963997</c:v>
                </c:pt>
                <c:pt idx="3600">
                  <c:v>0.92704854867711495</c:v>
                </c:pt>
                <c:pt idx="3601">
                  <c:v>0.92730541998459004</c:v>
                </c:pt>
                <c:pt idx="3602">
                  <c:v>0.92756229129206502</c:v>
                </c:pt>
                <c:pt idx="3603">
                  <c:v>0.92781916259954</c:v>
                </c:pt>
                <c:pt idx="3604">
                  <c:v>0.92807603390701499</c:v>
                </c:pt>
                <c:pt idx="3605">
                  <c:v>0.92833290521448997</c:v>
                </c:pt>
                <c:pt idx="3606">
                  <c:v>0.92858977652196495</c:v>
                </c:pt>
                <c:pt idx="3607">
                  <c:v>0.92884664782944004</c:v>
                </c:pt>
                <c:pt idx="3608">
                  <c:v>0.92910351913691502</c:v>
                </c:pt>
                <c:pt idx="3609">
                  <c:v>0.92936039044439001</c:v>
                </c:pt>
                <c:pt idx="3610">
                  <c:v>0.92961726175186499</c:v>
                </c:pt>
                <c:pt idx="3611">
                  <c:v>0.92987413305933997</c:v>
                </c:pt>
                <c:pt idx="3612">
                  <c:v>0.93013100436681495</c:v>
                </c:pt>
                <c:pt idx="3613">
                  <c:v>0.93038787567429004</c:v>
                </c:pt>
                <c:pt idx="3614">
                  <c:v>0.93064474698176503</c:v>
                </c:pt>
                <c:pt idx="3615">
                  <c:v>0.93090161828923901</c:v>
                </c:pt>
                <c:pt idx="3616">
                  <c:v>0.93115848959671399</c:v>
                </c:pt>
                <c:pt idx="3617">
                  <c:v>0.93141536090418897</c:v>
                </c:pt>
                <c:pt idx="3618">
                  <c:v>0.93167223221166395</c:v>
                </c:pt>
                <c:pt idx="3619">
                  <c:v>0.93192910351913905</c:v>
                </c:pt>
                <c:pt idx="3620">
                  <c:v>0.93218597482661403</c:v>
                </c:pt>
                <c:pt idx="3621">
                  <c:v>0.93244284613408901</c:v>
                </c:pt>
                <c:pt idx="3622">
                  <c:v>0.93269971744156399</c:v>
                </c:pt>
                <c:pt idx="3623">
                  <c:v>0.93295658874903897</c:v>
                </c:pt>
                <c:pt idx="3624">
                  <c:v>0.93321346005651395</c:v>
                </c:pt>
                <c:pt idx="3625">
                  <c:v>0.93347033136398905</c:v>
                </c:pt>
                <c:pt idx="3626">
                  <c:v>0.93372720267146403</c:v>
                </c:pt>
                <c:pt idx="3627">
                  <c:v>0.93398407397893901</c:v>
                </c:pt>
                <c:pt idx="3628">
                  <c:v>0.93424094528641399</c:v>
                </c:pt>
                <c:pt idx="3629">
                  <c:v>0.93449781659388897</c:v>
                </c:pt>
                <c:pt idx="3630">
                  <c:v>0.93475468790136396</c:v>
                </c:pt>
                <c:pt idx="3631">
                  <c:v>0.93501155920883905</c:v>
                </c:pt>
                <c:pt idx="3632">
                  <c:v>0.93526843051631403</c:v>
                </c:pt>
                <c:pt idx="3633">
                  <c:v>0.93552530182378801</c:v>
                </c:pt>
                <c:pt idx="3634">
                  <c:v>0.935782173131263</c:v>
                </c:pt>
                <c:pt idx="3635">
                  <c:v>0.93603904443873798</c:v>
                </c:pt>
                <c:pt idx="3636">
                  <c:v>0.93629591574621296</c:v>
                </c:pt>
                <c:pt idx="3637">
                  <c:v>0.93655278705368805</c:v>
                </c:pt>
                <c:pt idx="3638">
                  <c:v>0.93680965836116303</c:v>
                </c:pt>
                <c:pt idx="3639">
                  <c:v>0.93706652966863802</c:v>
                </c:pt>
                <c:pt idx="3640">
                  <c:v>0.937323400976113</c:v>
                </c:pt>
                <c:pt idx="3641">
                  <c:v>0.93758027228358798</c:v>
                </c:pt>
                <c:pt idx="3642">
                  <c:v>0.93783714359106296</c:v>
                </c:pt>
                <c:pt idx="3643">
                  <c:v>0.93809401489853805</c:v>
                </c:pt>
                <c:pt idx="3644">
                  <c:v>0.93835088620601304</c:v>
                </c:pt>
                <c:pt idx="3645">
                  <c:v>0.93860775751348802</c:v>
                </c:pt>
                <c:pt idx="3646">
                  <c:v>0.938864628820963</c:v>
                </c:pt>
                <c:pt idx="3647">
                  <c:v>0.93912150012843798</c:v>
                </c:pt>
                <c:pt idx="3648">
                  <c:v>0.93937837143591296</c:v>
                </c:pt>
                <c:pt idx="3649">
                  <c:v>0.93963524274338805</c:v>
                </c:pt>
                <c:pt idx="3650">
                  <c:v>0.93989211405086304</c:v>
                </c:pt>
                <c:pt idx="3651">
                  <c:v>0.94014898535833702</c:v>
                </c:pt>
                <c:pt idx="3652">
                  <c:v>0.940405856665812</c:v>
                </c:pt>
                <c:pt idx="3653">
                  <c:v>0.94066272797328698</c:v>
                </c:pt>
                <c:pt idx="3654">
                  <c:v>0.94091959928076196</c:v>
                </c:pt>
                <c:pt idx="3655">
                  <c:v>0.94117647058823695</c:v>
                </c:pt>
                <c:pt idx="3656">
                  <c:v>0.94143334189571204</c:v>
                </c:pt>
                <c:pt idx="3657">
                  <c:v>0.94169021320318702</c:v>
                </c:pt>
                <c:pt idx="3658">
                  <c:v>0.941947084510662</c:v>
                </c:pt>
                <c:pt idx="3659">
                  <c:v>0.94220395581813698</c:v>
                </c:pt>
                <c:pt idx="3660">
                  <c:v>0.94246082712561197</c:v>
                </c:pt>
                <c:pt idx="3661">
                  <c:v>0.94271769843308695</c:v>
                </c:pt>
                <c:pt idx="3662">
                  <c:v>0.94297456974056204</c:v>
                </c:pt>
                <c:pt idx="3663">
                  <c:v>0.94323144104803702</c:v>
                </c:pt>
                <c:pt idx="3664">
                  <c:v>0.943488312355512</c:v>
                </c:pt>
                <c:pt idx="3665">
                  <c:v>0.94374518366298699</c:v>
                </c:pt>
                <c:pt idx="3666">
                  <c:v>0.94400205497046197</c:v>
                </c:pt>
                <c:pt idx="3667">
                  <c:v>0.94425892627793695</c:v>
                </c:pt>
                <c:pt idx="3668">
                  <c:v>0.94451579758541204</c:v>
                </c:pt>
                <c:pt idx="3669">
                  <c:v>0.94477266889288702</c:v>
                </c:pt>
                <c:pt idx="3670">
                  <c:v>0.94502954020036201</c:v>
                </c:pt>
                <c:pt idx="3671">
                  <c:v>0.94528641150783599</c:v>
                </c:pt>
                <c:pt idx="3672">
                  <c:v>0.94554328281531097</c:v>
                </c:pt>
                <c:pt idx="3673">
                  <c:v>0.94580015412278595</c:v>
                </c:pt>
                <c:pt idx="3674">
                  <c:v>0.94605702543026104</c:v>
                </c:pt>
                <c:pt idx="3675">
                  <c:v>0.94631389673773603</c:v>
                </c:pt>
                <c:pt idx="3676">
                  <c:v>0.94657076804521101</c:v>
                </c:pt>
                <c:pt idx="3677">
                  <c:v>0.94682763935268599</c:v>
                </c:pt>
                <c:pt idx="3678">
                  <c:v>0.94708451066016097</c:v>
                </c:pt>
                <c:pt idx="3679">
                  <c:v>0.94734138196763595</c:v>
                </c:pt>
                <c:pt idx="3680">
                  <c:v>0.94759825327511105</c:v>
                </c:pt>
                <c:pt idx="3681">
                  <c:v>0.94785512458258603</c:v>
                </c:pt>
                <c:pt idx="3682">
                  <c:v>0.94811199589006101</c:v>
                </c:pt>
                <c:pt idx="3683">
                  <c:v>0.94836886719753599</c:v>
                </c:pt>
                <c:pt idx="3684">
                  <c:v>0.94862573850501097</c:v>
                </c:pt>
                <c:pt idx="3685">
                  <c:v>0.94888260981248596</c:v>
                </c:pt>
                <c:pt idx="3686">
                  <c:v>0.94913948111996105</c:v>
                </c:pt>
                <c:pt idx="3687">
                  <c:v>0.94939635242743603</c:v>
                </c:pt>
                <c:pt idx="3688">
                  <c:v>0.94965322373491101</c:v>
                </c:pt>
                <c:pt idx="3689">
                  <c:v>0.94991009504238499</c:v>
                </c:pt>
                <c:pt idx="3690">
                  <c:v>0.95016696634985998</c:v>
                </c:pt>
                <c:pt idx="3691">
                  <c:v>0.95042383765733496</c:v>
                </c:pt>
                <c:pt idx="3692">
                  <c:v>0.95068070896481005</c:v>
                </c:pt>
                <c:pt idx="3693">
                  <c:v>0.95093758027228503</c:v>
                </c:pt>
                <c:pt idx="3694">
                  <c:v>0.95119445157976001</c:v>
                </c:pt>
                <c:pt idx="3695">
                  <c:v>0.951451322887235</c:v>
                </c:pt>
                <c:pt idx="3696">
                  <c:v>0.95170819419470998</c:v>
                </c:pt>
                <c:pt idx="3697">
                  <c:v>0.95196506550218496</c:v>
                </c:pt>
                <c:pt idx="3698">
                  <c:v>0.95222193680966005</c:v>
                </c:pt>
                <c:pt idx="3699">
                  <c:v>0.95247880811713503</c:v>
                </c:pt>
                <c:pt idx="3700">
                  <c:v>0.95273567942461002</c:v>
                </c:pt>
                <c:pt idx="3701">
                  <c:v>0.952992550732085</c:v>
                </c:pt>
                <c:pt idx="3702">
                  <c:v>0.95324942203955998</c:v>
                </c:pt>
                <c:pt idx="3703">
                  <c:v>0.95350629334703496</c:v>
                </c:pt>
                <c:pt idx="3704">
                  <c:v>0.95376316465451005</c:v>
                </c:pt>
                <c:pt idx="3705">
                  <c:v>0.95402003596198504</c:v>
                </c:pt>
                <c:pt idx="3706">
                  <c:v>0.95427690726946002</c:v>
                </c:pt>
                <c:pt idx="3707">
                  <c:v>0.954533778576934</c:v>
                </c:pt>
                <c:pt idx="3708">
                  <c:v>0.95479064988440898</c:v>
                </c:pt>
                <c:pt idx="3709">
                  <c:v>0.95504752119188396</c:v>
                </c:pt>
                <c:pt idx="3710">
                  <c:v>0.95530439249935895</c:v>
                </c:pt>
                <c:pt idx="3711">
                  <c:v>0.95556126380683404</c:v>
                </c:pt>
                <c:pt idx="3712">
                  <c:v>0.95581813511430902</c:v>
                </c:pt>
                <c:pt idx="3713">
                  <c:v>0.956075006421784</c:v>
                </c:pt>
                <c:pt idx="3714">
                  <c:v>0.95633187772925898</c:v>
                </c:pt>
                <c:pt idx="3715">
                  <c:v>0.95658874903673397</c:v>
                </c:pt>
                <c:pt idx="3716">
                  <c:v>0.95684562034420895</c:v>
                </c:pt>
                <c:pt idx="3717">
                  <c:v>0.95710249165168404</c:v>
                </c:pt>
                <c:pt idx="3718">
                  <c:v>0.95735936295915902</c:v>
                </c:pt>
                <c:pt idx="3719">
                  <c:v>0.957616234266634</c:v>
                </c:pt>
                <c:pt idx="3720">
                  <c:v>0.95787310557410899</c:v>
                </c:pt>
                <c:pt idx="3721">
                  <c:v>0.95812997688158397</c:v>
                </c:pt>
                <c:pt idx="3722">
                  <c:v>0.95838684818905895</c:v>
                </c:pt>
                <c:pt idx="3723">
                  <c:v>0.95864371949653404</c:v>
                </c:pt>
                <c:pt idx="3724">
                  <c:v>0.95890059080400902</c:v>
                </c:pt>
                <c:pt idx="3725">
                  <c:v>0.95915746211148301</c:v>
                </c:pt>
                <c:pt idx="3726">
                  <c:v>0.95941433341895799</c:v>
                </c:pt>
                <c:pt idx="3727">
                  <c:v>0.95967120472643297</c:v>
                </c:pt>
                <c:pt idx="3728">
                  <c:v>0.95992807603390795</c:v>
                </c:pt>
                <c:pt idx="3729">
                  <c:v>0.96018494734138304</c:v>
                </c:pt>
                <c:pt idx="3730">
                  <c:v>0.96044181864885803</c:v>
                </c:pt>
                <c:pt idx="3731">
                  <c:v>0.96069868995633301</c:v>
                </c:pt>
                <c:pt idx="3732">
                  <c:v>0.96095556126380799</c:v>
                </c:pt>
                <c:pt idx="3733">
                  <c:v>0.96121243257128297</c:v>
                </c:pt>
                <c:pt idx="3734">
                  <c:v>0.96146930387875795</c:v>
                </c:pt>
                <c:pt idx="3735">
                  <c:v>0.96172617518623305</c:v>
                </c:pt>
                <c:pt idx="3736">
                  <c:v>0.96198304649370803</c:v>
                </c:pt>
                <c:pt idx="3737">
                  <c:v>0.96223991780118301</c:v>
                </c:pt>
                <c:pt idx="3738">
                  <c:v>0.96249678910865799</c:v>
                </c:pt>
                <c:pt idx="3739">
                  <c:v>0.96275366041613297</c:v>
                </c:pt>
                <c:pt idx="3740">
                  <c:v>0.96301053172360795</c:v>
                </c:pt>
                <c:pt idx="3741">
                  <c:v>0.96326740303108305</c:v>
                </c:pt>
                <c:pt idx="3742">
                  <c:v>0.96352427433855803</c:v>
                </c:pt>
                <c:pt idx="3743">
                  <c:v>0.96378114564603301</c:v>
                </c:pt>
                <c:pt idx="3744">
                  <c:v>0.96403801695350699</c:v>
                </c:pt>
                <c:pt idx="3745">
                  <c:v>0.96429488826098197</c:v>
                </c:pt>
                <c:pt idx="3746">
                  <c:v>0.96455175956845696</c:v>
                </c:pt>
                <c:pt idx="3747">
                  <c:v>0.96480863087593205</c:v>
                </c:pt>
                <c:pt idx="3748">
                  <c:v>0.96506550218340703</c:v>
                </c:pt>
                <c:pt idx="3749">
                  <c:v>0.96532237349088201</c:v>
                </c:pt>
                <c:pt idx="3750">
                  <c:v>0.96557924479835699</c:v>
                </c:pt>
                <c:pt idx="3751">
                  <c:v>0.96583611610583198</c:v>
                </c:pt>
                <c:pt idx="3752">
                  <c:v>0.96609298741330696</c:v>
                </c:pt>
                <c:pt idx="3753">
                  <c:v>0.96634985872078205</c:v>
                </c:pt>
                <c:pt idx="3754">
                  <c:v>0.96660673002825703</c:v>
                </c:pt>
                <c:pt idx="3755">
                  <c:v>0.96686360133573201</c:v>
                </c:pt>
                <c:pt idx="3756">
                  <c:v>0.967120472643207</c:v>
                </c:pt>
                <c:pt idx="3757">
                  <c:v>0.96737734395068198</c:v>
                </c:pt>
                <c:pt idx="3758">
                  <c:v>0.96763421525815696</c:v>
                </c:pt>
                <c:pt idx="3759">
                  <c:v>0.96789108656563205</c:v>
                </c:pt>
                <c:pt idx="3760">
                  <c:v>0.96814795787310703</c:v>
                </c:pt>
                <c:pt idx="3761">
                  <c:v>0.96840482918058202</c:v>
                </c:pt>
                <c:pt idx="3762">
                  <c:v>0.968661700488057</c:v>
                </c:pt>
                <c:pt idx="3763">
                  <c:v>0.96891857179553098</c:v>
                </c:pt>
                <c:pt idx="3764">
                  <c:v>0.96917544310300596</c:v>
                </c:pt>
                <c:pt idx="3765">
                  <c:v>0.96943231441048106</c:v>
                </c:pt>
                <c:pt idx="3766">
                  <c:v>0.96968918571795604</c:v>
                </c:pt>
                <c:pt idx="3767">
                  <c:v>0.96994605702543102</c:v>
                </c:pt>
                <c:pt idx="3768">
                  <c:v>0.970202928332906</c:v>
                </c:pt>
                <c:pt idx="3769">
                  <c:v>0.97045979964038098</c:v>
                </c:pt>
                <c:pt idx="3770">
                  <c:v>0.97071667094785596</c:v>
                </c:pt>
                <c:pt idx="3771">
                  <c:v>0.97097354225533095</c:v>
                </c:pt>
                <c:pt idx="3772">
                  <c:v>0.97123041356280604</c:v>
                </c:pt>
                <c:pt idx="3773">
                  <c:v>0.97148728487028102</c:v>
                </c:pt>
                <c:pt idx="3774">
                  <c:v>0.971744156177756</c:v>
                </c:pt>
                <c:pt idx="3775">
                  <c:v>0.97200102748523098</c:v>
                </c:pt>
                <c:pt idx="3776">
                  <c:v>0.97225789879270597</c:v>
                </c:pt>
                <c:pt idx="3777">
                  <c:v>0.97251477010018095</c:v>
                </c:pt>
                <c:pt idx="3778">
                  <c:v>0.97277164140765604</c:v>
                </c:pt>
                <c:pt idx="3779">
                  <c:v>0.97302851271513102</c:v>
                </c:pt>
                <c:pt idx="3780">
                  <c:v>0.973285384022606</c:v>
                </c:pt>
                <c:pt idx="3781">
                  <c:v>0.97354225533008099</c:v>
                </c:pt>
                <c:pt idx="3782">
                  <c:v>0.97379912663755497</c:v>
                </c:pt>
                <c:pt idx="3783">
                  <c:v>0.97405599794502995</c:v>
                </c:pt>
                <c:pt idx="3784">
                  <c:v>0.97431286925250504</c:v>
                </c:pt>
                <c:pt idx="3785">
                  <c:v>0.97456974055998002</c:v>
                </c:pt>
                <c:pt idx="3786">
                  <c:v>0.97482661186745501</c:v>
                </c:pt>
                <c:pt idx="3787">
                  <c:v>0.97508348317492999</c:v>
                </c:pt>
                <c:pt idx="3788">
                  <c:v>0.97534035448240497</c:v>
                </c:pt>
                <c:pt idx="3789">
                  <c:v>0.97559722578987995</c:v>
                </c:pt>
                <c:pt idx="3790">
                  <c:v>0.97585409709735504</c:v>
                </c:pt>
                <c:pt idx="3791">
                  <c:v>0.97611096840483003</c:v>
                </c:pt>
                <c:pt idx="3792">
                  <c:v>0.97636783971230501</c:v>
                </c:pt>
                <c:pt idx="3793">
                  <c:v>0.97662471101977999</c:v>
                </c:pt>
                <c:pt idx="3794">
                  <c:v>0.97688158232725497</c:v>
                </c:pt>
                <c:pt idx="3795">
                  <c:v>0.97713845363472995</c:v>
                </c:pt>
                <c:pt idx="3796">
                  <c:v>0.97739532494220505</c:v>
                </c:pt>
                <c:pt idx="3797">
                  <c:v>0.97765219624968003</c:v>
                </c:pt>
                <c:pt idx="3798">
                  <c:v>0.97790906755715501</c:v>
                </c:pt>
                <c:pt idx="3799">
                  <c:v>0.97816593886462999</c:v>
                </c:pt>
                <c:pt idx="3800">
                  <c:v>0.97842281017210497</c:v>
                </c:pt>
                <c:pt idx="3801">
                  <c:v>0.97867968147957896</c:v>
                </c:pt>
                <c:pt idx="3802">
                  <c:v>0.97893655278705405</c:v>
                </c:pt>
                <c:pt idx="3803">
                  <c:v>0.97919342409452903</c:v>
                </c:pt>
                <c:pt idx="3804">
                  <c:v>0.97945029540200401</c:v>
                </c:pt>
                <c:pt idx="3805">
                  <c:v>0.97970716670947899</c:v>
                </c:pt>
                <c:pt idx="3806">
                  <c:v>0.97996403801695398</c:v>
                </c:pt>
                <c:pt idx="3807">
                  <c:v>0.98022090932442896</c:v>
                </c:pt>
                <c:pt idx="3808">
                  <c:v>0.98047778063190405</c:v>
                </c:pt>
                <c:pt idx="3809">
                  <c:v>0.98073465193937903</c:v>
                </c:pt>
                <c:pt idx="3810">
                  <c:v>0.98099152324685401</c:v>
                </c:pt>
                <c:pt idx="3811">
                  <c:v>0.981248394554329</c:v>
                </c:pt>
                <c:pt idx="3812">
                  <c:v>0.98150526586180398</c:v>
                </c:pt>
                <c:pt idx="3813">
                  <c:v>0.98176213716927896</c:v>
                </c:pt>
                <c:pt idx="3814">
                  <c:v>0.98201900847675405</c:v>
                </c:pt>
                <c:pt idx="3815">
                  <c:v>0.98227587978422903</c:v>
                </c:pt>
                <c:pt idx="3816">
                  <c:v>0.98253275109170402</c:v>
                </c:pt>
                <c:pt idx="3817">
                  <c:v>0.982789622399179</c:v>
                </c:pt>
                <c:pt idx="3818">
                  <c:v>0.98304649370665398</c:v>
                </c:pt>
                <c:pt idx="3819">
                  <c:v>0.98330336501412896</c:v>
                </c:pt>
                <c:pt idx="3820">
                  <c:v>0.98356023632160305</c:v>
                </c:pt>
                <c:pt idx="3821">
                  <c:v>0.98381710762907804</c:v>
                </c:pt>
                <c:pt idx="3822">
                  <c:v>0.98407397893655302</c:v>
                </c:pt>
                <c:pt idx="3823">
                  <c:v>0.984330850244028</c:v>
                </c:pt>
                <c:pt idx="3824">
                  <c:v>0.98458772155150298</c:v>
                </c:pt>
                <c:pt idx="3825">
                  <c:v>0.98484459285897796</c:v>
                </c:pt>
                <c:pt idx="3826">
                  <c:v>0.98510146416645294</c:v>
                </c:pt>
                <c:pt idx="3827">
                  <c:v>0.98535833547392804</c:v>
                </c:pt>
                <c:pt idx="3828">
                  <c:v>0.98561520678140302</c:v>
                </c:pt>
                <c:pt idx="3829">
                  <c:v>0.985872078088878</c:v>
                </c:pt>
                <c:pt idx="3830">
                  <c:v>0.98612894939635298</c:v>
                </c:pt>
                <c:pt idx="3831">
                  <c:v>0.98638582070382796</c:v>
                </c:pt>
                <c:pt idx="3832">
                  <c:v>0.98664269201130295</c:v>
                </c:pt>
                <c:pt idx="3833">
                  <c:v>0.98689956331877804</c:v>
                </c:pt>
                <c:pt idx="3834">
                  <c:v>0.98715643462625302</c:v>
                </c:pt>
                <c:pt idx="3835">
                  <c:v>0.987413305933728</c:v>
                </c:pt>
                <c:pt idx="3836">
                  <c:v>0.98767017724120298</c:v>
                </c:pt>
                <c:pt idx="3837">
                  <c:v>0.98792704854867797</c:v>
                </c:pt>
                <c:pt idx="3838">
                  <c:v>0.98818391985615295</c:v>
                </c:pt>
                <c:pt idx="3839">
                  <c:v>0.98844079116362704</c:v>
                </c:pt>
                <c:pt idx="3840">
                  <c:v>0.98869766247110202</c:v>
                </c:pt>
                <c:pt idx="3841">
                  <c:v>0.98895453377857701</c:v>
                </c:pt>
                <c:pt idx="3842">
                  <c:v>0.98921140508605199</c:v>
                </c:pt>
                <c:pt idx="3843">
                  <c:v>0.98946827639352697</c:v>
                </c:pt>
                <c:pt idx="3844">
                  <c:v>0.98972514770100195</c:v>
                </c:pt>
                <c:pt idx="3845">
                  <c:v>0.98998201900847704</c:v>
                </c:pt>
                <c:pt idx="3846">
                  <c:v>0.99023889031595203</c:v>
                </c:pt>
                <c:pt idx="3847">
                  <c:v>0.99049576162342701</c:v>
                </c:pt>
                <c:pt idx="3848">
                  <c:v>0.99075263293090199</c:v>
                </c:pt>
                <c:pt idx="3849">
                  <c:v>0.99100950423837697</c:v>
                </c:pt>
                <c:pt idx="3850">
                  <c:v>0.99126637554585195</c:v>
                </c:pt>
                <c:pt idx="3851">
                  <c:v>0.99152324685332704</c:v>
                </c:pt>
                <c:pt idx="3852">
                  <c:v>0.99178011816080203</c:v>
                </c:pt>
                <c:pt idx="3853">
                  <c:v>0.99203698946827701</c:v>
                </c:pt>
                <c:pt idx="3854">
                  <c:v>0.99229386077575199</c:v>
                </c:pt>
                <c:pt idx="3855">
                  <c:v>0.99255073208322697</c:v>
                </c:pt>
                <c:pt idx="3856">
                  <c:v>0.99280760339070195</c:v>
                </c:pt>
                <c:pt idx="3857">
                  <c:v>0.99306447469817705</c:v>
                </c:pt>
                <c:pt idx="3858">
                  <c:v>0.99332134600565103</c:v>
                </c:pt>
                <c:pt idx="3859">
                  <c:v>0.99357821731312601</c:v>
                </c:pt>
                <c:pt idx="3860">
                  <c:v>0.99383508862060099</c:v>
                </c:pt>
                <c:pt idx="3861">
                  <c:v>0.99409195992807597</c:v>
                </c:pt>
                <c:pt idx="3862">
                  <c:v>0.99434883123555096</c:v>
                </c:pt>
                <c:pt idx="3863">
                  <c:v>0.99460570254302605</c:v>
                </c:pt>
                <c:pt idx="3864">
                  <c:v>0.99486257385050103</c:v>
                </c:pt>
                <c:pt idx="3865">
                  <c:v>0.99511944515797601</c:v>
                </c:pt>
                <c:pt idx="3866">
                  <c:v>0.99537631646545099</c:v>
                </c:pt>
                <c:pt idx="3867">
                  <c:v>0.99563318777292598</c:v>
                </c:pt>
                <c:pt idx="3868">
                  <c:v>0.99589005908040096</c:v>
                </c:pt>
                <c:pt idx="3869">
                  <c:v>0.99614693038787605</c:v>
                </c:pt>
                <c:pt idx="3870">
                  <c:v>0.99640380169535103</c:v>
                </c:pt>
                <c:pt idx="3871">
                  <c:v>0.99666067300282601</c:v>
                </c:pt>
                <c:pt idx="3872">
                  <c:v>0.996917544310301</c:v>
                </c:pt>
                <c:pt idx="3873">
                  <c:v>0.99717441561777598</c:v>
                </c:pt>
                <c:pt idx="3874">
                  <c:v>0.99743128692525096</c:v>
                </c:pt>
                <c:pt idx="3875">
                  <c:v>0.99768815823272605</c:v>
                </c:pt>
                <c:pt idx="3876">
                  <c:v>0.99794502954020103</c:v>
                </c:pt>
                <c:pt idx="3877">
                  <c:v>0.99820190084767502</c:v>
                </c:pt>
                <c:pt idx="3878">
                  <c:v>0.99845877215515</c:v>
                </c:pt>
                <c:pt idx="3879">
                  <c:v>0.99871564346262498</c:v>
                </c:pt>
                <c:pt idx="3880">
                  <c:v>0.99897251477009996</c:v>
                </c:pt>
                <c:pt idx="3881">
                  <c:v>0.99922938607757505</c:v>
                </c:pt>
                <c:pt idx="3882">
                  <c:v>0.99948625738505004</c:v>
                </c:pt>
                <c:pt idx="3883">
                  <c:v>0.99974312869252502</c:v>
                </c:pt>
                <c:pt idx="3884">
                  <c:v>1</c:v>
                </c:pt>
              </c:numCache>
            </c:numRef>
          </c:yVal>
          <c:smooth val="1"/>
          <c:extLst>
            <c:ext xmlns:c16="http://schemas.microsoft.com/office/drawing/2014/chart" uri="{C3380CC4-5D6E-409C-BE32-E72D297353CC}">
              <c16:uniqueId val="{00000001-90DE-4D6A-A623-227CE69C438D}"/>
            </c:ext>
          </c:extLst>
        </c:ser>
        <c:ser>
          <c:idx val="2"/>
          <c:order val="2"/>
          <c:tx>
            <c:v>OverLay</c:v>
          </c:tx>
          <c:spPr>
            <a:ln w="76200" cap="rnd">
              <a:solidFill>
                <a:schemeClr val="accent3"/>
              </a:solidFill>
              <a:round/>
            </a:ln>
            <a:effectLst/>
          </c:spPr>
          <c:marker>
            <c:symbol val="none"/>
          </c:marker>
          <c:xVal>
            <c:numRef>
              <c:f>Latency!$E$4:$E$3867</c:f>
              <c:numCache>
                <c:formatCode>General</c:formatCode>
                <c:ptCount val="3864"/>
                <c:pt idx="0">
                  <c:v>4.0299999999999997E-3</c:v>
                </c:pt>
                <c:pt idx="1">
                  <c:v>4.0299999999999997E-3</c:v>
                </c:pt>
                <c:pt idx="2">
                  <c:v>4.1079999999999997E-3</c:v>
                </c:pt>
                <c:pt idx="3">
                  <c:v>4.1209999999999997E-3</c:v>
                </c:pt>
                <c:pt idx="4">
                  <c:v>4.2379999999999996E-3</c:v>
                </c:pt>
                <c:pt idx="5">
                  <c:v>4.522E-3</c:v>
                </c:pt>
                <c:pt idx="6">
                  <c:v>6.0889999999999998E-3</c:v>
                </c:pt>
                <c:pt idx="7">
                  <c:v>7.4070000000000004E-3</c:v>
                </c:pt>
                <c:pt idx="8">
                  <c:v>9.2890000000000004E-3</c:v>
                </c:pt>
                <c:pt idx="9">
                  <c:v>9.5809999999999992E-3</c:v>
                </c:pt>
                <c:pt idx="10">
                  <c:v>1.1303000000000001E-2</c:v>
                </c:pt>
                <c:pt idx="11">
                  <c:v>1.1417E-2</c:v>
                </c:pt>
                <c:pt idx="12">
                  <c:v>1.1508000000000001E-2</c:v>
                </c:pt>
                <c:pt idx="13">
                  <c:v>1.3221999999999999E-2</c:v>
                </c:pt>
                <c:pt idx="14">
                  <c:v>1.4057E-2</c:v>
                </c:pt>
                <c:pt idx="15">
                  <c:v>1.4461E-2</c:v>
                </c:pt>
                <c:pt idx="16">
                  <c:v>1.4605999999999999E-2</c:v>
                </c:pt>
                <c:pt idx="17">
                  <c:v>1.5415999999999999E-2</c:v>
                </c:pt>
                <c:pt idx="18">
                  <c:v>1.5699999999999999E-2</c:v>
                </c:pt>
                <c:pt idx="19">
                  <c:v>1.6972000000000001E-2</c:v>
                </c:pt>
                <c:pt idx="20">
                  <c:v>1.7263000000000001E-2</c:v>
                </c:pt>
                <c:pt idx="21">
                  <c:v>1.7780000000000001E-2</c:v>
                </c:pt>
                <c:pt idx="22">
                  <c:v>1.7881000000000001E-2</c:v>
                </c:pt>
                <c:pt idx="23">
                  <c:v>1.8214000000000001E-2</c:v>
                </c:pt>
                <c:pt idx="24">
                  <c:v>1.8284999999999999E-2</c:v>
                </c:pt>
                <c:pt idx="25">
                  <c:v>1.8544000000000001E-2</c:v>
                </c:pt>
                <c:pt idx="26">
                  <c:v>1.9189999999999999E-2</c:v>
                </c:pt>
                <c:pt idx="27">
                  <c:v>2.0611000000000001E-2</c:v>
                </c:pt>
                <c:pt idx="28">
                  <c:v>2.4471E-2</c:v>
                </c:pt>
                <c:pt idx="29">
                  <c:v>2.5357000000000001E-2</c:v>
                </c:pt>
                <c:pt idx="30">
                  <c:v>2.5860000000000001E-2</c:v>
                </c:pt>
                <c:pt idx="31">
                  <c:v>2.615E-2</c:v>
                </c:pt>
                <c:pt idx="32">
                  <c:v>2.6703000000000001E-2</c:v>
                </c:pt>
                <c:pt idx="33">
                  <c:v>2.6796E-2</c:v>
                </c:pt>
                <c:pt idx="34">
                  <c:v>2.7654000000000001E-2</c:v>
                </c:pt>
                <c:pt idx="35">
                  <c:v>2.8868000000000001E-2</c:v>
                </c:pt>
                <c:pt idx="36">
                  <c:v>2.8899999999999999E-2</c:v>
                </c:pt>
                <c:pt idx="37">
                  <c:v>3.0494E-2</c:v>
                </c:pt>
                <c:pt idx="38">
                  <c:v>3.3147000000000003E-2</c:v>
                </c:pt>
                <c:pt idx="39">
                  <c:v>3.3533E-2</c:v>
                </c:pt>
                <c:pt idx="40">
                  <c:v>3.4999000000000002E-2</c:v>
                </c:pt>
                <c:pt idx="41">
                  <c:v>3.5001999999999998E-2</c:v>
                </c:pt>
                <c:pt idx="42">
                  <c:v>3.6035999999999999E-2</c:v>
                </c:pt>
                <c:pt idx="43">
                  <c:v>3.6287E-2</c:v>
                </c:pt>
                <c:pt idx="44">
                  <c:v>3.6366000000000002E-2</c:v>
                </c:pt>
                <c:pt idx="45">
                  <c:v>3.6513999999999998E-2</c:v>
                </c:pt>
                <c:pt idx="46">
                  <c:v>3.6844000000000002E-2</c:v>
                </c:pt>
                <c:pt idx="47">
                  <c:v>3.7006999999999998E-2</c:v>
                </c:pt>
                <c:pt idx="48">
                  <c:v>3.7422999999999998E-2</c:v>
                </c:pt>
                <c:pt idx="49">
                  <c:v>3.7952E-2</c:v>
                </c:pt>
                <c:pt idx="50">
                  <c:v>3.8203000000000001E-2</c:v>
                </c:pt>
                <c:pt idx="51">
                  <c:v>3.8802999999999997E-2</c:v>
                </c:pt>
                <c:pt idx="52">
                  <c:v>3.8844999999999998E-2</c:v>
                </c:pt>
                <c:pt idx="53">
                  <c:v>3.9435999999999999E-2</c:v>
                </c:pt>
                <c:pt idx="54">
                  <c:v>3.9445000000000001E-2</c:v>
                </c:pt>
                <c:pt idx="55">
                  <c:v>4.0072999999999998E-2</c:v>
                </c:pt>
                <c:pt idx="56">
                  <c:v>4.0446999999999997E-2</c:v>
                </c:pt>
                <c:pt idx="57">
                  <c:v>4.1827000000000003E-2</c:v>
                </c:pt>
                <c:pt idx="58">
                  <c:v>4.2069000000000002E-2</c:v>
                </c:pt>
                <c:pt idx="59">
                  <c:v>4.3253E-2</c:v>
                </c:pt>
                <c:pt idx="60">
                  <c:v>4.3277999999999997E-2</c:v>
                </c:pt>
                <c:pt idx="61">
                  <c:v>4.3324000000000001E-2</c:v>
                </c:pt>
                <c:pt idx="62">
                  <c:v>4.3414000000000001E-2</c:v>
                </c:pt>
                <c:pt idx="63">
                  <c:v>4.3676E-2</c:v>
                </c:pt>
                <c:pt idx="64">
                  <c:v>4.3692000000000002E-2</c:v>
                </c:pt>
                <c:pt idx="65">
                  <c:v>4.3694999999999998E-2</c:v>
                </c:pt>
                <c:pt idx="66">
                  <c:v>4.3756999999999997E-2</c:v>
                </c:pt>
                <c:pt idx="67">
                  <c:v>4.4306999999999999E-2</c:v>
                </c:pt>
                <c:pt idx="68">
                  <c:v>4.4549999999999999E-2</c:v>
                </c:pt>
                <c:pt idx="69">
                  <c:v>4.4603999999999998E-2</c:v>
                </c:pt>
                <c:pt idx="70">
                  <c:v>4.4676E-2</c:v>
                </c:pt>
                <c:pt idx="71">
                  <c:v>4.4851000000000002E-2</c:v>
                </c:pt>
                <c:pt idx="72">
                  <c:v>4.4928000000000003E-2</c:v>
                </c:pt>
                <c:pt idx="73">
                  <c:v>4.5412000000000001E-2</c:v>
                </c:pt>
                <c:pt idx="74">
                  <c:v>4.5669000000000001E-2</c:v>
                </c:pt>
                <c:pt idx="75">
                  <c:v>4.6119E-2</c:v>
                </c:pt>
                <c:pt idx="76">
                  <c:v>4.6177999999999997E-2</c:v>
                </c:pt>
                <c:pt idx="77">
                  <c:v>4.6334E-2</c:v>
                </c:pt>
                <c:pt idx="78">
                  <c:v>4.7109999999999999E-2</c:v>
                </c:pt>
                <c:pt idx="79">
                  <c:v>4.7449999999999999E-2</c:v>
                </c:pt>
                <c:pt idx="80">
                  <c:v>4.7548E-2</c:v>
                </c:pt>
                <c:pt idx="81">
                  <c:v>4.7829999999999998E-2</c:v>
                </c:pt>
                <c:pt idx="82">
                  <c:v>4.7938000000000001E-2</c:v>
                </c:pt>
                <c:pt idx="83">
                  <c:v>4.8238999999999997E-2</c:v>
                </c:pt>
                <c:pt idx="84">
                  <c:v>4.8394E-2</c:v>
                </c:pt>
                <c:pt idx="85">
                  <c:v>4.8651E-2</c:v>
                </c:pt>
                <c:pt idx="86">
                  <c:v>4.8672E-2</c:v>
                </c:pt>
                <c:pt idx="87">
                  <c:v>4.8839E-2</c:v>
                </c:pt>
                <c:pt idx="88">
                  <c:v>4.9279000000000003E-2</c:v>
                </c:pt>
                <c:pt idx="89">
                  <c:v>4.9758999999999998E-2</c:v>
                </c:pt>
                <c:pt idx="90">
                  <c:v>5.0083000000000003E-2</c:v>
                </c:pt>
                <c:pt idx="91">
                  <c:v>5.0438999999999998E-2</c:v>
                </c:pt>
                <c:pt idx="92">
                  <c:v>5.0584999999999998E-2</c:v>
                </c:pt>
                <c:pt idx="93">
                  <c:v>5.0772999999999999E-2</c:v>
                </c:pt>
                <c:pt idx="94">
                  <c:v>5.0942000000000001E-2</c:v>
                </c:pt>
                <c:pt idx="95">
                  <c:v>5.1433E-2</c:v>
                </c:pt>
                <c:pt idx="96">
                  <c:v>5.1658000000000003E-2</c:v>
                </c:pt>
                <c:pt idx="97">
                  <c:v>5.2263999999999998E-2</c:v>
                </c:pt>
                <c:pt idx="98">
                  <c:v>5.2447000000000001E-2</c:v>
                </c:pt>
                <c:pt idx="99">
                  <c:v>5.2485999999999998E-2</c:v>
                </c:pt>
                <c:pt idx="100">
                  <c:v>5.2553999999999997E-2</c:v>
                </c:pt>
                <c:pt idx="101">
                  <c:v>5.3025999999999997E-2</c:v>
                </c:pt>
                <c:pt idx="102">
                  <c:v>5.3255999999999998E-2</c:v>
                </c:pt>
                <c:pt idx="103">
                  <c:v>5.4328000000000001E-2</c:v>
                </c:pt>
                <c:pt idx="104">
                  <c:v>5.4899000000000003E-2</c:v>
                </c:pt>
                <c:pt idx="105">
                  <c:v>5.5176999999999997E-2</c:v>
                </c:pt>
                <c:pt idx="106">
                  <c:v>5.5241999999999999E-2</c:v>
                </c:pt>
                <c:pt idx="107">
                  <c:v>5.5323999999999998E-2</c:v>
                </c:pt>
                <c:pt idx="108">
                  <c:v>5.5397000000000002E-2</c:v>
                </c:pt>
                <c:pt idx="109">
                  <c:v>5.5407999999999999E-2</c:v>
                </c:pt>
                <c:pt idx="110">
                  <c:v>5.5585000000000002E-2</c:v>
                </c:pt>
                <c:pt idx="111">
                  <c:v>5.5678999999999999E-2</c:v>
                </c:pt>
                <c:pt idx="112">
                  <c:v>5.5695000000000001E-2</c:v>
                </c:pt>
                <c:pt idx="113">
                  <c:v>5.5738999999999997E-2</c:v>
                </c:pt>
                <c:pt idx="114">
                  <c:v>5.6189999999999997E-2</c:v>
                </c:pt>
                <c:pt idx="115">
                  <c:v>5.6212999999999999E-2</c:v>
                </c:pt>
                <c:pt idx="116">
                  <c:v>5.6262E-2</c:v>
                </c:pt>
                <c:pt idx="117">
                  <c:v>5.6487999999999997E-2</c:v>
                </c:pt>
                <c:pt idx="118">
                  <c:v>5.6658E-2</c:v>
                </c:pt>
                <c:pt idx="119">
                  <c:v>5.6763000000000001E-2</c:v>
                </c:pt>
                <c:pt idx="120">
                  <c:v>5.6779999999999997E-2</c:v>
                </c:pt>
                <c:pt idx="121">
                  <c:v>5.6949E-2</c:v>
                </c:pt>
                <c:pt idx="122">
                  <c:v>5.7070000000000003E-2</c:v>
                </c:pt>
                <c:pt idx="123">
                  <c:v>5.7138000000000001E-2</c:v>
                </c:pt>
                <c:pt idx="124">
                  <c:v>5.7231999999999998E-2</c:v>
                </c:pt>
                <c:pt idx="125">
                  <c:v>5.7305000000000002E-2</c:v>
                </c:pt>
                <c:pt idx="126">
                  <c:v>5.7322999999999999E-2</c:v>
                </c:pt>
                <c:pt idx="127">
                  <c:v>5.7391999999999999E-2</c:v>
                </c:pt>
                <c:pt idx="128">
                  <c:v>5.7716000000000003E-2</c:v>
                </c:pt>
                <c:pt idx="129">
                  <c:v>5.7910000000000003E-2</c:v>
                </c:pt>
                <c:pt idx="130">
                  <c:v>5.8028999999999997E-2</c:v>
                </c:pt>
                <c:pt idx="131">
                  <c:v>5.8119999999999998E-2</c:v>
                </c:pt>
                <c:pt idx="132">
                  <c:v>5.8455E-2</c:v>
                </c:pt>
                <c:pt idx="133">
                  <c:v>5.8597999999999997E-2</c:v>
                </c:pt>
                <c:pt idx="134">
                  <c:v>5.8932999999999999E-2</c:v>
                </c:pt>
                <c:pt idx="135">
                  <c:v>5.8937000000000003E-2</c:v>
                </c:pt>
                <c:pt idx="136">
                  <c:v>5.9000999999999998E-2</c:v>
                </c:pt>
                <c:pt idx="137">
                  <c:v>5.9135E-2</c:v>
                </c:pt>
                <c:pt idx="138">
                  <c:v>5.9236999999999998E-2</c:v>
                </c:pt>
                <c:pt idx="139">
                  <c:v>5.9303000000000002E-2</c:v>
                </c:pt>
                <c:pt idx="140">
                  <c:v>5.9400000000000001E-2</c:v>
                </c:pt>
                <c:pt idx="141">
                  <c:v>5.9427000000000001E-2</c:v>
                </c:pt>
                <c:pt idx="142">
                  <c:v>5.9964000000000003E-2</c:v>
                </c:pt>
                <c:pt idx="143">
                  <c:v>6.0018000000000002E-2</c:v>
                </c:pt>
                <c:pt idx="144">
                  <c:v>6.0206999999999997E-2</c:v>
                </c:pt>
                <c:pt idx="145">
                  <c:v>6.0336000000000001E-2</c:v>
                </c:pt>
                <c:pt idx="146">
                  <c:v>6.0429999999999998E-2</c:v>
                </c:pt>
                <c:pt idx="147">
                  <c:v>6.0548999999999999E-2</c:v>
                </c:pt>
                <c:pt idx="148">
                  <c:v>6.0736999999999999E-2</c:v>
                </c:pt>
                <c:pt idx="149">
                  <c:v>6.0780000000000001E-2</c:v>
                </c:pt>
                <c:pt idx="150">
                  <c:v>6.0797999999999998E-2</c:v>
                </c:pt>
                <c:pt idx="151">
                  <c:v>6.0826999999999999E-2</c:v>
                </c:pt>
                <c:pt idx="152">
                  <c:v>6.0858000000000002E-2</c:v>
                </c:pt>
                <c:pt idx="153">
                  <c:v>6.0912000000000001E-2</c:v>
                </c:pt>
                <c:pt idx="154">
                  <c:v>6.1199999999999997E-2</c:v>
                </c:pt>
                <c:pt idx="155">
                  <c:v>6.1255999999999998E-2</c:v>
                </c:pt>
                <c:pt idx="156">
                  <c:v>6.1279E-2</c:v>
                </c:pt>
                <c:pt idx="157">
                  <c:v>6.1346999999999999E-2</c:v>
                </c:pt>
                <c:pt idx="158">
                  <c:v>6.1356000000000001E-2</c:v>
                </c:pt>
                <c:pt idx="159">
                  <c:v>6.1481000000000001E-2</c:v>
                </c:pt>
                <c:pt idx="160">
                  <c:v>6.1546999999999998E-2</c:v>
                </c:pt>
                <c:pt idx="161">
                  <c:v>6.1589999999999999E-2</c:v>
                </c:pt>
                <c:pt idx="162">
                  <c:v>6.1594000000000003E-2</c:v>
                </c:pt>
                <c:pt idx="163">
                  <c:v>6.1654E-2</c:v>
                </c:pt>
                <c:pt idx="164">
                  <c:v>6.1761000000000003E-2</c:v>
                </c:pt>
                <c:pt idx="165">
                  <c:v>6.1804999999999999E-2</c:v>
                </c:pt>
                <c:pt idx="166">
                  <c:v>6.2170000000000003E-2</c:v>
                </c:pt>
                <c:pt idx="167">
                  <c:v>6.2308000000000002E-2</c:v>
                </c:pt>
                <c:pt idx="168">
                  <c:v>6.2544000000000002E-2</c:v>
                </c:pt>
                <c:pt idx="169">
                  <c:v>6.2604999999999994E-2</c:v>
                </c:pt>
                <c:pt idx="170">
                  <c:v>6.2613000000000002E-2</c:v>
                </c:pt>
                <c:pt idx="171">
                  <c:v>6.2617000000000006E-2</c:v>
                </c:pt>
                <c:pt idx="172">
                  <c:v>6.3185000000000005E-2</c:v>
                </c:pt>
                <c:pt idx="173">
                  <c:v>6.3634999999999997E-2</c:v>
                </c:pt>
                <c:pt idx="174">
                  <c:v>6.3640000000000002E-2</c:v>
                </c:pt>
                <c:pt idx="175">
                  <c:v>6.3951999999999995E-2</c:v>
                </c:pt>
                <c:pt idx="176">
                  <c:v>6.3958000000000001E-2</c:v>
                </c:pt>
                <c:pt idx="177">
                  <c:v>6.4029000000000003E-2</c:v>
                </c:pt>
                <c:pt idx="178">
                  <c:v>6.4219999999999999E-2</c:v>
                </c:pt>
                <c:pt idx="179">
                  <c:v>6.4312999999999995E-2</c:v>
                </c:pt>
                <c:pt idx="180">
                  <c:v>6.4337000000000005E-2</c:v>
                </c:pt>
                <c:pt idx="181">
                  <c:v>6.4348000000000002E-2</c:v>
                </c:pt>
                <c:pt idx="182">
                  <c:v>6.4473000000000003E-2</c:v>
                </c:pt>
                <c:pt idx="183">
                  <c:v>6.4739000000000005E-2</c:v>
                </c:pt>
                <c:pt idx="184">
                  <c:v>6.4768000000000006E-2</c:v>
                </c:pt>
                <c:pt idx="185">
                  <c:v>6.5120999999999998E-2</c:v>
                </c:pt>
                <c:pt idx="186">
                  <c:v>6.515E-2</c:v>
                </c:pt>
                <c:pt idx="187">
                  <c:v>6.5259999999999999E-2</c:v>
                </c:pt>
                <c:pt idx="188">
                  <c:v>6.5297999999999995E-2</c:v>
                </c:pt>
                <c:pt idx="189">
                  <c:v>6.5416000000000002E-2</c:v>
                </c:pt>
                <c:pt idx="190">
                  <c:v>6.5655000000000005E-2</c:v>
                </c:pt>
                <c:pt idx="191">
                  <c:v>6.5684999999999993E-2</c:v>
                </c:pt>
                <c:pt idx="192">
                  <c:v>6.5801999999999999E-2</c:v>
                </c:pt>
                <c:pt idx="193">
                  <c:v>6.6015000000000004E-2</c:v>
                </c:pt>
                <c:pt idx="194">
                  <c:v>6.6018999999999994E-2</c:v>
                </c:pt>
                <c:pt idx="195">
                  <c:v>6.6131999999999996E-2</c:v>
                </c:pt>
                <c:pt idx="196">
                  <c:v>6.6147999999999998E-2</c:v>
                </c:pt>
                <c:pt idx="197">
                  <c:v>6.6298999999999997E-2</c:v>
                </c:pt>
                <c:pt idx="198">
                  <c:v>6.6447000000000006E-2</c:v>
                </c:pt>
                <c:pt idx="199">
                  <c:v>6.6484000000000001E-2</c:v>
                </c:pt>
                <c:pt idx="200">
                  <c:v>6.6538E-2</c:v>
                </c:pt>
                <c:pt idx="201">
                  <c:v>6.6689999999999999E-2</c:v>
                </c:pt>
                <c:pt idx="202">
                  <c:v>6.6808000000000006E-2</c:v>
                </c:pt>
                <c:pt idx="203">
                  <c:v>6.7196000000000006E-2</c:v>
                </c:pt>
                <c:pt idx="204">
                  <c:v>6.7287E-2</c:v>
                </c:pt>
                <c:pt idx="205">
                  <c:v>6.7611000000000004E-2</c:v>
                </c:pt>
                <c:pt idx="206">
                  <c:v>6.7621000000000001E-2</c:v>
                </c:pt>
                <c:pt idx="207">
                  <c:v>6.7688999999999999E-2</c:v>
                </c:pt>
                <c:pt idx="208">
                  <c:v>6.7766000000000007E-2</c:v>
                </c:pt>
                <c:pt idx="209">
                  <c:v>6.7803000000000002E-2</c:v>
                </c:pt>
                <c:pt idx="210">
                  <c:v>6.7975999999999995E-2</c:v>
                </c:pt>
                <c:pt idx="211">
                  <c:v>6.8238999999999994E-2</c:v>
                </c:pt>
                <c:pt idx="212">
                  <c:v>6.8602999999999997E-2</c:v>
                </c:pt>
                <c:pt idx="213">
                  <c:v>6.8640000000000007E-2</c:v>
                </c:pt>
                <c:pt idx="214">
                  <c:v>6.8723000000000006E-2</c:v>
                </c:pt>
                <c:pt idx="215">
                  <c:v>6.9039000000000003E-2</c:v>
                </c:pt>
                <c:pt idx="216">
                  <c:v>6.9309999999999997E-2</c:v>
                </c:pt>
                <c:pt idx="217">
                  <c:v>6.9536000000000001E-2</c:v>
                </c:pt>
                <c:pt idx="218">
                  <c:v>7.0033999999999999E-2</c:v>
                </c:pt>
                <c:pt idx="219">
                  <c:v>7.0042999999999994E-2</c:v>
                </c:pt>
                <c:pt idx="220">
                  <c:v>7.0211999999999997E-2</c:v>
                </c:pt>
                <c:pt idx="221">
                  <c:v>7.0237999999999995E-2</c:v>
                </c:pt>
                <c:pt idx="222">
                  <c:v>7.0427000000000003E-2</c:v>
                </c:pt>
                <c:pt idx="223">
                  <c:v>7.0499000000000006E-2</c:v>
                </c:pt>
                <c:pt idx="224">
                  <c:v>7.0637000000000005E-2</c:v>
                </c:pt>
                <c:pt idx="225">
                  <c:v>7.0688000000000001E-2</c:v>
                </c:pt>
                <c:pt idx="226">
                  <c:v>7.0827000000000001E-2</c:v>
                </c:pt>
                <c:pt idx="227">
                  <c:v>7.0838999999999999E-2</c:v>
                </c:pt>
                <c:pt idx="228">
                  <c:v>7.0953000000000002E-2</c:v>
                </c:pt>
                <c:pt idx="229">
                  <c:v>7.1203000000000002E-2</c:v>
                </c:pt>
                <c:pt idx="230">
                  <c:v>7.1207999999999994E-2</c:v>
                </c:pt>
                <c:pt idx="231">
                  <c:v>7.1495000000000003E-2</c:v>
                </c:pt>
                <c:pt idx="232">
                  <c:v>7.1765999999999996E-2</c:v>
                </c:pt>
                <c:pt idx="233">
                  <c:v>7.1840000000000001E-2</c:v>
                </c:pt>
                <c:pt idx="234">
                  <c:v>7.2165999999999994E-2</c:v>
                </c:pt>
                <c:pt idx="235">
                  <c:v>7.2173000000000001E-2</c:v>
                </c:pt>
                <c:pt idx="236">
                  <c:v>7.2334999999999997E-2</c:v>
                </c:pt>
                <c:pt idx="237">
                  <c:v>7.2396000000000002E-2</c:v>
                </c:pt>
                <c:pt idx="238">
                  <c:v>7.2485999999999995E-2</c:v>
                </c:pt>
                <c:pt idx="239">
                  <c:v>7.2523000000000004E-2</c:v>
                </c:pt>
                <c:pt idx="240">
                  <c:v>7.2741E-2</c:v>
                </c:pt>
                <c:pt idx="241">
                  <c:v>7.3029999999999998E-2</c:v>
                </c:pt>
                <c:pt idx="242">
                  <c:v>7.3236999999999997E-2</c:v>
                </c:pt>
                <c:pt idx="243">
                  <c:v>7.3321999999999998E-2</c:v>
                </c:pt>
                <c:pt idx="244">
                  <c:v>7.3423000000000002E-2</c:v>
                </c:pt>
                <c:pt idx="245">
                  <c:v>7.3458999999999997E-2</c:v>
                </c:pt>
                <c:pt idx="246">
                  <c:v>7.4031E-2</c:v>
                </c:pt>
                <c:pt idx="247">
                  <c:v>7.4063000000000004E-2</c:v>
                </c:pt>
                <c:pt idx="248">
                  <c:v>7.4566999999999994E-2</c:v>
                </c:pt>
                <c:pt idx="249">
                  <c:v>7.4922000000000002E-2</c:v>
                </c:pt>
                <c:pt idx="250">
                  <c:v>7.5027999999999997E-2</c:v>
                </c:pt>
                <c:pt idx="251">
                  <c:v>7.5095999999999996E-2</c:v>
                </c:pt>
                <c:pt idx="252">
                  <c:v>7.5156000000000001E-2</c:v>
                </c:pt>
                <c:pt idx="253">
                  <c:v>7.5157000000000002E-2</c:v>
                </c:pt>
                <c:pt idx="254">
                  <c:v>7.5215000000000004E-2</c:v>
                </c:pt>
                <c:pt idx="255">
                  <c:v>7.5996999999999995E-2</c:v>
                </c:pt>
                <c:pt idx="256">
                  <c:v>7.6038999999999995E-2</c:v>
                </c:pt>
                <c:pt idx="257">
                  <c:v>7.6183000000000001E-2</c:v>
                </c:pt>
                <c:pt idx="258">
                  <c:v>7.6218999999999995E-2</c:v>
                </c:pt>
                <c:pt idx="259">
                  <c:v>7.6408000000000004E-2</c:v>
                </c:pt>
                <c:pt idx="260">
                  <c:v>7.6654E-2</c:v>
                </c:pt>
                <c:pt idx="261">
                  <c:v>7.6702000000000006E-2</c:v>
                </c:pt>
                <c:pt idx="262">
                  <c:v>7.6742000000000005E-2</c:v>
                </c:pt>
                <c:pt idx="263">
                  <c:v>7.6863000000000001E-2</c:v>
                </c:pt>
                <c:pt idx="264">
                  <c:v>7.6885999999999996E-2</c:v>
                </c:pt>
                <c:pt idx="265">
                  <c:v>7.7174000000000006E-2</c:v>
                </c:pt>
                <c:pt idx="266">
                  <c:v>7.7419000000000002E-2</c:v>
                </c:pt>
                <c:pt idx="267">
                  <c:v>7.7543000000000001E-2</c:v>
                </c:pt>
                <c:pt idx="268">
                  <c:v>7.7595999999999998E-2</c:v>
                </c:pt>
                <c:pt idx="269">
                  <c:v>7.7674000000000007E-2</c:v>
                </c:pt>
                <c:pt idx="270">
                  <c:v>7.7844999999999998E-2</c:v>
                </c:pt>
                <c:pt idx="271">
                  <c:v>7.7951000000000006E-2</c:v>
                </c:pt>
                <c:pt idx="272">
                  <c:v>7.7967999999999996E-2</c:v>
                </c:pt>
                <c:pt idx="273">
                  <c:v>7.8088000000000005E-2</c:v>
                </c:pt>
                <c:pt idx="274">
                  <c:v>7.8376000000000001E-2</c:v>
                </c:pt>
                <c:pt idx="275">
                  <c:v>7.8391000000000002E-2</c:v>
                </c:pt>
                <c:pt idx="276">
                  <c:v>7.8452999999999995E-2</c:v>
                </c:pt>
                <c:pt idx="277">
                  <c:v>7.8632999999999995E-2</c:v>
                </c:pt>
                <c:pt idx="278">
                  <c:v>7.8658000000000006E-2</c:v>
                </c:pt>
                <c:pt idx="279">
                  <c:v>7.9202999999999996E-2</c:v>
                </c:pt>
                <c:pt idx="280">
                  <c:v>7.9283000000000006E-2</c:v>
                </c:pt>
                <c:pt idx="281">
                  <c:v>7.9352000000000006E-2</c:v>
                </c:pt>
                <c:pt idx="282">
                  <c:v>7.9731999999999997E-2</c:v>
                </c:pt>
                <c:pt idx="283">
                  <c:v>8.0013000000000001E-2</c:v>
                </c:pt>
                <c:pt idx="284">
                  <c:v>8.0404000000000003E-2</c:v>
                </c:pt>
                <c:pt idx="285">
                  <c:v>8.0468999999999999E-2</c:v>
                </c:pt>
                <c:pt idx="286">
                  <c:v>8.0564999999999998E-2</c:v>
                </c:pt>
                <c:pt idx="287">
                  <c:v>8.0671000000000007E-2</c:v>
                </c:pt>
                <c:pt idx="288">
                  <c:v>8.0740999999999993E-2</c:v>
                </c:pt>
                <c:pt idx="289">
                  <c:v>8.0770999999999996E-2</c:v>
                </c:pt>
                <c:pt idx="290">
                  <c:v>8.1018999999999994E-2</c:v>
                </c:pt>
                <c:pt idx="291">
                  <c:v>8.1184000000000006E-2</c:v>
                </c:pt>
                <c:pt idx="292">
                  <c:v>8.1430000000000002E-2</c:v>
                </c:pt>
                <c:pt idx="293">
                  <c:v>8.1669000000000005E-2</c:v>
                </c:pt>
                <c:pt idx="294">
                  <c:v>8.1739000000000006E-2</c:v>
                </c:pt>
                <c:pt idx="295">
                  <c:v>8.1985000000000002E-2</c:v>
                </c:pt>
                <c:pt idx="296">
                  <c:v>8.1988000000000005E-2</c:v>
                </c:pt>
                <c:pt idx="297">
                  <c:v>8.2091999999999998E-2</c:v>
                </c:pt>
                <c:pt idx="298">
                  <c:v>8.2124000000000003E-2</c:v>
                </c:pt>
                <c:pt idx="299">
                  <c:v>8.2244999999999999E-2</c:v>
                </c:pt>
                <c:pt idx="300">
                  <c:v>8.2699999999999996E-2</c:v>
                </c:pt>
                <c:pt idx="301">
                  <c:v>8.2780999999999993E-2</c:v>
                </c:pt>
                <c:pt idx="302">
                  <c:v>8.2813999999999999E-2</c:v>
                </c:pt>
                <c:pt idx="303">
                  <c:v>8.3052000000000001E-2</c:v>
                </c:pt>
                <c:pt idx="304">
                  <c:v>8.3150000000000002E-2</c:v>
                </c:pt>
                <c:pt idx="305">
                  <c:v>8.3213999999999996E-2</c:v>
                </c:pt>
                <c:pt idx="306">
                  <c:v>8.3312999999999998E-2</c:v>
                </c:pt>
                <c:pt idx="307">
                  <c:v>8.3371000000000001E-2</c:v>
                </c:pt>
                <c:pt idx="308">
                  <c:v>8.3487000000000006E-2</c:v>
                </c:pt>
                <c:pt idx="309">
                  <c:v>8.3603999999999998E-2</c:v>
                </c:pt>
                <c:pt idx="310">
                  <c:v>8.3799999999999999E-2</c:v>
                </c:pt>
                <c:pt idx="311">
                  <c:v>8.4034999999999999E-2</c:v>
                </c:pt>
                <c:pt idx="312">
                  <c:v>8.4224999999999994E-2</c:v>
                </c:pt>
                <c:pt idx="313">
                  <c:v>8.4356E-2</c:v>
                </c:pt>
                <c:pt idx="314">
                  <c:v>8.4441000000000002E-2</c:v>
                </c:pt>
                <c:pt idx="315">
                  <c:v>8.4531999999999996E-2</c:v>
                </c:pt>
                <c:pt idx="316">
                  <c:v>8.4683999999999995E-2</c:v>
                </c:pt>
                <c:pt idx="317">
                  <c:v>8.4774000000000002E-2</c:v>
                </c:pt>
                <c:pt idx="318">
                  <c:v>8.4809999999999997E-2</c:v>
                </c:pt>
                <c:pt idx="319">
                  <c:v>8.4850999999999996E-2</c:v>
                </c:pt>
                <c:pt idx="320">
                  <c:v>8.4949999999999998E-2</c:v>
                </c:pt>
                <c:pt idx="321">
                  <c:v>8.498E-2</c:v>
                </c:pt>
                <c:pt idx="322">
                  <c:v>8.5097000000000006E-2</c:v>
                </c:pt>
                <c:pt idx="323">
                  <c:v>8.5125999999999993E-2</c:v>
                </c:pt>
                <c:pt idx="324">
                  <c:v>8.5330000000000003E-2</c:v>
                </c:pt>
                <c:pt idx="325">
                  <c:v>8.5333999999999993E-2</c:v>
                </c:pt>
                <c:pt idx="326">
                  <c:v>8.5338999999999998E-2</c:v>
                </c:pt>
                <c:pt idx="327">
                  <c:v>8.5461999999999996E-2</c:v>
                </c:pt>
                <c:pt idx="328">
                  <c:v>8.5496000000000003E-2</c:v>
                </c:pt>
                <c:pt idx="329">
                  <c:v>8.5552000000000003E-2</c:v>
                </c:pt>
                <c:pt idx="330">
                  <c:v>8.5558999999999996E-2</c:v>
                </c:pt>
                <c:pt idx="331">
                  <c:v>8.5650000000000004E-2</c:v>
                </c:pt>
                <c:pt idx="332">
                  <c:v>8.5811999999999999E-2</c:v>
                </c:pt>
                <c:pt idx="333">
                  <c:v>8.5834999999999995E-2</c:v>
                </c:pt>
                <c:pt idx="334">
                  <c:v>8.5907999999999998E-2</c:v>
                </c:pt>
                <c:pt idx="335">
                  <c:v>8.5956000000000005E-2</c:v>
                </c:pt>
                <c:pt idx="336">
                  <c:v>8.5966000000000001E-2</c:v>
                </c:pt>
                <c:pt idx="337">
                  <c:v>8.6132E-2</c:v>
                </c:pt>
                <c:pt idx="338">
                  <c:v>8.6298E-2</c:v>
                </c:pt>
                <c:pt idx="339">
                  <c:v>8.6430999999999994E-2</c:v>
                </c:pt>
                <c:pt idx="340">
                  <c:v>8.6432999999999996E-2</c:v>
                </c:pt>
                <c:pt idx="341">
                  <c:v>8.6434999999999998E-2</c:v>
                </c:pt>
                <c:pt idx="342">
                  <c:v>8.6448999999999998E-2</c:v>
                </c:pt>
                <c:pt idx="343">
                  <c:v>8.6459999999999995E-2</c:v>
                </c:pt>
                <c:pt idx="344">
                  <c:v>8.6516999999999997E-2</c:v>
                </c:pt>
                <c:pt idx="345">
                  <c:v>8.6860000000000007E-2</c:v>
                </c:pt>
                <c:pt idx="346">
                  <c:v>8.7183999999999998E-2</c:v>
                </c:pt>
                <c:pt idx="347">
                  <c:v>8.7193000000000007E-2</c:v>
                </c:pt>
                <c:pt idx="348">
                  <c:v>8.7343000000000004E-2</c:v>
                </c:pt>
                <c:pt idx="349">
                  <c:v>8.7344000000000005E-2</c:v>
                </c:pt>
                <c:pt idx="350">
                  <c:v>8.7636000000000006E-2</c:v>
                </c:pt>
                <c:pt idx="351">
                  <c:v>8.7729000000000001E-2</c:v>
                </c:pt>
                <c:pt idx="352">
                  <c:v>8.7861999999999996E-2</c:v>
                </c:pt>
                <c:pt idx="353">
                  <c:v>8.7979000000000002E-2</c:v>
                </c:pt>
                <c:pt idx="354">
                  <c:v>8.8064000000000003E-2</c:v>
                </c:pt>
                <c:pt idx="355">
                  <c:v>8.8192000000000006E-2</c:v>
                </c:pt>
                <c:pt idx="356">
                  <c:v>8.8230000000000003E-2</c:v>
                </c:pt>
                <c:pt idx="357">
                  <c:v>8.8456999999999994E-2</c:v>
                </c:pt>
                <c:pt idx="358">
                  <c:v>8.8548000000000002E-2</c:v>
                </c:pt>
                <c:pt idx="359">
                  <c:v>8.8567999999999994E-2</c:v>
                </c:pt>
                <c:pt idx="360">
                  <c:v>8.8672000000000001E-2</c:v>
                </c:pt>
                <c:pt idx="361">
                  <c:v>8.8787000000000005E-2</c:v>
                </c:pt>
                <c:pt idx="362">
                  <c:v>8.8802000000000006E-2</c:v>
                </c:pt>
                <c:pt idx="363">
                  <c:v>8.8807999999999998E-2</c:v>
                </c:pt>
                <c:pt idx="364">
                  <c:v>8.8829000000000005E-2</c:v>
                </c:pt>
                <c:pt idx="365">
                  <c:v>8.9051000000000005E-2</c:v>
                </c:pt>
                <c:pt idx="366">
                  <c:v>8.9133000000000004E-2</c:v>
                </c:pt>
                <c:pt idx="367">
                  <c:v>8.9169999999999999E-2</c:v>
                </c:pt>
                <c:pt idx="368">
                  <c:v>8.9215000000000003E-2</c:v>
                </c:pt>
                <c:pt idx="369">
                  <c:v>8.9233000000000007E-2</c:v>
                </c:pt>
                <c:pt idx="370">
                  <c:v>8.9252999999999999E-2</c:v>
                </c:pt>
                <c:pt idx="371">
                  <c:v>8.9404999999999998E-2</c:v>
                </c:pt>
                <c:pt idx="372">
                  <c:v>8.9413000000000006E-2</c:v>
                </c:pt>
                <c:pt idx="373">
                  <c:v>8.9505000000000001E-2</c:v>
                </c:pt>
                <c:pt idx="374">
                  <c:v>8.9664999999999995E-2</c:v>
                </c:pt>
                <c:pt idx="375">
                  <c:v>8.9759000000000005E-2</c:v>
                </c:pt>
                <c:pt idx="376">
                  <c:v>8.9851E-2</c:v>
                </c:pt>
                <c:pt idx="377">
                  <c:v>8.9924000000000004E-2</c:v>
                </c:pt>
                <c:pt idx="378">
                  <c:v>8.9926000000000006E-2</c:v>
                </c:pt>
                <c:pt idx="379">
                  <c:v>9.0101000000000001E-2</c:v>
                </c:pt>
                <c:pt idx="380">
                  <c:v>9.0247999999999995E-2</c:v>
                </c:pt>
                <c:pt idx="381">
                  <c:v>9.0528999999999998E-2</c:v>
                </c:pt>
                <c:pt idx="382">
                  <c:v>9.0553999999999996E-2</c:v>
                </c:pt>
                <c:pt idx="383">
                  <c:v>9.0579000000000007E-2</c:v>
                </c:pt>
                <c:pt idx="384">
                  <c:v>9.0620999999999993E-2</c:v>
                </c:pt>
                <c:pt idx="385">
                  <c:v>9.0640999999999999E-2</c:v>
                </c:pt>
                <c:pt idx="386">
                  <c:v>9.0680999999999998E-2</c:v>
                </c:pt>
                <c:pt idx="387">
                  <c:v>9.0689000000000006E-2</c:v>
                </c:pt>
                <c:pt idx="388">
                  <c:v>9.0846999999999997E-2</c:v>
                </c:pt>
                <c:pt idx="389">
                  <c:v>9.0885999999999995E-2</c:v>
                </c:pt>
                <c:pt idx="390">
                  <c:v>9.0896000000000005E-2</c:v>
                </c:pt>
                <c:pt idx="391">
                  <c:v>9.0931999999999999E-2</c:v>
                </c:pt>
                <c:pt idx="392">
                  <c:v>9.0936000000000003E-2</c:v>
                </c:pt>
                <c:pt idx="393">
                  <c:v>9.0943999999999997E-2</c:v>
                </c:pt>
                <c:pt idx="394">
                  <c:v>9.1010999999999995E-2</c:v>
                </c:pt>
                <c:pt idx="395">
                  <c:v>9.1064999999999993E-2</c:v>
                </c:pt>
                <c:pt idx="396">
                  <c:v>9.1072E-2</c:v>
                </c:pt>
                <c:pt idx="397">
                  <c:v>9.1080999999999995E-2</c:v>
                </c:pt>
                <c:pt idx="398">
                  <c:v>9.1119000000000006E-2</c:v>
                </c:pt>
                <c:pt idx="399">
                  <c:v>9.1148999999999994E-2</c:v>
                </c:pt>
                <c:pt idx="400">
                  <c:v>9.1341000000000006E-2</c:v>
                </c:pt>
                <c:pt idx="401">
                  <c:v>9.1343999999999995E-2</c:v>
                </c:pt>
                <c:pt idx="402">
                  <c:v>9.1355000000000006E-2</c:v>
                </c:pt>
                <c:pt idx="403">
                  <c:v>9.1367000000000004E-2</c:v>
                </c:pt>
                <c:pt idx="404">
                  <c:v>9.1448000000000002E-2</c:v>
                </c:pt>
                <c:pt idx="405">
                  <c:v>9.1485999999999998E-2</c:v>
                </c:pt>
                <c:pt idx="406">
                  <c:v>9.1611999999999999E-2</c:v>
                </c:pt>
                <c:pt idx="407">
                  <c:v>9.1624999999999998E-2</c:v>
                </c:pt>
                <c:pt idx="408">
                  <c:v>9.1670000000000001E-2</c:v>
                </c:pt>
                <c:pt idx="409">
                  <c:v>9.1682E-2</c:v>
                </c:pt>
                <c:pt idx="410">
                  <c:v>9.1772000000000006E-2</c:v>
                </c:pt>
                <c:pt idx="411">
                  <c:v>9.178E-2</c:v>
                </c:pt>
                <c:pt idx="412">
                  <c:v>9.1823000000000002E-2</c:v>
                </c:pt>
                <c:pt idx="413">
                  <c:v>9.1855999999999993E-2</c:v>
                </c:pt>
                <c:pt idx="414">
                  <c:v>9.1927999999999996E-2</c:v>
                </c:pt>
                <c:pt idx="415">
                  <c:v>9.1958999999999999E-2</c:v>
                </c:pt>
                <c:pt idx="416">
                  <c:v>9.1992000000000004E-2</c:v>
                </c:pt>
                <c:pt idx="417">
                  <c:v>9.2012999999999998E-2</c:v>
                </c:pt>
                <c:pt idx="418">
                  <c:v>9.2259999999999995E-2</c:v>
                </c:pt>
                <c:pt idx="419">
                  <c:v>9.2262999999999998E-2</c:v>
                </c:pt>
                <c:pt idx="420">
                  <c:v>9.2391000000000001E-2</c:v>
                </c:pt>
                <c:pt idx="421">
                  <c:v>9.2438999999999993E-2</c:v>
                </c:pt>
                <c:pt idx="422">
                  <c:v>9.2492000000000005E-2</c:v>
                </c:pt>
                <c:pt idx="423">
                  <c:v>9.2496999999999996E-2</c:v>
                </c:pt>
                <c:pt idx="424">
                  <c:v>9.2505000000000004E-2</c:v>
                </c:pt>
                <c:pt idx="425">
                  <c:v>9.2539999999999997E-2</c:v>
                </c:pt>
                <c:pt idx="426">
                  <c:v>9.2663999999999996E-2</c:v>
                </c:pt>
                <c:pt idx="427">
                  <c:v>9.2690999999999996E-2</c:v>
                </c:pt>
                <c:pt idx="428">
                  <c:v>9.2692999999999998E-2</c:v>
                </c:pt>
                <c:pt idx="429">
                  <c:v>9.2800999999999995E-2</c:v>
                </c:pt>
                <c:pt idx="430">
                  <c:v>9.2886999999999997E-2</c:v>
                </c:pt>
                <c:pt idx="431">
                  <c:v>9.2933000000000002E-2</c:v>
                </c:pt>
                <c:pt idx="432">
                  <c:v>9.3011999999999997E-2</c:v>
                </c:pt>
                <c:pt idx="433">
                  <c:v>9.3019000000000004E-2</c:v>
                </c:pt>
                <c:pt idx="434">
                  <c:v>9.3050999999999995E-2</c:v>
                </c:pt>
                <c:pt idx="435">
                  <c:v>9.3063999999999994E-2</c:v>
                </c:pt>
                <c:pt idx="436">
                  <c:v>9.3076999999999993E-2</c:v>
                </c:pt>
                <c:pt idx="437">
                  <c:v>9.3080999999999997E-2</c:v>
                </c:pt>
                <c:pt idx="438">
                  <c:v>9.3110999999999999E-2</c:v>
                </c:pt>
                <c:pt idx="439">
                  <c:v>9.3114000000000002E-2</c:v>
                </c:pt>
                <c:pt idx="440">
                  <c:v>9.3126E-2</c:v>
                </c:pt>
                <c:pt idx="441">
                  <c:v>9.3127000000000001E-2</c:v>
                </c:pt>
                <c:pt idx="442">
                  <c:v>9.3190999999999996E-2</c:v>
                </c:pt>
                <c:pt idx="443">
                  <c:v>9.3201000000000006E-2</c:v>
                </c:pt>
                <c:pt idx="444">
                  <c:v>9.3212000000000003E-2</c:v>
                </c:pt>
                <c:pt idx="445">
                  <c:v>9.3221999999999999E-2</c:v>
                </c:pt>
                <c:pt idx="446">
                  <c:v>9.3230999999999994E-2</c:v>
                </c:pt>
                <c:pt idx="447">
                  <c:v>9.3261999999999998E-2</c:v>
                </c:pt>
                <c:pt idx="448">
                  <c:v>9.3264E-2</c:v>
                </c:pt>
                <c:pt idx="449">
                  <c:v>9.3278E-2</c:v>
                </c:pt>
                <c:pt idx="450">
                  <c:v>9.3355999999999995E-2</c:v>
                </c:pt>
                <c:pt idx="451">
                  <c:v>9.3393000000000004E-2</c:v>
                </c:pt>
                <c:pt idx="452">
                  <c:v>9.3401999999999999E-2</c:v>
                </c:pt>
                <c:pt idx="453">
                  <c:v>9.3593999999999997E-2</c:v>
                </c:pt>
                <c:pt idx="454">
                  <c:v>9.3740000000000004E-2</c:v>
                </c:pt>
                <c:pt idx="455">
                  <c:v>9.3816999999999998E-2</c:v>
                </c:pt>
                <c:pt idx="456">
                  <c:v>9.3839000000000006E-2</c:v>
                </c:pt>
                <c:pt idx="457">
                  <c:v>9.3855999999999995E-2</c:v>
                </c:pt>
                <c:pt idx="458">
                  <c:v>9.3870999999999996E-2</c:v>
                </c:pt>
                <c:pt idx="459">
                  <c:v>9.3881000000000006E-2</c:v>
                </c:pt>
                <c:pt idx="460">
                  <c:v>9.3922000000000005E-2</c:v>
                </c:pt>
                <c:pt idx="461">
                  <c:v>9.3956999999999999E-2</c:v>
                </c:pt>
                <c:pt idx="462">
                  <c:v>9.3975000000000003E-2</c:v>
                </c:pt>
                <c:pt idx="463">
                  <c:v>9.4014E-2</c:v>
                </c:pt>
                <c:pt idx="464">
                  <c:v>9.4066999999999998E-2</c:v>
                </c:pt>
                <c:pt idx="465">
                  <c:v>9.4070000000000001E-2</c:v>
                </c:pt>
                <c:pt idx="466">
                  <c:v>9.4199000000000005E-2</c:v>
                </c:pt>
                <c:pt idx="467">
                  <c:v>9.4247999999999998E-2</c:v>
                </c:pt>
                <c:pt idx="468">
                  <c:v>9.4252000000000002E-2</c:v>
                </c:pt>
                <c:pt idx="469">
                  <c:v>9.4331999999999999E-2</c:v>
                </c:pt>
                <c:pt idx="470">
                  <c:v>9.4340999999999994E-2</c:v>
                </c:pt>
                <c:pt idx="471">
                  <c:v>9.4378000000000004E-2</c:v>
                </c:pt>
                <c:pt idx="472">
                  <c:v>9.4396999999999995E-2</c:v>
                </c:pt>
                <c:pt idx="473">
                  <c:v>9.4412999999999997E-2</c:v>
                </c:pt>
                <c:pt idx="474">
                  <c:v>9.4414999999999999E-2</c:v>
                </c:pt>
                <c:pt idx="475">
                  <c:v>9.4416E-2</c:v>
                </c:pt>
                <c:pt idx="476">
                  <c:v>9.4475000000000003E-2</c:v>
                </c:pt>
                <c:pt idx="477">
                  <c:v>9.4580999999999998E-2</c:v>
                </c:pt>
                <c:pt idx="478">
                  <c:v>9.4618999999999995E-2</c:v>
                </c:pt>
                <c:pt idx="479">
                  <c:v>9.4627000000000003E-2</c:v>
                </c:pt>
                <c:pt idx="480">
                  <c:v>9.4652E-2</c:v>
                </c:pt>
                <c:pt idx="481">
                  <c:v>9.4699000000000005E-2</c:v>
                </c:pt>
                <c:pt idx="482">
                  <c:v>9.4737000000000002E-2</c:v>
                </c:pt>
                <c:pt idx="483">
                  <c:v>9.4742000000000007E-2</c:v>
                </c:pt>
                <c:pt idx="484">
                  <c:v>9.4825000000000007E-2</c:v>
                </c:pt>
                <c:pt idx="485">
                  <c:v>9.4883999999999996E-2</c:v>
                </c:pt>
                <c:pt idx="486">
                  <c:v>9.4908999999999993E-2</c:v>
                </c:pt>
                <c:pt idx="487">
                  <c:v>9.5041E-2</c:v>
                </c:pt>
                <c:pt idx="488">
                  <c:v>9.5148999999999997E-2</c:v>
                </c:pt>
                <c:pt idx="489">
                  <c:v>9.5190999999999998E-2</c:v>
                </c:pt>
                <c:pt idx="490">
                  <c:v>9.5222000000000001E-2</c:v>
                </c:pt>
                <c:pt idx="491">
                  <c:v>9.5227999999999993E-2</c:v>
                </c:pt>
                <c:pt idx="492">
                  <c:v>9.5228999999999994E-2</c:v>
                </c:pt>
                <c:pt idx="493">
                  <c:v>9.5233999999999999E-2</c:v>
                </c:pt>
                <c:pt idx="494">
                  <c:v>9.5251000000000002E-2</c:v>
                </c:pt>
                <c:pt idx="495">
                  <c:v>9.5291000000000001E-2</c:v>
                </c:pt>
                <c:pt idx="496">
                  <c:v>9.5371999999999998E-2</c:v>
                </c:pt>
                <c:pt idx="497">
                  <c:v>9.5380999999999994E-2</c:v>
                </c:pt>
                <c:pt idx="498">
                  <c:v>9.5385999999999999E-2</c:v>
                </c:pt>
                <c:pt idx="499">
                  <c:v>9.5457E-2</c:v>
                </c:pt>
                <c:pt idx="500">
                  <c:v>9.5459000000000002E-2</c:v>
                </c:pt>
                <c:pt idx="501">
                  <c:v>9.5545000000000005E-2</c:v>
                </c:pt>
                <c:pt idx="502">
                  <c:v>9.5578999999999997E-2</c:v>
                </c:pt>
                <c:pt idx="503">
                  <c:v>9.5584000000000002E-2</c:v>
                </c:pt>
                <c:pt idx="504">
                  <c:v>9.5696000000000003E-2</c:v>
                </c:pt>
                <c:pt idx="505">
                  <c:v>9.5755000000000007E-2</c:v>
                </c:pt>
                <c:pt idx="506">
                  <c:v>9.5867999999999995E-2</c:v>
                </c:pt>
                <c:pt idx="507">
                  <c:v>9.5945000000000003E-2</c:v>
                </c:pt>
                <c:pt idx="508">
                  <c:v>9.6010999999999999E-2</c:v>
                </c:pt>
                <c:pt idx="509">
                  <c:v>9.6029000000000003E-2</c:v>
                </c:pt>
                <c:pt idx="510">
                  <c:v>9.6043000000000003E-2</c:v>
                </c:pt>
                <c:pt idx="511">
                  <c:v>9.6055000000000001E-2</c:v>
                </c:pt>
                <c:pt idx="512">
                  <c:v>9.6105999999999997E-2</c:v>
                </c:pt>
                <c:pt idx="513">
                  <c:v>9.6241999999999994E-2</c:v>
                </c:pt>
                <c:pt idx="514">
                  <c:v>9.6242999999999995E-2</c:v>
                </c:pt>
                <c:pt idx="515">
                  <c:v>9.6298999999999996E-2</c:v>
                </c:pt>
                <c:pt idx="516">
                  <c:v>9.6371999999999999E-2</c:v>
                </c:pt>
                <c:pt idx="517">
                  <c:v>9.6423999999999996E-2</c:v>
                </c:pt>
                <c:pt idx="518">
                  <c:v>9.6438999999999997E-2</c:v>
                </c:pt>
                <c:pt idx="519">
                  <c:v>9.6560999999999994E-2</c:v>
                </c:pt>
                <c:pt idx="520">
                  <c:v>9.6574999999999994E-2</c:v>
                </c:pt>
                <c:pt idx="521">
                  <c:v>9.6576999999999996E-2</c:v>
                </c:pt>
                <c:pt idx="522">
                  <c:v>9.6596000000000001E-2</c:v>
                </c:pt>
                <c:pt idx="523">
                  <c:v>9.6605999999999997E-2</c:v>
                </c:pt>
                <c:pt idx="524">
                  <c:v>9.6656000000000006E-2</c:v>
                </c:pt>
                <c:pt idx="525">
                  <c:v>9.6673999999999996E-2</c:v>
                </c:pt>
                <c:pt idx="526">
                  <c:v>9.6680000000000002E-2</c:v>
                </c:pt>
                <c:pt idx="527">
                  <c:v>9.6778000000000003E-2</c:v>
                </c:pt>
                <c:pt idx="528">
                  <c:v>9.6792000000000003E-2</c:v>
                </c:pt>
                <c:pt idx="529">
                  <c:v>9.6795999999999993E-2</c:v>
                </c:pt>
                <c:pt idx="530">
                  <c:v>9.6807000000000004E-2</c:v>
                </c:pt>
                <c:pt idx="531">
                  <c:v>9.6846000000000002E-2</c:v>
                </c:pt>
                <c:pt idx="532">
                  <c:v>9.6848000000000004E-2</c:v>
                </c:pt>
                <c:pt idx="533">
                  <c:v>9.6850000000000006E-2</c:v>
                </c:pt>
                <c:pt idx="534">
                  <c:v>9.6851000000000007E-2</c:v>
                </c:pt>
                <c:pt idx="535">
                  <c:v>9.6884999999999999E-2</c:v>
                </c:pt>
                <c:pt idx="536">
                  <c:v>9.6938999999999997E-2</c:v>
                </c:pt>
                <c:pt idx="537">
                  <c:v>9.7044000000000005E-2</c:v>
                </c:pt>
                <c:pt idx="538">
                  <c:v>9.7045000000000006E-2</c:v>
                </c:pt>
                <c:pt idx="539">
                  <c:v>9.7091999999999998E-2</c:v>
                </c:pt>
                <c:pt idx="540">
                  <c:v>9.7320000000000004E-2</c:v>
                </c:pt>
                <c:pt idx="541">
                  <c:v>9.7355999999999998E-2</c:v>
                </c:pt>
                <c:pt idx="542">
                  <c:v>9.7356999999999999E-2</c:v>
                </c:pt>
                <c:pt idx="543">
                  <c:v>9.7421999999999995E-2</c:v>
                </c:pt>
                <c:pt idx="544">
                  <c:v>9.7422999999999996E-2</c:v>
                </c:pt>
                <c:pt idx="545">
                  <c:v>9.7478999999999996E-2</c:v>
                </c:pt>
                <c:pt idx="546">
                  <c:v>9.7520999999999997E-2</c:v>
                </c:pt>
                <c:pt idx="547">
                  <c:v>9.7602999999999995E-2</c:v>
                </c:pt>
                <c:pt idx="548">
                  <c:v>9.7617999999999996E-2</c:v>
                </c:pt>
                <c:pt idx="549">
                  <c:v>9.7643999999999995E-2</c:v>
                </c:pt>
                <c:pt idx="550">
                  <c:v>9.7681000000000004E-2</c:v>
                </c:pt>
                <c:pt idx="551">
                  <c:v>9.7709000000000004E-2</c:v>
                </c:pt>
                <c:pt idx="552">
                  <c:v>9.7719E-2</c:v>
                </c:pt>
                <c:pt idx="553">
                  <c:v>9.7753000000000007E-2</c:v>
                </c:pt>
                <c:pt idx="554">
                  <c:v>9.7780000000000006E-2</c:v>
                </c:pt>
                <c:pt idx="555">
                  <c:v>9.7883999999999999E-2</c:v>
                </c:pt>
                <c:pt idx="556">
                  <c:v>9.7908999999999996E-2</c:v>
                </c:pt>
                <c:pt idx="557">
                  <c:v>9.7941E-2</c:v>
                </c:pt>
                <c:pt idx="558">
                  <c:v>9.7998000000000002E-2</c:v>
                </c:pt>
                <c:pt idx="559">
                  <c:v>9.8050999999999999E-2</c:v>
                </c:pt>
                <c:pt idx="560">
                  <c:v>9.8088999999999996E-2</c:v>
                </c:pt>
                <c:pt idx="561">
                  <c:v>9.8102999999999996E-2</c:v>
                </c:pt>
                <c:pt idx="562">
                  <c:v>9.8200999999999997E-2</c:v>
                </c:pt>
                <c:pt idx="563">
                  <c:v>9.8227999999999996E-2</c:v>
                </c:pt>
                <c:pt idx="564">
                  <c:v>9.8249000000000003E-2</c:v>
                </c:pt>
                <c:pt idx="565">
                  <c:v>9.8257999999999998E-2</c:v>
                </c:pt>
                <c:pt idx="566">
                  <c:v>9.8278000000000004E-2</c:v>
                </c:pt>
                <c:pt idx="567">
                  <c:v>9.8337999999999995E-2</c:v>
                </c:pt>
                <c:pt idx="568">
                  <c:v>9.8358000000000001E-2</c:v>
                </c:pt>
                <c:pt idx="569">
                  <c:v>9.8363999999999993E-2</c:v>
                </c:pt>
                <c:pt idx="570">
                  <c:v>9.8436999999999997E-2</c:v>
                </c:pt>
                <c:pt idx="571">
                  <c:v>9.8447999999999994E-2</c:v>
                </c:pt>
                <c:pt idx="572">
                  <c:v>9.8451999999999998E-2</c:v>
                </c:pt>
                <c:pt idx="573">
                  <c:v>9.8512000000000002E-2</c:v>
                </c:pt>
                <c:pt idx="574">
                  <c:v>9.8546999999999996E-2</c:v>
                </c:pt>
                <c:pt idx="575">
                  <c:v>9.8547999999999997E-2</c:v>
                </c:pt>
                <c:pt idx="576">
                  <c:v>9.8636000000000001E-2</c:v>
                </c:pt>
                <c:pt idx="577">
                  <c:v>9.8685999999999996E-2</c:v>
                </c:pt>
                <c:pt idx="578">
                  <c:v>9.8701999999999998E-2</c:v>
                </c:pt>
                <c:pt idx="579">
                  <c:v>9.8710000000000006E-2</c:v>
                </c:pt>
                <c:pt idx="580">
                  <c:v>9.8718E-2</c:v>
                </c:pt>
                <c:pt idx="581">
                  <c:v>9.8721000000000003E-2</c:v>
                </c:pt>
                <c:pt idx="582">
                  <c:v>9.8722000000000004E-2</c:v>
                </c:pt>
                <c:pt idx="583">
                  <c:v>9.8725999999999994E-2</c:v>
                </c:pt>
                <c:pt idx="584">
                  <c:v>9.8728999999999997E-2</c:v>
                </c:pt>
                <c:pt idx="585">
                  <c:v>9.8802000000000001E-2</c:v>
                </c:pt>
                <c:pt idx="586">
                  <c:v>9.8857E-2</c:v>
                </c:pt>
                <c:pt idx="587">
                  <c:v>9.8873000000000003E-2</c:v>
                </c:pt>
                <c:pt idx="588">
                  <c:v>9.8895999999999998E-2</c:v>
                </c:pt>
                <c:pt idx="589">
                  <c:v>9.8910999999999999E-2</c:v>
                </c:pt>
                <c:pt idx="590">
                  <c:v>9.8919999999999994E-2</c:v>
                </c:pt>
                <c:pt idx="591">
                  <c:v>9.8928000000000002E-2</c:v>
                </c:pt>
                <c:pt idx="592">
                  <c:v>9.8974999999999994E-2</c:v>
                </c:pt>
                <c:pt idx="593">
                  <c:v>9.9031999999999995E-2</c:v>
                </c:pt>
                <c:pt idx="594">
                  <c:v>9.9111000000000005E-2</c:v>
                </c:pt>
                <c:pt idx="595">
                  <c:v>9.9128999999999995E-2</c:v>
                </c:pt>
                <c:pt idx="596">
                  <c:v>9.9129999999999996E-2</c:v>
                </c:pt>
                <c:pt idx="597">
                  <c:v>9.9178000000000002E-2</c:v>
                </c:pt>
                <c:pt idx="598">
                  <c:v>9.9186999999999997E-2</c:v>
                </c:pt>
                <c:pt idx="599">
                  <c:v>9.9191000000000001E-2</c:v>
                </c:pt>
                <c:pt idx="600">
                  <c:v>9.9303000000000002E-2</c:v>
                </c:pt>
                <c:pt idx="601">
                  <c:v>9.9319000000000005E-2</c:v>
                </c:pt>
                <c:pt idx="602">
                  <c:v>9.9378999999999995E-2</c:v>
                </c:pt>
                <c:pt idx="603">
                  <c:v>9.9382999999999999E-2</c:v>
                </c:pt>
                <c:pt idx="604">
                  <c:v>9.9393999999999996E-2</c:v>
                </c:pt>
                <c:pt idx="605">
                  <c:v>9.9413000000000001E-2</c:v>
                </c:pt>
                <c:pt idx="606">
                  <c:v>9.9442000000000003E-2</c:v>
                </c:pt>
                <c:pt idx="607">
                  <c:v>9.9624000000000004E-2</c:v>
                </c:pt>
                <c:pt idx="608">
                  <c:v>9.9657999999999997E-2</c:v>
                </c:pt>
                <c:pt idx="609">
                  <c:v>9.9820000000000006E-2</c:v>
                </c:pt>
                <c:pt idx="610">
                  <c:v>9.9831000000000003E-2</c:v>
                </c:pt>
                <c:pt idx="611">
                  <c:v>9.9853999999999998E-2</c:v>
                </c:pt>
                <c:pt idx="612">
                  <c:v>9.9862999999999993E-2</c:v>
                </c:pt>
                <c:pt idx="613">
                  <c:v>9.9906999999999996E-2</c:v>
                </c:pt>
                <c:pt idx="614">
                  <c:v>9.9914000000000003E-2</c:v>
                </c:pt>
                <c:pt idx="615">
                  <c:v>9.9975999999999995E-2</c:v>
                </c:pt>
                <c:pt idx="616">
                  <c:v>0.10001</c:v>
                </c:pt>
                <c:pt idx="617">
                  <c:v>0.100034</c:v>
                </c:pt>
                <c:pt idx="618">
                  <c:v>0.100068</c:v>
                </c:pt>
                <c:pt idx="619">
                  <c:v>0.10009999999999999</c:v>
                </c:pt>
                <c:pt idx="620">
                  <c:v>0.10018299999999999</c:v>
                </c:pt>
                <c:pt idx="621">
                  <c:v>0.100213</c:v>
                </c:pt>
                <c:pt idx="622">
                  <c:v>0.10022</c:v>
                </c:pt>
                <c:pt idx="623">
                  <c:v>0.100272</c:v>
                </c:pt>
                <c:pt idx="624">
                  <c:v>0.100374</c:v>
                </c:pt>
                <c:pt idx="625">
                  <c:v>0.100381</c:v>
                </c:pt>
                <c:pt idx="626">
                  <c:v>0.100382</c:v>
                </c:pt>
                <c:pt idx="627">
                  <c:v>0.100455</c:v>
                </c:pt>
                <c:pt idx="628">
                  <c:v>0.100512</c:v>
                </c:pt>
                <c:pt idx="629">
                  <c:v>0.10054100000000001</c:v>
                </c:pt>
                <c:pt idx="630">
                  <c:v>0.10057000000000001</c:v>
                </c:pt>
                <c:pt idx="631">
                  <c:v>0.100587</c:v>
                </c:pt>
                <c:pt idx="632">
                  <c:v>0.100633</c:v>
                </c:pt>
                <c:pt idx="633">
                  <c:v>0.100705</c:v>
                </c:pt>
                <c:pt idx="634">
                  <c:v>0.100767</c:v>
                </c:pt>
                <c:pt idx="635">
                  <c:v>0.10079100000000001</c:v>
                </c:pt>
                <c:pt idx="636">
                  <c:v>0.100801</c:v>
                </c:pt>
                <c:pt idx="637">
                  <c:v>0.100823</c:v>
                </c:pt>
                <c:pt idx="638">
                  <c:v>0.100836</c:v>
                </c:pt>
                <c:pt idx="639">
                  <c:v>0.100839</c:v>
                </c:pt>
                <c:pt idx="640">
                  <c:v>0.10084600000000001</c:v>
                </c:pt>
                <c:pt idx="641">
                  <c:v>0.100872</c:v>
                </c:pt>
                <c:pt idx="642">
                  <c:v>0.10087500000000001</c:v>
                </c:pt>
                <c:pt idx="643">
                  <c:v>0.10087599999999999</c:v>
                </c:pt>
                <c:pt idx="644">
                  <c:v>0.100906</c:v>
                </c:pt>
                <c:pt idx="645">
                  <c:v>0.100915</c:v>
                </c:pt>
                <c:pt idx="646">
                  <c:v>0.100962</c:v>
                </c:pt>
                <c:pt idx="647">
                  <c:v>0.10098</c:v>
                </c:pt>
                <c:pt idx="648">
                  <c:v>0.100996</c:v>
                </c:pt>
                <c:pt idx="649">
                  <c:v>0.101003</c:v>
                </c:pt>
                <c:pt idx="650">
                  <c:v>0.101031</c:v>
                </c:pt>
                <c:pt idx="651">
                  <c:v>0.101064</c:v>
                </c:pt>
                <c:pt idx="652">
                  <c:v>0.101067</c:v>
                </c:pt>
                <c:pt idx="653">
                  <c:v>0.10111299999999999</c:v>
                </c:pt>
                <c:pt idx="654">
                  <c:v>0.101143</c:v>
                </c:pt>
                <c:pt idx="655">
                  <c:v>0.101171</c:v>
                </c:pt>
                <c:pt idx="656">
                  <c:v>0.101241</c:v>
                </c:pt>
                <c:pt idx="657">
                  <c:v>0.10126400000000001</c:v>
                </c:pt>
                <c:pt idx="658">
                  <c:v>0.10131999999999999</c:v>
                </c:pt>
                <c:pt idx="659">
                  <c:v>0.10133399999999999</c:v>
                </c:pt>
                <c:pt idx="660">
                  <c:v>0.10134600000000001</c:v>
                </c:pt>
                <c:pt idx="661">
                  <c:v>0.101357</c:v>
                </c:pt>
                <c:pt idx="662">
                  <c:v>0.101394</c:v>
                </c:pt>
                <c:pt idx="663">
                  <c:v>0.101442</c:v>
                </c:pt>
                <c:pt idx="664">
                  <c:v>0.101475</c:v>
                </c:pt>
                <c:pt idx="665">
                  <c:v>0.101482</c:v>
                </c:pt>
                <c:pt idx="666">
                  <c:v>0.10151200000000001</c:v>
                </c:pt>
                <c:pt idx="667">
                  <c:v>0.10152</c:v>
                </c:pt>
                <c:pt idx="668">
                  <c:v>0.101539</c:v>
                </c:pt>
                <c:pt idx="669">
                  <c:v>0.101618</c:v>
                </c:pt>
                <c:pt idx="670">
                  <c:v>0.101656</c:v>
                </c:pt>
                <c:pt idx="671">
                  <c:v>0.101669</c:v>
                </c:pt>
                <c:pt idx="672">
                  <c:v>0.101683</c:v>
                </c:pt>
                <c:pt idx="673">
                  <c:v>0.10172200000000001</c:v>
                </c:pt>
                <c:pt idx="674">
                  <c:v>0.101738</c:v>
                </c:pt>
                <c:pt idx="675">
                  <c:v>0.101854</c:v>
                </c:pt>
                <c:pt idx="676">
                  <c:v>0.101856</c:v>
                </c:pt>
                <c:pt idx="677">
                  <c:v>0.10187</c:v>
                </c:pt>
                <c:pt idx="678">
                  <c:v>0.10187599999999999</c:v>
                </c:pt>
                <c:pt idx="679">
                  <c:v>0.101878</c:v>
                </c:pt>
                <c:pt idx="680">
                  <c:v>0.101928</c:v>
                </c:pt>
                <c:pt idx="681">
                  <c:v>0.10198400000000001</c:v>
                </c:pt>
                <c:pt idx="682">
                  <c:v>0.102008</c:v>
                </c:pt>
                <c:pt idx="683">
                  <c:v>0.10204100000000001</c:v>
                </c:pt>
                <c:pt idx="684">
                  <c:v>0.102053</c:v>
                </c:pt>
                <c:pt idx="685">
                  <c:v>0.102063</c:v>
                </c:pt>
                <c:pt idx="686">
                  <c:v>0.102065</c:v>
                </c:pt>
                <c:pt idx="687">
                  <c:v>0.10206899999999999</c:v>
                </c:pt>
                <c:pt idx="688">
                  <c:v>0.10208299999999999</c:v>
                </c:pt>
                <c:pt idx="689">
                  <c:v>0.102164</c:v>
                </c:pt>
                <c:pt idx="690">
                  <c:v>0.102174</c:v>
                </c:pt>
                <c:pt idx="691">
                  <c:v>0.10220600000000001</c:v>
                </c:pt>
                <c:pt idx="692">
                  <c:v>0.102217</c:v>
                </c:pt>
                <c:pt idx="693">
                  <c:v>0.102229</c:v>
                </c:pt>
                <c:pt idx="694">
                  <c:v>0.102349</c:v>
                </c:pt>
                <c:pt idx="695">
                  <c:v>0.10236199999999999</c:v>
                </c:pt>
                <c:pt idx="696">
                  <c:v>0.102478</c:v>
                </c:pt>
                <c:pt idx="697">
                  <c:v>0.102483</c:v>
                </c:pt>
                <c:pt idx="698">
                  <c:v>0.102502</c:v>
                </c:pt>
                <c:pt idx="699">
                  <c:v>0.102558</c:v>
                </c:pt>
                <c:pt idx="700">
                  <c:v>0.102579</c:v>
                </c:pt>
                <c:pt idx="701">
                  <c:v>0.102602</c:v>
                </c:pt>
                <c:pt idx="702">
                  <c:v>0.10262</c:v>
                </c:pt>
                <c:pt idx="703">
                  <c:v>0.10266599999999999</c:v>
                </c:pt>
                <c:pt idx="704">
                  <c:v>0.102682</c:v>
                </c:pt>
                <c:pt idx="705">
                  <c:v>0.102772</c:v>
                </c:pt>
                <c:pt idx="706">
                  <c:v>0.102802</c:v>
                </c:pt>
                <c:pt idx="707">
                  <c:v>0.102824</c:v>
                </c:pt>
                <c:pt idx="708">
                  <c:v>0.102854</c:v>
                </c:pt>
                <c:pt idx="709">
                  <c:v>0.102899</c:v>
                </c:pt>
                <c:pt idx="710">
                  <c:v>0.102974</c:v>
                </c:pt>
                <c:pt idx="711">
                  <c:v>0.10306899999999999</c:v>
                </c:pt>
                <c:pt idx="712">
                  <c:v>0.103101</c:v>
                </c:pt>
                <c:pt idx="713">
                  <c:v>0.103129</c:v>
                </c:pt>
                <c:pt idx="714">
                  <c:v>0.103157</c:v>
                </c:pt>
                <c:pt idx="715">
                  <c:v>0.103162</c:v>
                </c:pt>
                <c:pt idx="716">
                  <c:v>0.103251</c:v>
                </c:pt>
                <c:pt idx="717">
                  <c:v>0.10326</c:v>
                </c:pt>
                <c:pt idx="718">
                  <c:v>0.10331600000000001</c:v>
                </c:pt>
                <c:pt idx="719">
                  <c:v>0.103399</c:v>
                </c:pt>
                <c:pt idx="720">
                  <c:v>0.10340199999999999</c:v>
                </c:pt>
                <c:pt idx="721">
                  <c:v>0.103412</c:v>
                </c:pt>
                <c:pt idx="722">
                  <c:v>0.10341500000000001</c:v>
                </c:pt>
                <c:pt idx="723">
                  <c:v>0.10346900000000001</c:v>
                </c:pt>
                <c:pt idx="724">
                  <c:v>0.103491</c:v>
                </c:pt>
                <c:pt idx="725">
                  <c:v>0.103531</c:v>
                </c:pt>
                <c:pt idx="726">
                  <c:v>0.103551</c:v>
                </c:pt>
                <c:pt idx="727">
                  <c:v>0.10356799999999999</c:v>
                </c:pt>
                <c:pt idx="728">
                  <c:v>0.103579</c:v>
                </c:pt>
                <c:pt idx="729">
                  <c:v>0.103615</c:v>
                </c:pt>
                <c:pt idx="730">
                  <c:v>0.103697</c:v>
                </c:pt>
                <c:pt idx="731">
                  <c:v>0.10381700000000001</c:v>
                </c:pt>
                <c:pt idx="732">
                  <c:v>0.103834</c:v>
                </c:pt>
                <c:pt idx="733">
                  <c:v>0.103839</c:v>
                </c:pt>
                <c:pt idx="734">
                  <c:v>0.10384400000000001</c:v>
                </c:pt>
                <c:pt idx="735">
                  <c:v>0.103891</c:v>
                </c:pt>
                <c:pt idx="736">
                  <c:v>0.103908</c:v>
                </c:pt>
                <c:pt idx="737">
                  <c:v>0.103923</c:v>
                </c:pt>
                <c:pt idx="738">
                  <c:v>0.10392800000000001</c:v>
                </c:pt>
                <c:pt idx="739">
                  <c:v>0.103932</c:v>
                </c:pt>
                <c:pt idx="740">
                  <c:v>0.103939</c:v>
                </c:pt>
                <c:pt idx="741">
                  <c:v>0.10396900000000001</c:v>
                </c:pt>
                <c:pt idx="742">
                  <c:v>0.104004</c:v>
                </c:pt>
                <c:pt idx="743">
                  <c:v>0.10405499999999999</c:v>
                </c:pt>
                <c:pt idx="744">
                  <c:v>0.104064</c:v>
                </c:pt>
                <c:pt idx="745">
                  <c:v>0.10406799999999999</c:v>
                </c:pt>
                <c:pt idx="746">
                  <c:v>0.104111</c:v>
                </c:pt>
                <c:pt idx="747">
                  <c:v>0.10414</c:v>
                </c:pt>
                <c:pt idx="748">
                  <c:v>0.10415099999999999</c:v>
                </c:pt>
                <c:pt idx="749">
                  <c:v>0.10429099999999999</c:v>
                </c:pt>
                <c:pt idx="750">
                  <c:v>0.104297</c:v>
                </c:pt>
                <c:pt idx="751">
                  <c:v>0.104315</c:v>
                </c:pt>
                <c:pt idx="752">
                  <c:v>0.104363</c:v>
                </c:pt>
                <c:pt idx="753">
                  <c:v>0.104405</c:v>
                </c:pt>
                <c:pt idx="754">
                  <c:v>0.104406</c:v>
                </c:pt>
                <c:pt idx="755">
                  <c:v>0.104419</c:v>
                </c:pt>
                <c:pt idx="756">
                  <c:v>0.10444100000000001</c:v>
                </c:pt>
                <c:pt idx="757">
                  <c:v>0.104478</c:v>
                </c:pt>
                <c:pt idx="758">
                  <c:v>0.104515</c:v>
                </c:pt>
                <c:pt idx="759">
                  <c:v>0.104625</c:v>
                </c:pt>
                <c:pt idx="760">
                  <c:v>0.10464</c:v>
                </c:pt>
                <c:pt idx="761">
                  <c:v>0.104675</c:v>
                </c:pt>
                <c:pt idx="762">
                  <c:v>0.10469000000000001</c:v>
                </c:pt>
                <c:pt idx="763">
                  <c:v>0.104754</c:v>
                </c:pt>
                <c:pt idx="764">
                  <c:v>0.104768</c:v>
                </c:pt>
                <c:pt idx="765">
                  <c:v>0.104839</c:v>
                </c:pt>
                <c:pt idx="766">
                  <c:v>0.10488500000000001</c:v>
                </c:pt>
                <c:pt idx="767">
                  <c:v>0.104891</c:v>
                </c:pt>
                <c:pt idx="768">
                  <c:v>0.105022</c:v>
                </c:pt>
                <c:pt idx="769">
                  <c:v>0.105041</c:v>
                </c:pt>
                <c:pt idx="770">
                  <c:v>0.105057</c:v>
                </c:pt>
                <c:pt idx="771">
                  <c:v>0.10506699999999999</c:v>
                </c:pt>
                <c:pt idx="772">
                  <c:v>0.105075</c:v>
                </c:pt>
                <c:pt idx="773">
                  <c:v>0.10510799999999999</c:v>
                </c:pt>
                <c:pt idx="774">
                  <c:v>0.105116</c:v>
                </c:pt>
                <c:pt idx="775">
                  <c:v>0.10512100000000001</c:v>
                </c:pt>
                <c:pt idx="776">
                  <c:v>0.105131</c:v>
                </c:pt>
                <c:pt idx="777">
                  <c:v>0.10514900000000001</c:v>
                </c:pt>
                <c:pt idx="778">
                  <c:v>0.105155</c:v>
                </c:pt>
                <c:pt idx="779">
                  <c:v>0.105217</c:v>
                </c:pt>
                <c:pt idx="780">
                  <c:v>0.10526000000000001</c:v>
                </c:pt>
                <c:pt idx="781">
                  <c:v>0.105292</c:v>
                </c:pt>
                <c:pt idx="782">
                  <c:v>0.10541399999999999</c:v>
                </c:pt>
                <c:pt idx="783">
                  <c:v>0.105493</c:v>
                </c:pt>
                <c:pt idx="784">
                  <c:v>0.105573</c:v>
                </c:pt>
                <c:pt idx="785">
                  <c:v>0.105577</c:v>
                </c:pt>
                <c:pt idx="786">
                  <c:v>0.105588</c:v>
                </c:pt>
                <c:pt idx="787">
                  <c:v>0.10563</c:v>
                </c:pt>
                <c:pt idx="788">
                  <c:v>0.105631</c:v>
                </c:pt>
                <c:pt idx="789">
                  <c:v>0.105638</c:v>
                </c:pt>
                <c:pt idx="790">
                  <c:v>0.105723</c:v>
                </c:pt>
                <c:pt idx="791">
                  <c:v>0.105724</c:v>
                </c:pt>
                <c:pt idx="792">
                  <c:v>0.105768</c:v>
                </c:pt>
                <c:pt idx="793">
                  <c:v>0.10577300000000001</c:v>
                </c:pt>
                <c:pt idx="794">
                  <c:v>0.105785</c:v>
                </c:pt>
                <c:pt idx="795">
                  <c:v>0.105798</c:v>
                </c:pt>
                <c:pt idx="796">
                  <c:v>0.105813</c:v>
                </c:pt>
                <c:pt idx="797">
                  <c:v>0.10584300000000001</c:v>
                </c:pt>
                <c:pt idx="798">
                  <c:v>0.105883</c:v>
                </c:pt>
                <c:pt idx="799">
                  <c:v>0.105893</c:v>
                </c:pt>
                <c:pt idx="800">
                  <c:v>0.10592600000000001</c:v>
                </c:pt>
                <c:pt idx="801">
                  <c:v>0.105937</c:v>
                </c:pt>
                <c:pt idx="802">
                  <c:v>0.10603799999999999</c:v>
                </c:pt>
                <c:pt idx="803">
                  <c:v>0.10609300000000001</c:v>
                </c:pt>
                <c:pt idx="804">
                  <c:v>0.106128</c:v>
                </c:pt>
                <c:pt idx="805">
                  <c:v>0.106165</c:v>
                </c:pt>
                <c:pt idx="806">
                  <c:v>0.106166</c:v>
                </c:pt>
                <c:pt idx="807">
                  <c:v>0.106181</c:v>
                </c:pt>
                <c:pt idx="808">
                  <c:v>0.106185</c:v>
                </c:pt>
                <c:pt idx="809">
                  <c:v>0.106239</c:v>
                </c:pt>
                <c:pt idx="810">
                  <c:v>0.106282</c:v>
                </c:pt>
                <c:pt idx="811">
                  <c:v>0.10629</c:v>
                </c:pt>
                <c:pt idx="812">
                  <c:v>0.10630299999999999</c:v>
                </c:pt>
                <c:pt idx="813">
                  <c:v>0.106347</c:v>
                </c:pt>
                <c:pt idx="814">
                  <c:v>0.10637099999999999</c:v>
                </c:pt>
                <c:pt idx="815">
                  <c:v>0.106444</c:v>
                </c:pt>
                <c:pt idx="816">
                  <c:v>0.106655</c:v>
                </c:pt>
                <c:pt idx="817">
                  <c:v>0.10667500000000001</c:v>
                </c:pt>
                <c:pt idx="818">
                  <c:v>0.10670300000000001</c:v>
                </c:pt>
                <c:pt idx="819">
                  <c:v>0.106783</c:v>
                </c:pt>
                <c:pt idx="820">
                  <c:v>0.10681599999999999</c:v>
                </c:pt>
                <c:pt idx="821">
                  <c:v>0.106846</c:v>
                </c:pt>
                <c:pt idx="822">
                  <c:v>0.10698100000000001</c:v>
                </c:pt>
                <c:pt idx="823">
                  <c:v>0.10698199999999999</c:v>
                </c:pt>
                <c:pt idx="824">
                  <c:v>0.107001</c:v>
                </c:pt>
                <c:pt idx="825">
                  <c:v>0.107075</c:v>
                </c:pt>
                <c:pt idx="826">
                  <c:v>0.107076</c:v>
                </c:pt>
                <c:pt idx="827">
                  <c:v>0.107085</c:v>
                </c:pt>
                <c:pt idx="828">
                  <c:v>0.10714600000000001</c:v>
                </c:pt>
                <c:pt idx="829">
                  <c:v>0.107165</c:v>
                </c:pt>
                <c:pt idx="830">
                  <c:v>0.107187</c:v>
                </c:pt>
                <c:pt idx="831">
                  <c:v>0.10718999999999999</c:v>
                </c:pt>
                <c:pt idx="832">
                  <c:v>0.107208</c:v>
                </c:pt>
                <c:pt idx="833">
                  <c:v>0.107277</c:v>
                </c:pt>
                <c:pt idx="834">
                  <c:v>0.10730199999999999</c:v>
                </c:pt>
                <c:pt idx="835">
                  <c:v>0.107317</c:v>
                </c:pt>
                <c:pt idx="836">
                  <c:v>0.107334</c:v>
                </c:pt>
                <c:pt idx="837">
                  <c:v>0.10738399999999999</c:v>
                </c:pt>
                <c:pt idx="838">
                  <c:v>0.107417</c:v>
                </c:pt>
                <c:pt idx="839">
                  <c:v>0.10750800000000001</c:v>
                </c:pt>
                <c:pt idx="840">
                  <c:v>0.10764700000000001</c:v>
                </c:pt>
                <c:pt idx="841">
                  <c:v>0.107673</c:v>
                </c:pt>
                <c:pt idx="842">
                  <c:v>0.107687</c:v>
                </c:pt>
                <c:pt idx="843">
                  <c:v>0.10771</c:v>
                </c:pt>
                <c:pt idx="844">
                  <c:v>0.10775999999999999</c:v>
                </c:pt>
                <c:pt idx="845">
                  <c:v>0.107838</c:v>
                </c:pt>
                <c:pt idx="846">
                  <c:v>0.107863</c:v>
                </c:pt>
                <c:pt idx="847">
                  <c:v>0.107886</c:v>
                </c:pt>
                <c:pt idx="848">
                  <c:v>0.107919</c:v>
                </c:pt>
                <c:pt idx="849">
                  <c:v>0.10793999999999999</c:v>
                </c:pt>
                <c:pt idx="850">
                  <c:v>0.107971</c:v>
                </c:pt>
                <c:pt idx="851">
                  <c:v>0.10802299999999999</c:v>
                </c:pt>
                <c:pt idx="852">
                  <c:v>0.10803500000000001</c:v>
                </c:pt>
                <c:pt idx="853">
                  <c:v>0.108038</c:v>
                </c:pt>
                <c:pt idx="854">
                  <c:v>0.108044</c:v>
                </c:pt>
                <c:pt idx="855">
                  <c:v>0.10813</c:v>
                </c:pt>
                <c:pt idx="856">
                  <c:v>0.108131</c:v>
                </c:pt>
                <c:pt idx="857">
                  <c:v>0.108135</c:v>
                </c:pt>
                <c:pt idx="858">
                  <c:v>0.10816199999999999</c:v>
                </c:pt>
                <c:pt idx="859">
                  <c:v>0.10817499999999999</c:v>
                </c:pt>
                <c:pt idx="860">
                  <c:v>0.108177</c:v>
                </c:pt>
                <c:pt idx="861">
                  <c:v>0.108179</c:v>
                </c:pt>
                <c:pt idx="862">
                  <c:v>0.108221</c:v>
                </c:pt>
                <c:pt idx="863">
                  <c:v>0.108234</c:v>
                </c:pt>
                <c:pt idx="864">
                  <c:v>0.108308</c:v>
                </c:pt>
                <c:pt idx="865">
                  <c:v>0.10833</c:v>
                </c:pt>
                <c:pt idx="866">
                  <c:v>0.108344</c:v>
                </c:pt>
                <c:pt idx="867">
                  <c:v>0.108436</c:v>
                </c:pt>
                <c:pt idx="868">
                  <c:v>0.10854800000000001</c:v>
                </c:pt>
                <c:pt idx="869">
                  <c:v>0.108616</c:v>
                </c:pt>
                <c:pt idx="870">
                  <c:v>0.10874300000000001</c:v>
                </c:pt>
                <c:pt idx="871">
                  <c:v>0.108747</c:v>
                </c:pt>
                <c:pt idx="872">
                  <c:v>0.108766</c:v>
                </c:pt>
                <c:pt idx="873">
                  <c:v>0.10877100000000001</c:v>
                </c:pt>
                <c:pt idx="874">
                  <c:v>0.10878500000000001</c:v>
                </c:pt>
                <c:pt idx="875">
                  <c:v>0.108789</c:v>
                </c:pt>
                <c:pt idx="876">
                  <c:v>0.108791</c:v>
                </c:pt>
                <c:pt idx="877">
                  <c:v>0.108899</c:v>
                </c:pt>
                <c:pt idx="878">
                  <c:v>0.108919</c:v>
                </c:pt>
                <c:pt idx="879">
                  <c:v>0.108943</c:v>
                </c:pt>
                <c:pt idx="880">
                  <c:v>0.10897900000000001</c:v>
                </c:pt>
                <c:pt idx="881">
                  <c:v>0.109011</c:v>
                </c:pt>
                <c:pt idx="882">
                  <c:v>0.10911800000000001</c:v>
                </c:pt>
                <c:pt idx="883">
                  <c:v>0.109125</c:v>
                </c:pt>
                <c:pt idx="884">
                  <c:v>0.109163</c:v>
                </c:pt>
                <c:pt idx="885">
                  <c:v>0.109183</c:v>
                </c:pt>
                <c:pt idx="886">
                  <c:v>0.109199</c:v>
                </c:pt>
                <c:pt idx="887">
                  <c:v>0.109211</c:v>
                </c:pt>
                <c:pt idx="888">
                  <c:v>0.109218</c:v>
                </c:pt>
                <c:pt idx="889">
                  <c:v>0.109251</c:v>
                </c:pt>
                <c:pt idx="890">
                  <c:v>0.109261</c:v>
                </c:pt>
                <c:pt idx="891">
                  <c:v>0.10928400000000001</c:v>
                </c:pt>
                <c:pt idx="892">
                  <c:v>0.109335</c:v>
                </c:pt>
                <c:pt idx="893">
                  <c:v>0.10936</c:v>
                </c:pt>
                <c:pt idx="894">
                  <c:v>0.109377</c:v>
                </c:pt>
                <c:pt idx="895">
                  <c:v>0.109385</c:v>
                </c:pt>
                <c:pt idx="896">
                  <c:v>0.109413</c:v>
                </c:pt>
                <c:pt idx="897">
                  <c:v>0.109449</c:v>
                </c:pt>
                <c:pt idx="898">
                  <c:v>0.109456</c:v>
                </c:pt>
                <c:pt idx="899">
                  <c:v>0.109496</c:v>
                </c:pt>
                <c:pt idx="900">
                  <c:v>0.109545</c:v>
                </c:pt>
                <c:pt idx="901">
                  <c:v>0.109567</c:v>
                </c:pt>
                <c:pt idx="902">
                  <c:v>0.10957</c:v>
                </c:pt>
                <c:pt idx="903">
                  <c:v>0.109584</c:v>
                </c:pt>
                <c:pt idx="904">
                  <c:v>0.1096</c:v>
                </c:pt>
                <c:pt idx="905">
                  <c:v>0.10961600000000001</c:v>
                </c:pt>
                <c:pt idx="906">
                  <c:v>0.10961799999999999</c:v>
                </c:pt>
                <c:pt idx="907">
                  <c:v>0.109655</c:v>
                </c:pt>
                <c:pt idx="908">
                  <c:v>0.10965900000000001</c:v>
                </c:pt>
                <c:pt idx="909">
                  <c:v>0.10968899999999999</c:v>
                </c:pt>
                <c:pt idx="910">
                  <c:v>0.109795</c:v>
                </c:pt>
                <c:pt idx="911">
                  <c:v>0.109857</c:v>
                </c:pt>
                <c:pt idx="912">
                  <c:v>0.109862</c:v>
                </c:pt>
                <c:pt idx="913">
                  <c:v>0.109879</c:v>
                </c:pt>
                <c:pt idx="914">
                  <c:v>0.109945</c:v>
                </c:pt>
                <c:pt idx="915">
                  <c:v>0.109957</c:v>
                </c:pt>
                <c:pt idx="916">
                  <c:v>0.110031</c:v>
                </c:pt>
                <c:pt idx="917">
                  <c:v>0.11003599999999999</c:v>
                </c:pt>
                <c:pt idx="918">
                  <c:v>0.110042</c:v>
                </c:pt>
                <c:pt idx="919">
                  <c:v>0.110057</c:v>
                </c:pt>
                <c:pt idx="920">
                  <c:v>0.110108</c:v>
                </c:pt>
                <c:pt idx="921">
                  <c:v>0.11011700000000001</c:v>
                </c:pt>
                <c:pt idx="922">
                  <c:v>0.110128</c:v>
                </c:pt>
                <c:pt idx="923">
                  <c:v>0.110156</c:v>
                </c:pt>
                <c:pt idx="924">
                  <c:v>0.11015999999999999</c:v>
                </c:pt>
                <c:pt idx="925">
                  <c:v>0.11018600000000001</c:v>
                </c:pt>
                <c:pt idx="926">
                  <c:v>0.110254</c:v>
                </c:pt>
                <c:pt idx="927">
                  <c:v>0.11025600000000001</c:v>
                </c:pt>
                <c:pt idx="928">
                  <c:v>0.11026</c:v>
                </c:pt>
                <c:pt idx="929">
                  <c:v>0.110411</c:v>
                </c:pt>
                <c:pt idx="930">
                  <c:v>0.11043</c:v>
                </c:pt>
                <c:pt idx="931">
                  <c:v>0.110485</c:v>
                </c:pt>
                <c:pt idx="932">
                  <c:v>0.11049</c:v>
                </c:pt>
                <c:pt idx="933">
                  <c:v>0.110497</c:v>
                </c:pt>
                <c:pt idx="934">
                  <c:v>0.11054799999999999</c:v>
                </c:pt>
                <c:pt idx="935">
                  <c:v>0.110614</c:v>
                </c:pt>
                <c:pt idx="936">
                  <c:v>0.11064400000000001</c:v>
                </c:pt>
                <c:pt idx="937">
                  <c:v>0.110662</c:v>
                </c:pt>
                <c:pt idx="938">
                  <c:v>0.11067399999999999</c:v>
                </c:pt>
                <c:pt idx="939">
                  <c:v>0.110677</c:v>
                </c:pt>
                <c:pt idx="940">
                  <c:v>0.11072899999999999</c:v>
                </c:pt>
                <c:pt idx="941">
                  <c:v>0.11074199999999999</c:v>
                </c:pt>
                <c:pt idx="942">
                  <c:v>0.11075699999999999</c:v>
                </c:pt>
                <c:pt idx="943">
                  <c:v>0.110775</c:v>
                </c:pt>
                <c:pt idx="944">
                  <c:v>0.11082400000000001</c:v>
                </c:pt>
                <c:pt idx="945">
                  <c:v>0.11083999999999999</c:v>
                </c:pt>
                <c:pt idx="946">
                  <c:v>0.110886</c:v>
                </c:pt>
                <c:pt idx="947">
                  <c:v>0.110912</c:v>
                </c:pt>
                <c:pt idx="948">
                  <c:v>0.110987</c:v>
                </c:pt>
                <c:pt idx="949">
                  <c:v>0.111081</c:v>
                </c:pt>
                <c:pt idx="950">
                  <c:v>0.11115899999999999</c:v>
                </c:pt>
                <c:pt idx="951">
                  <c:v>0.11117299999999999</c:v>
                </c:pt>
                <c:pt idx="952">
                  <c:v>0.111244</c:v>
                </c:pt>
                <c:pt idx="953">
                  <c:v>0.11125699999999999</c:v>
                </c:pt>
                <c:pt idx="954">
                  <c:v>0.111466</c:v>
                </c:pt>
                <c:pt idx="955">
                  <c:v>0.11147600000000001</c:v>
                </c:pt>
                <c:pt idx="956">
                  <c:v>0.111485</c:v>
                </c:pt>
                <c:pt idx="957">
                  <c:v>0.111568</c:v>
                </c:pt>
                <c:pt idx="958">
                  <c:v>0.11158</c:v>
                </c:pt>
                <c:pt idx="959">
                  <c:v>0.11158700000000001</c:v>
                </c:pt>
                <c:pt idx="960">
                  <c:v>0.111608</c:v>
                </c:pt>
                <c:pt idx="961">
                  <c:v>0.111669</c:v>
                </c:pt>
                <c:pt idx="962">
                  <c:v>0.11171499999999999</c:v>
                </c:pt>
                <c:pt idx="963">
                  <c:v>0.111716</c:v>
                </c:pt>
                <c:pt idx="964">
                  <c:v>0.111752</c:v>
                </c:pt>
                <c:pt idx="965">
                  <c:v>0.111777</c:v>
                </c:pt>
                <c:pt idx="966">
                  <c:v>0.111831</c:v>
                </c:pt>
                <c:pt idx="967">
                  <c:v>0.111842</c:v>
                </c:pt>
                <c:pt idx="968">
                  <c:v>0.111902</c:v>
                </c:pt>
                <c:pt idx="969">
                  <c:v>0.11190799999999999</c:v>
                </c:pt>
                <c:pt idx="970">
                  <c:v>0.11194</c:v>
                </c:pt>
                <c:pt idx="971">
                  <c:v>0.112014</c:v>
                </c:pt>
                <c:pt idx="972">
                  <c:v>0.11204</c:v>
                </c:pt>
                <c:pt idx="973">
                  <c:v>0.112053</c:v>
                </c:pt>
                <c:pt idx="974">
                  <c:v>0.11207</c:v>
                </c:pt>
                <c:pt idx="975">
                  <c:v>0.112071</c:v>
                </c:pt>
                <c:pt idx="976">
                  <c:v>0.112092</c:v>
                </c:pt>
                <c:pt idx="977">
                  <c:v>0.112097</c:v>
                </c:pt>
                <c:pt idx="978">
                  <c:v>0.112136</c:v>
                </c:pt>
                <c:pt idx="979">
                  <c:v>0.112174</c:v>
                </c:pt>
                <c:pt idx="980">
                  <c:v>0.112237</c:v>
                </c:pt>
                <c:pt idx="981">
                  <c:v>0.112279</c:v>
                </c:pt>
                <c:pt idx="982">
                  <c:v>0.112304</c:v>
                </c:pt>
                <c:pt idx="983">
                  <c:v>0.11233600000000001</c:v>
                </c:pt>
                <c:pt idx="984">
                  <c:v>0.112346</c:v>
                </c:pt>
                <c:pt idx="985">
                  <c:v>0.112361</c:v>
                </c:pt>
                <c:pt idx="986">
                  <c:v>0.11237800000000001</c:v>
                </c:pt>
                <c:pt idx="987">
                  <c:v>0.112384</c:v>
                </c:pt>
                <c:pt idx="988">
                  <c:v>0.11240700000000001</c:v>
                </c:pt>
                <c:pt idx="989">
                  <c:v>0.112409</c:v>
                </c:pt>
                <c:pt idx="990">
                  <c:v>0.112497</c:v>
                </c:pt>
                <c:pt idx="991">
                  <c:v>0.11257200000000001</c:v>
                </c:pt>
                <c:pt idx="992">
                  <c:v>0.11257300000000001</c:v>
                </c:pt>
                <c:pt idx="993">
                  <c:v>0.112638</c:v>
                </c:pt>
                <c:pt idx="994">
                  <c:v>0.112718</c:v>
                </c:pt>
                <c:pt idx="995">
                  <c:v>0.112751</c:v>
                </c:pt>
                <c:pt idx="996">
                  <c:v>0.112762</c:v>
                </c:pt>
                <c:pt idx="997">
                  <c:v>0.112763</c:v>
                </c:pt>
                <c:pt idx="998">
                  <c:v>0.112785</c:v>
                </c:pt>
                <c:pt idx="999">
                  <c:v>0.112806</c:v>
                </c:pt>
                <c:pt idx="1000">
                  <c:v>0.11282200000000001</c:v>
                </c:pt>
                <c:pt idx="1001">
                  <c:v>0.11282300000000001</c:v>
                </c:pt>
                <c:pt idx="1002">
                  <c:v>0.11283600000000001</c:v>
                </c:pt>
                <c:pt idx="1003">
                  <c:v>0.112871</c:v>
                </c:pt>
                <c:pt idx="1004">
                  <c:v>0.11287999999999999</c:v>
                </c:pt>
                <c:pt idx="1005">
                  <c:v>0.112901</c:v>
                </c:pt>
                <c:pt idx="1006">
                  <c:v>0.112913</c:v>
                </c:pt>
                <c:pt idx="1007">
                  <c:v>0.112978</c:v>
                </c:pt>
                <c:pt idx="1008">
                  <c:v>0.11298900000000001</c:v>
                </c:pt>
                <c:pt idx="1009">
                  <c:v>0.11301899999999999</c:v>
                </c:pt>
                <c:pt idx="1010">
                  <c:v>0.11304599999999999</c:v>
                </c:pt>
                <c:pt idx="1011">
                  <c:v>0.113057</c:v>
                </c:pt>
                <c:pt idx="1012">
                  <c:v>0.113109</c:v>
                </c:pt>
                <c:pt idx="1013">
                  <c:v>0.113126</c:v>
                </c:pt>
                <c:pt idx="1014">
                  <c:v>0.113131</c:v>
                </c:pt>
                <c:pt idx="1015">
                  <c:v>0.113136</c:v>
                </c:pt>
                <c:pt idx="1016">
                  <c:v>0.113168</c:v>
                </c:pt>
                <c:pt idx="1017">
                  <c:v>0.11322599999999999</c:v>
                </c:pt>
                <c:pt idx="1018">
                  <c:v>0.11326700000000001</c:v>
                </c:pt>
                <c:pt idx="1019">
                  <c:v>0.113293</c:v>
                </c:pt>
                <c:pt idx="1020">
                  <c:v>0.113325</c:v>
                </c:pt>
                <c:pt idx="1021">
                  <c:v>0.113341</c:v>
                </c:pt>
                <c:pt idx="1022">
                  <c:v>0.113376</c:v>
                </c:pt>
                <c:pt idx="1023">
                  <c:v>0.113415</c:v>
                </c:pt>
                <c:pt idx="1024">
                  <c:v>0.113459</c:v>
                </c:pt>
                <c:pt idx="1025">
                  <c:v>0.11346299999999999</c:v>
                </c:pt>
                <c:pt idx="1026">
                  <c:v>0.113526</c:v>
                </c:pt>
                <c:pt idx="1027">
                  <c:v>0.113529</c:v>
                </c:pt>
                <c:pt idx="1028">
                  <c:v>0.11355700000000001</c:v>
                </c:pt>
                <c:pt idx="1029">
                  <c:v>0.113579</c:v>
                </c:pt>
                <c:pt idx="1030">
                  <c:v>0.113632</c:v>
                </c:pt>
                <c:pt idx="1031">
                  <c:v>0.113649</c:v>
                </c:pt>
                <c:pt idx="1032">
                  <c:v>0.11366999999999999</c:v>
                </c:pt>
                <c:pt idx="1033">
                  <c:v>0.113707</c:v>
                </c:pt>
                <c:pt idx="1034">
                  <c:v>0.113721</c:v>
                </c:pt>
                <c:pt idx="1035">
                  <c:v>0.11372400000000001</c:v>
                </c:pt>
                <c:pt idx="1036">
                  <c:v>0.113732</c:v>
                </c:pt>
                <c:pt idx="1037">
                  <c:v>0.113759</c:v>
                </c:pt>
                <c:pt idx="1038">
                  <c:v>0.113772</c:v>
                </c:pt>
                <c:pt idx="1039">
                  <c:v>0.113797</c:v>
                </c:pt>
                <c:pt idx="1040">
                  <c:v>0.11386599999999999</c:v>
                </c:pt>
                <c:pt idx="1041">
                  <c:v>0.113867</c:v>
                </c:pt>
                <c:pt idx="1042">
                  <c:v>0.113942</c:v>
                </c:pt>
                <c:pt idx="1043">
                  <c:v>0.113967</c:v>
                </c:pt>
                <c:pt idx="1044">
                  <c:v>0.11397</c:v>
                </c:pt>
                <c:pt idx="1045">
                  <c:v>0.113984</c:v>
                </c:pt>
                <c:pt idx="1046">
                  <c:v>0.11401</c:v>
                </c:pt>
                <c:pt idx="1047">
                  <c:v>0.11404300000000001</c:v>
                </c:pt>
                <c:pt idx="1048">
                  <c:v>0.114062</c:v>
                </c:pt>
                <c:pt idx="1049">
                  <c:v>0.114064</c:v>
                </c:pt>
                <c:pt idx="1050">
                  <c:v>0.11407</c:v>
                </c:pt>
                <c:pt idx="1051">
                  <c:v>0.114078</c:v>
                </c:pt>
                <c:pt idx="1052">
                  <c:v>0.11408799999999999</c:v>
                </c:pt>
                <c:pt idx="1053">
                  <c:v>0.114137</c:v>
                </c:pt>
                <c:pt idx="1054">
                  <c:v>0.114174</c:v>
                </c:pt>
                <c:pt idx="1055">
                  <c:v>0.11419799999999999</c:v>
                </c:pt>
                <c:pt idx="1056">
                  <c:v>0.11422599999999999</c:v>
                </c:pt>
                <c:pt idx="1057">
                  <c:v>0.114244</c:v>
                </c:pt>
                <c:pt idx="1058">
                  <c:v>0.114276</c:v>
                </c:pt>
                <c:pt idx="1059">
                  <c:v>0.11428099999999999</c:v>
                </c:pt>
                <c:pt idx="1060">
                  <c:v>0.114316</c:v>
                </c:pt>
                <c:pt idx="1061">
                  <c:v>0.11435099999999999</c:v>
                </c:pt>
                <c:pt idx="1062">
                  <c:v>0.11439100000000001</c:v>
                </c:pt>
                <c:pt idx="1063">
                  <c:v>0.114399</c:v>
                </c:pt>
                <c:pt idx="1064">
                  <c:v>0.114403</c:v>
                </c:pt>
                <c:pt idx="1065">
                  <c:v>0.11446000000000001</c:v>
                </c:pt>
                <c:pt idx="1066">
                  <c:v>0.11446199999999999</c:v>
                </c:pt>
                <c:pt idx="1067">
                  <c:v>0.11450200000000001</c:v>
                </c:pt>
                <c:pt idx="1068">
                  <c:v>0.114552</c:v>
                </c:pt>
                <c:pt idx="1069">
                  <c:v>0.11455799999999999</c:v>
                </c:pt>
                <c:pt idx="1070">
                  <c:v>0.11464100000000001</c:v>
                </c:pt>
                <c:pt idx="1071">
                  <c:v>0.11472</c:v>
                </c:pt>
                <c:pt idx="1072">
                  <c:v>0.11473899999999999</c:v>
                </c:pt>
                <c:pt idx="1073">
                  <c:v>0.114782</c:v>
                </c:pt>
                <c:pt idx="1074">
                  <c:v>0.114846</c:v>
                </c:pt>
                <c:pt idx="1075">
                  <c:v>0.114872</c:v>
                </c:pt>
                <c:pt idx="1076">
                  <c:v>0.114896</c:v>
                </c:pt>
                <c:pt idx="1077">
                  <c:v>0.114913</c:v>
                </c:pt>
                <c:pt idx="1078">
                  <c:v>0.114915</c:v>
                </c:pt>
                <c:pt idx="1079">
                  <c:v>0.11493100000000001</c:v>
                </c:pt>
                <c:pt idx="1080">
                  <c:v>0.11512</c:v>
                </c:pt>
                <c:pt idx="1081">
                  <c:v>0.1152</c:v>
                </c:pt>
                <c:pt idx="1082">
                  <c:v>0.115358</c:v>
                </c:pt>
                <c:pt idx="1083">
                  <c:v>0.115359</c:v>
                </c:pt>
                <c:pt idx="1084">
                  <c:v>0.115393</c:v>
                </c:pt>
                <c:pt idx="1085">
                  <c:v>0.11540599999999999</c:v>
                </c:pt>
                <c:pt idx="1086">
                  <c:v>0.115448</c:v>
                </c:pt>
                <c:pt idx="1087">
                  <c:v>0.115451</c:v>
                </c:pt>
                <c:pt idx="1088">
                  <c:v>0.115465</c:v>
                </c:pt>
                <c:pt idx="1089">
                  <c:v>0.11551699999999999</c:v>
                </c:pt>
                <c:pt idx="1090">
                  <c:v>0.11554499999999999</c:v>
                </c:pt>
                <c:pt idx="1091">
                  <c:v>0.11559700000000001</c:v>
                </c:pt>
                <c:pt idx="1092">
                  <c:v>0.115601</c:v>
                </c:pt>
                <c:pt idx="1093">
                  <c:v>0.115603</c:v>
                </c:pt>
                <c:pt idx="1094">
                  <c:v>0.115609</c:v>
                </c:pt>
                <c:pt idx="1095">
                  <c:v>0.11561200000000001</c:v>
                </c:pt>
                <c:pt idx="1096">
                  <c:v>0.115673</c:v>
                </c:pt>
                <c:pt idx="1097">
                  <c:v>0.1157</c:v>
                </c:pt>
                <c:pt idx="1098">
                  <c:v>0.115716</c:v>
                </c:pt>
                <c:pt idx="1099">
                  <c:v>0.11576500000000001</c:v>
                </c:pt>
                <c:pt idx="1100">
                  <c:v>0.115797</c:v>
                </c:pt>
                <c:pt idx="1101">
                  <c:v>0.115804</c:v>
                </c:pt>
                <c:pt idx="1102">
                  <c:v>0.115841</c:v>
                </c:pt>
                <c:pt idx="1103">
                  <c:v>0.11591700000000001</c:v>
                </c:pt>
                <c:pt idx="1104">
                  <c:v>0.115941</c:v>
                </c:pt>
                <c:pt idx="1105">
                  <c:v>0.115965</c:v>
                </c:pt>
                <c:pt idx="1106">
                  <c:v>0.116017</c:v>
                </c:pt>
                <c:pt idx="1107">
                  <c:v>0.116026</c:v>
                </c:pt>
                <c:pt idx="1108">
                  <c:v>0.116128</c:v>
                </c:pt>
                <c:pt idx="1109">
                  <c:v>0.116137</c:v>
                </c:pt>
                <c:pt idx="1110">
                  <c:v>0.11615200000000001</c:v>
                </c:pt>
                <c:pt idx="1111">
                  <c:v>0.11620900000000001</c:v>
                </c:pt>
                <c:pt idx="1112">
                  <c:v>0.116248</c:v>
                </c:pt>
                <c:pt idx="1113">
                  <c:v>0.116274</c:v>
                </c:pt>
                <c:pt idx="1114">
                  <c:v>0.11629200000000001</c:v>
                </c:pt>
                <c:pt idx="1115">
                  <c:v>0.116295</c:v>
                </c:pt>
                <c:pt idx="1116">
                  <c:v>0.11633</c:v>
                </c:pt>
                <c:pt idx="1117">
                  <c:v>0.11638900000000001</c:v>
                </c:pt>
                <c:pt idx="1118">
                  <c:v>0.116415</c:v>
                </c:pt>
                <c:pt idx="1119">
                  <c:v>0.116462</c:v>
                </c:pt>
                <c:pt idx="1120">
                  <c:v>0.116495</c:v>
                </c:pt>
                <c:pt idx="1121">
                  <c:v>0.116496</c:v>
                </c:pt>
                <c:pt idx="1122">
                  <c:v>0.116594</c:v>
                </c:pt>
                <c:pt idx="1123">
                  <c:v>0.116604</c:v>
                </c:pt>
                <c:pt idx="1124">
                  <c:v>0.116657</c:v>
                </c:pt>
                <c:pt idx="1125">
                  <c:v>0.116725</c:v>
                </c:pt>
                <c:pt idx="1126">
                  <c:v>0.11675000000000001</c:v>
                </c:pt>
                <c:pt idx="1127">
                  <c:v>0.116844</c:v>
                </c:pt>
                <c:pt idx="1128">
                  <c:v>0.116852</c:v>
                </c:pt>
                <c:pt idx="1129">
                  <c:v>0.116867</c:v>
                </c:pt>
                <c:pt idx="1130">
                  <c:v>0.11695800000000001</c:v>
                </c:pt>
                <c:pt idx="1131">
                  <c:v>0.117021</c:v>
                </c:pt>
                <c:pt idx="1132">
                  <c:v>0.117031</c:v>
                </c:pt>
                <c:pt idx="1133">
                  <c:v>0.117036</c:v>
                </c:pt>
                <c:pt idx="1134">
                  <c:v>0.117079</c:v>
                </c:pt>
                <c:pt idx="1135">
                  <c:v>0.117103</c:v>
                </c:pt>
                <c:pt idx="1136">
                  <c:v>0.117267</c:v>
                </c:pt>
                <c:pt idx="1137">
                  <c:v>0.11727799999999999</c:v>
                </c:pt>
                <c:pt idx="1138">
                  <c:v>0.11733200000000001</c:v>
                </c:pt>
                <c:pt idx="1139">
                  <c:v>0.117341</c:v>
                </c:pt>
                <c:pt idx="1140">
                  <c:v>0.11749999999999999</c:v>
                </c:pt>
                <c:pt idx="1141">
                  <c:v>0.117507</c:v>
                </c:pt>
                <c:pt idx="1142">
                  <c:v>0.117615</c:v>
                </c:pt>
                <c:pt idx="1143">
                  <c:v>0.117629</c:v>
                </c:pt>
                <c:pt idx="1144">
                  <c:v>0.117669</c:v>
                </c:pt>
                <c:pt idx="1145">
                  <c:v>0.117692</c:v>
                </c:pt>
                <c:pt idx="1146">
                  <c:v>0.117729</c:v>
                </c:pt>
                <c:pt idx="1147">
                  <c:v>0.11773699999999999</c:v>
                </c:pt>
                <c:pt idx="1148">
                  <c:v>0.117786</c:v>
                </c:pt>
                <c:pt idx="1149">
                  <c:v>0.117809</c:v>
                </c:pt>
                <c:pt idx="1150">
                  <c:v>0.117854</c:v>
                </c:pt>
                <c:pt idx="1151">
                  <c:v>0.117886</c:v>
                </c:pt>
                <c:pt idx="1152">
                  <c:v>0.11790200000000001</c:v>
                </c:pt>
                <c:pt idx="1153">
                  <c:v>0.11791600000000001</c:v>
                </c:pt>
                <c:pt idx="1154">
                  <c:v>0.11795600000000001</c:v>
                </c:pt>
                <c:pt idx="1155">
                  <c:v>0.117964</c:v>
                </c:pt>
                <c:pt idx="1156">
                  <c:v>0.118113</c:v>
                </c:pt>
                <c:pt idx="1157">
                  <c:v>0.118121</c:v>
                </c:pt>
                <c:pt idx="1158">
                  <c:v>0.118129</c:v>
                </c:pt>
                <c:pt idx="1159">
                  <c:v>0.11813</c:v>
                </c:pt>
                <c:pt idx="1160">
                  <c:v>0.118147</c:v>
                </c:pt>
                <c:pt idx="1161">
                  <c:v>0.118256</c:v>
                </c:pt>
                <c:pt idx="1162">
                  <c:v>0.118266</c:v>
                </c:pt>
                <c:pt idx="1163">
                  <c:v>0.118295</c:v>
                </c:pt>
                <c:pt idx="1164">
                  <c:v>0.118315</c:v>
                </c:pt>
                <c:pt idx="1165">
                  <c:v>0.11833299999999999</c:v>
                </c:pt>
                <c:pt idx="1166">
                  <c:v>0.118407</c:v>
                </c:pt>
                <c:pt idx="1167">
                  <c:v>0.118509</c:v>
                </c:pt>
                <c:pt idx="1168">
                  <c:v>0.11853</c:v>
                </c:pt>
                <c:pt idx="1169">
                  <c:v>0.118546</c:v>
                </c:pt>
                <c:pt idx="1170">
                  <c:v>0.11855599999999999</c:v>
                </c:pt>
                <c:pt idx="1171">
                  <c:v>0.11863700000000001</c:v>
                </c:pt>
                <c:pt idx="1172">
                  <c:v>0.118641</c:v>
                </c:pt>
                <c:pt idx="1173">
                  <c:v>0.118645</c:v>
                </c:pt>
                <c:pt idx="1174">
                  <c:v>0.11870699999999999</c:v>
                </c:pt>
                <c:pt idx="1175">
                  <c:v>0.118713</c:v>
                </c:pt>
                <c:pt idx="1176">
                  <c:v>0.11873400000000001</c:v>
                </c:pt>
                <c:pt idx="1177">
                  <c:v>0.118788</c:v>
                </c:pt>
                <c:pt idx="1178">
                  <c:v>0.118815</c:v>
                </c:pt>
                <c:pt idx="1179">
                  <c:v>0.118824</c:v>
                </c:pt>
                <c:pt idx="1180">
                  <c:v>0.118856</c:v>
                </c:pt>
                <c:pt idx="1181">
                  <c:v>0.11886099999999999</c:v>
                </c:pt>
                <c:pt idx="1182">
                  <c:v>0.118905</c:v>
                </c:pt>
                <c:pt idx="1183">
                  <c:v>0.11891500000000001</c:v>
                </c:pt>
                <c:pt idx="1184">
                  <c:v>0.118935</c:v>
                </c:pt>
                <c:pt idx="1185">
                  <c:v>0.118946</c:v>
                </c:pt>
                <c:pt idx="1186">
                  <c:v>0.11899999999999999</c:v>
                </c:pt>
                <c:pt idx="1187">
                  <c:v>0.119001</c:v>
                </c:pt>
                <c:pt idx="1188">
                  <c:v>0.119006</c:v>
                </c:pt>
                <c:pt idx="1189">
                  <c:v>0.11901200000000001</c:v>
                </c:pt>
                <c:pt idx="1190">
                  <c:v>0.119135</c:v>
                </c:pt>
                <c:pt idx="1191">
                  <c:v>0.11914</c:v>
                </c:pt>
                <c:pt idx="1192">
                  <c:v>0.119227</c:v>
                </c:pt>
                <c:pt idx="1193">
                  <c:v>0.11924800000000001</c:v>
                </c:pt>
                <c:pt idx="1194">
                  <c:v>0.119254</c:v>
                </c:pt>
                <c:pt idx="1195">
                  <c:v>0.119327</c:v>
                </c:pt>
                <c:pt idx="1196">
                  <c:v>0.11937300000000001</c:v>
                </c:pt>
                <c:pt idx="1197">
                  <c:v>0.119393</c:v>
                </c:pt>
                <c:pt idx="1198">
                  <c:v>0.119408</c:v>
                </c:pt>
                <c:pt idx="1199">
                  <c:v>0.11944</c:v>
                </c:pt>
                <c:pt idx="1200">
                  <c:v>0.11944299999999999</c:v>
                </c:pt>
                <c:pt idx="1201">
                  <c:v>0.119448</c:v>
                </c:pt>
                <c:pt idx="1202">
                  <c:v>0.119505</c:v>
                </c:pt>
                <c:pt idx="1203">
                  <c:v>0.119517</c:v>
                </c:pt>
                <c:pt idx="1204">
                  <c:v>0.119523</c:v>
                </c:pt>
                <c:pt idx="1205">
                  <c:v>0.11963500000000001</c:v>
                </c:pt>
                <c:pt idx="1206">
                  <c:v>0.119662</c:v>
                </c:pt>
                <c:pt idx="1207">
                  <c:v>0.11970500000000001</c:v>
                </c:pt>
                <c:pt idx="1208">
                  <c:v>0.11971</c:v>
                </c:pt>
                <c:pt idx="1209">
                  <c:v>0.119758</c:v>
                </c:pt>
                <c:pt idx="1210">
                  <c:v>0.119811</c:v>
                </c:pt>
                <c:pt idx="1211">
                  <c:v>0.119889</c:v>
                </c:pt>
                <c:pt idx="1212">
                  <c:v>0.120006</c:v>
                </c:pt>
                <c:pt idx="1213">
                  <c:v>0.120008</c:v>
                </c:pt>
                <c:pt idx="1214">
                  <c:v>0.120055</c:v>
                </c:pt>
                <c:pt idx="1215">
                  <c:v>0.12009300000000001</c:v>
                </c:pt>
                <c:pt idx="1216">
                  <c:v>0.12010800000000001</c:v>
                </c:pt>
                <c:pt idx="1217">
                  <c:v>0.120114</c:v>
                </c:pt>
                <c:pt idx="1218">
                  <c:v>0.120167</c:v>
                </c:pt>
                <c:pt idx="1219">
                  <c:v>0.12023300000000001</c:v>
                </c:pt>
                <c:pt idx="1220">
                  <c:v>0.120242</c:v>
                </c:pt>
                <c:pt idx="1221">
                  <c:v>0.120245</c:v>
                </c:pt>
                <c:pt idx="1222">
                  <c:v>0.120278</c:v>
                </c:pt>
                <c:pt idx="1223">
                  <c:v>0.12028</c:v>
                </c:pt>
                <c:pt idx="1224">
                  <c:v>0.12028999999999999</c:v>
                </c:pt>
                <c:pt idx="1225">
                  <c:v>0.120293</c:v>
                </c:pt>
                <c:pt idx="1226">
                  <c:v>0.12031799999999999</c:v>
                </c:pt>
                <c:pt idx="1227">
                  <c:v>0.120349</c:v>
                </c:pt>
                <c:pt idx="1228">
                  <c:v>0.120389</c:v>
                </c:pt>
                <c:pt idx="1229">
                  <c:v>0.120407</c:v>
                </c:pt>
                <c:pt idx="1230">
                  <c:v>0.120453</c:v>
                </c:pt>
                <c:pt idx="1231">
                  <c:v>0.120462</c:v>
                </c:pt>
                <c:pt idx="1232">
                  <c:v>0.120463</c:v>
                </c:pt>
                <c:pt idx="1233">
                  <c:v>0.12049600000000001</c:v>
                </c:pt>
                <c:pt idx="1234">
                  <c:v>0.120515</c:v>
                </c:pt>
                <c:pt idx="1235">
                  <c:v>0.12052499999999999</c:v>
                </c:pt>
                <c:pt idx="1236">
                  <c:v>0.120533</c:v>
                </c:pt>
                <c:pt idx="1237">
                  <c:v>0.120597</c:v>
                </c:pt>
                <c:pt idx="1238">
                  <c:v>0.120652</c:v>
                </c:pt>
                <c:pt idx="1239">
                  <c:v>0.120737</c:v>
                </c:pt>
                <c:pt idx="1240">
                  <c:v>0.120764</c:v>
                </c:pt>
                <c:pt idx="1241">
                  <c:v>0.120864</c:v>
                </c:pt>
                <c:pt idx="1242">
                  <c:v>0.12092</c:v>
                </c:pt>
                <c:pt idx="1243">
                  <c:v>0.121047</c:v>
                </c:pt>
                <c:pt idx="1244">
                  <c:v>0.12109</c:v>
                </c:pt>
                <c:pt idx="1245">
                  <c:v>0.121117</c:v>
                </c:pt>
                <c:pt idx="1246">
                  <c:v>0.121168</c:v>
                </c:pt>
                <c:pt idx="1247">
                  <c:v>0.121197</c:v>
                </c:pt>
                <c:pt idx="1248">
                  <c:v>0.121239</c:v>
                </c:pt>
                <c:pt idx="1249">
                  <c:v>0.121254</c:v>
                </c:pt>
                <c:pt idx="1250">
                  <c:v>0.121271</c:v>
                </c:pt>
                <c:pt idx="1251">
                  <c:v>0.121397</c:v>
                </c:pt>
                <c:pt idx="1252">
                  <c:v>0.12141399999999999</c:v>
                </c:pt>
                <c:pt idx="1253">
                  <c:v>0.121445</c:v>
                </c:pt>
                <c:pt idx="1254">
                  <c:v>0.121487</c:v>
                </c:pt>
                <c:pt idx="1255">
                  <c:v>0.121535</c:v>
                </c:pt>
                <c:pt idx="1256">
                  <c:v>0.121588</c:v>
                </c:pt>
                <c:pt idx="1257">
                  <c:v>0.12161</c:v>
                </c:pt>
                <c:pt idx="1258">
                  <c:v>0.121682</c:v>
                </c:pt>
                <c:pt idx="1259">
                  <c:v>0.121715</c:v>
                </c:pt>
                <c:pt idx="1260">
                  <c:v>0.12173100000000001</c:v>
                </c:pt>
                <c:pt idx="1261">
                  <c:v>0.121736</c:v>
                </c:pt>
                <c:pt idx="1262">
                  <c:v>0.12181599999999999</c:v>
                </c:pt>
                <c:pt idx="1263">
                  <c:v>0.121847</c:v>
                </c:pt>
                <c:pt idx="1264">
                  <c:v>0.121859</c:v>
                </c:pt>
                <c:pt idx="1265">
                  <c:v>0.121929</c:v>
                </c:pt>
                <c:pt idx="1266">
                  <c:v>0.12198000000000001</c:v>
                </c:pt>
                <c:pt idx="1267">
                  <c:v>0.122016</c:v>
                </c:pt>
                <c:pt idx="1268">
                  <c:v>0.12202</c:v>
                </c:pt>
                <c:pt idx="1269">
                  <c:v>0.122041</c:v>
                </c:pt>
                <c:pt idx="1270">
                  <c:v>0.12209200000000001</c:v>
                </c:pt>
                <c:pt idx="1271">
                  <c:v>0.12217699999999999</c:v>
                </c:pt>
                <c:pt idx="1272">
                  <c:v>0.122183</c:v>
                </c:pt>
                <c:pt idx="1273">
                  <c:v>0.122212</c:v>
                </c:pt>
                <c:pt idx="1274">
                  <c:v>0.122248</c:v>
                </c:pt>
                <c:pt idx="1275">
                  <c:v>0.12227200000000001</c:v>
                </c:pt>
                <c:pt idx="1276">
                  <c:v>0.12228</c:v>
                </c:pt>
                <c:pt idx="1277">
                  <c:v>0.122299</c:v>
                </c:pt>
                <c:pt idx="1278">
                  <c:v>0.12230000000000001</c:v>
                </c:pt>
                <c:pt idx="1279">
                  <c:v>0.122323</c:v>
                </c:pt>
                <c:pt idx="1280">
                  <c:v>0.122333</c:v>
                </c:pt>
                <c:pt idx="1281">
                  <c:v>0.122392</c:v>
                </c:pt>
                <c:pt idx="1282">
                  <c:v>0.12245300000000001</c:v>
                </c:pt>
                <c:pt idx="1283">
                  <c:v>0.12249599999999999</c:v>
                </c:pt>
                <c:pt idx="1284">
                  <c:v>0.12250999999999999</c:v>
                </c:pt>
                <c:pt idx="1285">
                  <c:v>0.122586</c:v>
                </c:pt>
                <c:pt idx="1286">
                  <c:v>0.122625</c:v>
                </c:pt>
                <c:pt idx="1287">
                  <c:v>0.122645</c:v>
                </c:pt>
                <c:pt idx="1288">
                  <c:v>0.122782</c:v>
                </c:pt>
                <c:pt idx="1289">
                  <c:v>0.12279900000000001</c:v>
                </c:pt>
                <c:pt idx="1290">
                  <c:v>0.122886</c:v>
                </c:pt>
                <c:pt idx="1291">
                  <c:v>0.12289799999999999</c:v>
                </c:pt>
                <c:pt idx="1292">
                  <c:v>0.122904</c:v>
                </c:pt>
                <c:pt idx="1293">
                  <c:v>0.12291299999999999</c:v>
                </c:pt>
                <c:pt idx="1294">
                  <c:v>0.122918</c:v>
                </c:pt>
                <c:pt idx="1295">
                  <c:v>0.122971</c:v>
                </c:pt>
                <c:pt idx="1296">
                  <c:v>0.12299400000000001</c:v>
                </c:pt>
                <c:pt idx="1297">
                  <c:v>0.123114</c:v>
                </c:pt>
                <c:pt idx="1298">
                  <c:v>0.12317699999999999</c:v>
                </c:pt>
                <c:pt idx="1299">
                  <c:v>0.12318999999999999</c:v>
                </c:pt>
                <c:pt idx="1300">
                  <c:v>0.123196</c:v>
                </c:pt>
                <c:pt idx="1301">
                  <c:v>0.123213</c:v>
                </c:pt>
                <c:pt idx="1302">
                  <c:v>0.12321699999999999</c:v>
                </c:pt>
                <c:pt idx="1303">
                  <c:v>0.123254</c:v>
                </c:pt>
                <c:pt idx="1304">
                  <c:v>0.123365</c:v>
                </c:pt>
                <c:pt idx="1305">
                  <c:v>0.12339</c:v>
                </c:pt>
                <c:pt idx="1306">
                  <c:v>0.12342599999999999</c:v>
                </c:pt>
                <c:pt idx="1307">
                  <c:v>0.123433</c:v>
                </c:pt>
                <c:pt idx="1308">
                  <c:v>0.12343800000000001</c:v>
                </c:pt>
                <c:pt idx="1309">
                  <c:v>0.123449</c:v>
                </c:pt>
                <c:pt idx="1310">
                  <c:v>0.123463</c:v>
                </c:pt>
                <c:pt idx="1311">
                  <c:v>0.123519</c:v>
                </c:pt>
                <c:pt idx="1312">
                  <c:v>0.123567</c:v>
                </c:pt>
                <c:pt idx="1313">
                  <c:v>0.12360699999999999</c:v>
                </c:pt>
                <c:pt idx="1314">
                  <c:v>0.12373000000000001</c:v>
                </c:pt>
                <c:pt idx="1315">
                  <c:v>0.123795</c:v>
                </c:pt>
                <c:pt idx="1316">
                  <c:v>0.123893</c:v>
                </c:pt>
                <c:pt idx="1317">
                  <c:v>0.12391099999999999</c:v>
                </c:pt>
                <c:pt idx="1318">
                  <c:v>0.123931</c:v>
                </c:pt>
                <c:pt idx="1319">
                  <c:v>0.12395</c:v>
                </c:pt>
                <c:pt idx="1320">
                  <c:v>0.123974</c:v>
                </c:pt>
                <c:pt idx="1321">
                  <c:v>0.123976</c:v>
                </c:pt>
                <c:pt idx="1322">
                  <c:v>0.124004</c:v>
                </c:pt>
                <c:pt idx="1323">
                  <c:v>0.124143</c:v>
                </c:pt>
                <c:pt idx="1324">
                  <c:v>0.12415900000000001</c:v>
                </c:pt>
                <c:pt idx="1325">
                  <c:v>0.124199</c:v>
                </c:pt>
                <c:pt idx="1326">
                  <c:v>0.124281</c:v>
                </c:pt>
                <c:pt idx="1327">
                  <c:v>0.12429900000000001</c:v>
                </c:pt>
                <c:pt idx="1328">
                  <c:v>0.124309</c:v>
                </c:pt>
                <c:pt idx="1329">
                  <c:v>0.124323</c:v>
                </c:pt>
                <c:pt idx="1330">
                  <c:v>0.124344</c:v>
                </c:pt>
                <c:pt idx="1331">
                  <c:v>0.12435400000000001</c:v>
                </c:pt>
                <c:pt idx="1332">
                  <c:v>0.12442599999999999</c:v>
                </c:pt>
                <c:pt idx="1333">
                  <c:v>0.124484</c:v>
                </c:pt>
                <c:pt idx="1334">
                  <c:v>0.124505</c:v>
                </c:pt>
                <c:pt idx="1335">
                  <c:v>0.12456399999999999</c:v>
                </c:pt>
                <c:pt idx="1336">
                  <c:v>0.124655</c:v>
                </c:pt>
                <c:pt idx="1337">
                  <c:v>0.124764</c:v>
                </c:pt>
                <c:pt idx="1338">
                  <c:v>0.12481399999999999</c:v>
                </c:pt>
                <c:pt idx="1339">
                  <c:v>0.124861</c:v>
                </c:pt>
                <c:pt idx="1340">
                  <c:v>0.12486899999999999</c:v>
                </c:pt>
                <c:pt idx="1341">
                  <c:v>0.124921</c:v>
                </c:pt>
                <c:pt idx="1342">
                  <c:v>0.124934</c:v>
                </c:pt>
                <c:pt idx="1343">
                  <c:v>0.12495000000000001</c:v>
                </c:pt>
                <c:pt idx="1344">
                  <c:v>0.12498099999999999</c:v>
                </c:pt>
                <c:pt idx="1345">
                  <c:v>0.12499399999999999</c:v>
                </c:pt>
                <c:pt idx="1346">
                  <c:v>0.125023</c:v>
                </c:pt>
                <c:pt idx="1347">
                  <c:v>0.125135</c:v>
                </c:pt>
                <c:pt idx="1348">
                  <c:v>0.125141</c:v>
                </c:pt>
                <c:pt idx="1349">
                  <c:v>0.12522900000000001</c:v>
                </c:pt>
                <c:pt idx="1350">
                  <c:v>0.125252</c:v>
                </c:pt>
                <c:pt idx="1351">
                  <c:v>0.12528800000000001</c:v>
                </c:pt>
                <c:pt idx="1352">
                  <c:v>0.125338</c:v>
                </c:pt>
                <c:pt idx="1353">
                  <c:v>0.125388</c:v>
                </c:pt>
                <c:pt idx="1354">
                  <c:v>0.12543000000000001</c:v>
                </c:pt>
                <c:pt idx="1355">
                  <c:v>0.125471</c:v>
                </c:pt>
                <c:pt idx="1356">
                  <c:v>0.12564700000000001</c:v>
                </c:pt>
                <c:pt idx="1357">
                  <c:v>0.125779</c:v>
                </c:pt>
                <c:pt idx="1358">
                  <c:v>0.125806</c:v>
                </c:pt>
                <c:pt idx="1359">
                  <c:v>0.125884</c:v>
                </c:pt>
                <c:pt idx="1360">
                  <c:v>0.12594</c:v>
                </c:pt>
                <c:pt idx="1361">
                  <c:v>0.125944</c:v>
                </c:pt>
                <c:pt idx="1362">
                  <c:v>0.12598799999999999</c:v>
                </c:pt>
                <c:pt idx="1363">
                  <c:v>0.126051</c:v>
                </c:pt>
                <c:pt idx="1364">
                  <c:v>0.12609999999999999</c:v>
                </c:pt>
                <c:pt idx="1365">
                  <c:v>0.12612499999999999</c:v>
                </c:pt>
                <c:pt idx="1366">
                  <c:v>0.126165</c:v>
                </c:pt>
                <c:pt idx="1367">
                  <c:v>0.12617200000000001</c:v>
                </c:pt>
                <c:pt idx="1368">
                  <c:v>0.12625900000000001</c:v>
                </c:pt>
                <c:pt idx="1369">
                  <c:v>0.12629399999999999</c:v>
                </c:pt>
                <c:pt idx="1370">
                  <c:v>0.12632599999999999</c:v>
                </c:pt>
                <c:pt idx="1371">
                  <c:v>0.126362</c:v>
                </c:pt>
                <c:pt idx="1372">
                  <c:v>0.12636700000000001</c:v>
                </c:pt>
                <c:pt idx="1373">
                  <c:v>0.12640399999999999</c:v>
                </c:pt>
                <c:pt idx="1374">
                  <c:v>0.12653600000000001</c:v>
                </c:pt>
                <c:pt idx="1375">
                  <c:v>0.12654299999999999</c:v>
                </c:pt>
                <c:pt idx="1376">
                  <c:v>0.12656300000000001</c:v>
                </c:pt>
                <c:pt idx="1377">
                  <c:v>0.12673899999999999</c:v>
                </c:pt>
                <c:pt idx="1378">
                  <c:v>0.126857</c:v>
                </c:pt>
                <c:pt idx="1379">
                  <c:v>0.126863</c:v>
                </c:pt>
                <c:pt idx="1380">
                  <c:v>0.126888</c:v>
                </c:pt>
                <c:pt idx="1381">
                  <c:v>0.12692899999999999</c:v>
                </c:pt>
                <c:pt idx="1382">
                  <c:v>0.12699199999999999</c:v>
                </c:pt>
                <c:pt idx="1383">
                  <c:v>0.127002</c:v>
                </c:pt>
                <c:pt idx="1384">
                  <c:v>0.127329</c:v>
                </c:pt>
                <c:pt idx="1385">
                  <c:v>0.12734200000000001</c:v>
                </c:pt>
                <c:pt idx="1386">
                  <c:v>0.127382</c:v>
                </c:pt>
                <c:pt idx="1387">
                  <c:v>0.12740099999999999</c:v>
                </c:pt>
                <c:pt idx="1388">
                  <c:v>0.12740499999999999</c:v>
                </c:pt>
                <c:pt idx="1389">
                  <c:v>0.12745600000000001</c:v>
                </c:pt>
                <c:pt idx="1390">
                  <c:v>0.12748499999999999</c:v>
                </c:pt>
                <c:pt idx="1391">
                  <c:v>0.12760199999999999</c:v>
                </c:pt>
                <c:pt idx="1392">
                  <c:v>0.12761600000000001</c:v>
                </c:pt>
                <c:pt idx="1393">
                  <c:v>0.12770899999999999</c:v>
                </c:pt>
                <c:pt idx="1394">
                  <c:v>0.127717</c:v>
                </c:pt>
                <c:pt idx="1395">
                  <c:v>0.12776100000000001</c:v>
                </c:pt>
                <c:pt idx="1396">
                  <c:v>0.12778999999999999</c:v>
                </c:pt>
                <c:pt idx="1397">
                  <c:v>0.127806</c:v>
                </c:pt>
                <c:pt idx="1398">
                  <c:v>0.12783</c:v>
                </c:pt>
                <c:pt idx="1399">
                  <c:v>0.127861</c:v>
                </c:pt>
                <c:pt idx="1400">
                  <c:v>0.127937</c:v>
                </c:pt>
                <c:pt idx="1401">
                  <c:v>0.12794</c:v>
                </c:pt>
                <c:pt idx="1402">
                  <c:v>0.12795999999999999</c:v>
                </c:pt>
                <c:pt idx="1403">
                  <c:v>0.12796099999999999</c:v>
                </c:pt>
                <c:pt idx="1404">
                  <c:v>0.127997</c:v>
                </c:pt>
                <c:pt idx="1405">
                  <c:v>0.12800300000000001</c:v>
                </c:pt>
                <c:pt idx="1406">
                  <c:v>0.12805900000000001</c:v>
                </c:pt>
                <c:pt idx="1407">
                  <c:v>0.12806699999999999</c:v>
                </c:pt>
                <c:pt idx="1408">
                  <c:v>0.128132</c:v>
                </c:pt>
                <c:pt idx="1409">
                  <c:v>0.128139</c:v>
                </c:pt>
                <c:pt idx="1410">
                  <c:v>0.12820699999999999</c:v>
                </c:pt>
                <c:pt idx="1411">
                  <c:v>0.128221</c:v>
                </c:pt>
                <c:pt idx="1412">
                  <c:v>0.12828600000000001</c:v>
                </c:pt>
                <c:pt idx="1413">
                  <c:v>0.12829599999999999</c:v>
                </c:pt>
                <c:pt idx="1414">
                  <c:v>0.12836800000000001</c:v>
                </c:pt>
                <c:pt idx="1415">
                  <c:v>0.12840099999999999</c:v>
                </c:pt>
                <c:pt idx="1416">
                  <c:v>0.128446</c:v>
                </c:pt>
                <c:pt idx="1417">
                  <c:v>0.128668</c:v>
                </c:pt>
                <c:pt idx="1418">
                  <c:v>0.12867300000000001</c:v>
                </c:pt>
                <c:pt idx="1419">
                  <c:v>0.128696</c:v>
                </c:pt>
                <c:pt idx="1420">
                  <c:v>0.12870000000000001</c:v>
                </c:pt>
                <c:pt idx="1421">
                  <c:v>0.128717</c:v>
                </c:pt>
                <c:pt idx="1422">
                  <c:v>0.12873399999999999</c:v>
                </c:pt>
                <c:pt idx="1423">
                  <c:v>0.12874099999999999</c:v>
                </c:pt>
                <c:pt idx="1424">
                  <c:v>0.12875500000000001</c:v>
                </c:pt>
                <c:pt idx="1425">
                  <c:v>0.12875900000000001</c:v>
                </c:pt>
                <c:pt idx="1426">
                  <c:v>0.12876199999999999</c:v>
                </c:pt>
                <c:pt idx="1427">
                  <c:v>0.12883900000000001</c:v>
                </c:pt>
                <c:pt idx="1428">
                  <c:v>0.128857</c:v>
                </c:pt>
                <c:pt idx="1429">
                  <c:v>0.12887899999999999</c:v>
                </c:pt>
                <c:pt idx="1430">
                  <c:v>0.128916</c:v>
                </c:pt>
                <c:pt idx="1431">
                  <c:v>0.128971</c:v>
                </c:pt>
                <c:pt idx="1432">
                  <c:v>0.128994</c:v>
                </c:pt>
                <c:pt idx="1433">
                  <c:v>0.129077</c:v>
                </c:pt>
                <c:pt idx="1434">
                  <c:v>0.129131</c:v>
                </c:pt>
                <c:pt idx="1435">
                  <c:v>0.12914400000000001</c:v>
                </c:pt>
                <c:pt idx="1436">
                  <c:v>0.12928200000000001</c:v>
                </c:pt>
                <c:pt idx="1437">
                  <c:v>0.12937599999999999</c:v>
                </c:pt>
                <c:pt idx="1438">
                  <c:v>0.12942200000000001</c:v>
                </c:pt>
                <c:pt idx="1439">
                  <c:v>0.129498</c:v>
                </c:pt>
                <c:pt idx="1440">
                  <c:v>0.12951399999999999</c:v>
                </c:pt>
                <c:pt idx="1441">
                  <c:v>0.12956899999999999</c:v>
                </c:pt>
                <c:pt idx="1442">
                  <c:v>0.129584</c:v>
                </c:pt>
                <c:pt idx="1443">
                  <c:v>0.12964200000000001</c:v>
                </c:pt>
                <c:pt idx="1444">
                  <c:v>0.12964400000000001</c:v>
                </c:pt>
                <c:pt idx="1445">
                  <c:v>0.12968199999999999</c:v>
                </c:pt>
                <c:pt idx="1446">
                  <c:v>0.12970200000000001</c:v>
                </c:pt>
                <c:pt idx="1447">
                  <c:v>0.12971199999999999</c:v>
                </c:pt>
                <c:pt idx="1448">
                  <c:v>0.129769</c:v>
                </c:pt>
                <c:pt idx="1449">
                  <c:v>0.129776</c:v>
                </c:pt>
                <c:pt idx="1450">
                  <c:v>0.12978600000000001</c:v>
                </c:pt>
                <c:pt idx="1451">
                  <c:v>0.12989100000000001</c:v>
                </c:pt>
                <c:pt idx="1452">
                  <c:v>0.129993</c:v>
                </c:pt>
                <c:pt idx="1453">
                  <c:v>0.13001499999999999</c:v>
                </c:pt>
                <c:pt idx="1454">
                  <c:v>0.130019</c:v>
                </c:pt>
                <c:pt idx="1455">
                  <c:v>0.130135</c:v>
                </c:pt>
                <c:pt idx="1456">
                  <c:v>0.130215</c:v>
                </c:pt>
                <c:pt idx="1457">
                  <c:v>0.130222</c:v>
                </c:pt>
                <c:pt idx="1458">
                  <c:v>0.1303</c:v>
                </c:pt>
                <c:pt idx="1459">
                  <c:v>0.13030800000000001</c:v>
                </c:pt>
                <c:pt idx="1460">
                  <c:v>0.13034100000000001</c:v>
                </c:pt>
                <c:pt idx="1461">
                  <c:v>0.13043399999999999</c:v>
                </c:pt>
                <c:pt idx="1462">
                  <c:v>0.130522</c:v>
                </c:pt>
                <c:pt idx="1463">
                  <c:v>0.13054199999999999</c:v>
                </c:pt>
                <c:pt idx="1464">
                  <c:v>0.130546</c:v>
                </c:pt>
                <c:pt idx="1465">
                  <c:v>0.130636</c:v>
                </c:pt>
                <c:pt idx="1466">
                  <c:v>0.13064799999999999</c:v>
                </c:pt>
                <c:pt idx="1467">
                  <c:v>0.13065299999999999</c:v>
                </c:pt>
                <c:pt idx="1468">
                  <c:v>0.13073799999999999</c:v>
                </c:pt>
                <c:pt idx="1469">
                  <c:v>0.13075899999999999</c:v>
                </c:pt>
                <c:pt idx="1470">
                  <c:v>0.13076099999999999</c:v>
                </c:pt>
                <c:pt idx="1471">
                  <c:v>0.13089300000000001</c:v>
                </c:pt>
                <c:pt idx="1472">
                  <c:v>0.13098199999999999</c:v>
                </c:pt>
                <c:pt idx="1473">
                  <c:v>0.13100500000000001</c:v>
                </c:pt>
                <c:pt idx="1474">
                  <c:v>0.13106100000000001</c:v>
                </c:pt>
                <c:pt idx="1475">
                  <c:v>0.13125700000000001</c:v>
                </c:pt>
                <c:pt idx="1476">
                  <c:v>0.13128699999999999</c:v>
                </c:pt>
                <c:pt idx="1477">
                  <c:v>0.13130900000000001</c:v>
                </c:pt>
                <c:pt idx="1478">
                  <c:v>0.131357</c:v>
                </c:pt>
                <c:pt idx="1479">
                  <c:v>0.13139999999999999</c:v>
                </c:pt>
                <c:pt idx="1480">
                  <c:v>0.131524</c:v>
                </c:pt>
                <c:pt idx="1481">
                  <c:v>0.13156599999999999</c:v>
                </c:pt>
                <c:pt idx="1482">
                  <c:v>0.131574</c:v>
                </c:pt>
                <c:pt idx="1483">
                  <c:v>0.13158600000000001</c:v>
                </c:pt>
                <c:pt idx="1484">
                  <c:v>0.13161900000000001</c:v>
                </c:pt>
                <c:pt idx="1485">
                  <c:v>0.13165499999999999</c:v>
                </c:pt>
                <c:pt idx="1486">
                  <c:v>0.131692</c:v>
                </c:pt>
                <c:pt idx="1487">
                  <c:v>0.131748</c:v>
                </c:pt>
                <c:pt idx="1488">
                  <c:v>0.13179199999999999</c:v>
                </c:pt>
                <c:pt idx="1489">
                  <c:v>0.13179399999999999</c:v>
                </c:pt>
                <c:pt idx="1490">
                  <c:v>0.13184699999999999</c:v>
                </c:pt>
                <c:pt idx="1491">
                  <c:v>0.131887</c:v>
                </c:pt>
                <c:pt idx="1492">
                  <c:v>0.13192899999999999</c:v>
                </c:pt>
                <c:pt idx="1493">
                  <c:v>0.131994</c:v>
                </c:pt>
                <c:pt idx="1494">
                  <c:v>0.131996</c:v>
                </c:pt>
                <c:pt idx="1495">
                  <c:v>0.13201099999999999</c:v>
                </c:pt>
                <c:pt idx="1496">
                  <c:v>0.132131</c:v>
                </c:pt>
                <c:pt idx="1497">
                  <c:v>0.13214600000000001</c:v>
                </c:pt>
                <c:pt idx="1498">
                  <c:v>0.132193</c:v>
                </c:pt>
                <c:pt idx="1499">
                  <c:v>0.13223199999999999</c:v>
                </c:pt>
                <c:pt idx="1500">
                  <c:v>0.132243</c:v>
                </c:pt>
                <c:pt idx="1501">
                  <c:v>0.132356</c:v>
                </c:pt>
                <c:pt idx="1502">
                  <c:v>0.13238800000000001</c:v>
                </c:pt>
                <c:pt idx="1503">
                  <c:v>0.13241600000000001</c:v>
                </c:pt>
                <c:pt idx="1504">
                  <c:v>0.132434</c:v>
                </c:pt>
                <c:pt idx="1505">
                  <c:v>0.132441</c:v>
                </c:pt>
                <c:pt idx="1506">
                  <c:v>0.13256799999999999</c:v>
                </c:pt>
                <c:pt idx="1507">
                  <c:v>0.13261200000000001</c:v>
                </c:pt>
                <c:pt idx="1508">
                  <c:v>0.13262599999999999</c:v>
                </c:pt>
                <c:pt idx="1509">
                  <c:v>0.13266600000000001</c:v>
                </c:pt>
                <c:pt idx="1510">
                  <c:v>0.13274</c:v>
                </c:pt>
                <c:pt idx="1511">
                  <c:v>0.13276099999999999</c:v>
                </c:pt>
                <c:pt idx="1512">
                  <c:v>0.132794</c:v>
                </c:pt>
                <c:pt idx="1513">
                  <c:v>0.132823</c:v>
                </c:pt>
                <c:pt idx="1514">
                  <c:v>0.13284599999999999</c:v>
                </c:pt>
                <c:pt idx="1515">
                  <c:v>0.132851</c:v>
                </c:pt>
                <c:pt idx="1516">
                  <c:v>0.132855</c:v>
                </c:pt>
                <c:pt idx="1517">
                  <c:v>0.13286899999999999</c:v>
                </c:pt>
                <c:pt idx="1518">
                  <c:v>0.13302900000000001</c:v>
                </c:pt>
                <c:pt idx="1519">
                  <c:v>0.13309599999999999</c:v>
                </c:pt>
                <c:pt idx="1520">
                  <c:v>0.133157</c:v>
                </c:pt>
                <c:pt idx="1521">
                  <c:v>0.133191</c:v>
                </c:pt>
                <c:pt idx="1522">
                  <c:v>0.13319700000000001</c:v>
                </c:pt>
                <c:pt idx="1523">
                  <c:v>0.13330400000000001</c:v>
                </c:pt>
                <c:pt idx="1524">
                  <c:v>0.133328</c:v>
                </c:pt>
                <c:pt idx="1525">
                  <c:v>0.133329</c:v>
                </c:pt>
                <c:pt idx="1526">
                  <c:v>0.13337099999999999</c:v>
                </c:pt>
                <c:pt idx="1527">
                  <c:v>0.13338</c:v>
                </c:pt>
                <c:pt idx="1528">
                  <c:v>0.13341900000000001</c:v>
                </c:pt>
                <c:pt idx="1529">
                  <c:v>0.13342300000000001</c:v>
                </c:pt>
                <c:pt idx="1530">
                  <c:v>0.133516</c:v>
                </c:pt>
                <c:pt idx="1531">
                  <c:v>0.13356399999999999</c:v>
                </c:pt>
                <c:pt idx="1532">
                  <c:v>0.13360900000000001</c:v>
                </c:pt>
                <c:pt idx="1533">
                  <c:v>0.13367999999999999</c:v>
                </c:pt>
                <c:pt idx="1534">
                  <c:v>0.133682</c:v>
                </c:pt>
                <c:pt idx="1535">
                  <c:v>0.13370399999999999</c:v>
                </c:pt>
                <c:pt idx="1536">
                  <c:v>0.133743</c:v>
                </c:pt>
                <c:pt idx="1537">
                  <c:v>0.13377</c:v>
                </c:pt>
                <c:pt idx="1538">
                  <c:v>0.13383300000000001</c:v>
                </c:pt>
                <c:pt idx="1539">
                  <c:v>0.13393099999999999</c:v>
                </c:pt>
                <c:pt idx="1540">
                  <c:v>0.13397200000000001</c:v>
                </c:pt>
                <c:pt idx="1541">
                  <c:v>0.13403699999999999</c:v>
                </c:pt>
                <c:pt idx="1542">
                  <c:v>0.134048</c:v>
                </c:pt>
                <c:pt idx="1543">
                  <c:v>0.13408300000000001</c:v>
                </c:pt>
                <c:pt idx="1544">
                  <c:v>0.13409799999999999</c:v>
                </c:pt>
                <c:pt idx="1545">
                  <c:v>0.134126</c:v>
                </c:pt>
                <c:pt idx="1546">
                  <c:v>0.134127</c:v>
                </c:pt>
                <c:pt idx="1547">
                  <c:v>0.134265</c:v>
                </c:pt>
                <c:pt idx="1548">
                  <c:v>0.13430500000000001</c:v>
                </c:pt>
                <c:pt idx="1549">
                  <c:v>0.13430800000000001</c:v>
                </c:pt>
                <c:pt idx="1550">
                  <c:v>0.13431799999999999</c:v>
                </c:pt>
                <c:pt idx="1551">
                  <c:v>0.13431899999999999</c:v>
                </c:pt>
                <c:pt idx="1552">
                  <c:v>0.13441400000000001</c:v>
                </c:pt>
                <c:pt idx="1553">
                  <c:v>0.13444400000000001</c:v>
                </c:pt>
                <c:pt idx="1554">
                  <c:v>0.13444800000000001</c:v>
                </c:pt>
                <c:pt idx="1555">
                  <c:v>0.134518</c:v>
                </c:pt>
                <c:pt idx="1556">
                  <c:v>0.134548</c:v>
                </c:pt>
                <c:pt idx="1557">
                  <c:v>0.13459099999999999</c:v>
                </c:pt>
                <c:pt idx="1558">
                  <c:v>0.13459499999999999</c:v>
                </c:pt>
                <c:pt idx="1559">
                  <c:v>0.134632</c:v>
                </c:pt>
                <c:pt idx="1560">
                  <c:v>0.134715</c:v>
                </c:pt>
                <c:pt idx="1561">
                  <c:v>0.13473399999999999</c:v>
                </c:pt>
                <c:pt idx="1562">
                  <c:v>0.13480400000000001</c:v>
                </c:pt>
                <c:pt idx="1563">
                  <c:v>0.13480800000000001</c:v>
                </c:pt>
                <c:pt idx="1564">
                  <c:v>0.134935</c:v>
                </c:pt>
                <c:pt idx="1565">
                  <c:v>0.134968</c:v>
                </c:pt>
                <c:pt idx="1566">
                  <c:v>0.13513800000000001</c:v>
                </c:pt>
                <c:pt idx="1567">
                  <c:v>0.135213</c:v>
                </c:pt>
                <c:pt idx="1568">
                  <c:v>0.13528100000000001</c:v>
                </c:pt>
                <c:pt idx="1569">
                  <c:v>0.135383</c:v>
                </c:pt>
                <c:pt idx="1570">
                  <c:v>0.13555200000000001</c:v>
                </c:pt>
                <c:pt idx="1571">
                  <c:v>0.1356</c:v>
                </c:pt>
                <c:pt idx="1572">
                  <c:v>0.13569300000000001</c:v>
                </c:pt>
                <c:pt idx="1573">
                  <c:v>0.13574600000000001</c:v>
                </c:pt>
                <c:pt idx="1574">
                  <c:v>0.13583300000000001</c:v>
                </c:pt>
                <c:pt idx="1575">
                  <c:v>0.13586100000000001</c:v>
                </c:pt>
                <c:pt idx="1576">
                  <c:v>0.13586699999999999</c:v>
                </c:pt>
                <c:pt idx="1577">
                  <c:v>0.13592699999999999</c:v>
                </c:pt>
                <c:pt idx="1578">
                  <c:v>0.136263</c:v>
                </c:pt>
                <c:pt idx="1579">
                  <c:v>0.136264</c:v>
                </c:pt>
                <c:pt idx="1580">
                  <c:v>0.13635</c:v>
                </c:pt>
                <c:pt idx="1581">
                  <c:v>0.13638700000000001</c:v>
                </c:pt>
                <c:pt idx="1582">
                  <c:v>0.136407</c:v>
                </c:pt>
                <c:pt idx="1583">
                  <c:v>0.13645299999999999</c:v>
                </c:pt>
                <c:pt idx="1584">
                  <c:v>0.13647899999999999</c:v>
                </c:pt>
                <c:pt idx="1585">
                  <c:v>0.13648199999999999</c:v>
                </c:pt>
                <c:pt idx="1586">
                  <c:v>0.13653999999999999</c:v>
                </c:pt>
                <c:pt idx="1587">
                  <c:v>0.13664499999999999</c:v>
                </c:pt>
                <c:pt idx="1588">
                  <c:v>0.136683</c:v>
                </c:pt>
                <c:pt idx="1589">
                  <c:v>0.136707</c:v>
                </c:pt>
                <c:pt idx="1590">
                  <c:v>0.13671</c:v>
                </c:pt>
                <c:pt idx="1591">
                  <c:v>0.13678799999999999</c:v>
                </c:pt>
                <c:pt idx="1592">
                  <c:v>0.13683200000000001</c:v>
                </c:pt>
                <c:pt idx="1593">
                  <c:v>0.13694100000000001</c:v>
                </c:pt>
                <c:pt idx="1594">
                  <c:v>0.13703000000000001</c:v>
                </c:pt>
                <c:pt idx="1595">
                  <c:v>0.13706399999999999</c:v>
                </c:pt>
                <c:pt idx="1596">
                  <c:v>0.13714199999999999</c:v>
                </c:pt>
                <c:pt idx="1597">
                  <c:v>0.137188</c:v>
                </c:pt>
                <c:pt idx="1598">
                  <c:v>0.13719700000000001</c:v>
                </c:pt>
                <c:pt idx="1599">
                  <c:v>0.13719999999999999</c:v>
                </c:pt>
                <c:pt idx="1600">
                  <c:v>0.13730600000000001</c:v>
                </c:pt>
                <c:pt idx="1601">
                  <c:v>0.13730999999999999</c:v>
                </c:pt>
                <c:pt idx="1602">
                  <c:v>0.137355</c:v>
                </c:pt>
                <c:pt idx="1603">
                  <c:v>0.13736200000000001</c:v>
                </c:pt>
                <c:pt idx="1604">
                  <c:v>0.137548</c:v>
                </c:pt>
                <c:pt idx="1605">
                  <c:v>0.13760800000000001</c:v>
                </c:pt>
                <c:pt idx="1606">
                  <c:v>0.13772400000000001</c:v>
                </c:pt>
                <c:pt idx="1607">
                  <c:v>0.137765</c:v>
                </c:pt>
                <c:pt idx="1608">
                  <c:v>0.13777300000000001</c:v>
                </c:pt>
                <c:pt idx="1609">
                  <c:v>0.13778199999999999</c:v>
                </c:pt>
                <c:pt idx="1610">
                  <c:v>0.137852</c:v>
                </c:pt>
                <c:pt idx="1611">
                  <c:v>0.13791400000000001</c:v>
                </c:pt>
                <c:pt idx="1612">
                  <c:v>0.13794200000000001</c:v>
                </c:pt>
                <c:pt idx="1613">
                  <c:v>0.13794600000000001</c:v>
                </c:pt>
                <c:pt idx="1614">
                  <c:v>0.13796</c:v>
                </c:pt>
                <c:pt idx="1615">
                  <c:v>0.13810700000000001</c:v>
                </c:pt>
                <c:pt idx="1616">
                  <c:v>0.138291</c:v>
                </c:pt>
                <c:pt idx="1617">
                  <c:v>0.13832800000000001</c:v>
                </c:pt>
                <c:pt idx="1618">
                  <c:v>0.13833899999999999</c:v>
                </c:pt>
                <c:pt idx="1619">
                  <c:v>0.138349</c:v>
                </c:pt>
                <c:pt idx="1620">
                  <c:v>0.13841300000000001</c:v>
                </c:pt>
                <c:pt idx="1621">
                  <c:v>0.13844400000000001</c:v>
                </c:pt>
                <c:pt idx="1622">
                  <c:v>0.138493</c:v>
                </c:pt>
                <c:pt idx="1623">
                  <c:v>0.138539</c:v>
                </c:pt>
                <c:pt idx="1624">
                  <c:v>0.13856299999999999</c:v>
                </c:pt>
                <c:pt idx="1625">
                  <c:v>0.138571</c:v>
                </c:pt>
                <c:pt idx="1626">
                  <c:v>0.13858799999999999</c:v>
                </c:pt>
                <c:pt idx="1627">
                  <c:v>0.138628</c:v>
                </c:pt>
                <c:pt idx="1628">
                  <c:v>0.13863500000000001</c:v>
                </c:pt>
                <c:pt idx="1629">
                  <c:v>0.13866400000000001</c:v>
                </c:pt>
                <c:pt idx="1630">
                  <c:v>0.138733</c:v>
                </c:pt>
                <c:pt idx="1631">
                  <c:v>0.13875699999999999</c:v>
                </c:pt>
                <c:pt idx="1632">
                  <c:v>0.13893800000000001</c:v>
                </c:pt>
                <c:pt idx="1633">
                  <c:v>0.13899700000000001</c:v>
                </c:pt>
                <c:pt idx="1634">
                  <c:v>0.13904</c:v>
                </c:pt>
                <c:pt idx="1635">
                  <c:v>0.139048</c:v>
                </c:pt>
                <c:pt idx="1636">
                  <c:v>0.139072</c:v>
                </c:pt>
                <c:pt idx="1637">
                  <c:v>0.13913500000000001</c:v>
                </c:pt>
                <c:pt idx="1638">
                  <c:v>0.13913700000000001</c:v>
                </c:pt>
                <c:pt idx="1639">
                  <c:v>0.13913900000000001</c:v>
                </c:pt>
                <c:pt idx="1640">
                  <c:v>0.13919100000000001</c:v>
                </c:pt>
                <c:pt idx="1641">
                  <c:v>0.13919400000000001</c:v>
                </c:pt>
                <c:pt idx="1642">
                  <c:v>0.13921600000000001</c:v>
                </c:pt>
                <c:pt idx="1643">
                  <c:v>0.13922599999999999</c:v>
                </c:pt>
                <c:pt idx="1644">
                  <c:v>0.139264</c:v>
                </c:pt>
                <c:pt idx="1645">
                  <c:v>0.139427</c:v>
                </c:pt>
                <c:pt idx="1646">
                  <c:v>0.13945099999999999</c:v>
                </c:pt>
                <c:pt idx="1647">
                  <c:v>0.13947499999999999</c:v>
                </c:pt>
                <c:pt idx="1648">
                  <c:v>0.13961000000000001</c:v>
                </c:pt>
                <c:pt idx="1649">
                  <c:v>0.13963600000000001</c:v>
                </c:pt>
                <c:pt idx="1650">
                  <c:v>0.139657</c:v>
                </c:pt>
                <c:pt idx="1651">
                  <c:v>0.13967599999999999</c:v>
                </c:pt>
                <c:pt idx="1652">
                  <c:v>0.13975499999999999</c:v>
                </c:pt>
                <c:pt idx="1653">
                  <c:v>0.13981299999999999</c:v>
                </c:pt>
                <c:pt idx="1654">
                  <c:v>0.140014</c:v>
                </c:pt>
                <c:pt idx="1655">
                  <c:v>0.14002300000000001</c:v>
                </c:pt>
                <c:pt idx="1656">
                  <c:v>0.140123</c:v>
                </c:pt>
                <c:pt idx="1657">
                  <c:v>0.14013600000000001</c:v>
                </c:pt>
                <c:pt idx="1658">
                  <c:v>0.14022899999999999</c:v>
                </c:pt>
                <c:pt idx="1659">
                  <c:v>0.14024</c:v>
                </c:pt>
                <c:pt idx="1660">
                  <c:v>0.14033399999999999</c:v>
                </c:pt>
                <c:pt idx="1661">
                  <c:v>0.140352</c:v>
                </c:pt>
                <c:pt idx="1662">
                  <c:v>0.140431</c:v>
                </c:pt>
                <c:pt idx="1663">
                  <c:v>0.14045299999999999</c:v>
                </c:pt>
                <c:pt idx="1664">
                  <c:v>0.140541</c:v>
                </c:pt>
                <c:pt idx="1665">
                  <c:v>0.14055000000000001</c:v>
                </c:pt>
                <c:pt idx="1666">
                  <c:v>0.14055400000000001</c:v>
                </c:pt>
                <c:pt idx="1667">
                  <c:v>0.14058000000000001</c:v>
                </c:pt>
                <c:pt idx="1668">
                  <c:v>0.14063100000000001</c:v>
                </c:pt>
                <c:pt idx="1669">
                  <c:v>0.140682</c:v>
                </c:pt>
                <c:pt idx="1670">
                  <c:v>0.140737</c:v>
                </c:pt>
                <c:pt idx="1671">
                  <c:v>0.14078299999999999</c:v>
                </c:pt>
                <c:pt idx="1672">
                  <c:v>0.140795</c:v>
                </c:pt>
                <c:pt idx="1673">
                  <c:v>0.14089199999999999</c:v>
                </c:pt>
                <c:pt idx="1674">
                  <c:v>0.140899</c:v>
                </c:pt>
                <c:pt idx="1675">
                  <c:v>0.140901</c:v>
                </c:pt>
                <c:pt idx="1676">
                  <c:v>0.14091999999999999</c:v>
                </c:pt>
                <c:pt idx="1677">
                  <c:v>0.14093</c:v>
                </c:pt>
                <c:pt idx="1678">
                  <c:v>0.140961</c:v>
                </c:pt>
                <c:pt idx="1679">
                  <c:v>0.14097999999999999</c:v>
                </c:pt>
                <c:pt idx="1680">
                  <c:v>0.14108299999999999</c:v>
                </c:pt>
                <c:pt idx="1681">
                  <c:v>0.141183</c:v>
                </c:pt>
                <c:pt idx="1682">
                  <c:v>0.141236</c:v>
                </c:pt>
                <c:pt idx="1683">
                  <c:v>0.14128299999999999</c:v>
                </c:pt>
                <c:pt idx="1684">
                  <c:v>0.14133799999999999</c:v>
                </c:pt>
                <c:pt idx="1685">
                  <c:v>0.141377</c:v>
                </c:pt>
                <c:pt idx="1686">
                  <c:v>0.141426</c:v>
                </c:pt>
                <c:pt idx="1687">
                  <c:v>0.141518</c:v>
                </c:pt>
                <c:pt idx="1688">
                  <c:v>0.14158999999999999</c:v>
                </c:pt>
                <c:pt idx="1689">
                  <c:v>0.141656</c:v>
                </c:pt>
                <c:pt idx="1690">
                  <c:v>0.14177400000000001</c:v>
                </c:pt>
                <c:pt idx="1691">
                  <c:v>0.141815</c:v>
                </c:pt>
                <c:pt idx="1692">
                  <c:v>0.14188000000000001</c:v>
                </c:pt>
                <c:pt idx="1693">
                  <c:v>0.141901</c:v>
                </c:pt>
                <c:pt idx="1694">
                  <c:v>0.14198</c:v>
                </c:pt>
                <c:pt idx="1695">
                  <c:v>0.14199700000000001</c:v>
                </c:pt>
                <c:pt idx="1696">
                  <c:v>0.14203399999999999</c:v>
                </c:pt>
                <c:pt idx="1697">
                  <c:v>0.142119</c:v>
                </c:pt>
                <c:pt idx="1698">
                  <c:v>0.14219300000000001</c:v>
                </c:pt>
                <c:pt idx="1699">
                  <c:v>0.14236299999999999</c:v>
                </c:pt>
                <c:pt idx="1700">
                  <c:v>0.14241400000000001</c:v>
                </c:pt>
                <c:pt idx="1701">
                  <c:v>0.14244399999999999</c:v>
                </c:pt>
                <c:pt idx="1702">
                  <c:v>0.14255499999999999</c:v>
                </c:pt>
                <c:pt idx="1703">
                  <c:v>0.14255699999999999</c:v>
                </c:pt>
                <c:pt idx="1704">
                  <c:v>0.14268400000000001</c:v>
                </c:pt>
                <c:pt idx="1705">
                  <c:v>0.14271400000000001</c:v>
                </c:pt>
                <c:pt idx="1706">
                  <c:v>0.14282500000000001</c:v>
                </c:pt>
                <c:pt idx="1707">
                  <c:v>0.142842</c:v>
                </c:pt>
                <c:pt idx="1708">
                  <c:v>0.14289299999999999</c:v>
                </c:pt>
                <c:pt idx="1709">
                  <c:v>0.142898</c:v>
                </c:pt>
                <c:pt idx="1710">
                  <c:v>0.142903</c:v>
                </c:pt>
                <c:pt idx="1711">
                  <c:v>0.142927</c:v>
                </c:pt>
                <c:pt idx="1712">
                  <c:v>0.14294000000000001</c:v>
                </c:pt>
                <c:pt idx="1713">
                  <c:v>0.14297499999999999</c:v>
                </c:pt>
                <c:pt idx="1714">
                  <c:v>0.142981</c:v>
                </c:pt>
                <c:pt idx="1715">
                  <c:v>0.14302400000000001</c:v>
                </c:pt>
                <c:pt idx="1716">
                  <c:v>0.143097</c:v>
                </c:pt>
                <c:pt idx="1717">
                  <c:v>0.143179</c:v>
                </c:pt>
                <c:pt idx="1718">
                  <c:v>0.14325599999999999</c:v>
                </c:pt>
                <c:pt idx="1719">
                  <c:v>0.143319</c:v>
                </c:pt>
                <c:pt idx="1720">
                  <c:v>0.14335899999999999</c:v>
                </c:pt>
                <c:pt idx="1721">
                  <c:v>0.14336599999999999</c:v>
                </c:pt>
                <c:pt idx="1722">
                  <c:v>0.14353099999999999</c:v>
                </c:pt>
                <c:pt idx="1723">
                  <c:v>0.143543</c:v>
                </c:pt>
                <c:pt idx="1724">
                  <c:v>0.143623</c:v>
                </c:pt>
                <c:pt idx="1725">
                  <c:v>0.14366799999999999</c:v>
                </c:pt>
                <c:pt idx="1726">
                  <c:v>0.14382800000000001</c:v>
                </c:pt>
                <c:pt idx="1727">
                  <c:v>0.14385700000000001</c:v>
                </c:pt>
                <c:pt idx="1728">
                  <c:v>0.143895</c:v>
                </c:pt>
                <c:pt idx="1729">
                  <c:v>0.143901</c:v>
                </c:pt>
                <c:pt idx="1730">
                  <c:v>0.14391000000000001</c:v>
                </c:pt>
                <c:pt idx="1731">
                  <c:v>0.14393400000000001</c:v>
                </c:pt>
                <c:pt idx="1732">
                  <c:v>0.143951</c:v>
                </c:pt>
                <c:pt idx="1733">
                  <c:v>0.14411499999999999</c:v>
                </c:pt>
                <c:pt idx="1734">
                  <c:v>0.144118</c:v>
                </c:pt>
                <c:pt idx="1735">
                  <c:v>0.14419699999999999</c:v>
                </c:pt>
                <c:pt idx="1736">
                  <c:v>0.14424600000000001</c:v>
                </c:pt>
                <c:pt idx="1737">
                  <c:v>0.144316</c:v>
                </c:pt>
                <c:pt idx="1738">
                  <c:v>0.14435200000000001</c:v>
                </c:pt>
                <c:pt idx="1739">
                  <c:v>0.144368</c:v>
                </c:pt>
                <c:pt idx="1740">
                  <c:v>0.14448</c:v>
                </c:pt>
                <c:pt idx="1741">
                  <c:v>0.14451800000000001</c:v>
                </c:pt>
                <c:pt idx="1742">
                  <c:v>0.14466599999999999</c:v>
                </c:pt>
                <c:pt idx="1743">
                  <c:v>0.144737</c:v>
                </c:pt>
                <c:pt idx="1744">
                  <c:v>0.14479300000000001</c:v>
                </c:pt>
                <c:pt idx="1745">
                  <c:v>0.14497399999999999</c:v>
                </c:pt>
                <c:pt idx="1746">
                  <c:v>0.14508199999999999</c:v>
                </c:pt>
                <c:pt idx="1747">
                  <c:v>0.145119</c:v>
                </c:pt>
                <c:pt idx="1748">
                  <c:v>0.14518500000000001</c:v>
                </c:pt>
                <c:pt idx="1749">
                  <c:v>0.1452</c:v>
                </c:pt>
                <c:pt idx="1750">
                  <c:v>0.14528199999999999</c:v>
                </c:pt>
                <c:pt idx="1751">
                  <c:v>0.14532400000000001</c:v>
                </c:pt>
                <c:pt idx="1752">
                  <c:v>0.145372</c:v>
                </c:pt>
                <c:pt idx="1753">
                  <c:v>0.14546899999999999</c:v>
                </c:pt>
                <c:pt idx="1754">
                  <c:v>0.14560600000000001</c:v>
                </c:pt>
                <c:pt idx="1755">
                  <c:v>0.14563300000000001</c:v>
                </c:pt>
                <c:pt idx="1756">
                  <c:v>0.14571300000000001</c:v>
                </c:pt>
                <c:pt idx="1757">
                  <c:v>0.14571700000000001</c:v>
                </c:pt>
                <c:pt idx="1758">
                  <c:v>0.14574699999999999</c:v>
                </c:pt>
                <c:pt idx="1759">
                  <c:v>0.14574799999999999</c:v>
                </c:pt>
                <c:pt idx="1760">
                  <c:v>0.14580799999999999</c:v>
                </c:pt>
                <c:pt idx="1761">
                  <c:v>0.14594099999999999</c:v>
                </c:pt>
                <c:pt idx="1762">
                  <c:v>0.145957</c:v>
                </c:pt>
                <c:pt idx="1763">
                  <c:v>0.14596799999999999</c:v>
                </c:pt>
                <c:pt idx="1764">
                  <c:v>0.14619499999999999</c:v>
                </c:pt>
                <c:pt idx="1765">
                  <c:v>0.146255</c:v>
                </c:pt>
                <c:pt idx="1766">
                  <c:v>0.14635000000000001</c:v>
                </c:pt>
                <c:pt idx="1767">
                  <c:v>0.14635799999999999</c:v>
                </c:pt>
                <c:pt idx="1768">
                  <c:v>0.146485</c:v>
                </c:pt>
                <c:pt idx="1769">
                  <c:v>0.14657999999999999</c:v>
                </c:pt>
                <c:pt idx="1770">
                  <c:v>0.146596</c:v>
                </c:pt>
                <c:pt idx="1771">
                  <c:v>0.14663000000000001</c:v>
                </c:pt>
                <c:pt idx="1772">
                  <c:v>0.14663799999999999</c:v>
                </c:pt>
                <c:pt idx="1773">
                  <c:v>0.14669299999999999</c:v>
                </c:pt>
                <c:pt idx="1774">
                  <c:v>0.14671100000000001</c:v>
                </c:pt>
                <c:pt idx="1775">
                  <c:v>0.146732</c:v>
                </c:pt>
                <c:pt idx="1776">
                  <c:v>0.146867</c:v>
                </c:pt>
                <c:pt idx="1777">
                  <c:v>0.14691399999999999</c:v>
                </c:pt>
                <c:pt idx="1778">
                  <c:v>0.14693300000000001</c:v>
                </c:pt>
                <c:pt idx="1779">
                  <c:v>0.14696400000000001</c:v>
                </c:pt>
                <c:pt idx="1780">
                  <c:v>0.14722199999999999</c:v>
                </c:pt>
                <c:pt idx="1781">
                  <c:v>0.14740700000000001</c:v>
                </c:pt>
                <c:pt idx="1782">
                  <c:v>0.14744299999999999</c:v>
                </c:pt>
                <c:pt idx="1783">
                  <c:v>0.14752199999999999</c:v>
                </c:pt>
                <c:pt idx="1784">
                  <c:v>0.147593</c:v>
                </c:pt>
                <c:pt idx="1785">
                  <c:v>0.14760799999999999</c:v>
                </c:pt>
                <c:pt idx="1786">
                  <c:v>0.147759</c:v>
                </c:pt>
                <c:pt idx="1787">
                  <c:v>0.14776600000000001</c:v>
                </c:pt>
                <c:pt idx="1788">
                  <c:v>0.14779999999999999</c:v>
                </c:pt>
                <c:pt idx="1789">
                  <c:v>0.147868</c:v>
                </c:pt>
                <c:pt idx="1790">
                  <c:v>0.14787</c:v>
                </c:pt>
                <c:pt idx="1791">
                  <c:v>0.14796699999999999</c:v>
                </c:pt>
                <c:pt idx="1792">
                  <c:v>0.14796799999999999</c:v>
                </c:pt>
                <c:pt idx="1793">
                  <c:v>0.14800099999999999</c:v>
                </c:pt>
                <c:pt idx="1794">
                  <c:v>0.148003</c:v>
                </c:pt>
                <c:pt idx="1795">
                  <c:v>0.148035</c:v>
                </c:pt>
                <c:pt idx="1796">
                  <c:v>0.14805499999999999</c:v>
                </c:pt>
                <c:pt idx="1797">
                  <c:v>0.14809800000000001</c:v>
                </c:pt>
                <c:pt idx="1798">
                  <c:v>0.148143</c:v>
                </c:pt>
                <c:pt idx="1799">
                  <c:v>0.14819099999999999</c:v>
                </c:pt>
                <c:pt idx="1800">
                  <c:v>0.14851700000000001</c:v>
                </c:pt>
                <c:pt idx="1801">
                  <c:v>0.14851800000000001</c:v>
                </c:pt>
                <c:pt idx="1802">
                  <c:v>0.14852099999999999</c:v>
                </c:pt>
                <c:pt idx="1803">
                  <c:v>0.148558</c:v>
                </c:pt>
                <c:pt idx="1804">
                  <c:v>0.148559</c:v>
                </c:pt>
                <c:pt idx="1805">
                  <c:v>0.14857799999999999</c:v>
                </c:pt>
                <c:pt idx="1806">
                  <c:v>0.14860499999999999</c:v>
                </c:pt>
                <c:pt idx="1807">
                  <c:v>0.14868500000000001</c:v>
                </c:pt>
                <c:pt idx="1808">
                  <c:v>0.14868999999999999</c:v>
                </c:pt>
                <c:pt idx="1809">
                  <c:v>0.14882999999999999</c:v>
                </c:pt>
                <c:pt idx="1810">
                  <c:v>0.14885399999999999</c:v>
                </c:pt>
                <c:pt idx="1811">
                  <c:v>0.14885699999999999</c:v>
                </c:pt>
                <c:pt idx="1812">
                  <c:v>0.14896200000000001</c:v>
                </c:pt>
                <c:pt idx="1813">
                  <c:v>0.149008</c:v>
                </c:pt>
                <c:pt idx="1814">
                  <c:v>0.14910599999999999</c:v>
                </c:pt>
                <c:pt idx="1815">
                  <c:v>0.14918000000000001</c:v>
                </c:pt>
                <c:pt idx="1816">
                  <c:v>0.149253</c:v>
                </c:pt>
                <c:pt idx="1817">
                  <c:v>0.149256</c:v>
                </c:pt>
                <c:pt idx="1818">
                  <c:v>0.14941599999999999</c:v>
                </c:pt>
                <c:pt idx="1819">
                  <c:v>0.149424</c:v>
                </c:pt>
                <c:pt idx="1820">
                  <c:v>0.14947099999999999</c:v>
                </c:pt>
                <c:pt idx="1821">
                  <c:v>0.14960300000000001</c:v>
                </c:pt>
                <c:pt idx="1822">
                  <c:v>0.14960499999999999</c:v>
                </c:pt>
                <c:pt idx="1823">
                  <c:v>0.149699</c:v>
                </c:pt>
                <c:pt idx="1824">
                  <c:v>0.149727</c:v>
                </c:pt>
                <c:pt idx="1825">
                  <c:v>0.149728</c:v>
                </c:pt>
                <c:pt idx="1826">
                  <c:v>0.149755</c:v>
                </c:pt>
                <c:pt idx="1827">
                  <c:v>0.14979000000000001</c:v>
                </c:pt>
                <c:pt idx="1828">
                  <c:v>0.14985000000000001</c:v>
                </c:pt>
                <c:pt idx="1829">
                  <c:v>0.14992</c:v>
                </c:pt>
                <c:pt idx="1830">
                  <c:v>0.149982</c:v>
                </c:pt>
                <c:pt idx="1831">
                  <c:v>0.15006800000000001</c:v>
                </c:pt>
                <c:pt idx="1832">
                  <c:v>0.15010100000000001</c:v>
                </c:pt>
                <c:pt idx="1833">
                  <c:v>0.15014</c:v>
                </c:pt>
                <c:pt idx="1834">
                  <c:v>0.15016099999999999</c:v>
                </c:pt>
                <c:pt idx="1835">
                  <c:v>0.150228</c:v>
                </c:pt>
                <c:pt idx="1836">
                  <c:v>0.15024199999999999</c:v>
                </c:pt>
                <c:pt idx="1837">
                  <c:v>0.150258</c:v>
                </c:pt>
                <c:pt idx="1838">
                  <c:v>0.15026800000000001</c:v>
                </c:pt>
                <c:pt idx="1839">
                  <c:v>0.15037500000000001</c:v>
                </c:pt>
                <c:pt idx="1840">
                  <c:v>0.150399</c:v>
                </c:pt>
                <c:pt idx="1841">
                  <c:v>0.15040500000000001</c:v>
                </c:pt>
                <c:pt idx="1842">
                  <c:v>0.150475</c:v>
                </c:pt>
                <c:pt idx="1843">
                  <c:v>0.150506</c:v>
                </c:pt>
                <c:pt idx="1844">
                  <c:v>0.15051500000000001</c:v>
                </c:pt>
                <c:pt idx="1845">
                  <c:v>0.15051899999999999</c:v>
                </c:pt>
                <c:pt idx="1846">
                  <c:v>0.15059800000000001</c:v>
                </c:pt>
                <c:pt idx="1847">
                  <c:v>0.15066499999999999</c:v>
                </c:pt>
                <c:pt idx="1848">
                  <c:v>0.15072199999999999</c:v>
                </c:pt>
                <c:pt idx="1849">
                  <c:v>0.15076400000000001</c:v>
                </c:pt>
                <c:pt idx="1850">
                  <c:v>0.15079999999999999</c:v>
                </c:pt>
                <c:pt idx="1851">
                  <c:v>0.150811</c:v>
                </c:pt>
                <c:pt idx="1852">
                  <c:v>0.15081800000000001</c:v>
                </c:pt>
                <c:pt idx="1853">
                  <c:v>0.15087600000000001</c:v>
                </c:pt>
                <c:pt idx="1854">
                  <c:v>0.150951</c:v>
                </c:pt>
                <c:pt idx="1855">
                  <c:v>0.15099399999999999</c:v>
                </c:pt>
                <c:pt idx="1856">
                  <c:v>0.151006</c:v>
                </c:pt>
                <c:pt idx="1857">
                  <c:v>0.15101300000000001</c:v>
                </c:pt>
                <c:pt idx="1858">
                  <c:v>0.15104600000000001</c:v>
                </c:pt>
                <c:pt idx="1859">
                  <c:v>0.151088</c:v>
                </c:pt>
                <c:pt idx="1860">
                  <c:v>0.15129799999999999</c:v>
                </c:pt>
                <c:pt idx="1861">
                  <c:v>0.15132499999999999</c:v>
                </c:pt>
                <c:pt idx="1862">
                  <c:v>0.15157300000000001</c:v>
                </c:pt>
                <c:pt idx="1863">
                  <c:v>0.151613</c:v>
                </c:pt>
                <c:pt idx="1864">
                  <c:v>0.15165400000000001</c:v>
                </c:pt>
                <c:pt idx="1865">
                  <c:v>0.15170600000000001</c:v>
                </c:pt>
                <c:pt idx="1866">
                  <c:v>0.15173200000000001</c:v>
                </c:pt>
                <c:pt idx="1867">
                  <c:v>0.15174499999999999</c:v>
                </c:pt>
                <c:pt idx="1868">
                  <c:v>0.15181500000000001</c:v>
                </c:pt>
                <c:pt idx="1869">
                  <c:v>0.151867</c:v>
                </c:pt>
                <c:pt idx="1870">
                  <c:v>0.15198900000000001</c:v>
                </c:pt>
                <c:pt idx="1871">
                  <c:v>0.15208199999999999</c:v>
                </c:pt>
                <c:pt idx="1872">
                  <c:v>0.152089</c:v>
                </c:pt>
                <c:pt idx="1873">
                  <c:v>0.15212000000000001</c:v>
                </c:pt>
                <c:pt idx="1874">
                  <c:v>0.152312</c:v>
                </c:pt>
                <c:pt idx="1875">
                  <c:v>0.152449</c:v>
                </c:pt>
                <c:pt idx="1876">
                  <c:v>0.15246899999999999</c:v>
                </c:pt>
                <c:pt idx="1877">
                  <c:v>0.15248800000000001</c:v>
                </c:pt>
                <c:pt idx="1878">
                  <c:v>0.15252399999999999</c:v>
                </c:pt>
                <c:pt idx="1879">
                  <c:v>0.15259</c:v>
                </c:pt>
                <c:pt idx="1880">
                  <c:v>0.15290100000000001</c:v>
                </c:pt>
                <c:pt idx="1881">
                  <c:v>0.15291299999999999</c:v>
                </c:pt>
                <c:pt idx="1882">
                  <c:v>0.153054</c:v>
                </c:pt>
                <c:pt idx="1883">
                  <c:v>0.15307899999999999</c:v>
                </c:pt>
                <c:pt idx="1884">
                  <c:v>0.153089</c:v>
                </c:pt>
                <c:pt idx="1885">
                  <c:v>0.15312400000000001</c:v>
                </c:pt>
                <c:pt idx="1886">
                  <c:v>0.15314900000000001</c:v>
                </c:pt>
                <c:pt idx="1887">
                  <c:v>0.15321899999999999</c:v>
                </c:pt>
                <c:pt idx="1888">
                  <c:v>0.15324699999999999</c:v>
                </c:pt>
                <c:pt idx="1889">
                  <c:v>0.15327199999999999</c:v>
                </c:pt>
                <c:pt idx="1890">
                  <c:v>0.15340899999999999</c:v>
                </c:pt>
                <c:pt idx="1891">
                  <c:v>0.15343100000000001</c:v>
                </c:pt>
                <c:pt idx="1892">
                  <c:v>0.153588</c:v>
                </c:pt>
                <c:pt idx="1893">
                  <c:v>0.15387600000000001</c:v>
                </c:pt>
                <c:pt idx="1894">
                  <c:v>0.15392600000000001</c:v>
                </c:pt>
                <c:pt idx="1895">
                  <c:v>0.15403500000000001</c:v>
                </c:pt>
                <c:pt idx="1896">
                  <c:v>0.15415499999999999</c:v>
                </c:pt>
                <c:pt idx="1897">
                  <c:v>0.1542</c:v>
                </c:pt>
                <c:pt idx="1898">
                  <c:v>0.15426899999999999</c:v>
                </c:pt>
                <c:pt idx="1899">
                  <c:v>0.15432899999999999</c:v>
                </c:pt>
                <c:pt idx="1900">
                  <c:v>0.15434300000000001</c:v>
                </c:pt>
                <c:pt idx="1901">
                  <c:v>0.15455099999999999</c:v>
                </c:pt>
                <c:pt idx="1902">
                  <c:v>0.154556</c:v>
                </c:pt>
                <c:pt idx="1903">
                  <c:v>0.15457199999999999</c:v>
                </c:pt>
                <c:pt idx="1904">
                  <c:v>0.15459400000000001</c:v>
                </c:pt>
                <c:pt idx="1905">
                  <c:v>0.15462799999999999</c:v>
                </c:pt>
                <c:pt idx="1906">
                  <c:v>0.15462899999999999</c:v>
                </c:pt>
                <c:pt idx="1907">
                  <c:v>0.15467600000000001</c:v>
                </c:pt>
                <c:pt idx="1908">
                  <c:v>0.15470400000000001</c:v>
                </c:pt>
                <c:pt idx="1909">
                  <c:v>0.154754</c:v>
                </c:pt>
                <c:pt idx="1910">
                  <c:v>0.15482399999999999</c:v>
                </c:pt>
                <c:pt idx="1911">
                  <c:v>0.15499299999999999</c:v>
                </c:pt>
                <c:pt idx="1912">
                  <c:v>0.15499499999999999</c:v>
                </c:pt>
                <c:pt idx="1913">
                  <c:v>0.155006</c:v>
                </c:pt>
                <c:pt idx="1914">
                  <c:v>0.15502099999999999</c:v>
                </c:pt>
                <c:pt idx="1915">
                  <c:v>0.15509999999999999</c:v>
                </c:pt>
                <c:pt idx="1916">
                  <c:v>0.155221</c:v>
                </c:pt>
                <c:pt idx="1917">
                  <c:v>0.15526499999999999</c:v>
                </c:pt>
                <c:pt idx="1918">
                  <c:v>0.15529399999999999</c:v>
                </c:pt>
                <c:pt idx="1919">
                  <c:v>0.15534500000000001</c:v>
                </c:pt>
                <c:pt idx="1920">
                  <c:v>0.15537200000000001</c:v>
                </c:pt>
                <c:pt idx="1921">
                  <c:v>0.15537899999999999</c:v>
                </c:pt>
                <c:pt idx="1922">
                  <c:v>0.15538199999999999</c:v>
                </c:pt>
                <c:pt idx="1923">
                  <c:v>0.15539500000000001</c:v>
                </c:pt>
                <c:pt idx="1924">
                  <c:v>0.155447</c:v>
                </c:pt>
                <c:pt idx="1925">
                  <c:v>0.15557000000000001</c:v>
                </c:pt>
                <c:pt idx="1926">
                  <c:v>0.15565300000000001</c:v>
                </c:pt>
                <c:pt idx="1927">
                  <c:v>0.15568299999999999</c:v>
                </c:pt>
                <c:pt idx="1928">
                  <c:v>0.15570400000000001</c:v>
                </c:pt>
                <c:pt idx="1929">
                  <c:v>0.15577099999999999</c:v>
                </c:pt>
                <c:pt idx="1930">
                  <c:v>0.15578</c:v>
                </c:pt>
                <c:pt idx="1931">
                  <c:v>0.15582099999999999</c:v>
                </c:pt>
                <c:pt idx="1932">
                  <c:v>0.155862</c:v>
                </c:pt>
                <c:pt idx="1933">
                  <c:v>0.155948</c:v>
                </c:pt>
                <c:pt idx="1934">
                  <c:v>0.156054</c:v>
                </c:pt>
                <c:pt idx="1935">
                  <c:v>0.15626699999999999</c:v>
                </c:pt>
                <c:pt idx="1936">
                  <c:v>0.15628900000000001</c:v>
                </c:pt>
                <c:pt idx="1937">
                  <c:v>0.15629299999999999</c:v>
                </c:pt>
                <c:pt idx="1938">
                  <c:v>0.15629599999999999</c:v>
                </c:pt>
                <c:pt idx="1939">
                  <c:v>0.15639400000000001</c:v>
                </c:pt>
                <c:pt idx="1940">
                  <c:v>0.15639700000000001</c:v>
                </c:pt>
                <c:pt idx="1941">
                  <c:v>0.15640299999999999</c:v>
                </c:pt>
                <c:pt idx="1942">
                  <c:v>0.156472</c:v>
                </c:pt>
                <c:pt idx="1943">
                  <c:v>0.156524</c:v>
                </c:pt>
                <c:pt idx="1944">
                  <c:v>0.156532</c:v>
                </c:pt>
                <c:pt idx="1945">
                  <c:v>0.15660099999999999</c:v>
                </c:pt>
                <c:pt idx="1946">
                  <c:v>0.156614</c:v>
                </c:pt>
                <c:pt idx="1947">
                  <c:v>0.15667600000000001</c:v>
                </c:pt>
                <c:pt idx="1948">
                  <c:v>0.15670700000000001</c:v>
                </c:pt>
                <c:pt idx="1949">
                  <c:v>0.15690499999999999</c:v>
                </c:pt>
                <c:pt idx="1950">
                  <c:v>0.156913</c:v>
                </c:pt>
                <c:pt idx="1951">
                  <c:v>0.156941</c:v>
                </c:pt>
                <c:pt idx="1952">
                  <c:v>0.15700600000000001</c:v>
                </c:pt>
                <c:pt idx="1953">
                  <c:v>0.15712200000000001</c:v>
                </c:pt>
                <c:pt idx="1954">
                  <c:v>0.157162</c:v>
                </c:pt>
                <c:pt idx="1955">
                  <c:v>0.157219</c:v>
                </c:pt>
                <c:pt idx="1956">
                  <c:v>0.15762200000000001</c:v>
                </c:pt>
                <c:pt idx="1957">
                  <c:v>0.15767600000000001</c:v>
                </c:pt>
                <c:pt idx="1958">
                  <c:v>0.15779199999999999</c:v>
                </c:pt>
                <c:pt idx="1959">
                  <c:v>0.15799099999999999</c:v>
                </c:pt>
                <c:pt idx="1960">
                  <c:v>0.15806400000000001</c:v>
                </c:pt>
                <c:pt idx="1961">
                  <c:v>0.158137</c:v>
                </c:pt>
                <c:pt idx="1962">
                  <c:v>0.15829399999999999</c:v>
                </c:pt>
                <c:pt idx="1963">
                  <c:v>0.158304</c:v>
                </c:pt>
                <c:pt idx="1964">
                  <c:v>0.15839400000000001</c:v>
                </c:pt>
                <c:pt idx="1965">
                  <c:v>0.158447</c:v>
                </c:pt>
                <c:pt idx="1966">
                  <c:v>0.15860299999999999</c:v>
                </c:pt>
                <c:pt idx="1967">
                  <c:v>0.15861600000000001</c:v>
                </c:pt>
                <c:pt idx="1968">
                  <c:v>0.15865499999999999</c:v>
                </c:pt>
                <c:pt idx="1969">
                  <c:v>0.15870400000000001</c:v>
                </c:pt>
                <c:pt idx="1970">
                  <c:v>0.158724</c:v>
                </c:pt>
                <c:pt idx="1971">
                  <c:v>0.15879299999999999</c:v>
                </c:pt>
                <c:pt idx="1972">
                  <c:v>0.158806</c:v>
                </c:pt>
                <c:pt idx="1973">
                  <c:v>0.158858</c:v>
                </c:pt>
                <c:pt idx="1974">
                  <c:v>0.15887499999999999</c:v>
                </c:pt>
                <c:pt idx="1975">
                  <c:v>0.158891</c:v>
                </c:pt>
                <c:pt idx="1976">
                  <c:v>0.158911</c:v>
                </c:pt>
                <c:pt idx="1977">
                  <c:v>0.15892500000000001</c:v>
                </c:pt>
                <c:pt idx="1978">
                  <c:v>0.15903400000000001</c:v>
                </c:pt>
                <c:pt idx="1979">
                  <c:v>0.15904099999999999</c:v>
                </c:pt>
                <c:pt idx="1980">
                  <c:v>0.15922800000000001</c:v>
                </c:pt>
                <c:pt idx="1981">
                  <c:v>0.15930900000000001</c:v>
                </c:pt>
                <c:pt idx="1982">
                  <c:v>0.159327</c:v>
                </c:pt>
                <c:pt idx="1983">
                  <c:v>0.15937100000000001</c:v>
                </c:pt>
                <c:pt idx="1984">
                  <c:v>0.159495</c:v>
                </c:pt>
                <c:pt idx="1985">
                  <c:v>0.15962999999999999</c:v>
                </c:pt>
                <c:pt idx="1986">
                  <c:v>0.15973499999999999</c:v>
                </c:pt>
                <c:pt idx="1987">
                  <c:v>0.15992300000000001</c:v>
                </c:pt>
                <c:pt idx="1988">
                  <c:v>0.15998200000000001</c:v>
                </c:pt>
                <c:pt idx="1989">
                  <c:v>0.160081</c:v>
                </c:pt>
                <c:pt idx="1990">
                  <c:v>0.16011800000000001</c:v>
                </c:pt>
                <c:pt idx="1991">
                  <c:v>0.16012499999999999</c:v>
                </c:pt>
                <c:pt idx="1992">
                  <c:v>0.16012599999999999</c:v>
                </c:pt>
                <c:pt idx="1993">
                  <c:v>0.16016</c:v>
                </c:pt>
                <c:pt idx="1994">
                  <c:v>0.160161</c:v>
                </c:pt>
                <c:pt idx="1995">
                  <c:v>0.16020999999999999</c:v>
                </c:pt>
                <c:pt idx="1996">
                  <c:v>0.160247</c:v>
                </c:pt>
                <c:pt idx="1997">
                  <c:v>0.160332</c:v>
                </c:pt>
                <c:pt idx="1998">
                  <c:v>0.16034999999999999</c:v>
                </c:pt>
                <c:pt idx="1999">
                  <c:v>0.16039600000000001</c:v>
                </c:pt>
                <c:pt idx="2000">
                  <c:v>0.16050500000000001</c:v>
                </c:pt>
                <c:pt idx="2001">
                  <c:v>0.16062599999999999</c:v>
                </c:pt>
                <c:pt idx="2002">
                  <c:v>0.16065699999999999</c:v>
                </c:pt>
                <c:pt idx="2003">
                  <c:v>0.16067699999999999</c:v>
                </c:pt>
                <c:pt idx="2004">
                  <c:v>0.16075500000000001</c:v>
                </c:pt>
                <c:pt idx="2005">
                  <c:v>0.16075600000000001</c:v>
                </c:pt>
                <c:pt idx="2006">
                  <c:v>0.16077</c:v>
                </c:pt>
                <c:pt idx="2007">
                  <c:v>0.160806</c:v>
                </c:pt>
                <c:pt idx="2008">
                  <c:v>0.16112499999999999</c:v>
                </c:pt>
                <c:pt idx="2009">
                  <c:v>0.161195</c:v>
                </c:pt>
                <c:pt idx="2010">
                  <c:v>0.16121099999999999</c:v>
                </c:pt>
                <c:pt idx="2011">
                  <c:v>0.161215</c:v>
                </c:pt>
                <c:pt idx="2012">
                  <c:v>0.16141</c:v>
                </c:pt>
                <c:pt idx="2013">
                  <c:v>0.161415</c:v>
                </c:pt>
                <c:pt idx="2014">
                  <c:v>0.16145000000000001</c:v>
                </c:pt>
                <c:pt idx="2015">
                  <c:v>0.16156100000000001</c:v>
                </c:pt>
                <c:pt idx="2016">
                  <c:v>0.16158400000000001</c:v>
                </c:pt>
                <c:pt idx="2017">
                  <c:v>0.161636</c:v>
                </c:pt>
                <c:pt idx="2018">
                  <c:v>0.16164500000000001</c:v>
                </c:pt>
                <c:pt idx="2019">
                  <c:v>0.16166900000000001</c:v>
                </c:pt>
                <c:pt idx="2020">
                  <c:v>0.16189200000000001</c:v>
                </c:pt>
                <c:pt idx="2021">
                  <c:v>0.161939</c:v>
                </c:pt>
                <c:pt idx="2022">
                  <c:v>0.161971</c:v>
                </c:pt>
                <c:pt idx="2023">
                  <c:v>0.16198499999999999</c:v>
                </c:pt>
                <c:pt idx="2024">
                  <c:v>0.16199</c:v>
                </c:pt>
                <c:pt idx="2025">
                  <c:v>0.16209100000000001</c:v>
                </c:pt>
                <c:pt idx="2026">
                  <c:v>0.16214799999999999</c:v>
                </c:pt>
                <c:pt idx="2027">
                  <c:v>0.16218199999999999</c:v>
                </c:pt>
                <c:pt idx="2028">
                  <c:v>0.16228300000000001</c:v>
                </c:pt>
                <c:pt idx="2029">
                  <c:v>0.16229199999999999</c:v>
                </c:pt>
                <c:pt idx="2030">
                  <c:v>0.16230900000000001</c:v>
                </c:pt>
                <c:pt idx="2031">
                  <c:v>0.162388</c:v>
                </c:pt>
                <c:pt idx="2032">
                  <c:v>0.162441</c:v>
                </c:pt>
                <c:pt idx="2033">
                  <c:v>0.16248899999999999</c:v>
                </c:pt>
                <c:pt idx="2034">
                  <c:v>0.162521</c:v>
                </c:pt>
                <c:pt idx="2035">
                  <c:v>0.16252900000000001</c:v>
                </c:pt>
                <c:pt idx="2036">
                  <c:v>0.162552</c:v>
                </c:pt>
                <c:pt idx="2037">
                  <c:v>0.16258300000000001</c:v>
                </c:pt>
                <c:pt idx="2038">
                  <c:v>0.162609</c:v>
                </c:pt>
                <c:pt idx="2039">
                  <c:v>0.16267899999999999</c:v>
                </c:pt>
                <c:pt idx="2040">
                  <c:v>0.16269800000000001</c:v>
                </c:pt>
                <c:pt idx="2041">
                  <c:v>0.16273199999999999</c:v>
                </c:pt>
                <c:pt idx="2042">
                  <c:v>0.16274</c:v>
                </c:pt>
                <c:pt idx="2043">
                  <c:v>0.162772</c:v>
                </c:pt>
                <c:pt idx="2044">
                  <c:v>0.1628</c:v>
                </c:pt>
                <c:pt idx="2045">
                  <c:v>0.162878</c:v>
                </c:pt>
                <c:pt idx="2046">
                  <c:v>0.16290399999999999</c:v>
                </c:pt>
                <c:pt idx="2047">
                  <c:v>0.16305500000000001</c:v>
                </c:pt>
                <c:pt idx="2048">
                  <c:v>0.16309799999999999</c:v>
                </c:pt>
                <c:pt idx="2049">
                  <c:v>0.163128</c:v>
                </c:pt>
                <c:pt idx="2050">
                  <c:v>0.16331899999999999</c:v>
                </c:pt>
                <c:pt idx="2051">
                  <c:v>0.163332</c:v>
                </c:pt>
                <c:pt idx="2052">
                  <c:v>0.16333400000000001</c:v>
                </c:pt>
                <c:pt idx="2053">
                  <c:v>0.16336899999999999</c:v>
                </c:pt>
                <c:pt idx="2054">
                  <c:v>0.163378</c:v>
                </c:pt>
                <c:pt idx="2055">
                  <c:v>0.16342499999999999</c:v>
                </c:pt>
                <c:pt idx="2056">
                  <c:v>0.163437</c:v>
                </c:pt>
                <c:pt idx="2057">
                  <c:v>0.16350300000000001</c:v>
                </c:pt>
                <c:pt idx="2058">
                  <c:v>0.163553</c:v>
                </c:pt>
                <c:pt idx="2059">
                  <c:v>0.163604</c:v>
                </c:pt>
                <c:pt idx="2060">
                  <c:v>0.16364699999999999</c:v>
                </c:pt>
                <c:pt idx="2061">
                  <c:v>0.16366900000000001</c:v>
                </c:pt>
                <c:pt idx="2062">
                  <c:v>0.163716</c:v>
                </c:pt>
                <c:pt idx="2063">
                  <c:v>0.16381299999999999</c:v>
                </c:pt>
                <c:pt idx="2064">
                  <c:v>0.16381499999999999</c:v>
                </c:pt>
                <c:pt idx="2065">
                  <c:v>0.16389799999999999</c:v>
                </c:pt>
                <c:pt idx="2066">
                  <c:v>0.16395000000000001</c:v>
                </c:pt>
                <c:pt idx="2067">
                  <c:v>0.16395799999999999</c:v>
                </c:pt>
                <c:pt idx="2068">
                  <c:v>0.16397</c:v>
                </c:pt>
                <c:pt idx="2069">
                  <c:v>0.16397100000000001</c:v>
                </c:pt>
                <c:pt idx="2070">
                  <c:v>0.16401199999999999</c:v>
                </c:pt>
                <c:pt idx="2071">
                  <c:v>0.164022</c:v>
                </c:pt>
                <c:pt idx="2072">
                  <c:v>0.16403499999999999</c:v>
                </c:pt>
                <c:pt idx="2073">
                  <c:v>0.164046</c:v>
                </c:pt>
                <c:pt idx="2074">
                  <c:v>0.16408</c:v>
                </c:pt>
                <c:pt idx="2075">
                  <c:v>0.16409199999999999</c:v>
                </c:pt>
                <c:pt idx="2076">
                  <c:v>0.16412599999999999</c:v>
                </c:pt>
                <c:pt idx="2077">
                  <c:v>0.16422400000000001</c:v>
                </c:pt>
                <c:pt idx="2078">
                  <c:v>0.16428899999999999</c:v>
                </c:pt>
                <c:pt idx="2079">
                  <c:v>0.164295</c:v>
                </c:pt>
                <c:pt idx="2080">
                  <c:v>0.16445100000000001</c:v>
                </c:pt>
                <c:pt idx="2081">
                  <c:v>0.164519</c:v>
                </c:pt>
                <c:pt idx="2082">
                  <c:v>0.164545</c:v>
                </c:pt>
                <c:pt idx="2083">
                  <c:v>0.16458600000000001</c:v>
                </c:pt>
                <c:pt idx="2084">
                  <c:v>0.16459299999999999</c:v>
                </c:pt>
                <c:pt idx="2085">
                  <c:v>0.16466500000000001</c:v>
                </c:pt>
                <c:pt idx="2086">
                  <c:v>0.16466900000000001</c:v>
                </c:pt>
                <c:pt idx="2087">
                  <c:v>0.16473199999999999</c:v>
                </c:pt>
                <c:pt idx="2088">
                  <c:v>0.164797</c:v>
                </c:pt>
                <c:pt idx="2089">
                  <c:v>0.16483400000000001</c:v>
                </c:pt>
                <c:pt idx="2090">
                  <c:v>0.16486500000000001</c:v>
                </c:pt>
                <c:pt idx="2091">
                  <c:v>0.16487099999999999</c:v>
                </c:pt>
                <c:pt idx="2092">
                  <c:v>0.16492399999999999</c:v>
                </c:pt>
                <c:pt idx="2093">
                  <c:v>0.165161</c:v>
                </c:pt>
                <c:pt idx="2094">
                  <c:v>0.165267</c:v>
                </c:pt>
                <c:pt idx="2095">
                  <c:v>0.16528599999999999</c:v>
                </c:pt>
                <c:pt idx="2096">
                  <c:v>0.16553599999999999</c:v>
                </c:pt>
                <c:pt idx="2097">
                  <c:v>0.165543</c:v>
                </c:pt>
                <c:pt idx="2098">
                  <c:v>0.16559099999999999</c:v>
                </c:pt>
                <c:pt idx="2099">
                  <c:v>0.1656</c:v>
                </c:pt>
                <c:pt idx="2100">
                  <c:v>0.165602</c:v>
                </c:pt>
                <c:pt idx="2101">
                  <c:v>0.165607</c:v>
                </c:pt>
                <c:pt idx="2102">
                  <c:v>0.165656</c:v>
                </c:pt>
                <c:pt idx="2103">
                  <c:v>0.16569800000000001</c:v>
                </c:pt>
                <c:pt idx="2104">
                  <c:v>0.16574</c:v>
                </c:pt>
                <c:pt idx="2105">
                  <c:v>0.16581199999999999</c:v>
                </c:pt>
                <c:pt idx="2106">
                  <c:v>0.16581599999999999</c:v>
                </c:pt>
                <c:pt idx="2107">
                  <c:v>0.16586500000000001</c:v>
                </c:pt>
                <c:pt idx="2108">
                  <c:v>0.16591800000000001</c:v>
                </c:pt>
                <c:pt idx="2109">
                  <c:v>0.16608200000000001</c:v>
                </c:pt>
                <c:pt idx="2110">
                  <c:v>0.16617199999999999</c:v>
                </c:pt>
                <c:pt idx="2111">
                  <c:v>0.16625100000000001</c:v>
                </c:pt>
                <c:pt idx="2112">
                  <c:v>0.16642100000000001</c:v>
                </c:pt>
                <c:pt idx="2113">
                  <c:v>0.16644900000000001</c:v>
                </c:pt>
                <c:pt idx="2114">
                  <c:v>0.166605</c:v>
                </c:pt>
                <c:pt idx="2115">
                  <c:v>0.16661400000000001</c:v>
                </c:pt>
                <c:pt idx="2116">
                  <c:v>0.166821</c:v>
                </c:pt>
                <c:pt idx="2117">
                  <c:v>0.166828</c:v>
                </c:pt>
                <c:pt idx="2118">
                  <c:v>0.166932</c:v>
                </c:pt>
                <c:pt idx="2119">
                  <c:v>0.16697999999999999</c:v>
                </c:pt>
                <c:pt idx="2120">
                  <c:v>0.16702400000000001</c:v>
                </c:pt>
                <c:pt idx="2121">
                  <c:v>0.167041</c:v>
                </c:pt>
                <c:pt idx="2122">
                  <c:v>0.16717199999999999</c:v>
                </c:pt>
                <c:pt idx="2123">
                  <c:v>0.167293</c:v>
                </c:pt>
                <c:pt idx="2124">
                  <c:v>0.16733999999999999</c:v>
                </c:pt>
                <c:pt idx="2125">
                  <c:v>0.16739000000000001</c:v>
                </c:pt>
                <c:pt idx="2126">
                  <c:v>0.16739899999999999</c:v>
                </c:pt>
                <c:pt idx="2127">
                  <c:v>0.167404</c:v>
                </c:pt>
                <c:pt idx="2128">
                  <c:v>0.16741400000000001</c:v>
                </c:pt>
                <c:pt idx="2129">
                  <c:v>0.16745699999999999</c:v>
                </c:pt>
                <c:pt idx="2130">
                  <c:v>0.16753599999999999</c:v>
                </c:pt>
                <c:pt idx="2131">
                  <c:v>0.167547</c:v>
                </c:pt>
                <c:pt idx="2132">
                  <c:v>0.167687</c:v>
                </c:pt>
                <c:pt idx="2133">
                  <c:v>0.16780900000000001</c:v>
                </c:pt>
                <c:pt idx="2134">
                  <c:v>0.167882</c:v>
                </c:pt>
                <c:pt idx="2135">
                  <c:v>0.16797200000000001</c:v>
                </c:pt>
                <c:pt idx="2136">
                  <c:v>0.16805800000000001</c:v>
                </c:pt>
                <c:pt idx="2137">
                  <c:v>0.16814899999999999</c:v>
                </c:pt>
                <c:pt idx="2138">
                  <c:v>0.16818900000000001</c:v>
                </c:pt>
                <c:pt idx="2139">
                  <c:v>0.16825499999999999</c:v>
                </c:pt>
                <c:pt idx="2140">
                  <c:v>0.16830000000000001</c:v>
                </c:pt>
                <c:pt idx="2141">
                  <c:v>0.168327</c:v>
                </c:pt>
                <c:pt idx="2142">
                  <c:v>0.16851099999999999</c:v>
                </c:pt>
                <c:pt idx="2143">
                  <c:v>0.168519</c:v>
                </c:pt>
                <c:pt idx="2144">
                  <c:v>0.16859299999999999</c:v>
                </c:pt>
                <c:pt idx="2145">
                  <c:v>0.16874400000000001</c:v>
                </c:pt>
                <c:pt idx="2146">
                  <c:v>0.16875999999999999</c:v>
                </c:pt>
                <c:pt idx="2147">
                  <c:v>0.16906599999999999</c:v>
                </c:pt>
                <c:pt idx="2148">
                  <c:v>0.16916800000000001</c:v>
                </c:pt>
                <c:pt idx="2149">
                  <c:v>0.16917299999999999</c:v>
                </c:pt>
                <c:pt idx="2150">
                  <c:v>0.16928099999999999</c:v>
                </c:pt>
                <c:pt idx="2151">
                  <c:v>0.16935500000000001</c:v>
                </c:pt>
                <c:pt idx="2152">
                  <c:v>0.16939499999999999</c:v>
                </c:pt>
                <c:pt idx="2153">
                  <c:v>0.16947000000000001</c:v>
                </c:pt>
                <c:pt idx="2154">
                  <c:v>0.16972799999999999</c:v>
                </c:pt>
                <c:pt idx="2155">
                  <c:v>0.169845</c:v>
                </c:pt>
                <c:pt idx="2156">
                  <c:v>0.16989699999999999</c:v>
                </c:pt>
                <c:pt idx="2157">
                  <c:v>0.16991700000000001</c:v>
                </c:pt>
                <c:pt idx="2158">
                  <c:v>0.16996</c:v>
                </c:pt>
                <c:pt idx="2159">
                  <c:v>0.17011000000000001</c:v>
                </c:pt>
                <c:pt idx="2160">
                  <c:v>0.170239</c:v>
                </c:pt>
                <c:pt idx="2161">
                  <c:v>0.17024800000000001</c:v>
                </c:pt>
                <c:pt idx="2162">
                  <c:v>0.170375</c:v>
                </c:pt>
                <c:pt idx="2163">
                  <c:v>0.170512</c:v>
                </c:pt>
                <c:pt idx="2164">
                  <c:v>0.170629</c:v>
                </c:pt>
                <c:pt idx="2165">
                  <c:v>0.17063999999999999</c:v>
                </c:pt>
                <c:pt idx="2166">
                  <c:v>0.17065</c:v>
                </c:pt>
                <c:pt idx="2167">
                  <c:v>0.17072499999999999</c:v>
                </c:pt>
                <c:pt idx="2168">
                  <c:v>0.17072899999999999</c:v>
                </c:pt>
                <c:pt idx="2169">
                  <c:v>0.17083100000000001</c:v>
                </c:pt>
                <c:pt idx="2170">
                  <c:v>0.17093900000000001</c:v>
                </c:pt>
                <c:pt idx="2171">
                  <c:v>0.17109199999999999</c:v>
                </c:pt>
                <c:pt idx="2172">
                  <c:v>0.17125399999999999</c:v>
                </c:pt>
                <c:pt idx="2173">
                  <c:v>0.17138900000000001</c:v>
                </c:pt>
                <c:pt idx="2174">
                  <c:v>0.17144699999999999</c:v>
                </c:pt>
                <c:pt idx="2175">
                  <c:v>0.171489</c:v>
                </c:pt>
                <c:pt idx="2176">
                  <c:v>0.171738</c:v>
                </c:pt>
                <c:pt idx="2177">
                  <c:v>0.17180000000000001</c:v>
                </c:pt>
                <c:pt idx="2178">
                  <c:v>0.171821</c:v>
                </c:pt>
                <c:pt idx="2179">
                  <c:v>0.171845</c:v>
                </c:pt>
                <c:pt idx="2180">
                  <c:v>0.171879</c:v>
                </c:pt>
                <c:pt idx="2181">
                  <c:v>0.17191799999999999</c:v>
                </c:pt>
                <c:pt idx="2182">
                  <c:v>0.17192199999999999</c:v>
                </c:pt>
                <c:pt idx="2183">
                  <c:v>0.172095</c:v>
                </c:pt>
                <c:pt idx="2184">
                  <c:v>0.17229800000000001</c:v>
                </c:pt>
                <c:pt idx="2185">
                  <c:v>0.172317</c:v>
                </c:pt>
                <c:pt idx="2186">
                  <c:v>0.172487</c:v>
                </c:pt>
                <c:pt idx="2187">
                  <c:v>0.17277500000000001</c:v>
                </c:pt>
                <c:pt idx="2188">
                  <c:v>0.17283499999999999</c:v>
                </c:pt>
                <c:pt idx="2189">
                  <c:v>0.17291200000000001</c:v>
                </c:pt>
                <c:pt idx="2190">
                  <c:v>0.17305499999999999</c:v>
                </c:pt>
                <c:pt idx="2191">
                  <c:v>0.173152</c:v>
                </c:pt>
                <c:pt idx="2192">
                  <c:v>0.17316899999999999</c:v>
                </c:pt>
                <c:pt idx="2193">
                  <c:v>0.17327699999999999</c:v>
                </c:pt>
                <c:pt idx="2194">
                  <c:v>0.17328499999999999</c:v>
                </c:pt>
                <c:pt idx="2195">
                  <c:v>0.17330499999999999</c:v>
                </c:pt>
                <c:pt idx="2196">
                  <c:v>0.173399</c:v>
                </c:pt>
                <c:pt idx="2197">
                  <c:v>0.17341999999999999</c:v>
                </c:pt>
                <c:pt idx="2198">
                  <c:v>0.173432</c:v>
                </c:pt>
                <c:pt idx="2199">
                  <c:v>0.17348</c:v>
                </c:pt>
                <c:pt idx="2200">
                  <c:v>0.173508</c:v>
                </c:pt>
                <c:pt idx="2201">
                  <c:v>0.173628</c:v>
                </c:pt>
                <c:pt idx="2202">
                  <c:v>0.17364299999999999</c:v>
                </c:pt>
                <c:pt idx="2203">
                  <c:v>0.173649</c:v>
                </c:pt>
                <c:pt idx="2204">
                  <c:v>0.17374999999999999</c:v>
                </c:pt>
                <c:pt idx="2205">
                  <c:v>0.17375199999999999</c:v>
                </c:pt>
                <c:pt idx="2206">
                  <c:v>0.17392199999999999</c:v>
                </c:pt>
                <c:pt idx="2207">
                  <c:v>0.173931</c:v>
                </c:pt>
                <c:pt idx="2208">
                  <c:v>0.173955</c:v>
                </c:pt>
                <c:pt idx="2209">
                  <c:v>0.17399000000000001</c:v>
                </c:pt>
                <c:pt idx="2210">
                  <c:v>0.174016</c:v>
                </c:pt>
                <c:pt idx="2211">
                  <c:v>0.17404500000000001</c:v>
                </c:pt>
                <c:pt idx="2212">
                  <c:v>0.17405399999999999</c:v>
                </c:pt>
                <c:pt idx="2213">
                  <c:v>0.174094</c:v>
                </c:pt>
                <c:pt idx="2214">
                  <c:v>0.17410800000000001</c:v>
                </c:pt>
                <c:pt idx="2215">
                  <c:v>0.17433199999999999</c:v>
                </c:pt>
                <c:pt idx="2216">
                  <c:v>0.17441499999999999</c:v>
                </c:pt>
                <c:pt idx="2217">
                  <c:v>0.17446400000000001</c:v>
                </c:pt>
                <c:pt idx="2218">
                  <c:v>0.174512</c:v>
                </c:pt>
                <c:pt idx="2219">
                  <c:v>0.17451700000000001</c:v>
                </c:pt>
                <c:pt idx="2220">
                  <c:v>0.17452999999999999</c:v>
                </c:pt>
                <c:pt idx="2221">
                  <c:v>0.17458699999999999</c:v>
                </c:pt>
                <c:pt idx="2222">
                  <c:v>0.174595</c:v>
                </c:pt>
                <c:pt idx="2223">
                  <c:v>0.17469399999999999</c:v>
                </c:pt>
                <c:pt idx="2224">
                  <c:v>0.174764</c:v>
                </c:pt>
                <c:pt idx="2225">
                  <c:v>0.17479800000000001</c:v>
                </c:pt>
                <c:pt idx="2226">
                  <c:v>0.17494999999999999</c:v>
                </c:pt>
                <c:pt idx="2227">
                  <c:v>0.17516000000000001</c:v>
                </c:pt>
                <c:pt idx="2228">
                  <c:v>0.17536299999999999</c:v>
                </c:pt>
                <c:pt idx="2229">
                  <c:v>0.175369</c:v>
                </c:pt>
                <c:pt idx="2230">
                  <c:v>0.17537700000000001</c:v>
                </c:pt>
                <c:pt idx="2231">
                  <c:v>0.17538999999999999</c:v>
                </c:pt>
                <c:pt idx="2232">
                  <c:v>0.175535</c:v>
                </c:pt>
                <c:pt idx="2233">
                  <c:v>0.17555899999999999</c:v>
                </c:pt>
                <c:pt idx="2234">
                  <c:v>0.17582800000000001</c:v>
                </c:pt>
                <c:pt idx="2235">
                  <c:v>0.175869</c:v>
                </c:pt>
                <c:pt idx="2236">
                  <c:v>0.175985</c:v>
                </c:pt>
                <c:pt idx="2237">
                  <c:v>0.17599000000000001</c:v>
                </c:pt>
                <c:pt idx="2238">
                  <c:v>0.176175</c:v>
                </c:pt>
                <c:pt idx="2239">
                  <c:v>0.17627399999999999</c:v>
                </c:pt>
                <c:pt idx="2240">
                  <c:v>0.17633699999999999</c:v>
                </c:pt>
                <c:pt idx="2241">
                  <c:v>0.17641999999999999</c:v>
                </c:pt>
                <c:pt idx="2242">
                  <c:v>0.17652300000000001</c:v>
                </c:pt>
                <c:pt idx="2243">
                  <c:v>0.17663000000000001</c:v>
                </c:pt>
                <c:pt idx="2244">
                  <c:v>0.17679300000000001</c:v>
                </c:pt>
                <c:pt idx="2245">
                  <c:v>0.17714299999999999</c:v>
                </c:pt>
                <c:pt idx="2246">
                  <c:v>0.177206</c:v>
                </c:pt>
                <c:pt idx="2247">
                  <c:v>0.17734800000000001</c:v>
                </c:pt>
                <c:pt idx="2248">
                  <c:v>0.17735600000000001</c:v>
                </c:pt>
                <c:pt idx="2249">
                  <c:v>0.17740800000000001</c:v>
                </c:pt>
                <c:pt idx="2250">
                  <c:v>0.177423</c:v>
                </c:pt>
                <c:pt idx="2251">
                  <c:v>0.17757000000000001</c:v>
                </c:pt>
                <c:pt idx="2252">
                  <c:v>0.17757899999999999</c:v>
                </c:pt>
                <c:pt idx="2253">
                  <c:v>0.177956</c:v>
                </c:pt>
                <c:pt idx="2254">
                  <c:v>0.177981</c:v>
                </c:pt>
                <c:pt idx="2255">
                  <c:v>0.17802100000000001</c:v>
                </c:pt>
                <c:pt idx="2256">
                  <c:v>0.178066</c:v>
                </c:pt>
                <c:pt idx="2257">
                  <c:v>0.178146</c:v>
                </c:pt>
                <c:pt idx="2258">
                  <c:v>0.17815800000000001</c:v>
                </c:pt>
                <c:pt idx="2259">
                  <c:v>0.178255</c:v>
                </c:pt>
                <c:pt idx="2260">
                  <c:v>0.17826700000000001</c:v>
                </c:pt>
                <c:pt idx="2261">
                  <c:v>0.178504</c:v>
                </c:pt>
                <c:pt idx="2262">
                  <c:v>0.178535</c:v>
                </c:pt>
                <c:pt idx="2263">
                  <c:v>0.17866199999999999</c:v>
                </c:pt>
                <c:pt idx="2264">
                  <c:v>0.17888999999999999</c:v>
                </c:pt>
                <c:pt idx="2265">
                  <c:v>0.17890400000000001</c:v>
                </c:pt>
                <c:pt idx="2266">
                  <c:v>0.17898500000000001</c:v>
                </c:pt>
                <c:pt idx="2267">
                  <c:v>0.179035</c:v>
                </c:pt>
                <c:pt idx="2268">
                  <c:v>0.17910999999999999</c:v>
                </c:pt>
                <c:pt idx="2269">
                  <c:v>0.179226</c:v>
                </c:pt>
                <c:pt idx="2270">
                  <c:v>0.179259</c:v>
                </c:pt>
                <c:pt idx="2271">
                  <c:v>0.17932500000000001</c:v>
                </c:pt>
                <c:pt idx="2272">
                  <c:v>0.17937400000000001</c:v>
                </c:pt>
                <c:pt idx="2273">
                  <c:v>0.17938599999999999</c:v>
                </c:pt>
                <c:pt idx="2274">
                  <c:v>0.17943899999999999</c:v>
                </c:pt>
                <c:pt idx="2275">
                  <c:v>0.179482</c:v>
                </c:pt>
                <c:pt idx="2276">
                  <c:v>0.179511</c:v>
                </c:pt>
                <c:pt idx="2277">
                  <c:v>0.17955199999999999</c:v>
                </c:pt>
                <c:pt idx="2278">
                  <c:v>0.17977499999999999</c:v>
                </c:pt>
                <c:pt idx="2279">
                  <c:v>0.17979500000000001</c:v>
                </c:pt>
                <c:pt idx="2280">
                  <c:v>0.17985300000000001</c:v>
                </c:pt>
                <c:pt idx="2281">
                  <c:v>0.17994499999999999</c:v>
                </c:pt>
                <c:pt idx="2282">
                  <c:v>0.18004999999999999</c:v>
                </c:pt>
                <c:pt idx="2283">
                  <c:v>0.180062</c:v>
                </c:pt>
                <c:pt idx="2284">
                  <c:v>0.180146</c:v>
                </c:pt>
                <c:pt idx="2285">
                  <c:v>0.18027199999999999</c:v>
                </c:pt>
                <c:pt idx="2286">
                  <c:v>0.180372</c:v>
                </c:pt>
                <c:pt idx="2287">
                  <c:v>0.180483</c:v>
                </c:pt>
                <c:pt idx="2288">
                  <c:v>0.180814</c:v>
                </c:pt>
                <c:pt idx="2289">
                  <c:v>0.18082699999999999</c:v>
                </c:pt>
                <c:pt idx="2290">
                  <c:v>0.18096999999999999</c:v>
                </c:pt>
                <c:pt idx="2291">
                  <c:v>0.18140800000000001</c:v>
                </c:pt>
                <c:pt idx="2292">
                  <c:v>0.18149100000000001</c:v>
                </c:pt>
                <c:pt idx="2293">
                  <c:v>0.181505</c:v>
                </c:pt>
                <c:pt idx="2294">
                  <c:v>0.18155499999999999</c:v>
                </c:pt>
                <c:pt idx="2295">
                  <c:v>0.18165799999999999</c:v>
                </c:pt>
                <c:pt idx="2296">
                  <c:v>0.18169199999999999</c:v>
                </c:pt>
                <c:pt idx="2297">
                  <c:v>0.18192800000000001</c:v>
                </c:pt>
                <c:pt idx="2298">
                  <c:v>0.18213799999999999</c:v>
                </c:pt>
                <c:pt idx="2299">
                  <c:v>0.18228</c:v>
                </c:pt>
                <c:pt idx="2300">
                  <c:v>0.18238199999999999</c:v>
                </c:pt>
                <c:pt idx="2301">
                  <c:v>0.18246699999999999</c:v>
                </c:pt>
                <c:pt idx="2302">
                  <c:v>0.182535</c:v>
                </c:pt>
                <c:pt idx="2303">
                  <c:v>0.18254500000000001</c:v>
                </c:pt>
                <c:pt idx="2304">
                  <c:v>0.18279300000000001</c:v>
                </c:pt>
                <c:pt idx="2305">
                  <c:v>0.18301600000000001</c:v>
                </c:pt>
                <c:pt idx="2306">
                  <c:v>0.183034</c:v>
                </c:pt>
                <c:pt idx="2307">
                  <c:v>0.18312600000000001</c:v>
                </c:pt>
                <c:pt idx="2308">
                  <c:v>0.183145</c:v>
                </c:pt>
                <c:pt idx="2309">
                  <c:v>0.18318499999999999</c:v>
                </c:pt>
                <c:pt idx="2310">
                  <c:v>0.18324599999999999</c:v>
                </c:pt>
                <c:pt idx="2311">
                  <c:v>0.18326799999999999</c:v>
                </c:pt>
                <c:pt idx="2312">
                  <c:v>0.18327299999999999</c:v>
                </c:pt>
                <c:pt idx="2313">
                  <c:v>0.183337</c:v>
                </c:pt>
                <c:pt idx="2314">
                  <c:v>0.18352599999999999</c:v>
                </c:pt>
                <c:pt idx="2315">
                  <c:v>0.18356</c:v>
                </c:pt>
                <c:pt idx="2316">
                  <c:v>0.18366199999999999</c:v>
                </c:pt>
                <c:pt idx="2317">
                  <c:v>0.183833</c:v>
                </c:pt>
                <c:pt idx="2318">
                  <c:v>0.184031</c:v>
                </c:pt>
                <c:pt idx="2319">
                  <c:v>0.184113</c:v>
                </c:pt>
                <c:pt idx="2320">
                  <c:v>0.184145</c:v>
                </c:pt>
                <c:pt idx="2321">
                  <c:v>0.184333</c:v>
                </c:pt>
                <c:pt idx="2322">
                  <c:v>0.18445300000000001</c:v>
                </c:pt>
                <c:pt idx="2323">
                  <c:v>0.184556</c:v>
                </c:pt>
                <c:pt idx="2324">
                  <c:v>0.18461900000000001</c:v>
                </c:pt>
                <c:pt idx="2325">
                  <c:v>0.18481300000000001</c:v>
                </c:pt>
                <c:pt idx="2326">
                  <c:v>0.18482000000000001</c:v>
                </c:pt>
                <c:pt idx="2327">
                  <c:v>0.18502099999999999</c:v>
                </c:pt>
                <c:pt idx="2328">
                  <c:v>0.185034</c:v>
                </c:pt>
                <c:pt idx="2329">
                  <c:v>0.18507899999999999</c:v>
                </c:pt>
                <c:pt idx="2330">
                  <c:v>0.18511900000000001</c:v>
                </c:pt>
                <c:pt idx="2331">
                  <c:v>0.185247</c:v>
                </c:pt>
                <c:pt idx="2332">
                  <c:v>0.18528500000000001</c:v>
                </c:pt>
                <c:pt idx="2333">
                  <c:v>0.18530099999999999</c:v>
                </c:pt>
                <c:pt idx="2334">
                  <c:v>0.18531400000000001</c:v>
                </c:pt>
                <c:pt idx="2335">
                  <c:v>0.185422</c:v>
                </c:pt>
                <c:pt idx="2336">
                  <c:v>0.185443</c:v>
                </c:pt>
                <c:pt idx="2337">
                  <c:v>0.185533</c:v>
                </c:pt>
                <c:pt idx="2338">
                  <c:v>0.18554799999999999</c:v>
                </c:pt>
                <c:pt idx="2339">
                  <c:v>0.18559999999999999</c:v>
                </c:pt>
                <c:pt idx="2340">
                  <c:v>0.18571499999999999</c:v>
                </c:pt>
                <c:pt idx="2341">
                  <c:v>0.18573500000000001</c:v>
                </c:pt>
                <c:pt idx="2342">
                  <c:v>0.185804</c:v>
                </c:pt>
                <c:pt idx="2343">
                  <c:v>0.18601000000000001</c:v>
                </c:pt>
                <c:pt idx="2344">
                  <c:v>0.18601999999999999</c:v>
                </c:pt>
                <c:pt idx="2345">
                  <c:v>0.186056</c:v>
                </c:pt>
                <c:pt idx="2346">
                  <c:v>0.18610499999999999</c:v>
                </c:pt>
                <c:pt idx="2347">
                  <c:v>0.18612799999999999</c:v>
                </c:pt>
                <c:pt idx="2348">
                  <c:v>0.186224</c:v>
                </c:pt>
                <c:pt idx="2349">
                  <c:v>0.186304</c:v>
                </c:pt>
                <c:pt idx="2350">
                  <c:v>0.18631200000000001</c:v>
                </c:pt>
                <c:pt idx="2351">
                  <c:v>0.186339</c:v>
                </c:pt>
                <c:pt idx="2352">
                  <c:v>0.18645100000000001</c:v>
                </c:pt>
                <c:pt idx="2353">
                  <c:v>0.18654299999999999</c:v>
                </c:pt>
                <c:pt idx="2354">
                  <c:v>0.186559</c:v>
                </c:pt>
                <c:pt idx="2355">
                  <c:v>0.18659700000000001</c:v>
                </c:pt>
                <c:pt idx="2356">
                  <c:v>0.18661900000000001</c:v>
                </c:pt>
                <c:pt idx="2357">
                  <c:v>0.186672</c:v>
                </c:pt>
                <c:pt idx="2358">
                  <c:v>0.18668399999999999</c:v>
                </c:pt>
                <c:pt idx="2359">
                  <c:v>0.18675</c:v>
                </c:pt>
                <c:pt idx="2360">
                  <c:v>0.18676100000000001</c:v>
                </c:pt>
                <c:pt idx="2361">
                  <c:v>0.18684500000000001</c:v>
                </c:pt>
                <c:pt idx="2362">
                  <c:v>0.18685199999999999</c:v>
                </c:pt>
                <c:pt idx="2363">
                  <c:v>0.186865</c:v>
                </c:pt>
                <c:pt idx="2364">
                  <c:v>0.18695300000000001</c:v>
                </c:pt>
                <c:pt idx="2365">
                  <c:v>0.18701100000000001</c:v>
                </c:pt>
                <c:pt idx="2366">
                  <c:v>0.187027</c:v>
                </c:pt>
                <c:pt idx="2367">
                  <c:v>0.18703600000000001</c:v>
                </c:pt>
                <c:pt idx="2368">
                  <c:v>0.18704799999999999</c:v>
                </c:pt>
                <c:pt idx="2369">
                  <c:v>0.18711</c:v>
                </c:pt>
                <c:pt idx="2370">
                  <c:v>0.187141</c:v>
                </c:pt>
                <c:pt idx="2371">
                  <c:v>0.187254</c:v>
                </c:pt>
                <c:pt idx="2372">
                  <c:v>0.18732399999999999</c:v>
                </c:pt>
                <c:pt idx="2373">
                  <c:v>0.187332</c:v>
                </c:pt>
                <c:pt idx="2374">
                  <c:v>0.187614</c:v>
                </c:pt>
                <c:pt idx="2375">
                  <c:v>0.18770600000000001</c:v>
                </c:pt>
                <c:pt idx="2376">
                  <c:v>0.18776799999999999</c:v>
                </c:pt>
                <c:pt idx="2377">
                  <c:v>0.18787000000000001</c:v>
                </c:pt>
                <c:pt idx="2378">
                  <c:v>0.18788199999999999</c:v>
                </c:pt>
                <c:pt idx="2379">
                  <c:v>0.187997</c:v>
                </c:pt>
                <c:pt idx="2380">
                  <c:v>0.188081</c:v>
                </c:pt>
                <c:pt idx="2381">
                  <c:v>0.18834899999999999</c:v>
                </c:pt>
                <c:pt idx="2382">
                  <c:v>0.188634</c:v>
                </c:pt>
                <c:pt idx="2383">
                  <c:v>0.18881300000000001</c:v>
                </c:pt>
                <c:pt idx="2384">
                  <c:v>0.18892700000000001</c:v>
                </c:pt>
                <c:pt idx="2385">
                  <c:v>0.189026</c:v>
                </c:pt>
                <c:pt idx="2386">
                  <c:v>0.18923599999999999</c:v>
                </c:pt>
                <c:pt idx="2387">
                  <c:v>0.18950700000000001</c:v>
                </c:pt>
                <c:pt idx="2388">
                  <c:v>0.18954099999999999</c:v>
                </c:pt>
                <c:pt idx="2389">
                  <c:v>0.18968499999999999</c:v>
                </c:pt>
                <c:pt idx="2390">
                  <c:v>0.189882</c:v>
                </c:pt>
                <c:pt idx="2391">
                  <c:v>0.189946</c:v>
                </c:pt>
                <c:pt idx="2392">
                  <c:v>0.190077</c:v>
                </c:pt>
                <c:pt idx="2393">
                  <c:v>0.19012000000000001</c:v>
                </c:pt>
                <c:pt idx="2394">
                  <c:v>0.19021399999999999</c:v>
                </c:pt>
                <c:pt idx="2395">
                  <c:v>0.19026399999999999</c:v>
                </c:pt>
                <c:pt idx="2396">
                  <c:v>0.19028800000000001</c:v>
                </c:pt>
                <c:pt idx="2397">
                  <c:v>0.19029799999999999</c:v>
                </c:pt>
                <c:pt idx="2398">
                  <c:v>0.19030900000000001</c:v>
                </c:pt>
                <c:pt idx="2399">
                  <c:v>0.19036</c:v>
                </c:pt>
                <c:pt idx="2400">
                  <c:v>0.19040000000000001</c:v>
                </c:pt>
                <c:pt idx="2401">
                  <c:v>0.190499</c:v>
                </c:pt>
                <c:pt idx="2402">
                  <c:v>0.19067899999999999</c:v>
                </c:pt>
                <c:pt idx="2403">
                  <c:v>0.19109999999999999</c:v>
                </c:pt>
                <c:pt idx="2404">
                  <c:v>0.19116</c:v>
                </c:pt>
                <c:pt idx="2405">
                  <c:v>0.191187</c:v>
                </c:pt>
                <c:pt idx="2406">
                  <c:v>0.19126899999999999</c:v>
                </c:pt>
                <c:pt idx="2407">
                  <c:v>0.19128600000000001</c:v>
                </c:pt>
                <c:pt idx="2408">
                  <c:v>0.19131799999999999</c:v>
                </c:pt>
                <c:pt idx="2409">
                  <c:v>0.19144900000000001</c:v>
                </c:pt>
                <c:pt idx="2410">
                  <c:v>0.191465</c:v>
                </c:pt>
                <c:pt idx="2411">
                  <c:v>0.19150600000000001</c:v>
                </c:pt>
                <c:pt idx="2412">
                  <c:v>0.191606</c:v>
                </c:pt>
                <c:pt idx="2413">
                  <c:v>0.19162799999999999</c:v>
                </c:pt>
                <c:pt idx="2414">
                  <c:v>0.191667</c:v>
                </c:pt>
                <c:pt idx="2415">
                  <c:v>0.19169700000000001</c:v>
                </c:pt>
                <c:pt idx="2416">
                  <c:v>0.19184599999999999</c:v>
                </c:pt>
                <c:pt idx="2417">
                  <c:v>0.191911</c:v>
                </c:pt>
                <c:pt idx="2418">
                  <c:v>0.192027</c:v>
                </c:pt>
                <c:pt idx="2419">
                  <c:v>0.192048</c:v>
                </c:pt>
                <c:pt idx="2420">
                  <c:v>0.19226699999999999</c:v>
                </c:pt>
                <c:pt idx="2421">
                  <c:v>0.19228600000000001</c:v>
                </c:pt>
                <c:pt idx="2422">
                  <c:v>0.19236300000000001</c:v>
                </c:pt>
                <c:pt idx="2423">
                  <c:v>0.19254299999999999</c:v>
                </c:pt>
                <c:pt idx="2424">
                  <c:v>0.19276699999999999</c:v>
                </c:pt>
                <c:pt idx="2425">
                  <c:v>0.19298100000000001</c:v>
                </c:pt>
                <c:pt idx="2426">
                  <c:v>0.19312000000000001</c:v>
                </c:pt>
                <c:pt idx="2427">
                  <c:v>0.193162</c:v>
                </c:pt>
                <c:pt idx="2428">
                  <c:v>0.19322300000000001</c:v>
                </c:pt>
                <c:pt idx="2429">
                  <c:v>0.193242</c:v>
                </c:pt>
                <c:pt idx="2430">
                  <c:v>0.193328</c:v>
                </c:pt>
                <c:pt idx="2431">
                  <c:v>0.19333500000000001</c:v>
                </c:pt>
                <c:pt idx="2432">
                  <c:v>0.19361800000000001</c:v>
                </c:pt>
                <c:pt idx="2433">
                  <c:v>0.19387799999999999</c:v>
                </c:pt>
                <c:pt idx="2434">
                  <c:v>0.19389500000000001</c:v>
                </c:pt>
                <c:pt idx="2435">
                  <c:v>0.19395200000000001</c:v>
                </c:pt>
                <c:pt idx="2436">
                  <c:v>0.194052</c:v>
                </c:pt>
                <c:pt idx="2437">
                  <c:v>0.19414500000000001</c:v>
                </c:pt>
                <c:pt idx="2438">
                  <c:v>0.194249</c:v>
                </c:pt>
                <c:pt idx="2439">
                  <c:v>0.19428999999999999</c:v>
                </c:pt>
                <c:pt idx="2440">
                  <c:v>0.19433800000000001</c:v>
                </c:pt>
                <c:pt idx="2441">
                  <c:v>0.19434599999999999</c:v>
                </c:pt>
                <c:pt idx="2442">
                  <c:v>0.19464400000000001</c:v>
                </c:pt>
                <c:pt idx="2443">
                  <c:v>0.194664</c:v>
                </c:pt>
                <c:pt idx="2444">
                  <c:v>0.1948</c:v>
                </c:pt>
                <c:pt idx="2445">
                  <c:v>0.19484699999999999</c:v>
                </c:pt>
                <c:pt idx="2446">
                  <c:v>0.19500899999999999</c:v>
                </c:pt>
                <c:pt idx="2447">
                  <c:v>0.19504299999999999</c:v>
                </c:pt>
                <c:pt idx="2448">
                  <c:v>0.19569900000000001</c:v>
                </c:pt>
                <c:pt idx="2449">
                  <c:v>0.195711</c:v>
                </c:pt>
                <c:pt idx="2450">
                  <c:v>0.19601399999999999</c:v>
                </c:pt>
                <c:pt idx="2451">
                  <c:v>0.196099</c:v>
                </c:pt>
                <c:pt idx="2452">
                  <c:v>0.19616500000000001</c:v>
                </c:pt>
                <c:pt idx="2453">
                  <c:v>0.19640099999999999</c:v>
                </c:pt>
                <c:pt idx="2454">
                  <c:v>0.196523</c:v>
                </c:pt>
                <c:pt idx="2455">
                  <c:v>0.19652500000000001</c:v>
                </c:pt>
                <c:pt idx="2456">
                  <c:v>0.19681799999999999</c:v>
                </c:pt>
                <c:pt idx="2457">
                  <c:v>0.19708500000000001</c:v>
                </c:pt>
                <c:pt idx="2458">
                  <c:v>0.19712099999999999</c:v>
                </c:pt>
                <c:pt idx="2459">
                  <c:v>0.197237</c:v>
                </c:pt>
                <c:pt idx="2460">
                  <c:v>0.19725799999999999</c:v>
                </c:pt>
                <c:pt idx="2461">
                  <c:v>0.19728699999999999</c:v>
                </c:pt>
                <c:pt idx="2462">
                  <c:v>0.19728799999999999</c:v>
                </c:pt>
                <c:pt idx="2463">
                  <c:v>0.19734699999999999</c:v>
                </c:pt>
                <c:pt idx="2464">
                  <c:v>0.197409</c:v>
                </c:pt>
                <c:pt idx="2465">
                  <c:v>0.19745099999999999</c:v>
                </c:pt>
                <c:pt idx="2466">
                  <c:v>0.19769200000000001</c:v>
                </c:pt>
                <c:pt idx="2467">
                  <c:v>0.19775999999999999</c:v>
                </c:pt>
                <c:pt idx="2468">
                  <c:v>0.197772</c:v>
                </c:pt>
                <c:pt idx="2469">
                  <c:v>0.197799</c:v>
                </c:pt>
                <c:pt idx="2470">
                  <c:v>0.197965</c:v>
                </c:pt>
                <c:pt idx="2471">
                  <c:v>0.198043</c:v>
                </c:pt>
                <c:pt idx="2472">
                  <c:v>0.19814499999999999</c:v>
                </c:pt>
                <c:pt idx="2473">
                  <c:v>0.19822799999999999</c:v>
                </c:pt>
                <c:pt idx="2474">
                  <c:v>0.19826199999999999</c:v>
                </c:pt>
                <c:pt idx="2475">
                  <c:v>0.19828999999999999</c:v>
                </c:pt>
                <c:pt idx="2476">
                  <c:v>0.19830500000000001</c:v>
                </c:pt>
                <c:pt idx="2477">
                  <c:v>0.198463</c:v>
                </c:pt>
                <c:pt idx="2478">
                  <c:v>0.19871</c:v>
                </c:pt>
                <c:pt idx="2479">
                  <c:v>0.19889699999999999</c:v>
                </c:pt>
                <c:pt idx="2480">
                  <c:v>0.19889899999999999</c:v>
                </c:pt>
                <c:pt idx="2481">
                  <c:v>0.19895499999999999</c:v>
                </c:pt>
                <c:pt idx="2482">
                  <c:v>0.19899700000000001</c:v>
                </c:pt>
                <c:pt idx="2483">
                  <c:v>0.19905700000000001</c:v>
                </c:pt>
                <c:pt idx="2484">
                  <c:v>0.19912199999999999</c:v>
                </c:pt>
                <c:pt idx="2485">
                  <c:v>0.19916200000000001</c:v>
                </c:pt>
                <c:pt idx="2486">
                  <c:v>0.19924900000000001</c:v>
                </c:pt>
                <c:pt idx="2487">
                  <c:v>0.199291</c:v>
                </c:pt>
                <c:pt idx="2488">
                  <c:v>0.199318</c:v>
                </c:pt>
                <c:pt idx="2489">
                  <c:v>0.199571</c:v>
                </c:pt>
                <c:pt idx="2490">
                  <c:v>0.199624</c:v>
                </c:pt>
                <c:pt idx="2491">
                  <c:v>0.19963400000000001</c:v>
                </c:pt>
                <c:pt idx="2492">
                  <c:v>0.19981399999999999</c:v>
                </c:pt>
                <c:pt idx="2493">
                  <c:v>0.199853</c:v>
                </c:pt>
                <c:pt idx="2494">
                  <c:v>0.19994300000000001</c:v>
                </c:pt>
                <c:pt idx="2495">
                  <c:v>0.20003000000000001</c:v>
                </c:pt>
                <c:pt idx="2496">
                  <c:v>0.200236</c:v>
                </c:pt>
                <c:pt idx="2497">
                  <c:v>0.20030400000000001</c:v>
                </c:pt>
                <c:pt idx="2498">
                  <c:v>0.20030800000000001</c:v>
                </c:pt>
                <c:pt idx="2499">
                  <c:v>0.20036899999999999</c:v>
                </c:pt>
                <c:pt idx="2500">
                  <c:v>0.200852</c:v>
                </c:pt>
                <c:pt idx="2501">
                  <c:v>0.20094200000000001</c:v>
                </c:pt>
                <c:pt idx="2502">
                  <c:v>0.20119200000000001</c:v>
                </c:pt>
                <c:pt idx="2503">
                  <c:v>0.20120499999999999</c:v>
                </c:pt>
                <c:pt idx="2504">
                  <c:v>0.20136999999999999</c:v>
                </c:pt>
                <c:pt idx="2505">
                  <c:v>0.20155500000000001</c:v>
                </c:pt>
                <c:pt idx="2506">
                  <c:v>0.20159099999999999</c:v>
                </c:pt>
                <c:pt idx="2507">
                  <c:v>0.20163300000000001</c:v>
                </c:pt>
                <c:pt idx="2508">
                  <c:v>0.20208000000000001</c:v>
                </c:pt>
                <c:pt idx="2509">
                  <c:v>0.202158</c:v>
                </c:pt>
                <c:pt idx="2510">
                  <c:v>0.202511</c:v>
                </c:pt>
                <c:pt idx="2511">
                  <c:v>0.202653</c:v>
                </c:pt>
                <c:pt idx="2512">
                  <c:v>0.20267299999999999</c:v>
                </c:pt>
                <c:pt idx="2513">
                  <c:v>0.20280500000000001</c:v>
                </c:pt>
                <c:pt idx="2514">
                  <c:v>0.20286999999999999</c:v>
                </c:pt>
                <c:pt idx="2515">
                  <c:v>0.202935</c:v>
                </c:pt>
                <c:pt idx="2516">
                  <c:v>0.20307600000000001</c:v>
                </c:pt>
                <c:pt idx="2517">
                  <c:v>0.203205</c:v>
                </c:pt>
                <c:pt idx="2518">
                  <c:v>0.20331299999999999</c:v>
                </c:pt>
                <c:pt idx="2519">
                  <c:v>0.20332900000000001</c:v>
                </c:pt>
                <c:pt idx="2520">
                  <c:v>0.20343600000000001</c:v>
                </c:pt>
                <c:pt idx="2521">
                  <c:v>0.20352999999999999</c:v>
                </c:pt>
                <c:pt idx="2522">
                  <c:v>0.20356099999999999</c:v>
                </c:pt>
                <c:pt idx="2523">
                  <c:v>0.20363800000000001</c:v>
                </c:pt>
                <c:pt idx="2524">
                  <c:v>0.203762</c:v>
                </c:pt>
                <c:pt idx="2525">
                  <c:v>0.204203</c:v>
                </c:pt>
                <c:pt idx="2526">
                  <c:v>0.204401</c:v>
                </c:pt>
                <c:pt idx="2527">
                  <c:v>0.20472299999999999</c:v>
                </c:pt>
                <c:pt idx="2528">
                  <c:v>0.20476900000000001</c:v>
                </c:pt>
                <c:pt idx="2529">
                  <c:v>0.20477100000000001</c:v>
                </c:pt>
                <c:pt idx="2530">
                  <c:v>0.20489099999999999</c:v>
                </c:pt>
                <c:pt idx="2531">
                  <c:v>0.20489299999999999</c:v>
                </c:pt>
                <c:pt idx="2532">
                  <c:v>0.20499300000000001</c:v>
                </c:pt>
                <c:pt idx="2533">
                  <c:v>0.20502100000000001</c:v>
                </c:pt>
                <c:pt idx="2534">
                  <c:v>0.20513799999999999</c:v>
                </c:pt>
                <c:pt idx="2535">
                  <c:v>0.205424</c:v>
                </c:pt>
                <c:pt idx="2536">
                  <c:v>0.20543700000000001</c:v>
                </c:pt>
                <c:pt idx="2537">
                  <c:v>0.205481</c:v>
                </c:pt>
                <c:pt idx="2538">
                  <c:v>0.205681</c:v>
                </c:pt>
                <c:pt idx="2539">
                  <c:v>0.205707</c:v>
                </c:pt>
                <c:pt idx="2540">
                  <c:v>0.205794</c:v>
                </c:pt>
                <c:pt idx="2541">
                  <c:v>0.20582300000000001</c:v>
                </c:pt>
                <c:pt idx="2542">
                  <c:v>0.205845</c:v>
                </c:pt>
                <c:pt idx="2543">
                  <c:v>0.20585300000000001</c:v>
                </c:pt>
                <c:pt idx="2544">
                  <c:v>0.20587900000000001</c:v>
                </c:pt>
                <c:pt idx="2545">
                  <c:v>0.20589199999999999</c:v>
                </c:pt>
                <c:pt idx="2546">
                  <c:v>0.20608000000000001</c:v>
                </c:pt>
                <c:pt idx="2547">
                  <c:v>0.206146</c:v>
                </c:pt>
                <c:pt idx="2548">
                  <c:v>0.206265</c:v>
                </c:pt>
                <c:pt idx="2549">
                  <c:v>0.20663599999999999</c:v>
                </c:pt>
                <c:pt idx="2550">
                  <c:v>0.206703</c:v>
                </c:pt>
                <c:pt idx="2551">
                  <c:v>0.20686599999999999</c:v>
                </c:pt>
                <c:pt idx="2552">
                  <c:v>0.206867</c:v>
                </c:pt>
                <c:pt idx="2553">
                  <c:v>0.20694000000000001</c:v>
                </c:pt>
                <c:pt idx="2554">
                  <c:v>0.20712700000000001</c:v>
                </c:pt>
                <c:pt idx="2555">
                  <c:v>0.20718500000000001</c:v>
                </c:pt>
                <c:pt idx="2556">
                  <c:v>0.20777100000000001</c:v>
                </c:pt>
                <c:pt idx="2557">
                  <c:v>0.207895</c:v>
                </c:pt>
                <c:pt idx="2558">
                  <c:v>0.20791299999999999</c:v>
                </c:pt>
                <c:pt idx="2559">
                  <c:v>0.208177</c:v>
                </c:pt>
                <c:pt idx="2560">
                  <c:v>0.208232</c:v>
                </c:pt>
                <c:pt idx="2561">
                  <c:v>0.20825199999999999</c:v>
                </c:pt>
                <c:pt idx="2562">
                  <c:v>0.20827300000000001</c:v>
                </c:pt>
                <c:pt idx="2563">
                  <c:v>0.208727</c:v>
                </c:pt>
                <c:pt idx="2564">
                  <c:v>0.20880099999999999</c:v>
                </c:pt>
                <c:pt idx="2565">
                  <c:v>0.20888200000000001</c:v>
                </c:pt>
                <c:pt idx="2566">
                  <c:v>0.20899599999999999</c:v>
                </c:pt>
                <c:pt idx="2567">
                  <c:v>0.20905899999999999</c:v>
                </c:pt>
                <c:pt idx="2568">
                  <c:v>0.209116</c:v>
                </c:pt>
                <c:pt idx="2569">
                  <c:v>0.20912900000000001</c:v>
                </c:pt>
                <c:pt idx="2570">
                  <c:v>0.209149</c:v>
                </c:pt>
                <c:pt idx="2571">
                  <c:v>0.20926500000000001</c:v>
                </c:pt>
                <c:pt idx="2572">
                  <c:v>0.20938699999999999</c:v>
                </c:pt>
                <c:pt idx="2573">
                  <c:v>0.20940900000000001</c:v>
                </c:pt>
                <c:pt idx="2574">
                  <c:v>0.20943300000000001</c:v>
                </c:pt>
                <c:pt idx="2575">
                  <c:v>0.20954</c:v>
                </c:pt>
                <c:pt idx="2576">
                  <c:v>0.209596</c:v>
                </c:pt>
                <c:pt idx="2577">
                  <c:v>0.20970800000000001</c:v>
                </c:pt>
                <c:pt idx="2578">
                  <c:v>0.20986399999999999</c:v>
                </c:pt>
                <c:pt idx="2579">
                  <c:v>0.209983</c:v>
                </c:pt>
                <c:pt idx="2580">
                  <c:v>0.210096</c:v>
                </c:pt>
                <c:pt idx="2581">
                  <c:v>0.210315</c:v>
                </c:pt>
                <c:pt idx="2582">
                  <c:v>0.21044599999999999</c:v>
                </c:pt>
                <c:pt idx="2583">
                  <c:v>0.21051</c:v>
                </c:pt>
                <c:pt idx="2584">
                  <c:v>0.210891</c:v>
                </c:pt>
                <c:pt idx="2585">
                  <c:v>0.21096999999999999</c:v>
                </c:pt>
                <c:pt idx="2586">
                  <c:v>0.21115300000000001</c:v>
                </c:pt>
                <c:pt idx="2587">
                  <c:v>0.21130099999999999</c:v>
                </c:pt>
                <c:pt idx="2588">
                  <c:v>0.21137300000000001</c:v>
                </c:pt>
                <c:pt idx="2589">
                  <c:v>0.21149799999999999</c:v>
                </c:pt>
                <c:pt idx="2590">
                  <c:v>0.21151</c:v>
                </c:pt>
                <c:pt idx="2591">
                  <c:v>0.21171799999999999</c:v>
                </c:pt>
                <c:pt idx="2592">
                  <c:v>0.21185499999999999</c:v>
                </c:pt>
                <c:pt idx="2593">
                  <c:v>0.21190999999999999</c:v>
                </c:pt>
                <c:pt idx="2594">
                  <c:v>0.21207300000000001</c:v>
                </c:pt>
                <c:pt idx="2595">
                  <c:v>0.212258</c:v>
                </c:pt>
                <c:pt idx="2596">
                  <c:v>0.212505</c:v>
                </c:pt>
                <c:pt idx="2597">
                  <c:v>0.21263599999999999</c:v>
                </c:pt>
                <c:pt idx="2598">
                  <c:v>0.212646</c:v>
                </c:pt>
                <c:pt idx="2599">
                  <c:v>0.212673</c:v>
                </c:pt>
                <c:pt idx="2600">
                  <c:v>0.212703</c:v>
                </c:pt>
                <c:pt idx="2601">
                  <c:v>0.21271999999999999</c:v>
                </c:pt>
                <c:pt idx="2602">
                  <c:v>0.212836</c:v>
                </c:pt>
                <c:pt idx="2603">
                  <c:v>0.21291399999999999</c:v>
                </c:pt>
                <c:pt idx="2604">
                  <c:v>0.21295</c:v>
                </c:pt>
                <c:pt idx="2605">
                  <c:v>0.21302399999999999</c:v>
                </c:pt>
                <c:pt idx="2606">
                  <c:v>0.213059</c:v>
                </c:pt>
                <c:pt idx="2607">
                  <c:v>0.21314900000000001</c:v>
                </c:pt>
                <c:pt idx="2608">
                  <c:v>0.21323500000000001</c:v>
                </c:pt>
                <c:pt idx="2609">
                  <c:v>0.21324199999999999</c:v>
                </c:pt>
                <c:pt idx="2610">
                  <c:v>0.213338</c:v>
                </c:pt>
                <c:pt idx="2611">
                  <c:v>0.213391</c:v>
                </c:pt>
                <c:pt idx="2612">
                  <c:v>0.21339900000000001</c:v>
                </c:pt>
                <c:pt idx="2613">
                  <c:v>0.21340600000000001</c:v>
                </c:pt>
                <c:pt idx="2614">
                  <c:v>0.21344199999999999</c:v>
                </c:pt>
                <c:pt idx="2615">
                  <c:v>0.213445</c:v>
                </c:pt>
                <c:pt idx="2616">
                  <c:v>0.213589</c:v>
                </c:pt>
                <c:pt idx="2617">
                  <c:v>0.213642</c:v>
                </c:pt>
                <c:pt idx="2618">
                  <c:v>0.213697</c:v>
                </c:pt>
                <c:pt idx="2619">
                  <c:v>0.21374299999999999</c:v>
                </c:pt>
                <c:pt idx="2620">
                  <c:v>0.21396999999999999</c:v>
                </c:pt>
                <c:pt idx="2621">
                  <c:v>0.214113</c:v>
                </c:pt>
                <c:pt idx="2622">
                  <c:v>0.214166</c:v>
                </c:pt>
                <c:pt idx="2623">
                  <c:v>0.21434600000000001</c:v>
                </c:pt>
                <c:pt idx="2624">
                  <c:v>0.21445400000000001</c:v>
                </c:pt>
                <c:pt idx="2625">
                  <c:v>0.214946</c:v>
                </c:pt>
                <c:pt idx="2626">
                  <c:v>0.21499699999999999</c:v>
                </c:pt>
                <c:pt idx="2627">
                  <c:v>0.21504100000000001</c:v>
                </c:pt>
                <c:pt idx="2628">
                  <c:v>0.215119</c:v>
                </c:pt>
                <c:pt idx="2629">
                  <c:v>0.21521799999999999</c:v>
                </c:pt>
                <c:pt idx="2630">
                  <c:v>0.21521999999999999</c:v>
                </c:pt>
                <c:pt idx="2631">
                  <c:v>0.215252</c:v>
                </c:pt>
                <c:pt idx="2632">
                  <c:v>0.215555</c:v>
                </c:pt>
                <c:pt idx="2633">
                  <c:v>0.215559</c:v>
                </c:pt>
                <c:pt idx="2634">
                  <c:v>0.215723</c:v>
                </c:pt>
                <c:pt idx="2635">
                  <c:v>0.21573999999999999</c:v>
                </c:pt>
                <c:pt idx="2636">
                  <c:v>0.21584800000000001</c:v>
                </c:pt>
                <c:pt idx="2637">
                  <c:v>0.215974</c:v>
                </c:pt>
                <c:pt idx="2638">
                  <c:v>0.216029</c:v>
                </c:pt>
                <c:pt idx="2639">
                  <c:v>0.216118</c:v>
                </c:pt>
                <c:pt idx="2640">
                  <c:v>0.21627199999999999</c:v>
                </c:pt>
                <c:pt idx="2641">
                  <c:v>0.21629100000000001</c:v>
                </c:pt>
                <c:pt idx="2642">
                  <c:v>0.216334</c:v>
                </c:pt>
                <c:pt idx="2643">
                  <c:v>0.21637500000000001</c:v>
                </c:pt>
                <c:pt idx="2644">
                  <c:v>0.216529</c:v>
                </c:pt>
                <c:pt idx="2645">
                  <c:v>0.216554</c:v>
                </c:pt>
                <c:pt idx="2646">
                  <c:v>0.21657199999999999</c:v>
                </c:pt>
                <c:pt idx="2647">
                  <c:v>0.216721</c:v>
                </c:pt>
                <c:pt idx="2648">
                  <c:v>0.216752</c:v>
                </c:pt>
                <c:pt idx="2649">
                  <c:v>0.21679699999999999</c:v>
                </c:pt>
                <c:pt idx="2650">
                  <c:v>0.21698400000000001</c:v>
                </c:pt>
                <c:pt idx="2651">
                  <c:v>0.21714</c:v>
                </c:pt>
                <c:pt idx="2652">
                  <c:v>0.21715000000000001</c:v>
                </c:pt>
                <c:pt idx="2653">
                  <c:v>0.21721299999999999</c:v>
                </c:pt>
                <c:pt idx="2654">
                  <c:v>0.21729499999999999</c:v>
                </c:pt>
                <c:pt idx="2655">
                  <c:v>0.21731200000000001</c:v>
                </c:pt>
                <c:pt idx="2656">
                  <c:v>0.217331</c:v>
                </c:pt>
                <c:pt idx="2657">
                  <c:v>0.21735499999999999</c:v>
                </c:pt>
                <c:pt idx="2658">
                  <c:v>0.21737400000000001</c:v>
                </c:pt>
                <c:pt idx="2659">
                  <c:v>0.217476</c:v>
                </c:pt>
                <c:pt idx="2660">
                  <c:v>0.21753500000000001</c:v>
                </c:pt>
                <c:pt idx="2661">
                  <c:v>0.21757799999999999</c:v>
                </c:pt>
                <c:pt idx="2662">
                  <c:v>0.217803</c:v>
                </c:pt>
                <c:pt idx="2663">
                  <c:v>0.21801999999999999</c:v>
                </c:pt>
                <c:pt idx="2664">
                  <c:v>0.21804499999999999</c:v>
                </c:pt>
                <c:pt idx="2665">
                  <c:v>0.218054</c:v>
                </c:pt>
                <c:pt idx="2666">
                  <c:v>0.21829899999999999</c:v>
                </c:pt>
                <c:pt idx="2667">
                  <c:v>0.21831500000000001</c:v>
                </c:pt>
                <c:pt idx="2668">
                  <c:v>0.21837500000000001</c:v>
                </c:pt>
                <c:pt idx="2669">
                  <c:v>0.21837799999999999</c:v>
                </c:pt>
                <c:pt idx="2670">
                  <c:v>0.21870999999999999</c:v>
                </c:pt>
                <c:pt idx="2671">
                  <c:v>0.21890200000000001</c:v>
                </c:pt>
                <c:pt idx="2672">
                  <c:v>0.219001</c:v>
                </c:pt>
                <c:pt idx="2673">
                  <c:v>0.219059</c:v>
                </c:pt>
                <c:pt idx="2674">
                  <c:v>0.21926499999999999</c:v>
                </c:pt>
                <c:pt idx="2675">
                  <c:v>0.21932599999999999</c:v>
                </c:pt>
                <c:pt idx="2676">
                  <c:v>0.21935399999999999</c:v>
                </c:pt>
                <c:pt idx="2677">
                  <c:v>0.21938099999999999</c:v>
                </c:pt>
                <c:pt idx="2678">
                  <c:v>0.21942999999999999</c:v>
                </c:pt>
                <c:pt idx="2679">
                  <c:v>0.21948200000000001</c:v>
                </c:pt>
                <c:pt idx="2680">
                  <c:v>0.21951599999999999</c:v>
                </c:pt>
                <c:pt idx="2681">
                  <c:v>0.219528</c:v>
                </c:pt>
                <c:pt idx="2682">
                  <c:v>0.219581</c:v>
                </c:pt>
                <c:pt idx="2683">
                  <c:v>0.21976799999999999</c:v>
                </c:pt>
                <c:pt idx="2684">
                  <c:v>0.219911</c:v>
                </c:pt>
                <c:pt idx="2685">
                  <c:v>0.22006100000000001</c:v>
                </c:pt>
                <c:pt idx="2686">
                  <c:v>0.22015699999999999</c:v>
                </c:pt>
                <c:pt idx="2687">
                  <c:v>0.220245</c:v>
                </c:pt>
                <c:pt idx="2688">
                  <c:v>0.22031999999999999</c:v>
                </c:pt>
                <c:pt idx="2689">
                  <c:v>0.22036500000000001</c:v>
                </c:pt>
                <c:pt idx="2690">
                  <c:v>0.22062300000000001</c:v>
                </c:pt>
                <c:pt idx="2691">
                  <c:v>0.22067200000000001</c:v>
                </c:pt>
                <c:pt idx="2692">
                  <c:v>0.22087599999999999</c:v>
                </c:pt>
                <c:pt idx="2693">
                  <c:v>0.22092700000000001</c:v>
                </c:pt>
                <c:pt idx="2694">
                  <c:v>0.22092999999999999</c:v>
                </c:pt>
                <c:pt idx="2695">
                  <c:v>0.22109799999999999</c:v>
                </c:pt>
                <c:pt idx="2696">
                  <c:v>0.221163</c:v>
                </c:pt>
                <c:pt idx="2697">
                  <c:v>0.221252</c:v>
                </c:pt>
                <c:pt idx="2698">
                  <c:v>0.22140799999999999</c:v>
                </c:pt>
                <c:pt idx="2699">
                  <c:v>0.22145300000000001</c:v>
                </c:pt>
                <c:pt idx="2700">
                  <c:v>0.221529</c:v>
                </c:pt>
                <c:pt idx="2701">
                  <c:v>0.22154399999999999</c:v>
                </c:pt>
                <c:pt idx="2702">
                  <c:v>0.22176199999999999</c:v>
                </c:pt>
                <c:pt idx="2703">
                  <c:v>0.221807</c:v>
                </c:pt>
                <c:pt idx="2704">
                  <c:v>0.22189200000000001</c:v>
                </c:pt>
                <c:pt idx="2705">
                  <c:v>0.22192400000000001</c:v>
                </c:pt>
                <c:pt idx="2706">
                  <c:v>0.22231999999999999</c:v>
                </c:pt>
                <c:pt idx="2707">
                  <c:v>0.22232399999999999</c:v>
                </c:pt>
                <c:pt idx="2708">
                  <c:v>0.22242500000000001</c:v>
                </c:pt>
                <c:pt idx="2709">
                  <c:v>0.22243399999999999</c:v>
                </c:pt>
                <c:pt idx="2710">
                  <c:v>0.22253300000000001</c:v>
                </c:pt>
                <c:pt idx="2711">
                  <c:v>0.22279299999999999</c:v>
                </c:pt>
                <c:pt idx="2712">
                  <c:v>0.22281000000000001</c:v>
                </c:pt>
                <c:pt idx="2713">
                  <c:v>0.22282399999999999</c:v>
                </c:pt>
                <c:pt idx="2714">
                  <c:v>0.22284699999999999</c:v>
                </c:pt>
                <c:pt idx="2715">
                  <c:v>0.222855</c:v>
                </c:pt>
                <c:pt idx="2716">
                  <c:v>0.22289600000000001</c:v>
                </c:pt>
                <c:pt idx="2717">
                  <c:v>0.222967</c:v>
                </c:pt>
                <c:pt idx="2718">
                  <c:v>0.22306100000000001</c:v>
                </c:pt>
                <c:pt idx="2719">
                  <c:v>0.223222</c:v>
                </c:pt>
                <c:pt idx="2720">
                  <c:v>0.22334899999999999</c:v>
                </c:pt>
                <c:pt idx="2721">
                  <c:v>0.22336500000000001</c:v>
                </c:pt>
                <c:pt idx="2722">
                  <c:v>0.22336800000000001</c:v>
                </c:pt>
                <c:pt idx="2723">
                  <c:v>0.22358500000000001</c:v>
                </c:pt>
                <c:pt idx="2724">
                  <c:v>0.223603</c:v>
                </c:pt>
                <c:pt idx="2725">
                  <c:v>0.223606</c:v>
                </c:pt>
                <c:pt idx="2726">
                  <c:v>0.22378100000000001</c:v>
                </c:pt>
                <c:pt idx="2727">
                  <c:v>0.2238</c:v>
                </c:pt>
                <c:pt idx="2728">
                  <c:v>0.22390399999999999</c:v>
                </c:pt>
                <c:pt idx="2729">
                  <c:v>0.223908</c:v>
                </c:pt>
                <c:pt idx="2730">
                  <c:v>0.22392799999999999</c:v>
                </c:pt>
                <c:pt idx="2731">
                  <c:v>0.22394900000000001</c:v>
                </c:pt>
                <c:pt idx="2732">
                  <c:v>0.223966</c:v>
                </c:pt>
                <c:pt idx="2733">
                  <c:v>0.224028</c:v>
                </c:pt>
                <c:pt idx="2734">
                  <c:v>0.22404199999999999</c:v>
                </c:pt>
                <c:pt idx="2735">
                  <c:v>0.224107</c:v>
                </c:pt>
                <c:pt idx="2736">
                  <c:v>0.22464100000000001</c:v>
                </c:pt>
                <c:pt idx="2737">
                  <c:v>0.22473899999999999</c:v>
                </c:pt>
                <c:pt idx="2738">
                  <c:v>0.22496099999999999</c:v>
                </c:pt>
                <c:pt idx="2739">
                  <c:v>0.22501499999999999</c:v>
                </c:pt>
                <c:pt idx="2740">
                  <c:v>0.22514600000000001</c:v>
                </c:pt>
                <c:pt idx="2741">
                  <c:v>0.225162</c:v>
                </c:pt>
                <c:pt idx="2742">
                  <c:v>0.225192</c:v>
                </c:pt>
                <c:pt idx="2743">
                  <c:v>0.22533800000000001</c:v>
                </c:pt>
                <c:pt idx="2744">
                  <c:v>0.22534499999999999</c:v>
                </c:pt>
                <c:pt idx="2745">
                  <c:v>0.22552800000000001</c:v>
                </c:pt>
                <c:pt idx="2746">
                  <c:v>0.22559299999999999</c:v>
                </c:pt>
                <c:pt idx="2747">
                  <c:v>0.22577800000000001</c:v>
                </c:pt>
                <c:pt idx="2748">
                  <c:v>0.22581999999999999</c:v>
                </c:pt>
                <c:pt idx="2749">
                  <c:v>0.22590399999999999</c:v>
                </c:pt>
                <c:pt idx="2750">
                  <c:v>0.22600400000000001</c:v>
                </c:pt>
                <c:pt idx="2751">
                  <c:v>0.22611200000000001</c:v>
                </c:pt>
                <c:pt idx="2752">
                  <c:v>0.22625899999999999</c:v>
                </c:pt>
                <c:pt idx="2753">
                  <c:v>0.22627800000000001</c:v>
                </c:pt>
                <c:pt idx="2754">
                  <c:v>0.22640199999999999</c:v>
                </c:pt>
                <c:pt idx="2755">
                  <c:v>0.22667999999999999</c:v>
                </c:pt>
                <c:pt idx="2756">
                  <c:v>0.22676199999999999</c:v>
                </c:pt>
                <c:pt idx="2757">
                  <c:v>0.226775</c:v>
                </c:pt>
                <c:pt idx="2758">
                  <c:v>0.22679199999999999</c:v>
                </c:pt>
                <c:pt idx="2759">
                  <c:v>0.22693199999999999</c:v>
                </c:pt>
                <c:pt idx="2760">
                  <c:v>0.22706899999999999</c:v>
                </c:pt>
                <c:pt idx="2761">
                  <c:v>0.22717699999999999</c:v>
                </c:pt>
                <c:pt idx="2762">
                  <c:v>0.22747200000000001</c:v>
                </c:pt>
                <c:pt idx="2763">
                  <c:v>0.22776399999999999</c:v>
                </c:pt>
                <c:pt idx="2764">
                  <c:v>0.22783600000000001</c:v>
                </c:pt>
                <c:pt idx="2765">
                  <c:v>0.22794900000000001</c:v>
                </c:pt>
                <c:pt idx="2766">
                  <c:v>0.227964</c:v>
                </c:pt>
                <c:pt idx="2767">
                  <c:v>0.22806100000000001</c:v>
                </c:pt>
                <c:pt idx="2768">
                  <c:v>0.22808200000000001</c:v>
                </c:pt>
                <c:pt idx="2769">
                  <c:v>0.228162</c:v>
                </c:pt>
                <c:pt idx="2770">
                  <c:v>0.228493</c:v>
                </c:pt>
                <c:pt idx="2771">
                  <c:v>0.22858200000000001</c:v>
                </c:pt>
                <c:pt idx="2772">
                  <c:v>0.22859299999999999</c:v>
                </c:pt>
                <c:pt idx="2773">
                  <c:v>0.22870399999999999</c:v>
                </c:pt>
                <c:pt idx="2774">
                  <c:v>0.229239</c:v>
                </c:pt>
                <c:pt idx="2775">
                  <c:v>0.22949700000000001</c:v>
                </c:pt>
                <c:pt idx="2776">
                  <c:v>0.22978599999999999</c:v>
                </c:pt>
                <c:pt idx="2777">
                  <c:v>0.229826</c:v>
                </c:pt>
                <c:pt idx="2778">
                  <c:v>0.22997600000000001</c:v>
                </c:pt>
                <c:pt idx="2779">
                  <c:v>0.230044</c:v>
                </c:pt>
                <c:pt idx="2780">
                  <c:v>0.23008100000000001</c:v>
                </c:pt>
                <c:pt idx="2781">
                  <c:v>0.23008300000000001</c:v>
                </c:pt>
                <c:pt idx="2782">
                  <c:v>0.23008999999999999</c:v>
                </c:pt>
                <c:pt idx="2783">
                  <c:v>0.23018</c:v>
                </c:pt>
                <c:pt idx="2784">
                  <c:v>0.23028100000000001</c:v>
                </c:pt>
                <c:pt idx="2785">
                  <c:v>0.23047999999999999</c:v>
                </c:pt>
                <c:pt idx="2786">
                  <c:v>0.23062299999999999</c:v>
                </c:pt>
                <c:pt idx="2787">
                  <c:v>0.231267</c:v>
                </c:pt>
                <c:pt idx="2788">
                  <c:v>0.231512</c:v>
                </c:pt>
                <c:pt idx="2789">
                  <c:v>0.23182</c:v>
                </c:pt>
                <c:pt idx="2790">
                  <c:v>0.23183799999999999</c:v>
                </c:pt>
                <c:pt idx="2791">
                  <c:v>0.23184399999999999</c:v>
                </c:pt>
                <c:pt idx="2792">
                  <c:v>0.231882</c:v>
                </c:pt>
                <c:pt idx="2793">
                  <c:v>0.23191200000000001</c:v>
                </c:pt>
                <c:pt idx="2794">
                  <c:v>0.23200399999999999</c:v>
                </c:pt>
                <c:pt idx="2795">
                  <c:v>0.232074</c:v>
                </c:pt>
                <c:pt idx="2796">
                  <c:v>0.232103</c:v>
                </c:pt>
                <c:pt idx="2797">
                  <c:v>0.232236</c:v>
                </c:pt>
                <c:pt idx="2798">
                  <c:v>0.23227700000000001</c:v>
                </c:pt>
                <c:pt idx="2799">
                  <c:v>0.23236100000000001</c:v>
                </c:pt>
                <c:pt idx="2800">
                  <c:v>0.23238</c:v>
                </c:pt>
                <c:pt idx="2801">
                  <c:v>0.23241500000000001</c:v>
                </c:pt>
                <c:pt idx="2802">
                  <c:v>0.232461</c:v>
                </c:pt>
                <c:pt idx="2803">
                  <c:v>0.23250999999999999</c:v>
                </c:pt>
                <c:pt idx="2804">
                  <c:v>0.232599</c:v>
                </c:pt>
                <c:pt idx="2805">
                  <c:v>0.232933</c:v>
                </c:pt>
                <c:pt idx="2806">
                  <c:v>0.23341400000000001</c:v>
                </c:pt>
                <c:pt idx="2807">
                  <c:v>0.233544</c:v>
                </c:pt>
                <c:pt idx="2808">
                  <c:v>0.233931</c:v>
                </c:pt>
                <c:pt idx="2809">
                  <c:v>0.23399900000000001</c:v>
                </c:pt>
                <c:pt idx="2810">
                  <c:v>0.23444799999999999</c:v>
                </c:pt>
                <c:pt idx="2811">
                  <c:v>0.23492199999999999</c:v>
                </c:pt>
                <c:pt idx="2812">
                  <c:v>0.235152</c:v>
                </c:pt>
                <c:pt idx="2813">
                  <c:v>0.23519200000000001</c:v>
                </c:pt>
                <c:pt idx="2814">
                  <c:v>0.23531099999999999</c:v>
                </c:pt>
                <c:pt idx="2815">
                  <c:v>0.23563500000000001</c:v>
                </c:pt>
                <c:pt idx="2816">
                  <c:v>0.23566000000000001</c:v>
                </c:pt>
                <c:pt idx="2817">
                  <c:v>0.23574000000000001</c:v>
                </c:pt>
                <c:pt idx="2818">
                  <c:v>0.23696700000000001</c:v>
                </c:pt>
                <c:pt idx="2819">
                  <c:v>0.23700099999999999</c:v>
                </c:pt>
                <c:pt idx="2820">
                  <c:v>0.23710500000000001</c:v>
                </c:pt>
                <c:pt idx="2821">
                  <c:v>0.23741799999999999</c:v>
                </c:pt>
                <c:pt idx="2822">
                  <c:v>0.23769899999999999</c:v>
                </c:pt>
                <c:pt idx="2823">
                  <c:v>0.23779400000000001</c:v>
                </c:pt>
                <c:pt idx="2824">
                  <c:v>0.23783199999999999</c:v>
                </c:pt>
                <c:pt idx="2825">
                  <c:v>0.23807700000000001</c:v>
                </c:pt>
                <c:pt idx="2826">
                  <c:v>0.23812900000000001</c:v>
                </c:pt>
                <c:pt idx="2827">
                  <c:v>0.23830399999999999</c:v>
                </c:pt>
                <c:pt idx="2828">
                  <c:v>0.23837800000000001</c:v>
                </c:pt>
                <c:pt idx="2829">
                  <c:v>0.23841499999999999</c:v>
                </c:pt>
                <c:pt idx="2830">
                  <c:v>0.23850199999999999</c:v>
                </c:pt>
                <c:pt idx="2831">
                  <c:v>0.23885500000000001</c:v>
                </c:pt>
                <c:pt idx="2832">
                  <c:v>0.23924999999999999</c:v>
                </c:pt>
                <c:pt idx="2833">
                  <c:v>0.239343</c:v>
                </c:pt>
                <c:pt idx="2834">
                  <c:v>0.23946100000000001</c:v>
                </c:pt>
                <c:pt idx="2835">
                  <c:v>0.239511</c:v>
                </c:pt>
                <c:pt idx="2836">
                  <c:v>0.23986499999999999</c:v>
                </c:pt>
                <c:pt idx="2837">
                  <c:v>0.23987600000000001</c:v>
                </c:pt>
                <c:pt idx="2838">
                  <c:v>0.23990600000000001</c:v>
                </c:pt>
                <c:pt idx="2839">
                  <c:v>0.24008199999999999</c:v>
                </c:pt>
                <c:pt idx="2840">
                  <c:v>0.24051400000000001</c:v>
                </c:pt>
                <c:pt idx="2841">
                  <c:v>0.24054500000000001</c:v>
                </c:pt>
                <c:pt idx="2842">
                  <c:v>0.24060500000000001</c:v>
                </c:pt>
                <c:pt idx="2843">
                  <c:v>0.241059</c:v>
                </c:pt>
                <c:pt idx="2844">
                  <c:v>0.24136199999999999</c:v>
                </c:pt>
                <c:pt idx="2845">
                  <c:v>0.241365</c:v>
                </c:pt>
                <c:pt idx="2846">
                  <c:v>0.241567</c:v>
                </c:pt>
                <c:pt idx="2847">
                  <c:v>0.24162400000000001</c:v>
                </c:pt>
                <c:pt idx="2848">
                  <c:v>0.241671</c:v>
                </c:pt>
                <c:pt idx="2849">
                  <c:v>0.24186199999999999</c:v>
                </c:pt>
                <c:pt idx="2850">
                  <c:v>0.24188599999999999</c:v>
                </c:pt>
                <c:pt idx="2851">
                  <c:v>0.242865</c:v>
                </c:pt>
                <c:pt idx="2852">
                  <c:v>0.24290600000000001</c:v>
                </c:pt>
                <c:pt idx="2853">
                  <c:v>0.242918</c:v>
                </c:pt>
                <c:pt idx="2854">
                  <c:v>0.24373500000000001</c:v>
                </c:pt>
                <c:pt idx="2855">
                  <c:v>0.243782</c:v>
                </c:pt>
                <c:pt idx="2856">
                  <c:v>0.243811</c:v>
                </c:pt>
                <c:pt idx="2857">
                  <c:v>0.24393100000000001</c:v>
                </c:pt>
                <c:pt idx="2858">
                  <c:v>0.24402499999999999</c:v>
                </c:pt>
                <c:pt idx="2859">
                  <c:v>0.24410599999999999</c:v>
                </c:pt>
                <c:pt idx="2860">
                  <c:v>0.244254</c:v>
                </c:pt>
                <c:pt idx="2861">
                  <c:v>0.24448300000000001</c:v>
                </c:pt>
                <c:pt idx="2862">
                  <c:v>0.244506</c:v>
                </c:pt>
                <c:pt idx="2863">
                  <c:v>0.24452399999999999</c:v>
                </c:pt>
                <c:pt idx="2864">
                  <c:v>0.244895</c:v>
                </c:pt>
                <c:pt idx="2865">
                  <c:v>0.24526400000000001</c:v>
                </c:pt>
                <c:pt idx="2866">
                  <c:v>0.24535299999999999</c:v>
                </c:pt>
                <c:pt idx="2867">
                  <c:v>0.24537500000000001</c:v>
                </c:pt>
                <c:pt idx="2868">
                  <c:v>0.245396</c:v>
                </c:pt>
                <c:pt idx="2869">
                  <c:v>0.24543899999999999</c:v>
                </c:pt>
                <c:pt idx="2870">
                  <c:v>0.245864</c:v>
                </c:pt>
                <c:pt idx="2871">
                  <c:v>0.24589800000000001</c:v>
                </c:pt>
                <c:pt idx="2872">
                  <c:v>0.24604400000000001</c:v>
                </c:pt>
                <c:pt idx="2873">
                  <c:v>0.24619199999999999</c:v>
                </c:pt>
                <c:pt idx="2874">
                  <c:v>0.246256</c:v>
                </c:pt>
                <c:pt idx="2875">
                  <c:v>0.24642900000000001</c:v>
                </c:pt>
                <c:pt idx="2876">
                  <c:v>0.24648700000000001</c:v>
                </c:pt>
                <c:pt idx="2877">
                  <c:v>0.24651899999999999</c:v>
                </c:pt>
                <c:pt idx="2878">
                  <c:v>0.24671199999999999</c:v>
                </c:pt>
                <c:pt idx="2879">
                  <c:v>0.24673400000000001</c:v>
                </c:pt>
                <c:pt idx="2880">
                  <c:v>0.246753</c:v>
                </c:pt>
                <c:pt idx="2881">
                  <c:v>0.246971</c:v>
                </c:pt>
                <c:pt idx="2882">
                  <c:v>0.24707399999999999</c:v>
                </c:pt>
                <c:pt idx="2883">
                  <c:v>0.24710199999999999</c:v>
                </c:pt>
                <c:pt idx="2884">
                  <c:v>0.24721000000000001</c:v>
                </c:pt>
                <c:pt idx="2885">
                  <c:v>0.24740000000000001</c:v>
                </c:pt>
                <c:pt idx="2886">
                  <c:v>0.24757000000000001</c:v>
                </c:pt>
                <c:pt idx="2887">
                  <c:v>0.24784999999999999</c:v>
                </c:pt>
                <c:pt idx="2888">
                  <c:v>0.24790000000000001</c:v>
                </c:pt>
                <c:pt idx="2889">
                  <c:v>0.24795</c:v>
                </c:pt>
                <c:pt idx="2890">
                  <c:v>0.248164</c:v>
                </c:pt>
                <c:pt idx="2891">
                  <c:v>0.24838399999999999</c:v>
                </c:pt>
                <c:pt idx="2892">
                  <c:v>0.24848799999999999</c:v>
                </c:pt>
                <c:pt idx="2893">
                  <c:v>0.24868199999999999</c:v>
                </c:pt>
                <c:pt idx="2894">
                  <c:v>0.24873000000000001</c:v>
                </c:pt>
                <c:pt idx="2895">
                  <c:v>0.249253</c:v>
                </c:pt>
                <c:pt idx="2896">
                  <c:v>0.249473</c:v>
                </c:pt>
                <c:pt idx="2897">
                  <c:v>0.24999199999999999</c:v>
                </c:pt>
                <c:pt idx="2898">
                  <c:v>0.25006600000000001</c:v>
                </c:pt>
                <c:pt idx="2899">
                  <c:v>0.25035800000000002</c:v>
                </c:pt>
                <c:pt idx="2900">
                  <c:v>0.25063600000000003</c:v>
                </c:pt>
                <c:pt idx="2901">
                  <c:v>0.25064900000000001</c:v>
                </c:pt>
                <c:pt idx="2902">
                  <c:v>0.25098999999999999</c:v>
                </c:pt>
                <c:pt idx="2903">
                  <c:v>0.25116100000000002</c:v>
                </c:pt>
                <c:pt idx="2904">
                  <c:v>0.25140699999999999</c:v>
                </c:pt>
                <c:pt idx="2905">
                  <c:v>0.251751</c:v>
                </c:pt>
                <c:pt idx="2906">
                  <c:v>0.25199500000000002</c:v>
                </c:pt>
                <c:pt idx="2907">
                  <c:v>0.25200499999999998</c:v>
                </c:pt>
                <c:pt idx="2908">
                  <c:v>0.25206000000000001</c:v>
                </c:pt>
                <c:pt idx="2909">
                  <c:v>0.25206499999999998</c:v>
                </c:pt>
                <c:pt idx="2910">
                  <c:v>0.25235200000000002</c:v>
                </c:pt>
                <c:pt idx="2911">
                  <c:v>0.25261400000000001</c:v>
                </c:pt>
                <c:pt idx="2912">
                  <c:v>0.25278699999999998</c:v>
                </c:pt>
                <c:pt idx="2913">
                  <c:v>0.25320199999999998</c:v>
                </c:pt>
                <c:pt idx="2914">
                  <c:v>0.25353999999999999</c:v>
                </c:pt>
                <c:pt idx="2915">
                  <c:v>0.25355699999999998</c:v>
                </c:pt>
                <c:pt idx="2916">
                  <c:v>0.25385999999999997</c:v>
                </c:pt>
                <c:pt idx="2917">
                  <c:v>0.25414900000000001</c:v>
                </c:pt>
                <c:pt idx="2918">
                  <c:v>0.25429499999999999</c:v>
                </c:pt>
                <c:pt idx="2919">
                  <c:v>0.25475100000000001</c:v>
                </c:pt>
                <c:pt idx="2920">
                  <c:v>0.25484800000000002</c:v>
                </c:pt>
                <c:pt idx="2921">
                  <c:v>0.25544899999999998</c:v>
                </c:pt>
                <c:pt idx="2922">
                  <c:v>0.25561899999999999</c:v>
                </c:pt>
                <c:pt idx="2923">
                  <c:v>0.255718</c:v>
                </c:pt>
                <c:pt idx="2924">
                  <c:v>0.255936</c:v>
                </c:pt>
                <c:pt idx="2925">
                  <c:v>0.25624599999999997</c:v>
                </c:pt>
                <c:pt idx="2926">
                  <c:v>0.256326</c:v>
                </c:pt>
                <c:pt idx="2927">
                  <c:v>0.256332</c:v>
                </c:pt>
                <c:pt idx="2928">
                  <c:v>0.25649100000000002</c:v>
                </c:pt>
                <c:pt idx="2929">
                  <c:v>0.25673400000000002</c:v>
                </c:pt>
                <c:pt idx="2930">
                  <c:v>0.25675300000000001</c:v>
                </c:pt>
                <c:pt idx="2931">
                  <c:v>0.25687199999999999</c:v>
                </c:pt>
                <c:pt idx="2932">
                  <c:v>0.257135</c:v>
                </c:pt>
                <c:pt idx="2933">
                  <c:v>0.257162</c:v>
                </c:pt>
                <c:pt idx="2934">
                  <c:v>0.25724000000000002</c:v>
                </c:pt>
                <c:pt idx="2935">
                  <c:v>0.25734400000000002</c:v>
                </c:pt>
                <c:pt idx="2936">
                  <c:v>0.25756000000000001</c:v>
                </c:pt>
                <c:pt idx="2937">
                  <c:v>0.25757999999999998</c:v>
                </c:pt>
                <c:pt idx="2938">
                  <c:v>0.25774900000000001</c:v>
                </c:pt>
                <c:pt idx="2939">
                  <c:v>0.25778899999999999</c:v>
                </c:pt>
                <c:pt idx="2940">
                  <c:v>0.258301</c:v>
                </c:pt>
                <c:pt idx="2941">
                  <c:v>0.25839400000000001</c:v>
                </c:pt>
                <c:pt idx="2942">
                  <c:v>0.25851000000000002</c:v>
                </c:pt>
                <c:pt idx="2943">
                  <c:v>0.25890999999999997</c:v>
                </c:pt>
                <c:pt idx="2944">
                  <c:v>0.25903500000000002</c:v>
                </c:pt>
                <c:pt idx="2945">
                  <c:v>0.25909399999999999</c:v>
                </c:pt>
                <c:pt idx="2946">
                  <c:v>0.25922800000000001</c:v>
                </c:pt>
                <c:pt idx="2947">
                  <c:v>0.25949800000000001</c:v>
                </c:pt>
                <c:pt idx="2948">
                  <c:v>0.260042</c:v>
                </c:pt>
                <c:pt idx="2949">
                  <c:v>0.26023099999999999</c:v>
                </c:pt>
                <c:pt idx="2950">
                  <c:v>0.26058500000000001</c:v>
                </c:pt>
                <c:pt idx="2951">
                  <c:v>0.26071100000000003</c:v>
                </c:pt>
                <c:pt idx="2952">
                  <c:v>0.26086999999999999</c:v>
                </c:pt>
                <c:pt idx="2953">
                  <c:v>0.260905</c:v>
                </c:pt>
                <c:pt idx="2954">
                  <c:v>0.26103100000000001</c:v>
                </c:pt>
                <c:pt idx="2955">
                  <c:v>0.26107599999999997</c:v>
                </c:pt>
                <c:pt idx="2956">
                  <c:v>0.26144200000000001</c:v>
                </c:pt>
                <c:pt idx="2957">
                  <c:v>0.26145800000000002</c:v>
                </c:pt>
                <c:pt idx="2958">
                  <c:v>0.26163700000000001</c:v>
                </c:pt>
                <c:pt idx="2959">
                  <c:v>0.26192100000000001</c:v>
                </c:pt>
                <c:pt idx="2960">
                  <c:v>0.262075</c:v>
                </c:pt>
                <c:pt idx="2961">
                  <c:v>0.26260299999999998</c:v>
                </c:pt>
                <c:pt idx="2962">
                  <c:v>0.26285799999999998</c:v>
                </c:pt>
                <c:pt idx="2963">
                  <c:v>0.26353300000000002</c:v>
                </c:pt>
                <c:pt idx="2964">
                  <c:v>0.264436</c:v>
                </c:pt>
                <c:pt idx="2965">
                  <c:v>0.26460899999999998</c:v>
                </c:pt>
                <c:pt idx="2966">
                  <c:v>0.26463799999999998</c:v>
                </c:pt>
                <c:pt idx="2967">
                  <c:v>0.26516299999999998</c:v>
                </c:pt>
                <c:pt idx="2968">
                  <c:v>0.265598</c:v>
                </c:pt>
                <c:pt idx="2969">
                  <c:v>0.26563500000000001</c:v>
                </c:pt>
                <c:pt idx="2970">
                  <c:v>0.26655000000000001</c:v>
                </c:pt>
                <c:pt idx="2971">
                  <c:v>0.26688299999999998</c:v>
                </c:pt>
                <c:pt idx="2972">
                  <c:v>0.26711099999999999</c:v>
                </c:pt>
                <c:pt idx="2973">
                  <c:v>0.26738899999999999</c:v>
                </c:pt>
                <c:pt idx="2974">
                  <c:v>0.26761400000000002</c:v>
                </c:pt>
                <c:pt idx="2975">
                  <c:v>0.26767299999999999</c:v>
                </c:pt>
                <c:pt idx="2976">
                  <c:v>0.26799699999999999</c:v>
                </c:pt>
                <c:pt idx="2977">
                  <c:v>0.26808700000000002</c:v>
                </c:pt>
                <c:pt idx="2978">
                  <c:v>0.26831300000000002</c:v>
                </c:pt>
                <c:pt idx="2979">
                  <c:v>0.26839800000000003</c:v>
                </c:pt>
                <c:pt idx="2980">
                  <c:v>0.26845000000000002</c:v>
                </c:pt>
                <c:pt idx="2981">
                  <c:v>0.26851999999999998</c:v>
                </c:pt>
                <c:pt idx="2982">
                  <c:v>0.26877899999999999</c:v>
                </c:pt>
                <c:pt idx="2983">
                  <c:v>0.26955699999999999</c:v>
                </c:pt>
                <c:pt idx="2984">
                  <c:v>0.269679</c:v>
                </c:pt>
                <c:pt idx="2985">
                  <c:v>0.26996399999999998</c:v>
                </c:pt>
                <c:pt idx="2986">
                  <c:v>0.26997900000000002</c:v>
                </c:pt>
                <c:pt idx="2987">
                  <c:v>0.26998699999999998</c:v>
                </c:pt>
                <c:pt idx="2988">
                  <c:v>0.27030900000000002</c:v>
                </c:pt>
                <c:pt idx="2989">
                  <c:v>0.27059800000000001</c:v>
                </c:pt>
                <c:pt idx="2990">
                  <c:v>0.27061299999999999</c:v>
                </c:pt>
                <c:pt idx="2991">
                  <c:v>0.27078200000000002</c:v>
                </c:pt>
                <c:pt idx="2992">
                  <c:v>0.27115600000000001</c:v>
                </c:pt>
                <c:pt idx="2993">
                  <c:v>0.27189200000000002</c:v>
                </c:pt>
                <c:pt idx="2994">
                  <c:v>0.27196900000000002</c:v>
                </c:pt>
                <c:pt idx="2995">
                  <c:v>0.27211999999999997</c:v>
                </c:pt>
                <c:pt idx="2996">
                  <c:v>0.27257300000000001</c:v>
                </c:pt>
                <c:pt idx="2997">
                  <c:v>0.272727</c:v>
                </c:pt>
                <c:pt idx="2998">
                  <c:v>0.27283200000000002</c:v>
                </c:pt>
                <c:pt idx="2999">
                  <c:v>0.27423999999999998</c:v>
                </c:pt>
                <c:pt idx="3000">
                  <c:v>0.27426699999999998</c:v>
                </c:pt>
                <c:pt idx="3001">
                  <c:v>0.274368</c:v>
                </c:pt>
                <c:pt idx="3002">
                  <c:v>0.27450000000000002</c:v>
                </c:pt>
                <c:pt idx="3003">
                  <c:v>0.274642</c:v>
                </c:pt>
                <c:pt idx="3004">
                  <c:v>0.27469100000000002</c:v>
                </c:pt>
                <c:pt idx="3005">
                  <c:v>0.27483000000000002</c:v>
                </c:pt>
                <c:pt idx="3006">
                  <c:v>0.27535100000000001</c:v>
                </c:pt>
                <c:pt idx="3007">
                  <c:v>0.27550799999999998</c:v>
                </c:pt>
                <c:pt idx="3008">
                  <c:v>0.276287</c:v>
                </c:pt>
                <c:pt idx="3009">
                  <c:v>0.27629999999999999</c:v>
                </c:pt>
                <c:pt idx="3010">
                  <c:v>0.276368</c:v>
                </c:pt>
                <c:pt idx="3011">
                  <c:v>0.276447</c:v>
                </c:pt>
                <c:pt idx="3012">
                  <c:v>0.276644</c:v>
                </c:pt>
                <c:pt idx="3013">
                  <c:v>0.27665800000000002</c:v>
                </c:pt>
                <c:pt idx="3014">
                  <c:v>0.27671600000000002</c:v>
                </c:pt>
                <c:pt idx="3015">
                  <c:v>0.276752</c:v>
                </c:pt>
                <c:pt idx="3016">
                  <c:v>0.27692</c:v>
                </c:pt>
                <c:pt idx="3017">
                  <c:v>0.27694099999999999</c:v>
                </c:pt>
                <c:pt idx="3018">
                  <c:v>0.27731600000000001</c:v>
                </c:pt>
                <c:pt idx="3019">
                  <c:v>0.27736</c:v>
                </c:pt>
                <c:pt idx="3020">
                  <c:v>0.277837</c:v>
                </c:pt>
                <c:pt idx="3021">
                  <c:v>0.278806</c:v>
                </c:pt>
                <c:pt idx="3022">
                  <c:v>0.27891500000000002</c:v>
                </c:pt>
                <c:pt idx="3023">
                  <c:v>0.27894000000000002</c:v>
                </c:pt>
                <c:pt idx="3024">
                  <c:v>0.27928599999999998</c:v>
                </c:pt>
                <c:pt idx="3025">
                  <c:v>0.28019100000000002</c:v>
                </c:pt>
                <c:pt idx="3026">
                  <c:v>0.28035100000000002</c:v>
                </c:pt>
                <c:pt idx="3027">
                  <c:v>0.280615</c:v>
                </c:pt>
                <c:pt idx="3028">
                  <c:v>0.28068500000000002</c:v>
                </c:pt>
                <c:pt idx="3029">
                  <c:v>0.28105999999999998</c:v>
                </c:pt>
                <c:pt idx="3030">
                  <c:v>0.28121800000000002</c:v>
                </c:pt>
                <c:pt idx="3031">
                  <c:v>0.28135500000000002</c:v>
                </c:pt>
                <c:pt idx="3032">
                  <c:v>0.28145599999999998</c:v>
                </c:pt>
                <c:pt idx="3033">
                  <c:v>0.281696</c:v>
                </c:pt>
                <c:pt idx="3034">
                  <c:v>0.281947</c:v>
                </c:pt>
                <c:pt idx="3035">
                  <c:v>0.28206500000000001</c:v>
                </c:pt>
                <c:pt idx="3036">
                  <c:v>0.28229500000000002</c:v>
                </c:pt>
                <c:pt idx="3037">
                  <c:v>0.28246100000000002</c:v>
                </c:pt>
                <c:pt idx="3038">
                  <c:v>0.28273799999999999</c:v>
                </c:pt>
                <c:pt idx="3039">
                  <c:v>0.28309600000000001</c:v>
                </c:pt>
                <c:pt idx="3040">
                  <c:v>0.28314</c:v>
                </c:pt>
                <c:pt idx="3041">
                  <c:v>0.28338799999999997</c:v>
                </c:pt>
                <c:pt idx="3042">
                  <c:v>0.283831</c:v>
                </c:pt>
                <c:pt idx="3043">
                  <c:v>0.28398099999999998</c:v>
                </c:pt>
                <c:pt idx="3044">
                  <c:v>0.284105</c:v>
                </c:pt>
                <c:pt idx="3045">
                  <c:v>0.28423799999999999</c:v>
                </c:pt>
                <c:pt idx="3046">
                  <c:v>0.28425699999999998</c:v>
                </c:pt>
                <c:pt idx="3047">
                  <c:v>0.28428999999999999</c:v>
                </c:pt>
                <c:pt idx="3048">
                  <c:v>0.28468199999999999</c:v>
                </c:pt>
                <c:pt idx="3049">
                  <c:v>0.28505399999999997</c:v>
                </c:pt>
                <c:pt idx="3050">
                  <c:v>0.285136</c:v>
                </c:pt>
                <c:pt idx="3051">
                  <c:v>0.28523700000000002</c:v>
                </c:pt>
                <c:pt idx="3052">
                  <c:v>0.28585300000000002</c:v>
                </c:pt>
                <c:pt idx="3053">
                  <c:v>0.28620800000000002</c:v>
                </c:pt>
                <c:pt idx="3054">
                  <c:v>0.28693400000000002</c:v>
                </c:pt>
                <c:pt idx="3055">
                  <c:v>0.28694700000000001</c:v>
                </c:pt>
                <c:pt idx="3056">
                  <c:v>0.28706199999999998</c:v>
                </c:pt>
                <c:pt idx="3057">
                  <c:v>0.287358</c:v>
                </c:pt>
                <c:pt idx="3058">
                  <c:v>0.28748000000000001</c:v>
                </c:pt>
                <c:pt idx="3059">
                  <c:v>0.28767799999999999</c:v>
                </c:pt>
                <c:pt idx="3060">
                  <c:v>0.28816199999999997</c:v>
                </c:pt>
                <c:pt idx="3061">
                  <c:v>0.28854000000000002</c:v>
                </c:pt>
                <c:pt idx="3062">
                  <c:v>0.28895599999999999</c:v>
                </c:pt>
                <c:pt idx="3063">
                  <c:v>0.28896100000000002</c:v>
                </c:pt>
                <c:pt idx="3064">
                  <c:v>0.28903499999999999</c:v>
                </c:pt>
                <c:pt idx="3065">
                  <c:v>0.28960900000000001</c:v>
                </c:pt>
                <c:pt idx="3066">
                  <c:v>0.289636</c:v>
                </c:pt>
                <c:pt idx="3067">
                  <c:v>0.28974499999999997</c:v>
                </c:pt>
                <c:pt idx="3068">
                  <c:v>0.290188</c:v>
                </c:pt>
                <c:pt idx="3069">
                  <c:v>0.2903</c:v>
                </c:pt>
                <c:pt idx="3070">
                  <c:v>0.29043400000000003</c:v>
                </c:pt>
                <c:pt idx="3071">
                  <c:v>0.29113800000000001</c:v>
                </c:pt>
                <c:pt idx="3072">
                  <c:v>0.29126999999999997</c:v>
                </c:pt>
                <c:pt idx="3073">
                  <c:v>0.291375</c:v>
                </c:pt>
                <c:pt idx="3074">
                  <c:v>0.291854</c:v>
                </c:pt>
                <c:pt idx="3075">
                  <c:v>0.292294</c:v>
                </c:pt>
                <c:pt idx="3076">
                  <c:v>0.29237800000000003</c:v>
                </c:pt>
                <c:pt idx="3077">
                  <c:v>0.29248299999999999</c:v>
                </c:pt>
                <c:pt idx="3078">
                  <c:v>0.29261399999999999</c:v>
                </c:pt>
                <c:pt idx="3079">
                  <c:v>0.29332000000000003</c:v>
                </c:pt>
                <c:pt idx="3080">
                  <c:v>0.29336699999999999</c:v>
                </c:pt>
                <c:pt idx="3081">
                  <c:v>0.29393799999999998</c:v>
                </c:pt>
                <c:pt idx="3082">
                  <c:v>0.29446600000000001</c:v>
                </c:pt>
                <c:pt idx="3083">
                  <c:v>0.29502</c:v>
                </c:pt>
                <c:pt idx="3084">
                  <c:v>0.29536600000000002</c:v>
                </c:pt>
                <c:pt idx="3085">
                  <c:v>0.2959</c:v>
                </c:pt>
                <c:pt idx="3086">
                  <c:v>0.29591800000000001</c:v>
                </c:pt>
                <c:pt idx="3087">
                  <c:v>0.29645300000000002</c:v>
                </c:pt>
                <c:pt idx="3088">
                  <c:v>0.29659400000000002</c:v>
                </c:pt>
                <c:pt idx="3089">
                  <c:v>0.298369</c:v>
                </c:pt>
                <c:pt idx="3090">
                  <c:v>0.29844999999999999</c:v>
                </c:pt>
                <c:pt idx="3091">
                  <c:v>0.29938799999999999</c:v>
                </c:pt>
                <c:pt idx="3092">
                  <c:v>0.30258699999999999</c:v>
                </c:pt>
                <c:pt idx="3093">
                  <c:v>0.30429400000000001</c:v>
                </c:pt>
                <c:pt idx="3094">
                  <c:v>0.30451299999999998</c:v>
                </c:pt>
                <c:pt idx="3095">
                  <c:v>0.305253</c:v>
                </c:pt>
                <c:pt idx="3096">
                  <c:v>0.30540699999999998</c:v>
                </c:pt>
                <c:pt idx="3097">
                  <c:v>0.30566399999999999</c:v>
                </c:pt>
                <c:pt idx="3098">
                  <c:v>0.30632799999999999</c:v>
                </c:pt>
                <c:pt idx="3099">
                  <c:v>0.30650100000000002</c:v>
                </c:pt>
                <c:pt idx="3100">
                  <c:v>0.30679200000000001</c:v>
                </c:pt>
                <c:pt idx="3101">
                  <c:v>0.30704599999999999</c:v>
                </c:pt>
                <c:pt idx="3102">
                  <c:v>0.30748399999999998</c:v>
                </c:pt>
                <c:pt idx="3103">
                  <c:v>0.30865999999999999</c:v>
                </c:pt>
                <c:pt idx="3104">
                  <c:v>0.308672</c:v>
                </c:pt>
                <c:pt idx="3105">
                  <c:v>0.30948199999999998</c:v>
                </c:pt>
                <c:pt idx="3106">
                  <c:v>0.31023200000000001</c:v>
                </c:pt>
                <c:pt idx="3107">
                  <c:v>0.31068600000000002</c:v>
                </c:pt>
                <c:pt idx="3108">
                  <c:v>0.31072</c:v>
                </c:pt>
                <c:pt idx="3109">
                  <c:v>0.31093300000000001</c:v>
                </c:pt>
                <c:pt idx="3110">
                  <c:v>0.31096099999999999</c:v>
                </c:pt>
                <c:pt idx="3111">
                  <c:v>0.31126799999999999</c:v>
                </c:pt>
                <c:pt idx="3112">
                  <c:v>0.31150499999999998</c:v>
                </c:pt>
                <c:pt idx="3113">
                  <c:v>0.31154799999999999</c:v>
                </c:pt>
                <c:pt idx="3114">
                  <c:v>0.31211800000000001</c:v>
                </c:pt>
                <c:pt idx="3115">
                  <c:v>0.312218</c:v>
                </c:pt>
                <c:pt idx="3116">
                  <c:v>0.31262099999999998</c:v>
                </c:pt>
                <c:pt idx="3117">
                  <c:v>0.312913</c:v>
                </c:pt>
                <c:pt idx="3118">
                  <c:v>0.31293599999999999</c:v>
                </c:pt>
                <c:pt idx="3119">
                  <c:v>0.313363</c:v>
                </c:pt>
                <c:pt idx="3120">
                  <c:v>0.313558</c:v>
                </c:pt>
                <c:pt idx="3121">
                  <c:v>0.31369799999999998</c:v>
                </c:pt>
                <c:pt idx="3122">
                  <c:v>0.313774</c:v>
                </c:pt>
                <c:pt idx="3123">
                  <c:v>0.31377699999999997</c:v>
                </c:pt>
                <c:pt idx="3124">
                  <c:v>0.31412400000000001</c:v>
                </c:pt>
                <c:pt idx="3125">
                  <c:v>0.31414199999999998</c:v>
                </c:pt>
                <c:pt idx="3126">
                  <c:v>0.31464999999999999</c:v>
                </c:pt>
                <c:pt idx="3127">
                  <c:v>0.31492399999999998</c:v>
                </c:pt>
                <c:pt idx="3128">
                  <c:v>0.31509999999999999</c:v>
                </c:pt>
                <c:pt idx="3129">
                  <c:v>0.31542900000000001</c:v>
                </c:pt>
                <c:pt idx="3130">
                  <c:v>0.31553799999999999</c:v>
                </c:pt>
                <c:pt idx="3131">
                  <c:v>0.315687</c:v>
                </c:pt>
                <c:pt idx="3132">
                  <c:v>0.31575199999999998</c:v>
                </c:pt>
                <c:pt idx="3133">
                  <c:v>0.31620900000000002</c:v>
                </c:pt>
                <c:pt idx="3134">
                  <c:v>0.31669999999999998</c:v>
                </c:pt>
                <c:pt idx="3135">
                  <c:v>0.31677699999999998</c:v>
                </c:pt>
                <c:pt idx="3136">
                  <c:v>0.31683099999999997</c:v>
                </c:pt>
                <c:pt idx="3137">
                  <c:v>0.31742999999999999</c:v>
                </c:pt>
                <c:pt idx="3138">
                  <c:v>0.31770399999999999</c:v>
                </c:pt>
                <c:pt idx="3139">
                  <c:v>0.317824</c:v>
                </c:pt>
                <c:pt idx="3140">
                  <c:v>0.31837700000000002</c:v>
                </c:pt>
                <c:pt idx="3141">
                  <c:v>0.31849899999999998</c:v>
                </c:pt>
                <c:pt idx="3142">
                  <c:v>0.31877299999999997</c:v>
                </c:pt>
                <c:pt idx="3143">
                  <c:v>0.31886700000000001</c:v>
                </c:pt>
                <c:pt idx="3144">
                  <c:v>0.31892399999999999</c:v>
                </c:pt>
                <c:pt idx="3145">
                  <c:v>0.31895600000000002</c:v>
                </c:pt>
                <c:pt idx="3146">
                  <c:v>0.31918400000000002</c:v>
                </c:pt>
                <c:pt idx="3147">
                  <c:v>0.31927299999999997</c:v>
                </c:pt>
                <c:pt idx="3148">
                  <c:v>0.31938899999999998</c:v>
                </c:pt>
                <c:pt idx="3149">
                  <c:v>0.31939699999999999</c:v>
                </c:pt>
                <c:pt idx="3150">
                  <c:v>0.31952799999999998</c:v>
                </c:pt>
                <c:pt idx="3151">
                  <c:v>0.319577</c:v>
                </c:pt>
                <c:pt idx="3152">
                  <c:v>0.32014700000000001</c:v>
                </c:pt>
                <c:pt idx="3153">
                  <c:v>0.32069199999999998</c:v>
                </c:pt>
                <c:pt idx="3154">
                  <c:v>0.32092999999999999</c:v>
                </c:pt>
                <c:pt idx="3155">
                  <c:v>0.32096400000000003</c:v>
                </c:pt>
                <c:pt idx="3156">
                  <c:v>0.32127299999999998</c:v>
                </c:pt>
                <c:pt idx="3157">
                  <c:v>0.32129400000000002</c:v>
                </c:pt>
                <c:pt idx="3158">
                  <c:v>0.321658</c:v>
                </c:pt>
                <c:pt idx="3159">
                  <c:v>0.32186900000000002</c:v>
                </c:pt>
                <c:pt idx="3160">
                  <c:v>0.32212000000000002</c:v>
                </c:pt>
                <c:pt idx="3161">
                  <c:v>0.322133</c:v>
                </c:pt>
                <c:pt idx="3162">
                  <c:v>0.32282</c:v>
                </c:pt>
                <c:pt idx="3163">
                  <c:v>0.32430199999999998</c:v>
                </c:pt>
                <c:pt idx="3164">
                  <c:v>0.32450899999999999</c:v>
                </c:pt>
                <c:pt idx="3165">
                  <c:v>0.325735</c:v>
                </c:pt>
                <c:pt idx="3166">
                  <c:v>0.32589600000000002</c:v>
                </c:pt>
                <c:pt idx="3167">
                  <c:v>0.32699699999999998</c:v>
                </c:pt>
                <c:pt idx="3168">
                  <c:v>0.327428</c:v>
                </c:pt>
                <c:pt idx="3169">
                  <c:v>0.32800800000000002</c:v>
                </c:pt>
                <c:pt idx="3170">
                  <c:v>0.328125</c:v>
                </c:pt>
                <c:pt idx="3171">
                  <c:v>0.32888800000000001</c:v>
                </c:pt>
                <c:pt idx="3172">
                  <c:v>0.32933400000000002</c:v>
                </c:pt>
                <c:pt idx="3173">
                  <c:v>0.33008599999999999</c:v>
                </c:pt>
                <c:pt idx="3174">
                  <c:v>0.33088099999999998</c:v>
                </c:pt>
                <c:pt idx="3175">
                  <c:v>0.33179199999999998</c:v>
                </c:pt>
                <c:pt idx="3176">
                  <c:v>0.332009</c:v>
                </c:pt>
                <c:pt idx="3177">
                  <c:v>0.33274599999999999</c:v>
                </c:pt>
                <c:pt idx="3178">
                  <c:v>0.334648</c:v>
                </c:pt>
                <c:pt idx="3179">
                  <c:v>0.33511400000000002</c:v>
                </c:pt>
                <c:pt idx="3180">
                  <c:v>0.33575700000000003</c:v>
                </c:pt>
                <c:pt idx="3181">
                  <c:v>0.33599200000000001</c:v>
                </c:pt>
                <c:pt idx="3182">
                  <c:v>0.33682299999999998</c:v>
                </c:pt>
                <c:pt idx="3183">
                  <c:v>0.33784700000000001</c:v>
                </c:pt>
                <c:pt idx="3184">
                  <c:v>0.33785399999999999</c:v>
                </c:pt>
                <c:pt idx="3185">
                  <c:v>0.34047899999999998</c:v>
                </c:pt>
                <c:pt idx="3186">
                  <c:v>0.34123599999999998</c:v>
                </c:pt>
                <c:pt idx="3187">
                  <c:v>0.34233599999999997</c:v>
                </c:pt>
                <c:pt idx="3188">
                  <c:v>0.34295999999999999</c:v>
                </c:pt>
                <c:pt idx="3189">
                  <c:v>0.34414600000000001</c:v>
                </c:pt>
                <c:pt idx="3190">
                  <c:v>0.34482600000000002</c:v>
                </c:pt>
                <c:pt idx="3191">
                  <c:v>0.34527099999999999</c:v>
                </c:pt>
                <c:pt idx="3192">
                  <c:v>0.345887</c:v>
                </c:pt>
                <c:pt idx="3193">
                  <c:v>0.34620299999999998</c:v>
                </c:pt>
                <c:pt idx="3194">
                  <c:v>0.346827</c:v>
                </c:pt>
                <c:pt idx="3195">
                  <c:v>0.347829</c:v>
                </c:pt>
                <c:pt idx="3196">
                  <c:v>0.34868300000000002</c:v>
                </c:pt>
                <c:pt idx="3197">
                  <c:v>0.34941499999999998</c:v>
                </c:pt>
                <c:pt idx="3198">
                  <c:v>0.34988999999999998</c:v>
                </c:pt>
                <c:pt idx="3199">
                  <c:v>0.35044599999999998</c:v>
                </c:pt>
                <c:pt idx="3200">
                  <c:v>0.35092200000000001</c:v>
                </c:pt>
                <c:pt idx="3201">
                  <c:v>0.35101199999999999</c:v>
                </c:pt>
                <c:pt idx="3202">
                  <c:v>0.35117500000000001</c:v>
                </c:pt>
                <c:pt idx="3203">
                  <c:v>0.35153299999999998</c:v>
                </c:pt>
                <c:pt idx="3204">
                  <c:v>0.351744</c:v>
                </c:pt>
                <c:pt idx="3205">
                  <c:v>0.35203899999999999</c:v>
                </c:pt>
                <c:pt idx="3206">
                  <c:v>0.353103</c:v>
                </c:pt>
                <c:pt idx="3207">
                  <c:v>0.35318899999999998</c:v>
                </c:pt>
                <c:pt idx="3208">
                  <c:v>0.35333599999999998</c:v>
                </c:pt>
                <c:pt idx="3209">
                  <c:v>0.35339799999999999</c:v>
                </c:pt>
                <c:pt idx="3210">
                  <c:v>0.35434399999999999</c:v>
                </c:pt>
                <c:pt idx="3211">
                  <c:v>0.35560399999999998</c:v>
                </c:pt>
                <c:pt idx="3212">
                  <c:v>0.35562899999999997</c:v>
                </c:pt>
                <c:pt idx="3213">
                  <c:v>0.35594900000000002</c:v>
                </c:pt>
                <c:pt idx="3214">
                  <c:v>0.356211</c:v>
                </c:pt>
                <c:pt idx="3215">
                  <c:v>0.35622199999999998</c:v>
                </c:pt>
                <c:pt idx="3216">
                  <c:v>0.356319</c:v>
                </c:pt>
                <c:pt idx="3217">
                  <c:v>0.35715599999999997</c:v>
                </c:pt>
                <c:pt idx="3218">
                  <c:v>0.35732999999999998</c:v>
                </c:pt>
                <c:pt idx="3219">
                  <c:v>0.35736800000000002</c:v>
                </c:pt>
                <c:pt idx="3220">
                  <c:v>0.35800300000000002</c:v>
                </c:pt>
                <c:pt idx="3221">
                  <c:v>0.35827500000000001</c:v>
                </c:pt>
                <c:pt idx="3222">
                  <c:v>0.35829899999999998</c:v>
                </c:pt>
                <c:pt idx="3223">
                  <c:v>0.35858000000000001</c:v>
                </c:pt>
                <c:pt idx="3224">
                  <c:v>0.36009400000000003</c:v>
                </c:pt>
                <c:pt idx="3225">
                  <c:v>0.36014299999999999</c:v>
                </c:pt>
                <c:pt idx="3226">
                  <c:v>0.36096200000000001</c:v>
                </c:pt>
                <c:pt idx="3227">
                  <c:v>0.36103600000000002</c:v>
                </c:pt>
                <c:pt idx="3228">
                  <c:v>0.36254500000000001</c:v>
                </c:pt>
                <c:pt idx="3229">
                  <c:v>0.36260599999999998</c:v>
                </c:pt>
                <c:pt idx="3230">
                  <c:v>0.36347699999999999</c:v>
                </c:pt>
                <c:pt idx="3231">
                  <c:v>0.36358000000000001</c:v>
                </c:pt>
                <c:pt idx="3232">
                  <c:v>0.36485899999999999</c:v>
                </c:pt>
                <c:pt idx="3233">
                  <c:v>0.36574499999999999</c:v>
                </c:pt>
                <c:pt idx="3234">
                  <c:v>0.36605199999999999</c:v>
                </c:pt>
                <c:pt idx="3235">
                  <c:v>0.36655100000000002</c:v>
                </c:pt>
                <c:pt idx="3236">
                  <c:v>0.36700300000000002</c:v>
                </c:pt>
                <c:pt idx="3237">
                  <c:v>0.36848500000000001</c:v>
                </c:pt>
                <c:pt idx="3238">
                  <c:v>0.37220900000000001</c:v>
                </c:pt>
                <c:pt idx="3239">
                  <c:v>0.37479499999999999</c:v>
                </c:pt>
                <c:pt idx="3240">
                  <c:v>0.37520500000000001</c:v>
                </c:pt>
                <c:pt idx="3241">
                  <c:v>0.37671399999999999</c:v>
                </c:pt>
                <c:pt idx="3242">
                  <c:v>0.37806600000000001</c:v>
                </c:pt>
                <c:pt idx="3243">
                  <c:v>0.38041799999999998</c:v>
                </c:pt>
                <c:pt idx="3244">
                  <c:v>0.38344600000000001</c:v>
                </c:pt>
                <c:pt idx="3245">
                  <c:v>0.38592500000000002</c:v>
                </c:pt>
                <c:pt idx="3246">
                  <c:v>0.38598399999999999</c:v>
                </c:pt>
                <c:pt idx="3247">
                  <c:v>0.38609500000000002</c:v>
                </c:pt>
                <c:pt idx="3248">
                  <c:v>0.386542</c:v>
                </c:pt>
                <c:pt idx="3249">
                  <c:v>0.38703500000000002</c:v>
                </c:pt>
                <c:pt idx="3250">
                  <c:v>0.387268</c:v>
                </c:pt>
                <c:pt idx="3251">
                  <c:v>0.38738400000000001</c:v>
                </c:pt>
                <c:pt idx="3252">
                  <c:v>0.38744499999999998</c:v>
                </c:pt>
                <c:pt idx="3253">
                  <c:v>0.387826</c:v>
                </c:pt>
                <c:pt idx="3254">
                  <c:v>0.38815500000000003</c:v>
                </c:pt>
                <c:pt idx="3255">
                  <c:v>0.38833499999999999</c:v>
                </c:pt>
                <c:pt idx="3256">
                  <c:v>0.388818</c:v>
                </c:pt>
                <c:pt idx="3257">
                  <c:v>0.38897799999999999</c:v>
                </c:pt>
                <c:pt idx="3258">
                  <c:v>0.39104</c:v>
                </c:pt>
                <c:pt idx="3259">
                  <c:v>0.391538</c:v>
                </c:pt>
                <c:pt idx="3260">
                  <c:v>0.39159500000000003</c:v>
                </c:pt>
                <c:pt idx="3261">
                  <c:v>0.39188499999999998</c:v>
                </c:pt>
                <c:pt idx="3262">
                  <c:v>0.392295</c:v>
                </c:pt>
                <c:pt idx="3263">
                  <c:v>0.39255899999999999</c:v>
                </c:pt>
                <c:pt idx="3264">
                  <c:v>0.39271</c:v>
                </c:pt>
                <c:pt idx="3265">
                  <c:v>0.39276</c:v>
                </c:pt>
                <c:pt idx="3266">
                  <c:v>0.392814</c:v>
                </c:pt>
                <c:pt idx="3267">
                  <c:v>0.39329500000000001</c:v>
                </c:pt>
                <c:pt idx="3268">
                  <c:v>0.39393800000000001</c:v>
                </c:pt>
                <c:pt idx="3269">
                  <c:v>0.39410499999999998</c:v>
                </c:pt>
                <c:pt idx="3270">
                  <c:v>0.39412999999999998</c:v>
                </c:pt>
                <c:pt idx="3271">
                  <c:v>0.394231</c:v>
                </c:pt>
                <c:pt idx="3272">
                  <c:v>0.39567200000000002</c:v>
                </c:pt>
                <c:pt idx="3273">
                  <c:v>0.39617599999999997</c:v>
                </c:pt>
                <c:pt idx="3274">
                  <c:v>0.39815200000000001</c:v>
                </c:pt>
                <c:pt idx="3275">
                  <c:v>0.39848299999999998</c:v>
                </c:pt>
                <c:pt idx="3276">
                  <c:v>0.39960200000000001</c:v>
                </c:pt>
                <c:pt idx="3277">
                  <c:v>0.399669</c:v>
                </c:pt>
                <c:pt idx="3278">
                  <c:v>0.40277000000000002</c:v>
                </c:pt>
                <c:pt idx="3279">
                  <c:v>0.40363399999999999</c:v>
                </c:pt>
                <c:pt idx="3280">
                  <c:v>0.403696</c:v>
                </c:pt>
                <c:pt idx="3281">
                  <c:v>0.40392899999999998</c:v>
                </c:pt>
                <c:pt idx="3282">
                  <c:v>0.40562100000000001</c:v>
                </c:pt>
                <c:pt idx="3283">
                  <c:v>0.41087099999999999</c:v>
                </c:pt>
                <c:pt idx="3284">
                  <c:v>0.411354</c:v>
                </c:pt>
                <c:pt idx="3285">
                  <c:v>0.41194999999999998</c:v>
                </c:pt>
                <c:pt idx="3286">
                  <c:v>0.41228399999999998</c:v>
                </c:pt>
                <c:pt idx="3287">
                  <c:v>0.41264600000000001</c:v>
                </c:pt>
                <c:pt idx="3288">
                  <c:v>0.415329</c:v>
                </c:pt>
                <c:pt idx="3289">
                  <c:v>0.41539399999999999</c:v>
                </c:pt>
                <c:pt idx="3290">
                  <c:v>0.41617100000000001</c:v>
                </c:pt>
                <c:pt idx="3291">
                  <c:v>0.417076</c:v>
                </c:pt>
                <c:pt idx="3292">
                  <c:v>0.41734300000000002</c:v>
                </c:pt>
                <c:pt idx="3293">
                  <c:v>0.418377</c:v>
                </c:pt>
                <c:pt idx="3294">
                  <c:v>0.41995900000000003</c:v>
                </c:pt>
                <c:pt idx="3295">
                  <c:v>0.42219699999999999</c:v>
                </c:pt>
                <c:pt idx="3296">
                  <c:v>0.42548900000000001</c:v>
                </c:pt>
                <c:pt idx="3297">
                  <c:v>0.42616999999999999</c:v>
                </c:pt>
                <c:pt idx="3298">
                  <c:v>0.42732700000000001</c:v>
                </c:pt>
                <c:pt idx="3299">
                  <c:v>0.42980600000000002</c:v>
                </c:pt>
                <c:pt idx="3300">
                  <c:v>0.43102200000000002</c:v>
                </c:pt>
                <c:pt idx="3301">
                  <c:v>0.43124400000000002</c:v>
                </c:pt>
                <c:pt idx="3302">
                  <c:v>0.43313800000000002</c:v>
                </c:pt>
                <c:pt idx="3303">
                  <c:v>0.43390299999999998</c:v>
                </c:pt>
                <c:pt idx="3304">
                  <c:v>0.43392900000000001</c:v>
                </c:pt>
                <c:pt idx="3305">
                  <c:v>0.43464799999999998</c:v>
                </c:pt>
                <c:pt idx="3306">
                  <c:v>0.43484400000000001</c:v>
                </c:pt>
                <c:pt idx="3307">
                  <c:v>0.43503500000000001</c:v>
                </c:pt>
                <c:pt idx="3308">
                  <c:v>0.43590899999999999</c:v>
                </c:pt>
                <c:pt idx="3309">
                  <c:v>0.43757200000000002</c:v>
                </c:pt>
                <c:pt idx="3310">
                  <c:v>0.43778499999999998</c:v>
                </c:pt>
                <c:pt idx="3311">
                  <c:v>0.43808000000000002</c:v>
                </c:pt>
                <c:pt idx="3312">
                  <c:v>0.438529</c:v>
                </c:pt>
                <c:pt idx="3313">
                  <c:v>0.43885400000000002</c:v>
                </c:pt>
                <c:pt idx="3314">
                  <c:v>0.43893900000000002</c:v>
                </c:pt>
                <c:pt idx="3315">
                  <c:v>0.43954300000000002</c:v>
                </c:pt>
                <c:pt idx="3316">
                  <c:v>0.43989899999999998</c:v>
                </c:pt>
                <c:pt idx="3317">
                  <c:v>0.441245</c:v>
                </c:pt>
                <c:pt idx="3318">
                  <c:v>0.44128499999999998</c:v>
                </c:pt>
                <c:pt idx="3319">
                  <c:v>0.44217000000000001</c:v>
                </c:pt>
                <c:pt idx="3320">
                  <c:v>0.44219700000000001</c:v>
                </c:pt>
                <c:pt idx="3321">
                  <c:v>0.44231700000000002</c:v>
                </c:pt>
                <c:pt idx="3322">
                  <c:v>0.44320399999999999</c:v>
                </c:pt>
                <c:pt idx="3323">
                  <c:v>0.44508700000000001</c:v>
                </c:pt>
                <c:pt idx="3324">
                  <c:v>0.44689000000000001</c:v>
                </c:pt>
                <c:pt idx="3325">
                  <c:v>0.44706000000000001</c:v>
                </c:pt>
                <c:pt idx="3326">
                  <c:v>0.44756400000000002</c:v>
                </c:pt>
                <c:pt idx="3327">
                  <c:v>0.44929799999999998</c:v>
                </c:pt>
                <c:pt idx="3328">
                  <c:v>0.44949299999999998</c:v>
                </c:pt>
                <c:pt idx="3329">
                  <c:v>0.45089299999999999</c:v>
                </c:pt>
                <c:pt idx="3330">
                  <c:v>0.45164799999999999</c:v>
                </c:pt>
                <c:pt idx="3331">
                  <c:v>0.45278800000000002</c:v>
                </c:pt>
                <c:pt idx="3332">
                  <c:v>0.45818900000000001</c:v>
                </c:pt>
                <c:pt idx="3333">
                  <c:v>0.45819700000000002</c:v>
                </c:pt>
                <c:pt idx="3334">
                  <c:v>0.45922299999999999</c:v>
                </c:pt>
                <c:pt idx="3335">
                  <c:v>0.47009899999999999</c:v>
                </c:pt>
                <c:pt idx="3336">
                  <c:v>0.47082200000000002</c:v>
                </c:pt>
                <c:pt idx="3337">
                  <c:v>0.474831</c:v>
                </c:pt>
                <c:pt idx="3338">
                  <c:v>0.47659299999999999</c:v>
                </c:pt>
                <c:pt idx="3339">
                  <c:v>0.50030399999999997</c:v>
                </c:pt>
                <c:pt idx="3340">
                  <c:v>0.50249299999999997</c:v>
                </c:pt>
                <c:pt idx="3341">
                  <c:v>0.50675800000000004</c:v>
                </c:pt>
                <c:pt idx="3342">
                  <c:v>0.51670700000000003</c:v>
                </c:pt>
                <c:pt idx="3343">
                  <c:v>0.52063300000000001</c:v>
                </c:pt>
                <c:pt idx="3344">
                  <c:v>0.52974900000000003</c:v>
                </c:pt>
                <c:pt idx="3345">
                  <c:v>0.53054599999999996</c:v>
                </c:pt>
                <c:pt idx="3346">
                  <c:v>0.53437400000000002</c:v>
                </c:pt>
                <c:pt idx="3347">
                  <c:v>0.53658399999999995</c:v>
                </c:pt>
                <c:pt idx="3348">
                  <c:v>0.53937500000000005</c:v>
                </c:pt>
                <c:pt idx="3349">
                  <c:v>0.54039000000000004</c:v>
                </c:pt>
                <c:pt idx="3350">
                  <c:v>0.54076900000000006</c:v>
                </c:pt>
                <c:pt idx="3351">
                  <c:v>0.54128299999999996</c:v>
                </c:pt>
                <c:pt idx="3352">
                  <c:v>0.54642199999999996</c:v>
                </c:pt>
                <c:pt idx="3353">
                  <c:v>0.54809300000000005</c:v>
                </c:pt>
                <c:pt idx="3354">
                  <c:v>0.54855699999999996</c:v>
                </c:pt>
                <c:pt idx="3355">
                  <c:v>0.55052800000000002</c:v>
                </c:pt>
                <c:pt idx="3356">
                  <c:v>0.55134399999999995</c:v>
                </c:pt>
                <c:pt idx="3357">
                  <c:v>0.55182600000000004</c:v>
                </c:pt>
                <c:pt idx="3358">
                  <c:v>0.55282600000000004</c:v>
                </c:pt>
                <c:pt idx="3359">
                  <c:v>0.55896199999999996</c:v>
                </c:pt>
                <c:pt idx="3360">
                  <c:v>0.55916900000000003</c:v>
                </c:pt>
                <c:pt idx="3361">
                  <c:v>0.56008199999999997</c:v>
                </c:pt>
                <c:pt idx="3362">
                  <c:v>0.56053600000000003</c:v>
                </c:pt>
                <c:pt idx="3363">
                  <c:v>0.56155600000000006</c:v>
                </c:pt>
                <c:pt idx="3364">
                  <c:v>0.56357400000000002</c:v>
                </c:pt>
                <c:pt idx="3365">
                  <c:v>0.56454400000000005</c:v>
                </c:pt>
                <c:pt idx="3366">
                  <c:v>0.56607399999999997</c:v>
                </c:pt>
                <c:pt idx="3367">
                  <c:v>0.56622300000000003</c:v>
                </c:pt>
                <c:pt idx="3368">
                  <c:v>0.56820400000000004</c:v>
                </c:pt>
                <c:pt idx="3369">
                  <c:v>0.57242800000000005</c:v>
                </c:pt>
                <c:pt idx="3370">
                  <c:v>0.57295499999999999</c:v>
                </c:pt>
                <c:pt idx="3371">
                  <c:v>0.57500200000000001</c:v>
                </c:pt>
                <c:pt idx="3372">
                  <c:v>0.575824</c:v>
                </c:pt>
                <c:pt idx="3373">
                  <c:v>0.57618199999999997</c:v>
                </c:pt>
                <c:pt idx="3374">
                  <c:v>0.57660299999999998</c:v>
                </c:pt>
                <c:pt idx="3375">
                  <c:v>0.57749499999999998</c:v>
                </c:pt>
                <c:pt idx="3376">
                  <c:v>0.57896800000000004</c:v>
                </c:pt>
                <c:pt idx="3377">
                  <c:v>0.58158600000000005</c:v>
                </c:pt>
                <c:pt idx="3378">
                  <c:v>0.581793</c:v>
                </c:pt>
                <c:pt idx="3379">
                  <c:v>0.58218199999999998</c:v>
                </c:pt>
                <c:pt idx="3380">
                  <c:v>0.58252199999999998</c:v>
                </c:pt>
                <c:pt idx="3381">
                  <c:v>0.58254799999999995</c:v>
                </c:pt>
                <c:pt idx="3382">
                  <c:v>0.58285600000000004</c:v>
                </c:pt>
                <c:pt idx="3383">
                  <c:v>0.58483499999999999</c:v>
                </c:pt>
                <c:pt idx="3384">
                  <c:v>0.58506899999999995</c:v>
                </c:pt>
                <c:pt idx="3385">
                  <c:v>0.585476</c:v>
                </c:pt>
                <c:pt idx="3386">
                  <c:v>0.585785</c:v>
                </c:pt>
                <c:pt idx="3387">
                  <c:v>0.58923300000000001</c:v>
                </c:pt>
                <c:pt idx="3388">
                  <c:v>0.59429699999999996</c:v>
                </c:pt>
                <c:pt idx="3389">
                  <c:v>0.59449300000000005</c:v>
                </c:pt>
                <c:pt idx="3390">
                  <c:v>0.59982199999999997</c:v>
                </c:pt>
                <c:pt idx="3391">
                  <c:v>0.60024500000000003</c:v>
                </c:pt>
                <c:pt idx="3392">
                  <c:v>0.60138999999999998</c:v>
                </c:pt>
                <c:pt idx="3393">
                  <c:v>0.60281799999999996</c:v>
                </c:pt>
                <c:pt idx="3394">
                  <c:v>0.60548599999999997</c:v>
                </c:pt>
                <c:pt idx="3395">
                  <c:v>0.60794300000000001</c:v>
                </c:pt>
                <c:pt idx="3396">
                  <c:v>0.60874899999999998</c:v>
                </c:pt>
                <c:pt idx="3397">
                  <c:v>0.60911300000000002</c:v>
                </c:pt>
                <c:pt idx="3398">
                  <c:v>0.60975900000000005</c:v>
                </c:pt>
                <c:pt idx="3399">
                  <c:v>0.61069499999999999</c:v>
                </c:pt>
                <c:pt idx="3400">
                  <c:v>0.61449699999999996</c:v>
                </c:pt>
                <c:pt idx="3401">
                  <c:v>0.61457499999999998</c:v>
                </c:pt>
                <c:pt idx="3402">
                  <c:v>0.614815</c:v>
                </c:pt>
                <c:pt idx="3403">
                  <c:v>0.61507100000000003</c:v>
                </c:pt>
                <c:pt idx="3404">
                  <c:v>0.61846999999999996</c:v>
                </c:pt>
                <c:pt idx="3405">
                  <c:v>0.61890100000000003</c:v>
                </c:pt>
                <c:pt idx="3406">
                  <c:v>0.61903699999999995</c:v>
                </c:pt>
                <c:pt idx="3407">
                  <c:v>0.61915399999999998</c:v>
                </c:pt>
                <c:pt idx="3408">
                  <c:v>0.62127600000000005</c:v>
                </c:pt>
                <c:pt idx="3409">
                  <c:v>0.621529</c:v>
                </c:pt>
                <c:pt idx="3410">
                  <c:v>0.62235300000000005</c:v>
                </c:pt>
                <c:pt idx="3411">
                  <c:v>0.62464500000000001</c:v>
                </c:pt>
                <c:pt idx="3412">
                  <c:v>0.62492400000000004</c:v>
                </c:pt>
                <c:pt idx="3413">
                  <c:v>0.62582899999999997</c:v>
                </c:pt>
                <c:pt idx="3414">
                  <c:v>0.62706799999999996</c:v>
                </c:pt>
                <c:pt idx="3415">
                  <c:v>0.62718099999999999</c:v>
                </c:pt>
                <c:pt idx="3416">
                  <c:v>0.62849999999999995</c:v>
                </c:pt>
                <c:pt idx="3417">
                  <c:v>0.62871600000000005</c:v>
                </c:pt>
                <c:pt idx="3418">
                  <c:v>0.63093500000000002</c:v>
                </c:pt>
                <c:pt idx="3419">
                  <c:v>0.63097199999999998</c:v>
                </c:pt>
                <c:pt idx="3420">
                  <c:v>0.63175499999999996</c:v>
                </c:pt>
                <c:pt idx="3421">
                  <c:v>0.63518399999999997</c:v>
                </c:pt>
                <c:pt idx="3422">
                  <c:v>0.63874699999999995</c:v>
                </c:pt>
                <c:pt idx="3423">
                  <c:v>0.64116700000000004</c:v>
                </c:pt>
                <c:pt idx="3424">
                  <c:v>0.642235</c:v>
                </c:pt>
                <c:pt idx="3425">
                  <c:v>0.64262600000000003</c:v>
                </c:pt>
                <c:pt idx="3426">
                  <c:v>0.64417500000000005</c:v>
                </c:pt>
                <c:pt idx="3427">
                  <c:v>0.64478100000000005</c:v>
                </c:pt>
                <c:pt idx="3428">
                  <c:v>0.64515599999999995</c:v>
                </c:pt>
                <c:pt idx="3429">
                  <c:v>0.64575000000000005</c:v>
                </c:pt>
                <c:pt idx="3430">
                  <c:v>0.65019199999999999</c:v>
                </c:pt>
                <c:pt idx="3431">
                  <c:v>0.65283400000000003</c:v>
                </c:pt>
                <c:pt idx="3432">
                  <c:v>0.65283599999999997</c:v>
                </c:pt>
                <c:pt idx="3433">
                  <c:v>0.65456000000000003</c:v>
                </c:pt>
                <c:pt idx="3434">
                  <c:v>0.65691699999999997</c:v>
                </c:pt>
                <c:pt idx="3435">
                  <c:v>0.66130699999999998</c:v>
                </c:pt>
                <c:pt idx="3436">
                  <c:v>0.66269800000000001</c:v>
                </c:pt>
                <c:pt idx="3437">
                  <c:v>0.66283700000000001</c:v>
                </c:pt>
                <c:pt idx="3438">
                  <c:v>0.66352900000000004</c:v>
                </c:pt>
                <c:pt idx="3439">
                  <c:v>0.66506900000000002</c:v>
                </c:pt>
                <c:pt idx="3440">
                  <c:v>0.66732899999999995</c:v>
                </c:pt>
                <c:pt idx="3441">
                  <c:v>0.66940599999999995</c:v>
                </c:pt>
                <c:pt idx="3442">
                  <c:v>0.67</c:v>
                </c:pt>
                <c:pt idx="3443">
                  <c:v>0.67640699999999998</c:v>
                </c:pt>
                <c:pt idx="3444">
                  <c:v>0.677763</c:v>
                </c:pt>
                <c:pt idx="3445">
                  <c:v>0.67803199999999997</c:v>
                </c:pt>
                <c:pt idx="3446">
                  <c:v>0.68247000000000002</c:v>
                </c:pt>
                <c:pt idx="3447">
                  <c:v>0.68331799999999998</c:v>
                </c:pt>
                <c:pt idx="3448">
                  <c:v>0.68506</c:v>
                </c:pt>
                <c:pt idx="3449">
                  <c:v>0.68554300000000001</c:v>
                </c:pt>
                <c:pt idx="3450">
                  <c:v>0.68565900000000002</c:v>
                </c:pt>
                <c:pt idx="3451">
                  <c:v>0.68694999999999995</c:v>
                </c:pt>
                <c:pt idx="3452">
                  <c:v>0.68854400000000004</c:v>
                </c:pt>
                <c:pt idx="3453">
                  <c:v>0.68934499999999999</c:v>
                </c:pt>
                <c:pt idx="3454">
                  <c:v>0.68946399999999997</c:v>
                </c:pt>
                <c:pt idx="3455">
                  <c:v>0.69107399999999997</c:v>
                </c:pt>
                <c:pt idx="3456">
                  <c:v>0.69123699999999999</c:v>
                </c:pt>
                <c:pt idx="3457">
                  <c:v>0.69273300000000004</c:v>
                </c:pt>
                <c:pt idx="3458">
                  <c:v>0.69340599999999997</c:v>
                </c:pt>
                <c:pt idx="3459">
                  <c:v>0.69354000000000005</c:v>
                </c:pt>
                <c:pt idx="3460">
                  <c:v>0.69468300000000005</c:v>
                </c:pt>
                <c:pt idx="3461">
                  <c:v>0.69694800000000001</c:v>
                </c:pt>
                <c:pt idx="3462">
                  <c:v>0.69887100000000002</c:v>
                </c:pt>
                <c:pt idx="3463">
                  <c:v>0.700214</c:v>
                </c:pt>
                <c:pt idx="3464">
                  <c:v>0.70075299999999996</c:v>
                </c:pt>
                <c:pt idx="3465">
                  <c:v>0.70125899999999997</c:v>
                </c:pt>
                <c:pt idx="3466">
                  <c:v>0.70275799999999999</c:v>
                </c:pt>
                <c:pt idx="3467">
                  <c:v>0.70291300000000001</c:v>
                </c:pt>
                <c:pt idx="3468">
                  <c:v>0.70443</c:v>
                </c:pt>
                <c:pt idx="3469">
                  <c:v>0.70470999999999995</c:v>
                </c:pt>
                <c:pt idx="3470">
                  <c:v>0.70481499999999997</c:v>
                </c:pt>
                <c:pt idx="3471">
                  <c:v>0.70514699999999997</c:v>
                </c:pt>
                <c:pt idx="3472">
                  <c:v>0.70572199999999996</c:v>
                </c:pt>
                <c:pt idx="3473">
                  <c:v>0.70684199999999997</c:v>
                </c:pt>
                <c:pt idx="3474">
                  <c:v>0.70771099999999998</c:v>
                </c:pt>
                <c:pt idx="3475">
                  <c:v>0.70793799999999996</c:v>
                </c:pt>
                <c:pt idx="3476">
                  <c:v>0.70845499999999995</c:v>
                </c:pt>
                <c:pt idx="3477">
                  <c:v>0.70942300000000003</c:v>
                </c:pt>
                <c:pt idx="3478">
                  <c:v>0.70953599999999994</c:v>
                </c:pt>
                <c:pt idx="3479">
                  <c:v>0.710005</c:v>
                </c:pt>
                <c:pt idx="3480">
                  <c:v>0.71002600000000005</c:v>
                </c:pt>
                <c:pt idx="3481">
                  <c:v>0.71251900000000001</c:v>
                </c:pt>
                <c:pt idx="3482">
                  <c:v>0.71359799999999995</c:v>
                </c:pt>
                <c:pt idx="3483">
                  <c:v>0.71380999999999994</c:v>
                </c:pt>
                <c:pt idx="3484">
                  <c:v>0.71409500000000004</c:v>
                </c:pt>
                <c:pt idx="3485">
                  <c:v>0.71410899999999999</c:v>
                </c:pt>
                <c:pt idx="3486">
                  <c:v>0.71413000000000004</c:v>
                </c:pt>
                <c:pt idx="3487">
                  <c:v>0.714144</c:v>
                </c:pt>
                <c:pt idx="3488">
                  <c:v>0.71527700000000005</c:v>
                </c:pt>
                <c:pt idx="3489">
                  <c:v>0.71535199999999999</c:v>
                </c:pt>
                <c:pt idx="3490">
                  <c:v>0.71547099999999997</c:v>
                </c:pt>
                <c:pt idx="3491">
                  <c:v>0.71621800000000002</c:v>
                </c:pt>
                <c:pt idx="3492">
                  <c:v>0.71631599999999995</c:v>
                </c:pt>
                <c:pt idx="3493">
                  <c:v>0.71681899999999998</c:v>
                </c:pt>
                <c:pt idx="3494">
                  <c:v>0.716889</c:v>
                </c:pt>
                <c:pt idx="3495">
                  <c:v>0.716951</c:v>
                </c:pt>
                <c:pt idx="3496">
                  <c:v>0.71750599999999998</c:v>
                </c:pt>
                <c:pt idx="3497">
                  <c:v>0.71755500000000005</c:v>
                </c:pt>
                <c:pt idx="3498">
                  <c:v>0.71786499999999998</c:v>
                </c:pt>
                <c:pt idx="3499">
                  <c:v>0.71816400000000002</c:v>
                </c:pt>
                <c:pt idx="3500">
                  <c:v>0.71868900000000002</c:v>
                </c:pt>
                <c:pt idx="3501">
                  <c:v>0.71909999999999996</c:v>
                </c:pt>
                <c:pt idx="3502">
                  <c:v>0.71975</c:v>
                </c:pt>
                <c:pt idx="3503">
                  <c:v>0.72029600000000005</c:v>
                </c:pt>
                <c:pt idx="3504">
                  <c:v>0.72135099999999996</c:v>
                </c:pt>
                <c:pt idx="3505">
                  <c:v>0.72221900000000006</c:v>
                </c:pt>
                <c:pt idx="3506">
                  <c:v>0.72250599999999998</c:v>
                </c:pt>
                <c:pt idx="3507">
                  <c:v>0.72384400000000004</c:v>
                </c:pt>
                <c:pt idx="3508">
                  <c:v>0.72398700000000005</c:v>
                </c:pt>
                <c:pt idx="3509">
                  <c:v>0.72417699999999996</c:v>
                </c:pt>
                <c:pt idx="3510">
                  <c:v>0.72497400000000001</c:v>
                </c:pt>
                <c:pt idx="3511">
                  <c:v>0.72548100000000004</c:v>
                </c:pt>
                <c:pt idx="3512">
                  <c:v>0.72620700000000005</c:v>
                </c:pt>
                <c:pt idx="3513">
                  <c:v>0.72623899999999997</c:v>
                </c:pt>
                <c:pt idx="3514">
                  <c:v>0.72694999999999999</c:v>
                </c:pt>
                <c:pt idx="3515">
                  <c:v>0.72718400000000005</c:v>
                </c:pt>
                <c:pt idx="3516">
                  <c:v>0.72766900000000001</c:v>
                </c:pt>
                <c:pt idx="3517">
                  <c:v>0.72901899999999997</c:v>
                </c:pt>
                <c:pt idx="3518">
                  <c:v>0.73028999999999999</c:v>
                </c:pt>
                <c:pt idx="3519">
                  <c:v>0.73097500000000004</c:v>
                </c:pt>
                <c:pt idx="3520">
                  <c:v>0.73146999999999995</c:v>
                </c:pt>
                <c:pt idx="3521">
                  <c:v>0.73197199999999996</c:v>
                </c:pt>
                <c:pt idx="3522">
                  <c:v>0.73204400000000003</c:v>
                </c:pt>
                <c:pt idx="3523">
                  <c:v>0.73334100000000002</c:v>
                </c:pt>
                <c:pt idx="3524">
                  <c:v>0.73393900000000001</c:v>
                </c:pt>
                <c:pt idx="3525">
                  <c:v>0.73423799999999995</c:v>
                </c:pt>
                <c:pt idx="3526">
                  <c:v>0.73444600000000004</c:v>
                </c:pt>
                <c:pt idx="3527">
                  <c:v>0.734927</c:v>
                </c:pt>
                <c:pt idx="3528">
                  <c:v>0.73497999999999997</c:v>
                </c:pt>
                <c:pt idx="3529">
                  <c:v>0.73507100000000003</c:v>
                </c:pt>
                <c:pt idx="3530">
                  <c:v>0.73595299999999997</c:v>
                </c:pt>
                <c:pt idx="3531">
                  <c:v>0.73661799999999999</c:v>
                </c:pt>
                <c:pt idx="3532">
                  <c:v>0.738672</c:v>
                </c:pt>
                <c:pt idx="3533">
                  <c:v>0.73889199999999999</c:v>
                </c:pt>
                <c:pt idx="3534">
                  <c:v>0.73918499999999998</c:v>
                </c:pt>
                <c:pt idx="3535">
                  <c:v>0.73943000000000003</c:v>
                </c:pt>
                <c:pt idx="3536">
                  <c:v>0.73996700000000004</c:v>
                </c:pt>
                <c:pt idx="3537">
                  <c:v>0.74046299999999998</c:v>
                </c:pt>
                <c:pt idx="3538">
                  <c:v>0.74097500000000005</c:v>
                </c:pt>
                <c:pt idx="3539">
                  <c:v>0.741255</c:v>
                </c:pt>
                <c:pt idx="3540">
                  <c:v>0.74139999999999995</c:v>
                </c:pt>
                <c:pt idx="3541">
                  <c:v>0.74300699999999997</c:v>
                </c:pt>
                <c:pt idx="3542">
                  <c:v>0.74345300000000003</c:v>
                </c:pt>
                <c:pt idx="3543">
                  <c:v>0.74351999999999996</c:v>
                </c:pt>
                <c:pt idx="3544">
                  <c:v>0.74600500000000003</c:v>
                </c:pt>
                <c:pt idx="3545">
                  <c:v>0.74656299999999998</c:v>
                </c:pt>
                <c:pt idx="3546">
                  <c:v>0.74820799999999998</c:v>
                </c:pt>
                <c:pt idx="3547">
                  <c:v>0.74995800000000001</c:v>
                </c:pt>
                <c:pt idx="3548">
                  <c:v>0.75019800000000003</c:v>
                </c:pt>
                <c:pt idx="3549">
                  <c:v>0.75028099999999998</c:v>
                </c:pt>
                <c:pt idx="3550">
                  <c:v>0.750421</c:v>
                </c:pt>
                <c:pt idx="3551">
                  <c:v>0.75068900000000005</c:v>
                </c:pt>
                <c:pt idx="3552">
                  <c:v>0.75266</c:v>
                </c:pt>
                <c:pt idx="3553">
                  <c:v>0.75334400000000001</c:v>
                </c:pt>
                <c:pt idx="3554">
                  <c:v>0.75455799999999995</c:v>
                </c:pt>
                <c:pt idx="3555">
                  <c:v>0.75458800000000004</c:v>
                </c:pt>
                <c:pt idx="3556">
                  <c:v>0.75592700000000002</c:v>
                </c:pt>
                <c:pt idx="3557">
                  <c:v>0.75744199999999995</c:v>
                </c:pt>
                <c:pt idx="3558">
                  <c:v>0.75808500000000001</c:v>
                </c:pt>
                <c:pt idx="3559">
                  <c:v>0.75997300000000001</c:v>
                </c:pt>
                <c:pt idx="3560">
                  <c:v>0.76169200000000004</c:v>
                </c:pt>
                <c:pt idx="3561">
                  <c:v>0.76223200000000002</c:v>
                </c:pt>
                <c:pt idx="3562">
                  <c:v>0.76396500000000001</c:v>
                </c:pt>
                <c:pt idx="3563">
                  <c:v>0.76523799999999997</c:v>
                </c:pt>
                <c:pt idx="3564">
                  <c:v>0.76787300000000003</c:v>
                </c:pt>
                <c:pt idx="3565">
                  <c:v>0.76929400000000003</c:v>
                </c:pt>
                <c:pt idx="3566">
                  <c:v>0.77088800000000002</c:v>
                </c:pt>
                <c:pt idx="3567">
                  <c:v>0.77622800000000003</c:v>
                </c:pt>
                <c:pt idx="3568">
                  <c:v>0.77626200000000001</c:v>
                </c:pt>
                <c:pt idx="3569">
                  <c:v>0.77630399999999999</c:v>
                </c:pt>
                <c:pt idx="3570">
                  <c:v>0.77811900000000001</c:v>
                </c:pt>
                <c:pt idx="3571">
                  <c:v>0.77856099999999995</c:v>
                </c:pt>
                <c:pt idx="3572">
                  <c:v>0.78063700000000003</c:v>
                </c:pt>
                <c:pt idx="3573">
                  <c:v>0.785802</c:v>
                </c:pt>
                <c:pt idx="3574">
                  <c:v>0.79624399999999995</c:v>
                </c:pt>
                <c:pt idx="3575">
                  <c:v>0.79877500000000001</c:v>
                </c:pt>
                <c:pt idx="3576">
                  <c:v>0.80047199999999996</c:v>
                </c:pt>
                <c:pt idx="3577">
                  <c:v>0.80292699999999995</c:v>
                </c:pt>
                <c:pt idx="3578">
                  <c:v>0.80554099999999995</c:v>
                </c:pt>
                <c:pt idx="3579">
                  <c:v>0.80595700000000003</c:v>
                </c:pt>
                <c:pt idx="3580">
                  <c:v>0.81329899999999999</c:v>
                </c:pt>
                <c:pt idx="3581">
                  <c:v>0.81923500000000005</c:v>
                </c:pt>
                <c:pt idx="3582">
                  <c:v>0.830457</c:v>
                </c:pt>
                <c:pt idx="3583">
                  <c:v>0.842055</c:v>
                </c:pt>
                <c:pt idx="3584">
                  <c:v>0.84675400000000001</c:v>
                </c:pt>
                <c:pt idx="3585">
                  <c:v>0.85730899999999999</c:v>
                </c:pt>
                <c:pt idx="3586">
                  <c:v>0.86374799999999996</c:v>
                </c:pt>
                <c:pt idx="3587">
                  <c:v>0.86712900000000004</c:v>
                </c:pt>
                <c:pt idx="3588">
                  <c:v>0.87134999999999996</c:v>
                </c:pt>
                <c:pt idx="3589">
                  <c:v>0.87592000000000003</c:v>
                </c:pt>
                <c:pt idx="3590">
                  <c:v>0.88245399999999996</c:v>
                </c:pt>
                <c:pt idx="3591">
                  <c:v>0.88305699999999998</c:v>
                </c:pt>
                <c:pt idx="3592">
                  <c:v>0.89244900000000005</c:v>
                </c:pt>
                <c:pt idx="3593">
                  <c:v>0.90082700000000004</c:v>
                </c:pt>
                <c:pt idx="3594">
                  <c:v>0.90209399999999995</c:v>
                </c:pt>
                <c:pt idx="3595">
                  <c:v>0.90249699999999999</c:v>
                </c:pt>
                <c:pt idx="3596">
                  <c:v>0.905196</c:v>
                </c:pt>
                <c:pt idx="3597">
                  <c:v>0.90555300000000005</c:v>
                </c:pt>
                <c:pt idx="3598">
                  <c:v>0.91009399999999996</c:v>
                </c:pt>
                <c:pt idx="3599">
                  <c:v>0.91847699999999999</c:v>
                </c:pt>
                <c:pt idx="3600">
                  <c:v>0.92160500000000001</c:v>
                </c:pt>
                <c:pt idx="3601">
                  <c:v>0.92200700000000002</c:v>
                </c:pt>
                <c:pt idx="3602">
                  <c:v>0.92246099999999998</c:v>
                </c:pt>
                <c:pt idx="3603">
                  <c:v>0.92344300000000001</c:v>
                </c:pt>
                <c:pt idx="3604">
                  <c:v>0.92508500000000005</c:v>
                </c:pt>
                <c:pt idx="3605">
                  <c:v>0.93117300000000003</c:v>
                </c:pt>
                <c:pt idx="3606">
                  <c:v>0.93506100000000003</c:v>
                </c:pt>
                <c:pt idx="3607">
                  <c:v>0.93609200000000004</c:v>
                </c:pt>
                <c:pt idx="3608">
                  <c:v>0.93654999999999999</c:v>
                </c:pt>
                <c:pt idx="3609">
                  <c:v>0.94102399999999997</c:v>
                </c:pt>
                <c:pt idx="3610">
                  <c:v>0.945025</c:v>
                </c:pt>
                <c:pt idx="3611">
                  <c:v>0.94855999999999996</c:v>
                </c:pt>
                <c:pt idx="3612">
                  <c:v>0.95225899999999997</c:v>
                </c:pt>
                <c:pt idx="3613">
                  <c:v>0.95298000000000005</c:v>
                </c:pt>
                <c:pt idx="3614">
                  <c:v>0.955901</c:v>
                </c:pt>
                <c:pt idx="3615">
                  <c:v>0.95918099999999995</c:v>
                </c:pt>
                <c:pt idx="3616">
                  <c:v>0.95980500000000002</c:v>
                </c:pt>
                <c:pt idx="3617">
                  <c:v>0.96016599999999996</c:v>
                </c:pt>
                <c:pt idx="3618">
                  <c:v>0.96176600000000001</c:v>
                </c:pt>
                <c:pt idx="3619">
                  <c:v>0.96367000000000003</c:v>
                </c:pt>
                <c:pt idx="3620">
                  <c:v>0.96916400000000003</c:v>
                </c:pt>
                <c:pt idx="3621">
                  <c:v>0.96977800000000003</c:v>
                </c:pt>
                <c:pt idx="3622">
                  <c:v>0.97184899999999996</c:v>
                </c:pt>
                <c:pt idx="3623">
                  <c:v>0.97551900000000002</c:v>
                </c:pt>
                <c:pt idx="3624">
                  <c:v>0.97738400000000003</c:v>
                </c:pt>
                <c:pt idx="3625">
                  <c:v>0.98083200000000004</c:v>
                </c:pt>
                <c:pt idx="3626">
                  <c:v>0.981993</c:v>
                </c:pt>
                <c:pt idx="3627">
                  <c:v>0.98338599999999998</c:v>
                </c:pt>
                <c:pt idx="3628">
                  <c:v>0.98384899999999997</c:v>
                </c:pt>
                <c:pt idx="3629">
                  <c:v>0.98585999999999996</c:v>
                </c:pt>
                <c:pt idx="3630">
                  <c:v>0.98633800000000005</c:v>
                </c:pt>
                <c:pt idx="3631">
                  <c:v>0.98771100000000001</c:v>
                </c:pt>
                <c:pt idx="3632">
                  <c:v>0.99619800000000003</c:v>
                </c:pt>
                <c:pt idx="3633">
                  <c:v>0.99852700000000005</c:v>
                </c:pt>
                <c:pt idx="3634">
                  <c:v>1.001363</c:v>
                </c:pt>
                <c:pt idx="3635">
                  <c:v>1.002842</c:v>
                </c:pt>
                <c:pt idx="3636">
                  <c:v>1.0045630000000001</c:v>
                </c:pt>
                <c:pt idx="3637">
                  <c:v>1.004867</c:v>
                </c:pt>
                <c:pt idx="3638">
                  <c:v>1.005676</c:v>
                </c:pt>
                <c:pt idx="3639">
                  <c:v>1.0105839999999999</c:v>
                </c:pt>
                <c:pt idx="3640">
                  <c:v>1.012108</c:v>
                </c:pt>
                <c:pt idx="3641">
                  <c:v>1.0145169999999999</c:v>
                </c:pt>
                <c:pt idx="3642">
                  <c:v>1.014589</c:v>
                </c:pt>
                <c:pt idx="3643">
                  <c:v>1.0179149999999999</c:v>
                </c:pt>
                <c:pt idx="3644">
                  <c:v>1.018494</c:v>
                </c:pt>
                <c:pt idx="3645">
                  <c:v>1.0192639999999999</c:v>
                </c:pt>
                <c:pt idx="3646">
                  <c:v>1.020653</c:v>
                </c:pt>
                <c:pt idx="3647">
                  <c:v>1.022259</c:v>
                </c:pt>
                <c:pt idx="3648">
                  <c:v>1.0229999999999999</c:v>
                </c:pt>
                <c:pt idx="3649">
                  <c:v>1.0237480000000001</c:v>
                </c:pt>
                <c:pt idx="3650">
                  <c:v>1.0252840000000001</c:v>
                </c:pt>
                <c:pt idx="3651">
                  <c:v>1.025873</c:v>
                </c:pt>
                <c:pt idx="3652">
                  <c:v>1.0296129999999999</c:v>
                </c:pt>
                <c:pt idx="3653">
                  <c:v>1.034451</c:v>
                </c:pt>
                <c:pt idx="3654">
                  <c:v>1.0352170000000001</c:v>
                </c:pt>
                <c:pt idx="3655">
                  <c:v>1.037941</c:v>
                </c:pt>
                <c:pt idx="3656">
                  <c:v>1.039847</c:v>
                </c:pt>
                <c:pt idx="3657">
                  <c:v>1.0408809999999999</c:v>
                </c:pt>
                <c:pt idx="3658">
                  <c:v>1.0428329999999999</c:v>
                </c:pt>
                <c:pt idx="3659">
                  <c:v>1.0436589999999999</c:v>
                </c:pt>
                <c:pt idx="3660">
                  <c:v>1.0465359999999999</c:v>
                </c:pt>
                <c:pt idx="3661">
                  <c:v>1.049272</c:v>
                </c:pt>
                <c:pt idx="3662">
                  <c:v>1.0510010000000001</c:v>
                </c:pt>
                <c:pt idx="3663">
                  <c:v>1.051739</c:v>
                </c:pt>
                <c:pt idx="3664">
                  <c:v>1.0526439999999999</c:v>
                </c:pt>
                <c:pt idx="3665">
                  <c:v>1.053021</c:v>
                </c:pt>
                <c:pt idx="3666">
                  <c:v>1.055385</c:v>
                </c:pt>
                <c:pt idx="3667">
                  <c:v>1.0556399999999999</c:v>
                </c:pt>
                <c:pt idx="3668">
                  <c:v>1.0558829999999999</c:v>
                </c:pt>
                <c:pt idx="3669">
                  <c:v>1.058446</c:v>
                </c:pt>
                <c:pt idx="3670">
                  <c:v>1.0592170000000001</c:v>
                </c:pt>
                <c:pt idx="3671">
                  <c:v>1.0608200000000001</c:v>
                </c:pt>
                <c:pt idx="3672">
                  <c:v>1.061631</c:v>
                </c:pt>
                <c:pt idx="3673">
                  <c:v>1.064222</c:v>
                </c:pt>
                <c:pt idx="3674">
                  <c:v>1.0658540000000001</c:v>
                </c:pt>
                <c:pt idx="3675">
                  <c:v>1.0670310000000001</c:v>
                </c:pt>
                <c:pt idx="3676">
                  <c:v>1.0736969999999999</c:v>
                </c:pt>
                <c:pt idx="3677">
                  <c:v>1.073939</c:v>
                </c:pt>
                <c:pt idx="3678">
                  <c:v>1.075572</c:v>
                </c:pt>
                <c:pt idx="3679">
                  <c:v>1.0818179999999999</c:v>
                </c:pt>
                <c:pt idx="3680">
                  <c:v>1.084325</c:v>
                </c:pt>
                <c:pt idx="3681">
                  <c:v>1.0886830000000001</c:v>
                </c:pt>
                <c:pt idx="3682">
                  <c:v>1.0951219999999999</c:v>
                </c:pt>
                <c:pt idx="3683">
                  <c:v>1.096209</c:v>
                </c:pt>
                <c:pt idx="3684">
                  <c:v>1.100746</c:v>
                </c:pt>
                <c:pt idx="3685">
                  <c:v>1.102061</c:v>
                </c:pt>
                <c:pt idx="3686">
                  <c:v>1.1034900000000001</c:v>
                </c:pt>
                <c:pt idx="3687">
                  <c:v>1.1048899999999999</c:v>
                </c:pt>
                <c:pt idx="3688">
                  <c:v>1.1090059999999999</c:v>
                </c:pt>
                <c:pt idx="3689">
                  <c:v>1.109216</c:v>
                </c:pt>
                <c:pt idx="3690">
                  <c:v>1.1155330000000001</c:v>
                </c:pt>
                <c:pt idx="3691">
                  <c:v>1.1169849999999999</c:v>
                </c:pt>
                <c:pt idx="3692">
                  <c:v>1.1225430000000001</c:v>
                </c:pt>
                <c:pt idx="3693">
                  <c:v>1.125456</c:v>
                </c:pt>
                <c:pt idx="3694">
                  <c:v>1.132369</c:v>
                </c:pt>
                <c:pt idx="3695">
                  <c:v>1.140617</c:v>
                </c:pt>
                <c:pt idx="3696">
                  <c:v>1.1459680000000001</c:v>
                </c:pt>
                <c:pt idx="3697">
                  <c:v>1.151222</c:v>
                </c:pt>
                <c:pt idx="3698">
                  <c:v>1.1557170000000001</c:v>
                </c:pt>
                <c:pt idx="3699">
                  <c:v>1.169211</c:v>
                </c:pt>
                <c:pt idx="3700">
                  <c:v>1.1778379999999999</c:v>
                </c:pt>
                <c:pt idx="3701">
                  <c:v>1.1790369999999999</c:v>
                </c:pt>
                <c:pt idx="3702">
                  <c:v>1.1800349999999999</c:v>
                </c:pt>
                <c:pt idx="3703">
                  <c:v>1.184844</c:v>
                </c:pt>
                <c:pt idx="3704">
                  <c:v>1.1913819999999999</c:v>
                </c:pt>
                <c:pt idx="3705">
                  <c:v>1.195276</c:v>
                </c:pt>
                <c:pt idx="3706">
                  <c:v>1.204356</c:v>
                </c:pt>
                <c:pt idx="3707">
                  <c:v>1.2054510000000001</c:v>
                </c:pt>
                <c:pt idx="3708">
                  <c:v>1.2168909999999999</c:v>
                </c:pt>
                <c:pt idx="3709">
                  <c:v>1.2230190000000001</c:v>
                </c:pt>
                <c:pt idx="3710">
                  <c:v>1.228254</c:v>
                </c:pt>
                <c:pt idx="3711">
                  <c:v>1.229754</c:v>
                </c:pt>
                <c:pt idx="3712">
                  <c:v>1.2310559999999999</c:v>
                </c:pt>
                <c:pt idx="3713">
                  <c:v>1.231528</c:v>
                </c:pt>
                <c:pt idx="3714">
                  <c:v>1.236755</c:v>
                </c:pt>
                <c:pt idx="3715">
                  <c:v>1.238794</c:v>
                </c:pt>
                <c:pt idx="3716">
                  <c:v>1.2411730000000001</c:v>
                </c:pt>
                <c:pt idx="3717">
                  <c:v>1.2490289999999999</c:v>
                </c:pt>
                <c:pt idx="3718">
                  <c:v>1.2492859999999999</c:v>
                </c:pt>
                <c:pt idx="3719">
                  <c:v>1.2518309999999999</c:v>
                </c:pt>
                <c:pt idx="3720">
                  <c:v>1.2583869999999999</c:v>
                </c:pt>
                <c:pt idx="3721">
                  <c:v>1.265131</c:v>
                </c:pt>
                <c:pt idx="3722">
                  <c:v>1.2678670000000001</c:v>
                </c:pt>
                <c:pt idx="3723">
                  <c:v>1.2698780000000001</c:v>
                </c:pt>
                <c:pt idx="3724">
                  <c:v>1.27</c:v>
                </c:pt>
                <c:pt idx="3725">
                  <c:v>1.2721910000000001</c:v>
                </c:pt>
                <c:pt idx="3726">
                  <c:v>1.274114</c:v>
                </c:pt>
                <c:pt idx="3727">
                  <c:v>1.27484</c:v>
                </c:pt>
                <c:pt idx="3728">
                  <c:v>1.27833</c:v>
                </c:pt>
                <c:pt idx="3729">
                  <c:v>1.290025</c:v>
                </c:pt>
                <c:pt idx="3730">
                  <c:v>1.300108</c:v>
                </c:pt>
                <c:pt idx="3731">
                  <c:v>1.3041780000000001</c:v>
                </c:pt>
                <c:pt idx="3732">
                  <c:v>1.3094220000000001</c:v>
                </c:pt>
                <c:pt idx="3733">
                  <c:v>1.310365</c:v>
                </c:pt>
                <c:pt idx="3734">
                  <c:v>1.3143009999999999</c:v>
                </c:pt>
                <c:pt idx="3735">
                  <c:v>1.3193509999999999</c:v>
                </c:pt>
                <c:pt idx="3736">
                  <c:v>1.3241449999999999</c:v>
                </c:pt>
                <c:pt idx="3737">
                  <c:v>1.3251310000000001</c:v>
                </c:pt>
                <c:pt idx="3738">
                  <c:v>1.325404</c:v>
                </c:pt>
                <c:pt idx="3739">
                  <c:v>1.326427</c:v>
                </c:pt>
                <c:pt idx="3740">
                  <c:v>1.3276380000000001</c:v>
                </c:pt>
                <c:pt idx="3741">
                  <c:v>1.330659</c:v>
                </c:pt>
                <c:pt idx="3742">
                  <c:v>1.3326929999999999</c:v>
                </c:pt>
                <c:pt idx="3743">
                  <c:v>1.3343799999999999</c:v>
                </c:pt>
                <c:pt idx="3744">
                  <c:v>1.33477</c:v>
                </c:pt>
                <c:pt idx="3745">
                  <c:v>1.3371980000000001</c:v>
                </c:pt>
                <c:pt idx="3746">
                  <c:v>1.338873</c:v>
                </c:pt>
                <c:pt idx="3747">
                  <c:v>1.3398870000000001</c:v>
                </c:pt>
                <c:pt idx="3748">
                  <c:v>1.3399239999999999</c:v>
                </c:pt>
                <c:pt idx="3749">
                  <c:v>1.3463529999999999</c:v>
                </c:pt>
                <c:pt idx="3750">
                  <c:v>1.3468770000000001</c:v>
                </c:pt>
                <c:pt idx="3751">
                  <c:v>1.347002</c:v>
                </c:pt>
                <c:pt idx="3752">
                  <c:v>1.34755</c:v>
                </c:pt>
                <c:pt idx="3753">
                  <c:v>1.3479650000000001</c:v>
                </c:pt>
                <c:pt idx="3754">
                  <c:v>1.352697</c:v>
                </c:pt>
                <c:pt idx="3755">
                  <c:v>1.352956</c:v>
                </c:pt>
                <c:pt idx="3756">
                  <c:v>1.3529679999999999</c:v>
                </c:pt>
                <c:pt idx="3757">
                  <c:v>1.354017</c:v>
                </c:pt>
                <c:pt idx="3758">
                  <c:v>1.3561300000000001</c:v>
                </c:pt>
                <c:pt idx="3759">
                  <c:v>1.3562160000000001</c:v>
                </c:pt>
                <c:pt idx="3760">
                  <c:v>1.356412</c:v>
                </c:pt>
                <c:pt idx="3761">
                  <c:v>1.3617790000000001</c:v>
                </c:pt>
                <c:pt idx="3762">
                  <c:v>1.364941</c:v>
                </c:pt>
                <c:pt idx="3763">
                  <c:v>1.36646</c:v>
                </c:pt>
                <c:pt idx="3764">
                  <c:v>1.3717630000000001</c:v>
                </c:pt>
                <c:pt idx="3765">
                  <c:v>1.373454</c:v>
                </c:pt>
                <c:pt idx="3766">
                  <c:v>1.3748670000000001</c:v>
                </c:pt>
                <c:pt idx="3767">
                  <c:v>1.3765099999999999</c:v>
                </c:pt>
                <c:pt idx="3768">
                  <c:v>1.3777280000000001</c:v>
                </c:pt>
                <c:pt idx="3769">
                  <c:v>1.3795519999999999</c:v>
                </c:pt>
                <c:pt idx="3770">
                  <c:v>1.3817870000000001</c:v>
                </c:pt>
                <c:pt idx="3771">
                  <c:v>1.382414</c:v>
                </c:pt>
                <c:pt idx="3772">
                  <c:v>1.387491</c:v>
                </c:pt>
                <c:pt idx="3773">
                  <c:v>1.3902559999999999</c:v>
                </c:pt>
                <c:pt idx="3774">
                  <c:v>1.391993</c:v>
                </c:pt>
                <c:pt idx="3775">
                  <c:v>1.393205</c:v>
                </c:pt>
                <c:pt idx="3776">
                  <c:v>1.399764</c:v>
                </c:pt>
                <c:pt idx="3777">
                  <c:v>1.4075059999999999</c:v>
                </c:pt>
                <c:pt idx="3778">
                  <c:v>1.413611</c:v>
                </c:pt>
                <c:pt idx="3779">
                  <c:v>1.4147689999999999</c:v>
                </c:pt>
                <c:pt idx="3780">
                  <c:v>1.4182980000000001</c:v>
                </c:pt>
                <c:pt idx="3781">
                  <c:v>1.4196949999999999</c:v>
                </c:pt>
                <c:pt idx="3782">
                  <c:v>1.438971</c:v>
                </c:pt>
                <c:pt idx="3783">
                  <c:v>1.441066</c:v>
                </c:pt>
                <c:pt idx="3784">
                  <c:v>1.446537</c:v>
                </c:pt>
                <c:pt idx="3785">
                  <c:v>1.4553199999999999</c:v>
                </c:pt>
                <c:pt idx="3786">
                  <c:v>1.464283</c:v>
                </c:pt>
                <c:pt idx="3787">
                  <c:v>1.4825390000000001</c:v>
                </c:pt>
                <c:pt idx="3788">
                  <c:v>1.498745</c:v>
                </c:pt>
                <c:pt idx="3789">
                  <c:v>1.5002819999999999</c:v>
                </c:pt>
                <c:pt idx="3790">
                  <c:v>1.504664</c:v>
                </c:pt>
                <c:pt idx="3791">
                  <c:v>1.522985</c:v>
                </c:pt>
                <c:pt idx="3792">
                  <c:v>1.5476080000000001</c:v>
                </c:pt>
                <c:pt idx="3793">
                  <c:v>1.5568679999999999</c:v>
                </c:pt>
                <c:pt idx="3794">
                  <c:v>1.5721719999999999</c:v>
                </c:pt>
                <c:pt idx="3795">
                  <c:v>1.5751299999999999</c:v>
                </c:pt>
                <c:pt idx="3796">
                  <c:v>1.5845849999999999</c:v>
                </c:pt>
                <c:pt idx="3797">
                  <c:v>1.5856170000000001</c:v>
                </c:pt>
                <c:pt idx="3798">
                  <c:v>1.588303</c:v>
                </c:pt>
                <c:pt idx="3799">
                  <c:v>1.588522</c:v>
                </c:pt>
                <c:pt idx="3800">
                  <c:v>1.5956809999999999</c:v>
                </c:pt>
                <c:pt idx="3801">
                  <c:v>1.605507</c:v>
                </c:pt>
                <c:pt idx="3802">
                  <c:v>1.608349</c:v>
                </c:pt>
                <c:pt idx="3803">
                  <c:v>1.609729</c:v>
                </c:pt>
                <c:pt idx="3804">
                  <c:v>1.6116269999999999</c:v>
                </c:pt>
                <c:pt idx="3805">
                  <c:v>1.612338</c:v>
                </c:pt>
                <c:pt idx="3806">
                  <c:v>1.6154299999999999</c:v>
                </c:pt>
                <c:pt idx="3807">
                  <c:v>1.6189830000000001</c:v>
                </c:pt>
                <c:pt idx="3808">
                  <c:v>1.6246579999999999</c:v>
                </c:pt>
                <c:pt idx="3809">
                  <c:v>1.631464</c:v>
                </c:pt>
                <c:pt idx="3810">
                  <c:v>1.6316120000000001</c:v>
                </c:pt>
                <c:pt idx="3811">
                  <c:v>1.637194</c:v>
                </c:pt>
                <c:pt idx="3812">
                  <c:v>1.6398470000000001</c:v>
                </c:pt>
                <c:pt idx="3813">
                  <c:v>1.6508149999999999</c:v>
                </c:pt>
                <c:pt idx="3814">
                  <c:v>1.651713</c:v>
                </c:pt>
                <c:pt idx="3815">
                  <c:v>1.6553020000000001</c:v>
                </c:pt>
                <c:pt idx="3816">
                  <c:v>1.6610959999999999</c:v>
                </c:pt>
                <c:pt idx="3817">
                  <c:v>1.6643049999999999</c:v>
                </c:pt>
                <c:pt idx="3818">
                  <c:v>1.6689620000000001</c:v>
                </c:pt>
                <c:pt idx="3819">
                  <c:v>1.67048</c:v>
                </c:pt>
                <c:pt idx="3820">
                  <c:v>1.6716839999999999</c:v>
                </c:pt>
                <c:pt idx="3821">
                  <c:v>1.6730989999999999</c:v>
                </c:pt>
                <c:pt idx="3822">
                  <c:v>1.677999</c:v>
                </c:pt>
                <c:pt idx="3823">
                  <c:v>1.678029</c:v>
                </c:pt>
                <c:pt idx="3824">
                  <c:v>1.6784239999999999</c:v>
                </c:pt>
                <c:pt idx="3825">
                  <c:v>1.679135</c:v>
                </c:pt>
                <c:pt idx="3826">
                  <c:v>1.679724</c:v>
                </c:pt>
                <c:pt idx="3827">
                  <c:v>1.6801140000000001</c:v>
                </c:pt>
                <c:pt idx="3828">
                  <c:v>1.680231</c:v>
                </c:pt>
                <c:pt idx="3829">
                  <c:v>1.6804840000000001</c:v>
                </c:pt>
                <c:pt idx="3830">
                  <c:v>1.6852069999999999</c:v>
                </c:pt>
                <c:pt idx="3831">
                  <c:v>1.697538</c:v>
                </c:pt>
                <c:pt idx="3832">
                  <c:v>1.7013339999999999</c:v>
                </c:pt>
                <c:pt idx="3833">
                  <c:v>1.711908</c:v>
                </c:pt>
                <c:pt idx="3834">
                  <c:v>1.7212860000000001</c:v>
                </c:pt>
                <c:pt idx="3835">
                  <c:v>1.7246809999999999</c:v>
                </c:pt>
                <c:pt idx="3836">
                  <c:v>1.726998</c:v>
                </c:pt>
                <c:pt idx="3837">
                  <c:v>1.727214</c:v>
                </c:pt>
                <c:pt idx="3838">
                  <c:v>1.7283820000000001</c:v>
                </c:pt>
                <c:pt idx="3839">
                  <c:v>1.7346459999999999</c:v>
                </c:pt>
                <c:pt idx="3840">
                  <c:v>1.735692</c:v>
                </c:pt>
                <c:pt idx="3841">
                  <c:v>1.744022</c:v>
                </c:pt>
                <c:pt idx="3842">
                  <c:v>1.74451</c:v>
                </c:pt>
                <c:pt idx="3843">
                  <c:v>1.7456039999999999</c:v>
                </c:pt>
                <c:pt idx="3844">
                  <c:v>1.7493069999999999</c:v>
                </c:pt>
                <c:pt idx="3845">
                  <c:v>1.7496499999999999</c:v>
                </c:pt>
                <c:pt idx="3846">
                  <c:v>1.756839</c:v>
                </c:pt>
                <c:pt idx="3847">
                  <c:v>1.7571460000000001</c:v>
                </c:pt>
                <c:pt idx="3848">
                  <c:v>1.7598780000000001</c:v>
                </c:pt>
                <c:pt idx="3849">
                  <c:v>1.761212</c:v>
                </c:pt>
                <c:pt idx="3850">
                  <c:v>1.769085</c:v>
                </c:pt>
                <c:pt idx="3851">
                  <c:v>1.77122</c:v>
                </c:pt>
                <c:pt idx="3852">
                  <c:v>1.783101</c:v>
                </c:pt>
                <c:pt idx="3853">
                  <c:v>1.786095</c:v>
                </c:pt>
                <c:pt idx="3854">
                  <c:v>1.7948900000000001</c:v>
                </c:pt>
                <c:pt idx="3855">
                  <c:v>1.7984</c:v>
                </c:pt>
                <c:pt idx="3856">
                  <c:v>1.801388</c:v>
                </c:pt>
                <c:pt idx="3857">
                  <c:v>1.80355</c:v>
                </c:pt>
                <c:pt idx="3858">
                  <c:v>1.8042739999999999</c:v>
                </c:pt>
                <c:pt idx="3859">
                  <c:v>1.8099160000000001</c:v>
                </c:pt>
                <c:pt idx="3860">
                  <c:v>1.816513</c:v>
                </c:pt>
                <c:pt idx="3861">
                  <c:v>1.835188</c:v>
                </c:pt>
                <c:pt idx="3862">
                  <c:v>1.8521510000000001</c:v>
                </c:pt>
                <c:pt idx="3863">
                  <c:v>1.859747</c:v>
                </c:pt>
              </c:numCache>
            </c:numRef>
          </c:xVal>
          <c:yVal>
            <c:numRef>
              <c:f>Latency!$F$4:$F$3867</c:f>
              <c:numCache>
                <c:formatCode>General</c:formatCode>
                <c:ptCount val="3864"/>
                <c:pt idx="0">
                  <c:v>0</c:v>
                </c:pt>
                <c:pt idx="1">
                  <c:v>2.5687130747498199E-4</c:v>
                </c:pt>
                <c:pt idx="2">
                  <c:v>5.1374261494996397E-4</c:v>
                </c:pt>
                <c:pt idx="3">
                  <c:v>7.7061392242483396E-4</c:v>
                </c:pt>
                <c:pt idx="4">
                  <c:v>1.02748522989982E-3</c:v>
                </c:pt>
                <c:pt idx="5">
                  <c:v>1.2843565373746901E-3</c:v>
                </c:pt>
                <c:pt idx="6">
                  <c:v>1.5412278448496701E-3</c:v>
                </c:pt>
                <c:pt idx="7">
                  <c:v>1.7980991523246499E-3</c:v>
                </c:pt>
                <c:pt idx="8">
                  <c:v>2.0549704597996299E-3</c:v>
                </c:pt>
                <c:pt idx="9">
                  <c:v>2.31184176727461E-3</c:v>
                </c:pt>
                <c:pt idx="10">
                  <c:v>2.5687130747496E-3</c:v>
                </c:pt>
                <c:pt idx="11">
                  <c:v>2.82558438222458E-3</c:v>
                </c:pt>
                <c:pt idx="12">
                  <c:v>3.0824556896995601E-3</c:v>
                </c:pt>
                <c:pt idx="13">
                  <c:v>3.3393269971745401E-3</c:v>
                </c:pt>
                <c:pt idx="14">
                  <c:v>3.5961983046495201E-3</c:v>
                </c:pt>
                <c:pt idx="15">
                  <c:v>3.85306961212439E-3</c:v>
                </c:pt>
                <c:pt idx="16">
                  <c:v>4.1099409195993796E-3</c:v>
                </c:pt>
                <c:pt idx="17">
                  <c:v>4.3668122270743596E-3</c:v>
                </c:pt>
                <c:pt idx="18">
                  <c:v>4.6236835345493396E-3</c:v>
                </c:pt>
                <c:pt idx="19">
                  <c:v>4.8805548420243197E-3</c:v>
                </c:pt>
                <c:pt idx="20">
                  <c:v>5.1374261494992997E-3</c:v>
                </c:pt>
                <c:pt idx="21">
                  <c:v>5.3942974569742798E-3</c:v>
                </c:pt>
                <c:pt idx="22">
                  <c:v>5.6511687644492702E-3</c:v>
                </c:pt>
                <c:pt idx="23">
                  <c:v>5.9080400719242502E-3</c:v>
                </c:pt>
                <c:pt idx="24">
                  <c:v>6.1649113793992303E-3</c:v>
                </c:pt>
                <c:pt idx="25">
                  <c:v>6.4217826868742103E-3</c:v>
                </c:pt>
                <c:pt idx="26">
                  <c:v>6.6786539943491903E-3</c:v>
                </c:pt>
                <c:pt idx="27">
                  <c:v>6.9355253018241799E-3</c:v>
                </c:pt>
                <c:pt idx="28">
                  <c:v>7.1923966092991599E-3</c:v>
                </c:pt>
                <c:pt idx="29">
                  <c:v>7.44926791677414E-3</c:v>
                </c:pt>
                <c:pt idx="30">
                  <c:v>7.70613922424912E-3</c:v>
                </c:pt>
                <c:pt idx="31">
                  <c:v>7.9630105317241E-3</c:v>
                </c:pt>
                <c:pt idx="32">
                  <c:v>8.2198818391990801E-3</c:v>
                </c:pt>
                <c:pt idx="33">
                  <c:v>8.4767531466740705E-3</c:v>
                </c:pt>
                <c:pt idx="34">
                  <c:v>8.7336244541489395E-3</c:v>
                </c:pt>
                <c:pt idx="35">
                  <c:v>8.9904957616239196E-3</c:v>
                </c:pt>
                <c:pt idx="36">
                  <c:v>9.2473670690988996E-3</c:v>
                </c:pt>
                <c:pt idx="37">
                  <c:v>9.5042383765738796E-3</c:v>
                </c:pt>
                <c:pt idx="38">
                  <c:v>9.7611096840488597E-3</c:v>
                </c:pt>
                <c:pt idx="39">
                  <c:v>1.00179809915238E-2</c:v>
                </c:pt>
                <c:pt idx="40">
                  <c:v>1.02748522989987E-2</c:v>
                </c:pt>
                <c:pt idx="41">
                  <c:v>1.0531723606473699E-2</c:v>
                </c:pt>
                <c:pt idx="42">
                  <c:v>1.07885949139487E-2</c:v>
                </c:pt>
                <c:pt idx="43">
                  <c:v>1.1045466221423701E-2</c:v>
                </c:pt>
                <c:pt idx="44">
                  <c:v>1.1302337528898599E-2</c:v>
                </c:pt>
                <c:pt idx="45">
                  <c:v>1.15592088363736E-2</c:v>
                </c:pt>
                <c:pt idx="46">
                  <c:v>1.1816080143848599E-2</c:v>
                </c:pt>
                <c:pt idx="47">
                  <c:v>1.20729514513236E-2</c:v>
                </c:pt>
                <c:pt idx="48">
                  <c:v>1.2329822758798599E-2</c:v>
                </c:pt>
                <c:pt idx="49">
                  <c:v>1.25866940662736E-2</c:v>
                </c:pt>
                <c:pt idx="50">
                  <c:v>1.28435653737485E-2</c:v>
                </c:pt>
                <c:pt idx="51">
                  <c:v>1.31004366812235E-2</c:v>
                </c:pt>
                <c:pt idx="52">
                  <c:v>1.33573079886985E-2</c:v>
                </c:pt>
                <c:pt idx="53">
                  <c:v>1.3614179296173401E-2</c:v>
                </c:pt>
                <c:pt idx="54">
                  <c:v>1.38710506036484E-2</c:v>
                </c:pt>
                <c:pt idx="55">
                  <c:v>1.41279219111233E-2</c:v>
                </c:pt>
                <c:pt idx="56">
                  <c:v>1.4384793218598301E-2</c:v>
                </c:pt>
                <c:pt idx="57">
                  <c:v>1.46416645260733E-2</c:v>
                </c:pt>
                <c:pt idx="58">
                  <c:v>1.4898535833548301E-2</c:v>
                </c:pt>
                <c:pt idx="59">
                  <c:v>1.51554071410233E-2</c:v>
                </c:pt>
                <c:pt idx="60">
                  <c:v>1.54122784484981E-2</c:v>
                </c:pt>
                <c:pt idx="61">
                  <c:v>1.56691497559731E-2</c:v>
                </c:pt>
                <c:pt idx="62">
                  <c:v>1.5926021063448099E-2</c:v>
                </c:pt>
                <c:pt idx="63">
                  <c:v>1.6182892370923099E-2</c:v>
                </c:pt>
                <c:pt idx="64">
                  <c:v>1.6439763678398101E-2</c:v>
                </c:pt>
                <c:pt idx="65">
                  <c:v>1.6696634985873E-2</c:v>
                </c:pt>
                <c:pt idx="66">
                  <c:v>1.6953506293347999E-2</c:v>
                </c:pt>
                <c:pt idx="67">
                  <c:v>1.7210377600823001E-2</c:v>
                </c:pt>
                <c:pt idx="68">
                  <c:v>1.7467248908298001E-2</c:v>
                </c:pt>
                <c:pt idx="69">
                  <c:v>1.7724120215773E-2</c:v>
                </c:pt>
                <c:pt idx="70">
                  <c:v>1.7980991523247902E-2</c:v>
                </c:pt>
                <c:pt idx="71">
                  <c:v>1.8237862830722901E-2</c:v>
                </c:pt>
                <c:pt idx="72">
                  <c:v>1.84947341381979E-2</c:v>
                </c:pt>
                <c:pt idx="73">
                  <c:v>1.8751605445672899E-2</c:v>
                </c:pt>
                <c:pt idx="74">
                  <c:v>1.9008476753147801E-2</c:v>
                </c:pt>
                <c:pt idx="75">
                  <c:v>1.9265348060622699E-2</c:v>
                </c:pt>
                <c:pt idx="76">
                  <c:v>1.9522219368097699E-2</c:v>
                </c:pt>
                <c:pt idx="77">
                  <c:v>1.9779090675572701E-2</c:v>
                </c:pt>
                <c:pt idx="78">
                  <c:v>2.00359619830477E-2</c:v>
                </c:pt>
                <c:pt idx="79">
                  <c:v>2.0292833290522599E-2</c:v>
                </c:pt>
                <c:pt idx="80">
                  <c:v>2.0549704597997501E-2</c:v>
                </c:pt>
                <c:pt idx="81">
                  <c:v>2.08065759054725E-2</c:v>
                </c:pt>
                <c:pt idx="82">
                  <c:v>2.1063447212947398E-2</c:v>
                </c:pt>
                <c:pt idx="83">
                  <c:v>2.1320318520422401E-2</c:v>
                </c:pt>
                <c:pt idx="84">
                  <c:v>2.15771898278974E-2</c:v>
                </c:pt>
                <c:pt idx="85">
                  <c:v>2.1834061135372299E-2</c:v>
                </c:pt>
                <c:pt idx="86">
                  <c:v>2.2090932442847301E-2</c:v>
                </c:pt>
                <c:pt idx="87">
                  <c:v>2.23478037503222E-2</c:v>
                </c:pt>
                <c:pt idx="88">
                  <c:v>2.2604675057797199E-2</c:v>
                </c:pt>
                <c:pt idx="89">
                  <c:v>2.2861546365272E-2</c:v>
                </c:pt>
                <c:pt idx="90">
                  <c:v>2.3118417672746999E-2</c:v>
                </c:pt>
                <c:pt idx="91">
                  <c:v>2.3375288980221998E-2</c:v>
                </c:pt>
                <c:pt idx="92">
                  <c:v>2.3632160287697001E-2</c:v>
                </c:pt>
                <c:pt idx="93">
                  <c:v>2.3889031595172E-2</c:v>
                </c:pt>
                <c:pt idx="94">
                  <c:v>2.4145902902646999E-2</c:v>
                </c:pt>
                <c:pt idx="95">
                  <c:v>2.4402774210121901E-2</c:v>
                </c:pt>
                <c:pt idx="96">
                  <c:v>2.46596455175969E-2</c:v>
                </c:pt>
                <c:pt idx="97">
                  <c:v>2.4916516825071899E-2</c:v>
                </c:pt>
                <c:pt idx="98">
                  <c:v>2.5173388132546898E-2</c:v>
                </c:pt>
                <c:pt idx="99">
                  <c:v>2.5430259440021901E-2</c:v>
                </c:pt>
                <c:pt idx="100">
                  <c:v>2.56871307474968E-2</c:v>
                </c:pt>
                <c:pt idx="101">
                  <c:v>2.5944002054971702E-2</c:v>
                </c:pt>
                <c:pt idx="102">
                  <c:v>2.6200873362446701E-2</c:v>
                </c:pt>
                <c:pt idx="103">
                  <c:v>2.64577446699217E-2</c:v>
                </c:pt>
                <c:pt idx="104">
                  <c:v>2.6714615977396699E-2</c:v>
                </c:pt>
                <c:pt idx="105">
                  <c:v>2.6971487284871601E-2</c:v>
                </c:pt>
                <c:pt idx="106">
                  <c:v>2.72283585923466E-2</c:v>
                </c:pt>
                <c:pt idx="107">
                  <c:v>2.7485229899821498E-2</c:v>
                </c:pt>
                <c:pt idx="108">
                  <c:v>2.7742101207296501E-2</c:v>
                </c:pt>
                <c:pt idx="109">
                  <c:v>2.79989725147715E-2</c:v>
                </c:pt>
                <c:pt idx="110">
                  <c:v>2.8255843822246399E-2</c:v>
                </c:pt>
                <c:pt idx="111">
                  <c:v>2.8512715129721401E-2</c:v>
                </c:pt>
                <c:pt idx="112">
                  <c:v>2.87695864371964E-2</c:v>
                </c:pt>
                <c:pt idx="113">
                  <c:v>2.9026457744671399E-2</c:v>
                </c:pt>
                <c:pt idx="114">
                  <c:v>2.9283329052146399E-2</c:v>
                </c:pt>
                <c:pt idx="115">
                  <c:v>2.9540200359621401E-2</c:v>
                </c:pt>
                <c:pt idx="116">
                  <c:v>2.97970716670963E-2</c:v>
                </c:pt>
                <c:pt idx="117">
                  <c:v>3.0053942974571299E-2</c:v>
                </c:pt>
                <c:pt idx="118">
                  <c:v>3.0310814282046301E-2</c:v>
                </c:pt>
                <c:pt idx="119">
                  <c:v>3.0567685589521301E-2</c:v>
                </c:pt>
                <c:pt idx="120">
                  <c:v>3.0824556896996098E-2</c:v>
                </c:pt>
                <c:pt idx="121">
                  <c:v>3.1081428204471101E-2</c:v>
                </c:pt>
                <c:pt idx="122">
                  <c:v>3.1338299511946097E-2</c:v>
                </c:pt>
                <c:pt idx="123">
                  <c:v>3.1595170819421099E-2</c:v>
                </c:pt>
                <c:pt idx="124">
                  <c:v>3.1852042126895998E-2</c:v>
                </c:pt>
                <c:pt idx="125">
                  <c:v>3.2108913434370903E-2</c:v>
                </c:pt>
                <c:pt idx="126">
                  <c:v>3.2365784741845899E-2</c:v>
                </c:pt>
                <c:pt idx="127">
                  <c:v>3.2622656049320901E-2</c:v>
                </c:pt>
                <c:pt idx="128">
                  <c:v>3.2879527356795897E-2</c:v>
                </c:pt>
                <c:pt idx="129">
                  <c:v>3.31363986642709E-2</c:v>
                </c:pt>
                <c:pt idx="130">
                  <c:v>3.3393269971745902E-2</c:v>
                </c:pt>
                <c:pt idx="131">
                  <c:v>3.3650141279220697E-2</c:v>
                </c:pt>
                <c:pt idx="132">
                  <c:v>3.3907012586695699E-2</c:v>
                </c:pt>
                <c:pt idx="133">
                  <c:v>3.4163883894170598E-2</c:v>
                </c:pt>
                <c:pt idx="134">
                  <c:v>3.4420755201645503E-2</c:v>
                </c:pt>
                <c:pt idx="135">
                  <c:v>3.4677626509120402E-2</c:v>
                </c:pt>
                <c:pt idx="136">
                  <c:v>3.49344978165953E-2</c:v>
                </c:pt>
                <c:pt idx="137">
                  <c:v>3.5191369124070303E-2</c:v>
                </c:pt>
                <c:pt idx="138">
                  <c:v>3.5448240431545201E-2</c:v>
                </c:pt>
                <c:pt idx="139">
                  <c:v>3.57051117390201E-2</c:v>
                </c:pt>
                <c:pt idx="140">
                  <c:v>3.5961983046494998E-2</c:v>
                </c:pt>
                <c:pt idx="141">
                  <c:v>3.6218854353970001E-2</c:v>
                </c:pt>
                <c:pt idx="142">
                  <c:v>3.6475725661445003E-2</c:v>
                </c:pt>
                <c:pt idx="143">
                  <c:v>3.6732596968919999E-2</c:v>
                </c:pt>
                <c:pt idx="144">
                  <c:v>3.6989468276394898E-2</c:v>
                </c:pt>
                <c:pt idx="145">
                  <c:v>3.72463395838699E-2</c:v>
                </c:pt>
                <c:pt idx="146">
                  <c:v>3.7503210891344903E-2</c:v>
                </c:pt>
                <c:pt idx="147">
                  <c:v>3.7760082198819898E-2</c:v>
                </c:pt>
                <c:pt idx="148">
                  <c:v>3.8016953506294797E-2</c:v>
                </c:pt>
                <c:pt idx="149">
                  <c:v>3.8273824813769702E-2</c:v>
                </c:pt>
                <c:pt idx="150">
                  <c:v>3.8530696121244698E-2</c:v>
                </c:pt>
                <c:pt idx="151">
                  <c:v>3.8787567428719603E-2</c:v>
                </c:pt>
                <c:pt idx="152">
                  <c:v>3.9044438736194502E-2</c:v>
                </c:pt>
                <c:pt idx="153">
                  <c:v>3.9301310043669303E-2</c:v>
                </c:pt>
                <c:pt idx="154">
                  <c:v>3.9558181351144299E-2</c:v>
                </c:pt>
                <c:pt idx="155">
                  <c:v>3.9815052658619302E-2</c:v>
                </c:pt>
                <c:pt idx="156">
                  <c:v>4.0071923966094297E-2</c:v>
                </c:pt>
                <c:pt idx="157">
                  <c:v>4.03287952735693E-2</c:v>
                </c:pt>
                <c:pt idx="158">
                  <c:v>4.0585666581044101E-2</c:v>
                </c:pt>
                <c:pt idx="159">
                  <c:v>4.0842537888519E-2</c:v>
                </c:pt>
                <c:pt idx="160">
                  <c:v>4.1099409195994002E-2</c:v>
                </c:pt>
                <c:pt idx="161">
                  <c:v>4.1356280503468998E-2</c:v>
                </c:pt>
                <c:pt idx="162">
                  <c:v>4.1613151810943903E-2</c:v>
                </c:pt>
                <c:pt idx="163">
                  <c:v>4.1870023118418899E-2</c:v>
                </c:pt>
                <c:pt idx="164">
                  <c:v>4.2126894425893902E-2</c:v>
                </c:pt>
                <c:pt idx="165">
                  <c:v>4.23837657333688E-2</c:v>
                </c:pt>
                <c:pt idx="166">
                  <c:v>4.2640637040843601E-2</c:v>
                </c:pt>
                <c:pt idx="167">
                  <c:v>4.2897508348318597E-2</c:v>
                </c:pt>
                <c:pt idx="168">
                  <c:v>4.31543796557936E-2</c:v>
                </c:pt>
                <c:pt idx="169">
                  <c:v>4.3411250963268602E-2</c:v>
                </c:pt>
                <c:pt idx="170">
                  <c:v>4.3668122270743501E-2</c:v>
                </c:pt>
                <c:pt idx="171">
                  <c:v>4.3924993578218302E-2</c:v>
                </c:pt>
                <c:pt idx="172">
                  <c:v>4.4181864885693298E-2</c:v>
                </c:pt>
                <c:pt idx="173">
                  <c:v>4.44387361931683E-2</c:v>
                </c:pt>
                <c:pt idx="174">
                  <c:v>4.4695607500643303E-2</c:v>
                </c:pt>
                <c:pt idx="175">
                  <c:v>4.4952478808118299E-2</c:v>
                </c:pt>
                <c:pt idx="176">
                  <c:v>4.52093501155931E-2</c:v>
                </c:pt>
                <c:pt idx="177">
                  <c:v>4.5466221423068102E-2</c:v>
                </c:pt>
                <c:pt idx="178">
                  <c:v>4.5723092730543001E-2</c:v>
                </c:pt>
                <c:pt idx="179">
                  <c:v>4.5979964038017997E-2</c:v>
                </c:pt>
                <c:pt idx="180">
                  <c:v>4.6236835345492902E-2</c:v>
                </c:pt>
                <c:pt idx="181">
                  <c:v>4.6493706652967898E-2</c:v>
                </c:pt>
                <c:pt idx="182">
                  <c:v>4.6750577960442803E-2</c:v>
                </c:pt>
                <c:pt idx="183">
                  <c:v>4.7007449267917799E-2</c:v>
                </c:pt>
                <c:pt idx="184">
                  <c:v>4.7264320575392801E-2</c:v>
                </c:pt>
                <c:pt idx="185">
                  <c:v>4.7521191882867603E-2</c:v>
                </c:pt>
                <c:pt idx="186">
                  <c:v>4.7778063190342501E-2</c:v>
                </c:pt>
                <c:pt idx="187">
                  <c:v>4.8034934497817497E-2</c:v>
                </c:pt>
                <c:pt idx="188">
                  <c:v>4.8291805805292499E-2</c:v>
                </c:pt>
                <c:pt idx="189">
                  <c:v>4.8548677112767301E-2</c:v>
                </c:pt>
                <c:pt idx="190">
                  <c:v>4.8805548420242199E-2</c:v>
                </c:pt>
                <c:pt idx="191">
                  <c:v>4.9062419727717202E-2</c:v>
                </c:pt>
                <c:pt idx="192">
                  <c:v>4.9319291035192198E-2</c:v>
                </c:pt>
                <c:pt idx="193">
                  <c:v>4.95761623426672E-2</c:v>
                </c:pt>
                <c:pt idx="194">
                  <c:v>4.9833033650142099E-2</c:v>
                </c:pt>
                <c:pt idx="195">
                  <c:v>5.0089904957617101E-2</c:v>
                </c:pt>
                <c:pt idx="196">
                  <c:v>5.0346776265092097E-2</c:v>
                </c:pt>
                <c:pt idx="197">
                  <c:v>5.0603647572567099E-2</c:v>
                </c:pt>
                <c:pt idx="198">
                  <c:v>5.0860518880042102E-2</c:v>
                </c:pt>
                <c:pt idx="199">
                  <c:v>5.1117390187517001E-2</c:v>
                </c:pt>
                <c:pt idx="200">
                  <c:v>5.1374261494992003E-2</c:v>
                </c:pt>
                <c:pt idx="201">
                  <c:v>5.1631132802466999E-2</c:v>
                </c:pt>
                <c:pt idx="202">
                  <c:v>5.1888004109942001E-2</c:v>
                </c:pt>
                <c:pt idx="203">
                  <c:v>5.2144875417416997E-2</c:v>
                </c:pt>
                <c:pt idx="204">
                  <c:v>5.2401746724892E-2</c:v>
                </c:pt>
                <c:pt idx="205">
                  <c:v>5.2658618032366801E-2</c:v>
                </c:pt>
                <c:pt idx="206">
                  <c:v>5.2915489339841797E-2</c:v>
                </c:pt>
                <c:pt idx="207">
                  <c:v>5.3172360647316799E-2</c:v>
                </c:pt>
                <c:pt idx="208">
                  <c:v>5.3429231954791802E-2</c:v>
                </c:pt>
                <c:pt idx="209">
                  <c:v>5.3686103262266797E-2</c:v>
                </c:pt>
                <c:pt idx="210">
                  <c:v>5.3942974569741703E-2</c:v>
                </c:pt>
                <c:pt idx="211">
                  <c:v>5.4199845877216699E-2</c:v>
                </c:pt>
                <c:pt idx="212">
                  <c:v>5.4456717184691701E-2</c:v>
                </c:pt>
                <c:pt idx="213">
                  <c:v>5.4713588492166697E-2</c:v>
                </c:pt>
                <c:pt idx="214">
                  <c:v>5.4970459799641699E-2</c:v>
                </c:pt>
                <c:pt idx="215">
                  <c:v>5.5227331107116598E-2</c:v>
                </c:pt>
                <c:pt idx="216">
                  <c:v>5.54842024145916E-2</c:v>
                </c:pt>
                <c:pt idx="217">
                  <c:v>5.5741073722066603E-2</c:v>
                </c:pt>
                <c:pt idx="218">
                  <c:v>5.5997945029541599E-2</c:v>
                </c:pt>
                <c:pt idx="219">
                  <c:v>5.6254816337016601E-2</c:v>
                </c:pt>
                <c:pt idx="220">
                  <c:v>5.6511687644491597E-2</c:v>
                </c:pt>
                <c:pt idx="221">
                  <c:v>5.6768558951966502E-2</c:v>
                </c:pt>
                <c:pt idx="222">
                  <c:v>5.7025430259441401E-2</c:v>
                </c:pt>
                <c:pt idx="223">
                  <c:v>5.7282301566916403E-2</c:v>
                </c:pt>
                <c:pt idx="224">
                  <c:v>5.7539172874391302E-2</c:v>
                </c:pt>
                <c:pt idx="225">
                  <c:v>5.77960441818662E-2</c:v>
                </c:pt>
                <c:pt idx="226">
                  <c:v>5.8052915489341203E-2</c:v>
                </c:pt>
                <c:pt idx="227">
                  <c:v>5.8309786796816199E-2</c:v>
                </c:pt>
                <c:pt idx="228">
                  <c:v>5.8566658104291201E-2</c:v>
                </c:pt>
                <c:pt idx="229">
                  <c:v>5.8823529411766197E-2</c:v>
                </c:pt>
                <c:pt idx="230">
                  <c:v>5.9080400719241102E-2</c:v>
                </c:pt>
                <c:pt idx="231">
                  <c:v>5.9337272026716098E-2</c:v>
                </c:pt>
                <c:pt idx="232">
                  <c:v>5.9594143334191101E-2</c:v>
                </c:pt>
                <c:pt idx="233">
                  <c:v>5.9851014641665999E-2</c:v>
                </c:pt>
                <c:pt idx="234">
                  <c:v>6.0107885949141002E-2</c:v>
                </c:pt>
                <c:pt idx="235">
                  <c:v>6.03647572566159E-2</c:v>
                </c:pt>
                <c:pt idx="236">
                  <c:v>6.0621628564090799E-2</c:v>
                </c:pt>
                <c:pt idx="237">
                  <c:v>6.0878499871565801E-2</c:v>
                </c:pt>
                <c:pt idx="238">
                  <c:v>6.1135371179040797E-2</c:v>
                </c:pt>
                <c:pt idx="239">
                  <c:v>6.13922424865158E-2</c:v>
                </c:pt>
                <c:pt idx="240">
                  <c:v>6.1649113793990698E-2</c:v>
                </c:pt>
                <c:pt idx="241">
                  <c:v>6.1905985101465701E-2</c:v>
                </c:pt>
                <c:pt idx="242">
                  <c:v>6.2162856408940599E-2</c:v>
                </c:pt>
                <c:pt idx="243">
                  <c:v>6.2419727716415498E-2</c:v>
                </c:pt>
                <c:pt idx="244">
                  <c:v>6.2676599023890403E-2</c:v>
                </c:pt>
                <c:pt idx="245">
                  <c:v>6.2933470331365399E-2</c:v>
                </c:pt>
                <c:pt idx="246">
                  <c:v>6.3190341638840394E-2</c:v>
                </c:pt>
                <c:pt idx="247">
                  <c:v>6.3447212946315307E-2</c:v>
                </c:pt>
                <c:pt idx="248">
                  <c:v>6.3704084253790302E-2</c:v>
                </c:pt>
                <c:pt idx="249">
                  <c:v>6.3960955561265104E-2</c:v>
                </c:pt>
                <c:pt idx="250">
                  <c:v>6.4217826868740099E-2</c:v>
                </c:pt>
                <c:pt idx="251">
                  <c:v>6.4474698176215095E-2</c:v>
                </c:pt>
                <c:pt idx="252">
                  <c:v>6.4731569483690105E-2</c:v>
                </c:pt>
                <c:pt idx="253">
                  <c:v>6.49884407911651E-2</c:v>
                </c:pt>
                <c:pt idx="254">
                  <c:v>6.5245312098639999E-2</c:v>
                </c:pt>
                <c:pt idx="255">
                  <c:v>6.5502183406114994E-2</c:v>
                </c:pt>
                <c:pt idx="256">
                  <c:v>6.5759054713590004E-2</c:v>
                </c:pt>
                <c:pt idx="257">
                  <c:v>6.6015926021065E-2</c:v>
                </c:pt>
                <c:pt idx="258">
                  <c:v>6.6529668636014797E-2</c:v>
                </c:pt>
                <c:pt idx="259">
                  <c:v>6.6786539943489806E-2</c:v>
                </c:pt>
                <c:pt idx="260">
                  <c:v>6.7043411250964802E-2</c:v>
                </c:pt>
                <c:pt idx="261">
                  <c:v>6.7300282558439797E-2</c:v>
                </c:pt>
                <c:pt idx="262">
                  <c:v>6.7557153865914807E-2</c:v>
                </c:pt>
                <c:pt idx="263">
                  <c:v>6.7814025173389803E-2</c:v>
                </c:pt>
                <c:pt idx="264">
                  <c:v>6.8070896480864701E-2</c:v>
                </c:pt>
                <c:pt idx="265">
                  <c:v>6.83277677883396E-2</c:v>
                </c:pt>
                <c:pt idx="266">
                  <c:v>6.8584639095814595E-2</c:v>
                </c:pt>
                <c:pt idx="267">
                  <c:v>6.8841510403289605E-2</c:v>
                </c:pt>
                <c:pt idx="268">
                  <c:v>6.9098381710764503E-2</c:v>
                </c:pt>
                <c:pt idx="269">
                  <c:v>6.9355253018239499E-2</c:v>
                </c:pt>
                <c:pt idx="270">
                  <c:v>6.9612124325714494E-2</c:v>
                </c:pt>
                <c:pt idx="271">
                  <c:v>6.9868995633189504E-2</c:v>
                </c:pt>
                <c:pt idx="272">
                  <c:v>7.01258669406645E-2</c:v>
                </c:pt>
                <c:pt idx="273">
                  <c:v>7.0382738248139301E-2</c:v>
                </c:pt>
                <c:pt idx="274">
                  <c:v>7.0639609555614297E-2</c:v>
                </c:pt>
                <c:pt idx="275">
                  <c:v>7.0896480863089306E-2</c:v>
                </c:pt>
                <c:pt idx="276">
                  <c:v>7.1153352170564302E-2</c:v>
                </c:pt>
                <c:pt idx="277">
                  <c:v>7.14102234780392E-2</c:v>
                </c:pt>
                <c:pt idx="278">
                  <c:v>7.1667094785514099E-2</c:v>
                </c:pt>
                <c:pt idx="279">
                  <c:v>7.1923966092989094E-2</c:v>
                </c:pt>
                <c:pt idx="280">
                  <c:v>7.2180837400464104E-2</c:v>
                </c:pt>
                <c:pt idx="281">
                  <c:v>7.24377087079391E-2</c:v>
                </c:pt>
                <c:pt idx="282">
                  <c:v>7.2694580015414095E-2</c:v>
                </c:pt>
                <c:pt idx="283">
                  <c:v>7.2951451322889105E-2</c:v>
                </c:pt>
                <c:pt idx="284">
                  <c:v>7.3208322630364003E-2</c:v>
                </c:pt>
                <c:pt idx="285">
                  <c:v>7.3465193937838999E-2</c:v>
                </c:pt>
                <c:pt idx="286">
                  <c:v>7.3722065245313897E-2</c:v>
                </c:pt>
                <c:pt idx="287">
                  <c:v>7.3978936552788893E-2</c:v>
                </c:pt>
                <c:pt idx="288">
                  <c:v>7.4235807860263903E-2</c:v>
                </c:pt>
                <c:pt idx="289">
                  <c:v>7.4492679167738801E-2</c:v>
                </c:pt>
                <c:pt idx="290">
                  <c:v>7.4749550475213797E-2</c:v>
                </c:pt>
                <c:pt idx="291">
                  <c:v>7.5006421782688806E-2</c:v>
                </c:pt>
                <c:pt idx="292">
                  <c:v>7.5263293090163802E-2</c:v>
                </c:pt>
                <c:pt idx="293">
                  <c:v>7.5520164397638798E-2</c:v>
                </c:pt>
                <c:pt idx="294">
                  <c:v>7.5777035705113599E-2</c:v>
                </c:pt>
                <c:pt idx="295">
                  <c:v>7.6033907012588595E-2</c:v>
                </c:pt>
                <c:pt idx="296">
                  <c:v>7.6290778320063604E-2</c:v>
                </c:pt>
                <c:pt idx="297">
                  <c:v>7.65476496275386E-2</c:v>
                </c:pt>
                <c:pt idx="298">
                  <c:v>7.6804520935013595E-2</c:v>
                </c:pt>
                <c:pt idx="299">
                  <c:v>7.7061392242488494E-2</c:v>
                </c:pt>
                <c:pt idx="300">
                  <c:v>7.7318263549963503E-2</c:v>
                </c:pt>
                <c:pt idx="301">
                  <c:v>7.7575134857438499E-2</c:v>
                </c:pt>
                <c:pt idx="302">
                  <c:v>7.7832006164913398E-2</c:v>
                </c:pt>
                <c:pt idx="303">
                  <c:v>7.8088877472388199E-2</c:v>
                </c:pt>
                <c:pt idx="304">
                  <c:v>7.8345748779863195E-2</c:v>
                </c:pt>
                <c:pt idx="305">
                  <c:v>7.8602620087338204E-2</c:v>
                </c:pt>
                <c:pt idx="306">
                  <c:v>7.88594913948132E-2</c:v>
                </c:pt>
                <c:pt idx="307">
                  <c:v>7.9116362702288195E-2</c:v>
                </c:pt>
                <c:pt idx="308">
                  <c:v>7.9373234009762997E-2</c:v>
                </c:pt>
                <c:pt idx="309">
                  <c:v>7.9630105317238006E-2</c:v>
                </c:pt>
                <c:pt idx="310">
                  <c:v>7.9886976624713002E-2</c:v>
                </c:pt>
                <c:pt idx="311">
                  <c:v>8.0143847932187998E-2</c:v>
                </c:pt>
                <c:pt idx="312">
                  <c:v>8.0400719239662993E-2</c:v>
                </c:pt>
                <c:pt idx="313">
                  <c:v>8.0657590547137795E-2</c:v>
                </c:pt>
                <c:pt idx="314">
                  <c:v>8.0914461854612693E-2</c:v>
                </c:pt>
                <c:pt idx="315">
                  <c:v>8.1171333162087703E-2</c:v>
                </c:pt>
                <c:pt idx="316">
                  <c:v>8.1428204469562698E-2</c:v>
                </c:pt>
                <c:pt idx="317">
                  <c:v>8.1685075777037694E-2</c:v>
                </c:pt>
                <c:pt idx="318">
                  <c:v>8.1941947084512495E-2</c:v>
                </c:pt>
                <c:pt idx="319">
                  <c:v>8.2198818391987505E-2</c:v>
                </c:pt>
                <c:pt idx="320">
                  <c:v>8.24556896994625E-2</c:v>
                </c:pt>
                <c:pt idx="321">
                  <c:v>8.2712561006937496E-2</c:v>
                </c:pt>
                <c:pt idx="322">
                  <c:v>8.2969432314412506E-2</c:v>
                </c:pt>
                <c:pt idx="323">
                  <c:v>8.3226303621887404E-2</c:v>
                </c:pt>
                <c:pt idx="324">
                  <c:v>8.34831749293624E-2</c:v>
                </c:pt>
                <c:pt idx="325">
                  <c:v>8.3740046236837298E-2</c:v>
                </c:pt>
                <c:pt idx="326">
                  <c:v>8.3996917544312294E-2</c:v>
                </c:pt>
                <c:pt idx="327">
                  <c:v>8.4253788851787303E-2</c:v>
                </c:pt>
                <c:pt idx="328">
                  <c:v>8.4510660159262202E-2</c:v>
                </c:pt>
                <c:pt idx="329">
                  <c:v>8.4767531466737198E-2</c:v>
                </c:pt>
                <c:pt idx="330">
                  <c:v>8.5024402774212193E-2</c:v>
                </c:pt>
                <c:pt idx="331">
                  <c:v>8.5281274081687203E-2</c:v>
                </c:pt>
                <c:pt idx="332">
                  <c:v>8.5538145389162101E-2</c:v>
                </c:pt>
                <c:pt idx="333">
                  <c:v>8.5795016696637E-2</c:v>
                </c:pt>
                <c:pt idx="334">
                  <c:v>8.6051888004111995E-2</c:v>
                </c:pt>
                <c:pt idx="335">
                  <c:v>8.6308759311587005E-2</c:v>
                </c:pt>
                <c:pt idx="336">
                  <c:v>8.6565630619062001E-2</c:v>
                </c:pt>
                <c:pt idx="337">
                  <c:v>8.6822501926536996E-2</c:v>
                </c:pt>
                <c:pt idx="338">
                  <c:v>8.7079373234011895E-2</c:v>
                </c:pt>
                <c:pt idx="339">
                  <c:v>8.7336244541486904E-2</c:v>
                </c:pt>
                <c:pt idx="340">
                  <c:v>8.75931158489619E-2</c:v>
                </c:pt>
                <c:pt idx="341">
                  <c:v>8.7849987156436896E-2</c:v>
                </c:pt>
                <c:pt idx="342">
                  <c:v>8.8106858463911905E-2</c:v>
                </c:pt>
                <c:pt idx="343">
                  <c:v>8.8363729771386901E-2</c:v>
                </c:pt>
                <c:pt idx="344">
                  <c:v>8.8620601078861799E-2</c:v>
                </c:pt>
                <c:pt idx="345">
                  <c:v>8.8877472386336795E-2</c:v>
                </c:pt>
                <c:pt idx="346">
                  <c:v>8.9134343693811804E-2</c:v>
                </c:pt>
                <c:pt idx="347">
                  <c:v>8.93912150012868E-2</c:v>
                </c:pt>
                <c:pt idx="348">
                  <c:v>8.9648086308761601E-2</c:v>
                </c:pt>
                <c:pt idx="349">
                  <c:v>8.9904957616236597E-2</c:v>
                </c:pt>
                <c:pt idx="350">
                  <c:v>9.0161828923711607E-2</c:v>
                </c:pt>
                <c:pt idx="351">
                  <c:v>9.0418700231186602E-2</c:v>
                </c:pt>
                <c:pt idx="352">
                  <c:v>9.0675571538661598E-2</c:v>
                </c:pt>
                <c:pt idx="353">
                  <c:v>9.0932442846136594E-2</c:v>
                </c:pt>
                <c:pt idx="354">
                  <c:v>9.1189314153611395E-2</c:v>
                </c:pt>
                <c:pt idx="355">
                  <c:v>9.1446185461086404E-2</c:v>
                </c:pt>
                <c:pt idx="356">
                  <c:v>9.1703056768561303E-2</c:v>
                </c:pt>
                <c:pt idx="357">
                  <c:v>9.1959928076036299E-2</c:v>
                </c:pt>
                <c:pt idx="358">
                  <c:v>9.2216799383511197E-2</c:v>
                </c:pt>
                <c:pt idx="359">
                  <c:v>9.2473670690986096E-2</c:v>
                </c:pt>
                <c:pt idx="360">
                  <c:v>9.2730541998461105E-2</c:v>
                </c:pt>
                <c:pt idx="361">
                  <c:v>9.2987413305936101E-2</c:v>
                </c:pt>
                <c:pt idx="362">
                  <c:v>9.3244284613411096E-2</c:v>
                </c:pt>
                <c:pt idx="363">
                  <c:v>9.3501155920885995E-2</c:v>
                </c:pt>
                <c:pt idx="364">
                  <c:v>9.3758027228361004E-2</c:v>
                </c:pt>
                <c:pt idx="365">
                  <c:v>9.4014898535836E-2</c:v>
                </c:pt>
                <c:pt idx="366">
                  <c:v>9.4271769843310996E-2</c:v>
                </c:pt>
                <c:pt idx="367">
                  <c:v>9.4528641150786005E-2</c:v>
                </c:pt>
                <c:pt idx="368">
                  <c:v>9.4785512458261001E-2</c:v>
                </c:pt>
                <c:pt idx="369">
                  <c:v>9.5042383765735899E-2</c:v>
                </c:pt>
                <c:pt idx="370">
                  <c:v>9.5299255073210798E-2</c:v>
                </c:pt>
                <c:pt idx="371">
                  <c:v>9.5556126380685696E-2</c:v>
                </c:pt>
                <c:pt idx="372">
                  <c:v>9.5812997688160706E-2</c:v>
                </c:pt>
                <c:pt idx="373">
                  <c:v>9.6069868995635493E-2</c:v>
                </c:pt>
                <c:pt idx="374">
                  <c:v>9.6326740303110406E-2</c:v>
                </c:pt>
                <c:pt idx="375">
                  <c:v>9.6583611610585304E-2</c:v>
                </c:pt>
                <c:pt idx="376">
                  <c:v>9.6840482918060203E-2</c:v>
                </c:pt>
                <c:pt idx="377">
                  <c:v>9.7097354225535198E-2</c:v>
                </c:pt>
                <c:pt idx="378">
                  <c:v>9.7354225533010097E-2</c:v>
                </c:pt>
                <c:pt idx="379">
                  <c:v>9.7611096840484995E-2</c:v>
                </c:pt>
                <c:pt idx="380">
                  <c:v>9.7867968147959797E-2</c:v>
                </c:pt>
                <c:pt idx="381">
                  <c:v>9.8124839455434806E-2</c:v>
                </c:pt>
                <c:pt idx="382">
                  <c:v>9.8381710762909802E-2</c:v>
                </c:pt>
                <c:pt idx="383">
                  <c:v>9.86385820703847E-2</c:v>
                </c:pt>
                <c:pt idx="384">
                  <c:v>9.8895453377859696E-2</c:v>
                </c:pt>
                <c:pt idx="385">
                  <c:v>9.9152324685334595E-2</c:v>
                </c:pt>
                <c:pt idx="386">
                  <c:v>9.9409195992809604E-2</c:v>
                </c:pt>
                <c:pt idx="387">
                  <c:v>9.96660673002846E-2</c:v>
                </c:pt>
                <c:pt idx="388">
                  <c:v>9.9922938607759595E-2</c:v>
                </c:pt>
                <c:pt idx="389">
                  <c:v>0.10017980991523399</c:v>
                </c:pt>
                <c:pt idx="390">
                  <c:v>0.100436681222709</c:v>
                </c:pt>
                <c:pt idx="391">
                  <c:v>0.100693552530184</c:v>
                </c:pt>
                <c:pt idx="392">
                  <c:v>0.100950423837659</c:v>
                </c:pt>
                <c:pt idx="393">
                  <c:v>0.101207295145134</c:v>
                </c:pt>
                <c:pt idx="394">
                  <c:v>0.101464166452609</c:v>
                </c:pt>
                <c:pt idx="395">
                  <c:v>0.101721037760084</c:v>
                </c:pt>
                <c:pt idx="396">
                  <c:v>0.10197790906755901</c:v>
                </c:pt>
                <c:pt idx="397">
                  <c:v>0.102234780375034</c:v>
                </c:pt>
                <c:pt idx="398">
                  <c:v>0.102491651682509</c:v>
                </c:pt>
                <c:pt idx="399">
                  <c:v>0.10274852298998401</c:v>
                </c:pt>
                <c:pt idx="400">
                  <c:v>0.103005394297459</c:v>
                </c:pt>
                <c:pt idx="401">
                  <c:v>0.103262265604934</c:v>
                </c:pt>
                <c:pt idx="402">
                  <c:v>0.10351913691240899</c:v>
                </c:pt>
                <c:pt idx="403">
                  <c:v>0.103776008219884</c:v>
                </c:pt>
                <c:pt idx="404">
                  <c:v>0.104032879527359</c:v>
                </c:pt>
                <c:pt idx="405">
                  <c:v>0.10428975083483399</c:v>
                </c:pt>
                <c:pt idx="406">
                  <c:v>0.104546622142309</c:v>
                </c:pt>
                <c:pt idx="407">
                  <c:v>0.104803493449784</c:v>
                </c:pt>
                <c:pt idx="408">
                  <c:v>0.10506036475725899</c:v>
                </c:pt>
                <c:pt idx="409">
                  <c:v>0.105317236064734</c:v>
                </c:pt>
                <c:pt idx="410">
                  <c:v>0.105574107372208</c:v>
                </c:pt>
                <c:pt idx="411">
                  <c:v>0.105830978679683</c:v>
                </c:pt>
                <c:pt idx="412">
                  <c:v>0.10608784998715801</c:v>
                </c:pt>
                <c:pt idx="413">
                  <c:v>0.106344721294633</c:v>
                </c:pt>
                <c:pt idx="414">
                  <c:v>0.106601592602108</c:v>
                </c:pt>
                <c:pt idx="415">
                  <c:v>0.10685846390958301</c:v>
                </c:pt>
                <c:pt idx="416">
                  <c:v>0.107115335217058</c:v>
                </c:pt>
                <c:pt idx="417">
                  <c:v>0.107372206524533</c:v>
                </c:pt>
                <c:pt idx="418">
                  <c:v>0.10762907783200799</c:v>
                </c:pt>
                <c:pt idx="419">
                  <c:v>0.107885949139483</c:v>
                </c:pt>
                <c:pt idx="420">
                  <c:v>0.108142820446958</c:v>
                </c:pt>
                <c:pt idx="421">
                  <c:v>0.10839969175443299</c:v>
                </c:pt>
                <c:pt idx="422">
                  <c:v>0.108656563061908</c:v>
                </c:pt>
                <c:pt idx="423">
                  <c:v>0.108913434369383</c:v>
                </c:pt>
                <c:pt idx="424">
                  <c:v>0.109170305676858</c:v>
                </c:pt>
                <c:pt idx="425">
                  <c:v>0.109427176984333</c:v>
                </c:pt>
                <c:pt idx="426">
                  <c:v>0.109684048291808</c:v>
                </c:pt>
                <c:pt idx="427">
                  <c:v>0.109940919599283</c:v>
                </c:pt>
                <c:pt idx="428">
                  <c:v>0.11019779090675801</c:v>
                </c:pt>
                <c:pt idx="429">
                  <c:v>0.110454662214233</c:v>
                </c:pt>
                <c:pt idx="430">
                  <c:v>0.110711533521708</c:v>
                </c:pt>
                <c:pt idx="431">
                  <c:v>0.11096840482918301</c:v>
                </c:pt>
                <c:pt idx="432">
                  <c:v>0.111225276136658</c:v>
                </c:pt>
                <c:pt idx="433">
                  <c:v>0.111482147444133</c:v>
                </c:pt>
                <c:pt idx="434">
                  <c:v>0.11173901875160799</c:v>
                </c:pt>
                <c:pt idx="435">
                  <c:v>0.111995890059083</c:v>
                </c:pt>
                <c:pt idx="436">
                  <c:v>0.112252761366557</c:v>
                </c:pt>
                <c:pt idx="437">
                  <c:v>0.112509632674032</c:v>
                </c:pt>
                <c:pt idx="438">
                  <c:v>0.112766503981507</c:v>
                </c:pt>
                <c:pt idx="439">
                  <c:v>0.113023375288982</c:v>
                </c:pt>
                <c:pt idx="440">
                  <c:v>0.113280246596457</c:v>
                </c:pt>
                <c:pt idx="441">
                  <c:v>0.11353711790393201</c:v>
                </c:pt>
                <c:pt idx="442">
                  <c:v>0.113793989211407</c:v>
                </c:pt>
                <c:pt idx="443">
                  <c:v>0.114050860518882</c:v>
                </c:pt>
                <c:pt idx="444">
                  <c:v>0.11430773182635701</c:v>
                </c:pt>
                <c:pt idx="445">
                  <c:v>0.114564603133832</c:v>
                </c:pt>
                <c:pt idx="446">
                  <c:v>0.114821474441307</c:v>
                </c:pt>
                <c:pt idx="447">
                  <c:v>0.11507834574878199</c:v>
                </c:pt>
                <c:pt idx="448">
                  <c:v>0.115335217056257</c:v>
                </c:pt>
                <c:pt idx="449">
                  <c:v>0.115592088363732</c:v>
                </c:pt>
                <c:pt idx="450">
                  <c:v>0.11584895967120699</c:v>
                </c:pt>
                <c:pt idx="451">
                  <c:v>0.116105830978682</c:v>
                </c:pt>
                <c:pt idx="452">
                  <c:v>0.116362702286157</c:v>
                </c:pt>
                <c:pt idx="453">
                  <c:v>0.11661957359363199</c:v>
                </c:pt>
                <c:pt idx="454">
                  <c:v>0.116876444901107</c:v>
                </c:pt>
                <c:pt idx="455">
                  <c:v>0.117133316208582</c:v>
                </c:pt>
                <c:pt idx="456">
                  <c:v>0.117390187516057</c:v>
                </c:pt>
                <c:pt idx="457">
                  <c:v>0.11764705882353201</c:v>
                </c:pt>
                <c:pt idx="458">
                  <c:v>0.117903930131007</c:v>
                </c:pt>
                <c:pt idx="459">
                  <c:v>0.118160801438482</c:v>
                </c:pt>
                <c:pt idx="460">
                  <c:v>0.11841767274595701</c:v>
                </c:pt>
                <c:pt idx="461">
                  <c:v>0.118674544053432</c:v>
                </c:pt>
                <c:pt idx="462">
                  <c:v>0.118931415360907</c:v>
                </c:pt>
                <c:pt idx="463">
                  <c:v>0.11918828666838201</c:v>
                </c:pt>
                <c:pt idx="464">
                  <c:v>0.119445157975857</c:v>
                </c:pt>
                <c:pt idx="465">
                  <c:v>0.119702029283332</c:v>
                </c:pt>
                <c:pt idx="466">
                  <c:v>0.11995890059080699</c:v>
                </c:pt>
                <c:pt idx="467">
                  <c:v>0.120215771898281</c:v>
                </c:pt>
                <c:pt idx="468">
                  <c:v>0.120472643205756</c:v>
                </c:pt>
                <c:pt idx="469">
                  <c:v>0.120729514513231</c:v>
                </c:pt>
                <c:pt idx="470">
                  <c:v>0.12098638582070601</c:v>
                </c:pt>
                <c:pt idx="471">
                  <c:v>0.121243257128181</c:v>
                </c:pt>
                <c:pt idx="472">
                  <c:v>0.121500128435656</c:v>
                </c:pt>
                <c:pt idx="473">
                  <c:v>0.12175699974313101</c:v>
                </c:pt>
                <c:pt idx="474">
                  <c:v>0.122013871050606</c:v>
                </c:pt>
                <c:pt idx="475">
                  <c:v>0.122270742358081</c:v>
                </c:pt>
                <c:pt idx="476">
                  <c:v>0.12252761366555601</c:v>
                </c:pt>
                <c:pt idx="477">
                  <c:v>0.122784484973031</c:v>
                </c:pt>
                <c:pt idx="478">
                  <c:v>0.123041356280506</c:v>
                </c:pt>
                <c:pt idx="479">
                  <c:v>0.12329822758798099</c:v>
                </c:pt>
                <c:pt idx="480">
                  <c:v>0.123555098895456</c:v>
                </c:pt>
                <c:pt idx="481">
                  <c:v>0.123811970202931</c:v>
                </c:pt>
                <c:pt idx="482">
                  <c:v>0.12406884151040599</c:v>
                </c:pt>
                <c:pt idx="483">
                  <c:v>0.124325712817881</c:v>
                </c:pt>
                <c:pt idx="484">
                  <c:v>0.124582584125356</c:v>
                </c:pt>
                <c:pt idx="485">
                  <c:v>0.124839455432831</c:v>
                </c:pt>
                <c:pt idx="486">
                  <c:v>0.12509632674030599</c:v>
                </c:pt>
                <c:pt idx="487">
                  <c:v>0.125353198047781</c:v>
                </c:pt>
                <c:pt idx="488">
                  <c:v>0.12561006935525501</c:v>
                </c:pt>
                <c:pt idx="489">
                  <c:v>0.12586694066272999</c:v>
                </c:pt>
                <c:pt idx="490">
                  <c:v>0.126123811970205</c:v>
                </c:pt>
                <c:pt idx="491">
                  <c:v>0.12638068327768001</c:v>
                </c:pt>
                <c:pt idx="492">
                  <c:v>0.12663755458515499</c:v>
                </c:pt>
                <c:pt idx="493">
                  <c:v>0.12689442589263</c:v>
                </c:pt>
                <c:pt idx="494">
                  <c:v>0.12715129720010501</c:v>
                </c:pt>
                <c:pt idx="495">
                  <c:v>0.12740816850757999</c:v>
                </c:pt>
                <c:pt idx="496">
                  <c:v>0.127665039815055</c:v>
                </c:pt>
                <c:pt idx="497">
                  <c:v>0.12792191112253001</c:v>
                </c:pt>
                <c:pt idx="498">
                  <c:v>0.12817878243000499</c:v>
                </c:pt>
                <c:pt idx="499">
                  <c:v>0.12843565373748</c:v>
                </c:pt>
                <c:pt idx="500">
                  <c:v>0.12869252504495499</c:v>
                </c:pt>
                <c:pt idx="501">
                  <c:v>0.12894939635243</c:v>
                </c:pt>
                <c:pt idx="502">
                  <c:v>0.12920626765990501</c:v>
                </c:pt>
                <c:pt idx="503">
                  <c:v>0.12946313896737999</c:v>
                </c:pt>
                <c:pt idx="504">
                  <c:v>0.129720010274855</c:v>
                </c:pt>
                <c:pt idx="505">
                  <c:v>0.12997688158233001</c:v>
                </c:pt>
                <c:pt idx="506">
                  <c:v>0.13023375288980499</c:v>
                </c:pt>
                <c:pt idx="507">
                  <c:v>0.13049062419728</c:v>
                </c:pt>
                <c:pt idx="508">
                  <c:v>0.13074749550475501</c:v>
                </c:pt>
                <c:pt idx="509">
                  <c:v>0.13100436681222999</c:v>
                </c:pt>
                <c:pt idx="510">
                  <c:v>0.131261238119704</c:v>
                </c:pt>
                <c:pt idx="511">
                  <c:v>0.13151810942717901</c:v>
                </c:pt>
                <c:pt idx="512">
                  <c:v>0.13177498073465399</c:v>
                </c:pt>
                <c:pt idx="513">
                  <c:v>0.132031852042129</c:v>
                </c:pt>
                <c:pt idx="514">
                  <c:v>0.13228872334960401</c:v>
                </c:pt>
                <c:pt idx="515">
                  <c:v>0.13254559465707899</c:v>
                </c:pt>
                <c:pt idx="516">
                  <c:v>0.132802465964554</c:v>
                </c:pt>
                <c:pt idx="517">
                  <c:v>0.13305933727202901</c:v>
                </c:pt>
                <c:pt idx="518">
                  <c:v>0.13331620857950399</c:v>
                </c:pt>
                <c:pt idx="519">
                  <c:v>0.133573079886979</c:v>
                </c:pt>
                <c:pt idx="520">
                  <c:v>0.13382995119445401</c:v>
                </c:pt>
                <c:pt idx="521">
                  <c:v>0.13408682250192899</c:v>
                </c:pt>
                <c:pt idx="522">
                  <c:v>0.134343693809404</c:v>
                </c:pt>
                <c:pt idx="523">
                  <c:v>0.13460056511687901</c:v>
                </c:pt>
                <c:pt idx="524">
                  <c:v>0.13485743642435399</c:v>
                </c:pt>
                <c:pt idx="525">
                  <c:v>0.135114307731829</c:v>
                </c:pt>
                <c:pt idx="526">
                  <c:v>0.13537117903930401</c:v>
                </c:pt>
                <c:pt idx="527">
                  <c:v>0.13562805034677899</c:v>
                </c:pt>
                <c:pt idx="528">
                  <c:v>0.135884921654254</c:v>
                </c:pt>
                <c:pt idx="529">
                  <c:v>0.13614179296172901</c:v>
                </c:pt>
                <c:pt idx="530">
                  <c:v>0.136655535576679</c:v>
                </c:pt>
                <c:pt idx="531">
                  <c:v>0.13691240688415399</c:v>
                </c:pt>
                <c:pt idx="532">
                  <c:v>0.137169278191629</c:v>
                </c:pt>
                <c:pt idx="533">
                  <c:v>0.13742614949910401</c:v>
                </c:pt>
                <c:pt idx="534">
                  <c:v>0.13768302080657899</c:v>
                </c:pt>
                <c:pt idx="535">
                  <c:v>0.137939892114054</c:v>
                </c:pt>
                <c:pt idx="536">
                  <c:v>0.13819676342152901</c:v>
                </c:pt>
                <c:pt idx="537">
                  <c:v>0.13845363472900399</c:v>
                </c:pt>
                <c:pt idx="538">
                  <c:v>0.138710506036479</c:v>
                </c:pt>
                <c:pt idx="539">
                  <c:v>0.13896737734395401</c:v>
                </c:pt>
                <c:pt idx="540">
                  <c:v>0.13922424865142899</c:v>
                </c:pt>
                <c:pt idx="541">
                  <c:v>0.139481119958904</c:v>
                </c:pt>
                <c:pt idx="542">
                  <c:v>0.13973799126637901</c:v>
                </c:pt>
                <c:pt idx="543">
                  <c:v>0.13999486257385399</c:v>
                </c:pt>
                <c:pt idx="544">
                  <c:v>0.140251733881329</c:v>
                </c:pt>
                <c:pt idx="545">
                  <c:v>0.14050860518880301</c:v>
                </c:pt>
                <c:pt idx="546">
                  <c:v>0.14076547649627799</c:v>
                </c:pt>
                <c:pt idx="547">
                  <c:v>0.141022347803753</c:v>
                </c:pt>
                <c:pt idx="548">
                  <c:v>0.14127921911122801</c:v>
                </c:pt>
                <c:pt idx="549">
                  <c:v>0.14153609041870299</c:v>
                </c:pt>
                <c:pt idx="550">
                  <c:v>0.141792961726178</c:v>
                </c:pt>
                <c:pt idx="551">
                  <c:v>0.14204983303365301</c:v>
                </c:pt>
                <c:pt idx="552">
                  <c:v>0.14230670434112799</c:v>
                </c:pt>
                <c:pt idx="553">
                  <c:v>0.142563575648603</c:v>
                </c:pt>
                <c:pt idx="554">
                  <c:v>0.14282044695607801</c:v>
                </c:pt>
                <c:pt idx="555">
                  <c:v>0.14307731826355299</c:v>
                </c:pt>
                <c:pt idx="556">
                  <c:v>0.143334189571028</c:v>
                </c:pt>
                <c:pt idx="557">
                  <c:v>0.14359106087850301</c:v>
                </c:pt>
                <c:pt idx="558">
                  <c:v>0.14384793218597799</c:v>
                </c:pt>
                <c:pt idx="559">
                  <c:v>0.144104803493453</c:v>
                </c:pt>
                <c:pt idx="560">
                  <c:v>0.14436167480092801</c:v>
                </c:pt>
                <c:pt idx="561">
                  <c:v>0.144618546108403</c:v>
                </c:pt>
                <c:pt idx="562">
                  <c:v>0.14487541741587801</c:v>
                </c:pt>
                <c:pt idx="563">
                  <c:v>0.14513228872335299</c:v>
                </c:pt>
                <c:pt idx="564">
                  <c:v>0.145389160030827</c:v>
                </c:pt>
                <c:pt idx="565">
                  <c:v>0.14564603133830201</c:v>
                </c:pt>
                <c:pt idx="566">
                  <c:v>0.14590290264577699</c:v>
                </c:pt>
                <c:pt idx="567">
                  <c:v>0.146159773953252</c:v>
                </c:pt>
                <c:pt idx="568">
                  <c:v>0.14641664526072701</c:v>
                </c:pt>
                <c:pt idx="569">
                  <c:v>0.14667351656820199</c:v>
                </c:pt>
                <c:pt idx="570">
                  <c:v>0.146930387875677</c:v>
                </c:pt>
                <c:pt idx="571">
                  <c:v>0.14718725918315201</c:v>
                </c:pt>
                <c:pt idx="572">
                  <c:v>0.14744413049062699</c:v>
                </c:pt>
                <c:pt idx="573">
                  <c:v>0.147701001798102</c:v>
                </c:pt>
                <c:pt idx="574">
                  <c:v>0.14795787310557701</c:v>
                </c:pt>
                <c:pt idx="575">
                  <c:v>0.14821474441305199</c:v>
                </c:pt>
                <c:pt idx="576">
                  <c:v>0.148471615720527</c:v>
                </c:pt>
                <c:pt idx="577">
                  <c:v>0.14872848702800201</c:v>
                </c:pt>
                <c:pt idx="578">
                  <c:v>0.14898535833547699</c:v>
                </c:pt>
                <c:pt idx="579">
                  <c:v>0.149242229642952</c:v>
                </c:pt>
                <c:pt idx="580">
                  <c:v>0.14949910095042701</c:v>
                </c:pt>
                <c:pt idx="581">
                  <c:v>0.14975597225790199</c:v>
                </c:pt>
                <c:pt idx="582">
                  <c:v>0.150012843565377</c:v>
                </c:pt>
                <c:pt idx="583">
                  <c:v>0.15026971487285201</c:v>
                </c:pt>
                <c:pt idx="584">
                  <c:v>0.15052658618032699</c:v>
                </c:pt>
                <c:pt idx="585">
                  <c:v>0.150783457487802</c:v>
                </c:pt>
                <c:pt idx="586">
                  <c:v>0.15104032879527701</c:v>
                </c:pt>
                <c:pt idx="587">
                  <c:v>0.15129720010275199</c:v>
                </c:pt>
                <c:pt idx="588">
                  <c:v>0.151554071410227</c:v>
                </c:pt>
                <c:pt idx="589">
                  <c:v>0.15181094271770201</c:v>
                </c:pt>
                <c:pt idx="590">
                  <c:v>0.15206781402517699</c:v>
                </c:pt>
                <c:pt idx="591">
                  <c:v>0.152324685332652</c:v>
                </c:pt>
                <c:pt idx="592">
                  <c:v>0.15258155664012599</c:v>
                </c:pt>
                <c:pt idx="593">
                  <c:v>0.152838427947601</c:v>
                </c:pt>
                <c:pt idx="594">
                  <c:v>0.15309529925507601</c:v>
                </c:pt>
                <c:pt idx="595">
                  <c:v>0.15335217056255099</c:v>
                </c:pt>
                <c:pt idx="596">
                  <c:v>0.153609041870026</c:v>
                </c:pt>
                <c:pt idx="597">
                  <c:v>0.15386591317750101</c:v>
                </c:pt>
                <c:pt idx="598">
                  <c:v>0.15412278448497599</c:v>
                </c:pt>
                <c:pt idx="599">
                  <c:v>0.154379655792451</c:v>
                </c:pt>
                <c:pt idx="600">
                  <c:v>0.15463652709992601</c:v>
                </c:pt>
                <c:pt idx="601">
                  <c:v>0.15489339840740099</c:v>
                </c:pt>
                <c:pt idx="602">
                  <c:v>0.155150269714876</c:v>
                </c:pt>
                <c:pt idx="603">
                  <c:v>0.15540714102235101</c:v>
                </c:pt>
                <c:pt idx="604">
                  <c:v>0.15566401232982599</c:v>
                </c:pt>
                <c:pt idx="605">
                  <c:v>0.155920883637301</c:v>
                </c:pt>
                <c:pt idx="606">
                  <c:v>0.15617775494477601</c:v>
                </c:pt>
                <c:pt idx="607">
                  <c:v>0.15643462625225099</c:v>
                </c:pt>
                <c:pt idx="608">
                  <c:v>0.156691497559726</c:v>
                </c:pt>
                <c:pt idx="609">
                  <c:v>0.15694836886720101</c:v>
                </c:pt>
                <c:pt idx="610">
                  <c:v>0.15720524017467599</c:v>
                </c:pt>
                <c:pt idx="611">
                  <c:v>0.157462111482151</c:v>
                </c:pt>
                <c:pt idx="612">
                  <c:v>0.15771898278962501</c:v>
                </c:pt>
                <c:pt idx="613">
                  <c:v>0.15797585409709999</c:v>
                </c:pt>
                <c:pt idx="614">
                  <c:v>0.158232725404575</c:v>
                </c:pt>
                <c:pt idx="615">
                  <c:v>0.15848959671205001</c:v>
                </c:pt>
                <c:pt idx="616">
                  <c:v>0.15874646801952499</c:v>
                </c:pt>
                <c:pt idx="617">
                  <c:v>0.159003339327</c:v>
                </c:pt>
                <c:pt idx="618">
                  <c:v>0.15926021063447501</c:v>
                </c:pt>
                <c:pt idx="619">
                  <c:v>0.15951708194195</c:v>
                </c:pt>
                <c:pt idx="620">
                  <c:v>0.159773953249425</c:v>
                </c:pt>
                <c:pt idx="621">
                  <c:v>0.16003082455689999</c:v>
                </c:pt>
                <c:pt idx="622">
                  <c:v>0.160287695864375</c:v>
                </c:pt>
                <c:pt idx="623">
                  <c:v>0.16054456717185001</c:v>
                </c:pt>
                <c:pt idx="624">
                  <c:v>0.16080143847932499</c:v>
                </c:pt>
                <c:pt idx="625">
                  <c:v>0.1610583097868</c:v>
                </c:pt>
                <c:pt idx="626">
                  <c:v>0.16131518109427501</c:v>
                </c:pt>
                <c:pt idx="627">
                  <c:v>0.16157205240174999</c:v>
                </c:pt>
                <c:pt idx="628">
                  <c:v>0.161828923709225</c:v>
                </c:pt>
                <c:pt idx="629">
                  <c:v>0.16208579501670001</c:v>
                </c:pt>
                <c:pt idx="630">
                  <c:v>0.16234266632417499</c:v>
                </c:pt>
                <c:pt idx="631">
                  <c:v>0.162599537631649</c:v>
                </c:pt>
                <c:pt idx="632">
                  <c:v>0.16285640893912401</c:v>
                </c:pt>
                <c:pt idx="633">
                  <c:v>0.16311328024659899</c:v>
                </c:pt>
                <c:pt idx="634">
                  <c:v>0.163370151554074</c:v>
                </c:pt>
                <c:pt idx="635">
                  <c:v>0.16362702286154901</c:v>
                </c:pt>
                <c:pt idx="636">
                  <c:v>0.16388389416902399</c:v>
                </c:pt>
                <c:pt idx="637">
                  <c:v>0.164140765476499</c:v>
                </c:pt>
                <c:pt idx="638">
                  <c:v>0.16439763678397401</c:v>
                </c:pt>
                <c:pt idx="639">
                  <c:v>0.16465450809144899</c:v>
                </c:pt>
                <c:pt idx="640">
                  <c:v>0.164911379398924</c:v>
                </c:pt>
                <c:pt idx="641">
                  <c:v>0.16516825070639901</c:v>
                </c:pt>
                <c:pt idx="642">
                  <c:v>0.16542512201387399</c:v>
                </c:pt>
                <c:pt idx="643">
                  <c:v>0.165681993321349</c:v>
                </c:pt>
                <c:pt idx="644">
                  <c:v>0.16593886462882401</c:v>
                </c:pt>
                <c:pt idx="645">
                  <c:v>0.16619573593629899</c:v>
                </c:pt>
                <c:pt idx="646">
                  <c:v>0.166452607243774</c:v>
                </c:pt>
                <c:pt idx="647">
                  <c:v>0.16670947855124901</c:v>
                </c:pt>
                <c:pt idx="648">
                  <c:v>0.16696634985872399</c:v>
                </c:pt>
                <c:pt idx="649">
                  <c:v>0.167223221166199</c:v>
                </c:pt>
                <c:pt idx="650">
                  <c:v>0.16748009247367401</c:v>
                </c:pt>
                <c:pt idx="651">
                  <c:v>0.167736963781149</c:v>
                </c:pt>
                <c:pt idx="652">
                  <c:v>0.16799383508862401</c:v>
                </c:pt>
                <c:pt idx="653">
                  <c:v>0.16825070639609899</c:v>
                </c:pt>
                <c:pt idx="654">
                  <c:v>0.168507577703574</c:v>
                </c:pt>
                <c:pt idx="655">
                  <c:v>0.16876444901104901</c:v>
                </c:pt>
                <c:pt idx="656">
                  <c:v>0.16902132031852399</c:v>
                </c:pt>
                <c:pt idx="657">
                  <c:v>0.169278191625999</c:v>
                </c:pt>
                <c:pt idx="658">
                  <c:v>0.16953506293347301</c:v>
                </c:pt>
                <c:pt idx="659">
                  <c:v>0.16979193424094799</c:v>
                </c:pt>
                <c:pt idx="660">
                  <c:v>0.170048805548423</c:v>
                </c:pt>
                <c:pt idx="661">
                  <c:v>0.17030567685589801</c:v>
                </c:pt>
                <c:pt idx="662">
                  <c:v>0.17056254816337299</c:v>
                </c:pt>
                <c:pt idx="663">
                  <c:v>0.170819419470848</c:v>
                </c:pt>
                <c:pt idx="664">
                  <c:v>0.17107629077832301</c:v>
                </c:pt>
                <c:pt idx="665">
                  <c:v>0.17133316208579799</c:v>
                </c:pt>
                <c:pt idx="666">
                  <c:v>0.171590033393273</c:v>
                </c:pt>
                <c:pt idx="667">
                  <c:v>0.17184690470074801</c:v>
                </c:pt>
                <c:pt idx="668">
                  <c:v>0.17210377600822299</c:v>
                </c:pt>
                <c:pt idx="669">
                  <c:v>0.172360647315698</c:v>
                </c:pt>
                <c:pt idx="670">
                  <c:v>0.17261751862317301</c:v>
                </c:pt>
                <c:pt idx="671">
                  <c:v>0.17287438993064799</c:v>
                </c:pt>
                <c:pt idx="672">
                  <c:v>0.173131261238123</c:v>
                </c:pt>
                <c:pt idx="673">
                  <c:v>0.17338813254559801</c:v>
                </c:pt>
                <c:pt idx="674">
                  <c:v>0.17364500385307299</c:v>
                </c:pt>
                <c:pt idx="675">
                  <c:v>0.173901875160548</c:v>
                </c:pt>
                <c:pt idx="676">
                  <c:v>0.17415874646802301</c:v>
                </c:pt>
                <c:pt idx="677">
                  <c:v>0.17441561777549799</c:v>
                </c:pt>
                <c:pt idx="678">
                  <c:v>0.174672489082973</c:v>
                </c:pt>
                <c:pt idx="679">
                  <c:v>0.17492936039044801</c:v>
                </c:pt>
                <c:pt idx="680">
                  <c:v>0.17518623169792299</c:v>
                </c:pt>
                <c:pt idx="681">
                  <c:v>0.175443103005398</c:v>
                </c:pt>
                <c:pt idx="682">
                  <c:v>0.17569997431287299</c:v>
                </c:pt>
                <c:pt idx="683">
                  <c:v>0.175956845620348</c:v>
                </c:pt>
                <c:pt idx="684">
                  <c:v>0.17621371692782301</c:v>
                </c:pt>
                <c:pt idx="685">
                  <c:v>0.17647058823529799</c:v>
                </c:pt>
                <c:pt idx="686">
                  <c:v>0.176727459542772</c:v>
                </c:pt>
                <c:pt idx="687">
                  <c:v>0.17698433085024701</c:v>
                </c:pt>
                <c:pt idx="688">
                  <c:v>0.17724120215772199</c:v>
                </c:pt>
                <c:pt idx="689">
                  <c:v>0.177498073465197</c:v>
                </c:pt>
                <c:pt idx="690">
                  <c:v>0.17775494477267201</c:v>
                </c:pt>
                <c:pt idx="691">
                  <c:v>0.17801181608014699</c:v>
                </c:pt>
                <c:pt idx="692">
                  <c:v>0.178268687387622</c:v>
                </c:pt>
                <c:pt idx="693">
                  <c:v>0.17852555869509701</c:v>
                </c:pt>
                <c:pt idx="694">
                  <c:v>0.17878243000257199</c:v>
                </c:pt>
                <c:pt idx="695">
                  <c:v>0.179039301310047</c:v>
                </c:pt>
                <c:pt idx="696">
                  <c:v>0.17929617261752201</c:v>
                </c:pt>
                <c:pt idx="697">
                  <c:v>0.17955304392499699</c:v>
                </c:pt>
                <c:pt idx="698">
                  <c:v>0.179809915232472</c:v>
                </c:pt>
                <c:pt idx="699">
                  <c:v>0.18006678653994701</c:v>
                </c:pt>
                <c:pt idx="700">
                  <c:v>0.18032365784742199</c:v>
                </c:pt>
                <c:pt idx="701">
                  <c:v>0.180580529154897</c:v>
                </c:pt>
                <c:pt idx="702">
                  <c:v>0.18083740046237201</c:v>
                </c:pt>
                <c:pt idx="703">
                  <c:v>0.18109427176984699</c:v>
                </c:pt>
                <c:pt idx="704">
                  <c:v>0.181351143077322</c:v>
                </c:pt>
                <c:pt idx="705">
                  <c:v>0.18160801438479701</c:v>
                </c:pt>
                <c:pt idx="706">
                  <c:v>0.18186488569227199</c:v>
                </c:pt>
                <c:pt idx="707">
                  <c:v>0.182121756999747</c:v>
                </c:pt>
                <c:pt idx="708">
                  <c:v>0.18237862830722201</c:v>
                </c:pt>
                <c:pt idx="709">
                  <c:v>0.18263549961469699</c:v>
                </c:pt>
                <c:pt idx="710">
                  <c:v>0.182892370922171</c:v>
                </c:pt>
                <c:pt idx="711">
                  <c:v>0.18314924222964599</c:v>
                </c:pt>
                <c:pt idx="712">
                  <c:v>0.183406113537121</c:v>
                </c:pt>
                <c:pt idx="713">
                  <c:v>0.18366298484459601</c:v>
                </c:pt>
                <c:pt idx="714">
                  <c:v>0.18391985615207099</c:v>
                </c:pt>
                <c:pt idx="715">
                  <c:v>0.184176727459546</c:v>
                </c:pt>
                <c:pt idx="716">
                  <c:v>0.18443359876702101</c:v>
                </c:pt>
                <c:pt idx="717">
                  <c:v>0.18469047007449599</c:v>
                </c:pt>
                <c:pt idx="718">
                  <c:v>0.184947341381971</c:v>
                </c:pt>
                <c:pt idx="719">
                  <c:v>0.18546108399692099</c:v>
                </c:pt>
                <c:pt idx="720">
                  <c:v>0.185717955304396</c:v>
                </c:pt>
                <c:pt idx="721">
                  <c:v>0.18597482661187101</c:v>
                </c:pt>
                <c:pt idx="722">
                  <c:v>0.18623169791934599</c:v>
                </c:pt>
                <c:pt idx="723">
                  <c:v>0.186488569226821</c:v>
                </c:pt>
                <c:pt idx="724">
                  <c:v>0.18674544053429601</c:v>
                </c:pt>
                <c:pt idx="725">
                  <c:v>0.18700231184177099</c:v>
                </c:pt>
                <c:pt idx="726">
                  <c:v>0.187259183149246</c:v>
                </c:pt>
                <c:pt idx="727">
                  <c:v>0.18751605445672101</c:v>
                </c:pt>
                <c:pt idx="728">
                  <c:v>0.18777292576419599</c:v>
                </c:pt>
                <c:pt idx="729">
                  <c:v>0.188029797071671</c:v>
                </c:pt>
                <c:pt idx="730">
                  <c:v>0.18828666837914601</c:v>
                </c:pt>
                <c:pt idx="731">
                  <c:v>0.18854353968662099</c:v>
                </c:pt>
                <c:pt idx="732">
                  <c:v>0.188800410994096</c:v>
                </c:pt>
                <c:pt idx="733">
                  <c:v>0.18905728230157001</c:v>
                </c:pt>
                <c:pt idx="734">
                  <c:v>0.18931415360904499</c:v>
                </c:pt>
                <c:pt idx="735">
                  <c:v>0.18957102491652</c:v>
                </c:pt>
                <c:pt idx="736">
                  <c:v>0.18982789622399501</c:v>
                </c:pt>
                <c:pt idx="737">
                  <c:v>0.19008476753146999</c:v>
                </c:pt>
                <c:pt idx="738">
                  <c:v>0.190341638838945</c:v>
                </c:pt>
                <c:pt idx="739">
                  <c:v>0.19059851014642001</c:v>
                </c:pt>
                <c:pt idx="740">
                  <c:v>0.190855381453895</c:v>
                </c:pt>
                <c:pt idx="741">
                  <c:v>0.19111225276137001</c:v>
                </c:pt>
                <c:pt idx="742">
                  <c:v>0.19136912406884499</c:v>
                </c:pt>
                <c:pt idx="743">
                  <c:v>0.19162599537632</c:v>
                </c:pt>
                <c:pt idx="744">
                  <c:v>0.19188286668379501</c:v>
                </c:pt>
                <c:pt idx="745">
                  <c:v>0.19213973799126999</c:v>
                </c:pt>
                <c:pt idx="746">
                  <c:v>0.192396609298745</c:v>
                </c:pt>
                <c:pt idx="747">
                  <c:v>0.19265348060622001</c:v>
                </c:pt>
                <c:pt idx="748">
                  <c:v>0.19291035191369499</c:v>
                </c:pt>
                <c:pt idx="749">
                  <c:v>0.19316722322117</c:v>
                </c:pt>
                <c:pt idx="750">
                  <c:v>0.19342409452864501</c:v>
                </c:pt>
                <c:pt idx="751">
                  <c:v>0.19368096583611999</c:v>
                </c:pt>
                <c:pt idx="752">
                  <c:v>0.193937837143595</c:v>
                </c:pt>
                <c:pt idx="753">
                  <c:v>0.19419470845107001</c:v>
                </c:pt>
                <c:pt idx="754">
                  <c:v>0.19445157975854499</c:v>
                </c:pt>
                <c:pt idx="755">
                  <c:v>0.19470845106602</c:v>
                </c:pt>
                <c:pt idx="756">
                  <c:v>0.19496532237349501</c:v>
                </c:pt>
                <c:pt idx="757">
                  <c:v>0.19522219368096999</c:v>
                </c:pt>
                <c:pt idx="758">
                  <c:v>0.195479064988445</c:v>
                </c:pt>
                <c:pt idx="759">
                  <c:v>0.19573593629592001</c:v>
                </c:pt>
                <c:pt idx="760">
                  <c:v>0.19599280760339499</c:v>
                </c:pt>
                <c:pt idx="761">
                  <c:v>0.19624967891087</c:v>
                </c:pt>
                <c:pt idx="762">
                  <c:v>0.19650655021834501</c:v>
                </c:pt>
                <c:pt idx="763">
                  <c:v>0.19676342152581999</c:v>
                </c:pt>
                <c:pt idx="764">
                  <c:v>0.197020292833294</c:v>
                </c:pt>
                <c:pt idx="765">
                  <c:v>0.19727716414076901</c:v>
                </c:pt>
                <c:pt idx="766">
                  <c:v>0.19753403544824399</c:v>
                </c:pt>
                <c:pt idx="767">
                  <c:v>0.197790906755719</c:v>
                </c:pt>
                <c:pt idx="768">
                  <c:v>0.19804777806319401</c:v>
                </c:pt>
                <c:pt idx="769">
                  <c:v>0.198304649370669</c:v>
                </c:pt>
                <c:pt idx="770">
                  <c:v>0.198561520678144</c:v>
                </c:pt>
                <c:pt idx="771">
                  <c:v>0.19881839198561899</c:v>
                </c:pt>
                <c:pt idx="772">
                  <c:v>0.199075263293094</c:v>
                </c:pt>
                <c:pt idx="773">
                  <c:v>0.19933213460056901</c:v>
                </c:pt>
                <c:pt idx="774">
                  <c:v>0.19958900590804399</c:v>
                </c:pt>
                <c:pt idx="775">
                  <c:v>0.199845877215519</c:v>
                </c:pt>
                <c:pt idx="776">
                  <c:v>0.20010274852299401</c:v>
                </c:pt>
                <c:pt idx="777">
                  <c:v>0.20035961983046899</c:v>
                </c:pt>
                <c:pt idx="778">
                  <c:v>0.200616491137944</c:v>
                </c:pt>
                <c:pt idx="779">
                  <c:v>0.20113023375289399</c:v>
                </c:pt>
                <c:pt idx="780">
                  <c:v>0.201387105060369</c:v>
                </c:pt>
                <c:pt idx="781">
                  <c:v>0.20164397636784401</c:v>
                </c:pt>
                <c:pt idx="782">
                  <c:v>0.20190084767531899</c:v>
                </c:pt>
                <c:pt idx="783">
                  <c:v>0.202157718982794</c:v>
                </c:pt>
                <c:pt idx="784">
                  <c:v>0.20241459029026901</c:v>
                </c:pt>
                <c:pt idx="785">
                  <c:v>0.20267146159774399</c:v>
                </c:pt>
                <c:pt idx="786">
                  <c:v>0.202928332905219</c:v>
                </c:pt>
                <c:pt idx="787">
                  <c:v>0.20318520421269401</c:v>
                </c:pt>
                <c:pt idx="788">
                  <c:v>0.20344207552016899</c:v>
                </c:pt>
                <c:pt idx="789">
                  <c:v>0.203698946827644</c:v>
                </c:pt>
                <c:pt idx="790">
                  <c:v>0.20395581813511901</c:v>
                </c:pt>
                <c:pt idx="791">
                  <c:v>0.20421268944259399</c:v>
                </c:pt>
                <c:pt idx="792">
                  <c:v>0.204469560750069</c:v>
                </c:pt>
                <c:pt idx="793">
                  <c:v>0.20472643205754401</c:v>
                </c:pt>
                <c:pt idx="794">
                  <c:v>0.20498330336501899</c:v>
                </c:pt>
                <c:pt idx="795">
                  <c:v>0.205240174672494</c:v>
                </c:pt>
                <c:pt idx="796">
                  <c:v>0.20549704597996901</c:v>
                </c:pt>
                <c:pt idx="797">
                  <c:v>0.20575391728744399</c:v>
                </c:pt>
                <c:pt idx="798">
                  <c:v>0.206010788594919</c:v>
                </c:pt>
                <c:pt idx="799">
                  <c:v>0.20626765990239301</c:v>
                </c:pt>
                <c:pt idx="800">
                  <c:v>0.206524531209868</c:v>
                </c:pt>
                <c:pt idx="801">
                  <c:v>0.206781402517343</c:v>
                </c:pt>
                <c:pt idx="802">
                  <c:v>0.20703827382481799</c:v>
                </c:pt>
                <c:pt idx="803">
                  <c:v>0.207295145132293</c:v>
                </c:pt>
                <c:pt idx="804">
                  <c:v>0.20755201643976801</c:v>
                </c:pt>
                <c:pt idx="805">
                  <c:v>0.20780888774724299</c:v>
                </c:pt>
                <c:pt idx="806">
                  <c:v>0.208065759054718</c:v>
                </c:pt>
                <c:pt idx="807">
                  <c:v>0.20832263036219301</c:v>
                </c:pt>
                <c:pt idx="808">
                  <c:v>0.20857950166966799</c:v>
                </c:pt>
                <c:pt idx="809">
                  <c:v>0.208836372977143</c:v>
                </c:pt>
                <c:pt idx="810">
                  <c:v>0.20909324428461801</c:v>
                </c:pt>
                <c:pt idx="811">
                  <c:v>0.20935011559209299</c:v>
                </c:pt>
                <c:pt idx="812">
                  <c:v>0.209606986899568</c:v>
                </c:pt>
                <c:pt idx="813">
                  <c:v>0.20986385820704301</c:v>
                </c:pt>
                <c:pt idx="814">
                  <c:v>0.21012072951451799</c:v>
                </c:pt>
                <c:pt idx="815">
                  <c:v>0.210377600821993</c:v>
                </c:pt>
                <c:pt idx="816">
                  <c:v>0.21063447212946801</c:v>
                </c:pt>
                <c:pt idx="817">
                  <c:v>0.21089134343694299</c:v>
                </c:pt>
                <c:pt idx="818">
                  <c:v>0.211148214744418</c:v>
                </c:pt>
                <c:pt idx="819">
                  <c:v>0.21140508605189301</c:v>
                </c:pt>
                <c:pt idx="820">
                  <c:v>0.21166195735936799</c:v>
                </c:pt>
                <c:pt idx="821">
                  <c:v>0.211918828666843</c:v>
                </c:pt>
                <c:pt idx="822">
                  <c:v>0.21217569997431701</c:v>
                </c:pt>
                <c:pt idx="823">
                  <c:v>0.21243257128179199</c:v>
                </c:pt>
                <c:pt idx="824">
                  <c:v>0.212689442589267</c:v>
                </c:pt>
                <c:pt idx="825">
                  <c:v>0.21294631389674201</c:v>
                </c:pt>
                <c:pt idx="826">
                  <c:v>0.21320318520421699</c:v>
                </c:pt>
                <c:pt idx="827">
                  <c:v>0.213460056511692</c:v>
                </c:pt>
                <c:pt idx="828">
                  <c:v>0.21371692781916701</c:v>
                </c:pt>
                <c:pt idx="829">
                  <c:v>0.21397379912664199</c:v>
                </c:pt>
                <c:pt idx="830">
                  <c:v>0.214230670434117</c:v>
                </c:pt>
                <c:pt idx="831">
                  <c:v>0.21448754174159201</c:v>
                </c:pt>
                <c:pt idx="832">
                  <c:v>0.214744413049067</c:v>
                </c:pt>
                <c:pt idx="833">
                  <c:v>0.21500128435654201</c:v>
                </c:pt>
                <c:pt idx="834">
                  <c:v>0.21525815566401699</c:v>
                </c:pt>
                <c:pt idx="835">
                  <c:v>0.215515026971492</c:v>
                </c:pt>
                <c:pt idx="836">
                  <c:v>0.21577189827896701</c:v>
                </c:pt>
                <c:pt idx="837">
                  <c:v>0.21602876958644199</c:v>
                </c:pt>
                <c:pt idx="838">
                  <c:v>0.216285640893917</c:v>
                </c:pt>
                <c:pt idx="839">
                  <c:v>0.21654251220139101</c:v>
                </c:pt>
                <c:pt idx="840">
                  <c:v>0.21679938350886599</c:v>
                </c:pt>
                <c:pt idx="841">
                  <c:v>0.217056254816341</c:v>
                </c:pt>
                <c:pt idx="842">
                  <c:v>0.21731312612381601</c:v>
                </c:pt>
                <c:pt idx="843">
                  <c:v>0.21756999743129099</c:v>
                </c:pt>
                <c:pt idx="844">
                  <c:v>0.217826868738766</c:v>
                </c:pt>
                <c:pt idx="845">
                  <c:v>0.21808374004624101</c:v>
                </c:pt>
                <c:pt idx="846">
                  <c:v>0.21834061135371599</c:v>
                </c:pt>
                <c:pt idx="847">
                  <c:v>0.21885435396866601</c:v>
                </c:pt>
                <c:pt idx="848">
                  <c:v>0.21911122527614099</c:v>
                </c:pt>
                <c:pt idx="849">
                  <c:v>0.219368096583616</c:v>
                </c:pt>
                <c:pt idx="850">
                  <c:v>0.21962496789109101</c:v>
                </c:pt>
                <c:pt idx="851">
                  <c:v>0.21988183919856599</c:v>
                </c:pt>
                <c:pt idx="852">
                  <c:v>0.220138710506041</c:v>
                </c:pt>
                <c:pt idx="853">
                  <c:v>0.22039558181351601</c:v>
                </c:pt>
                <c:pt idx="854">
                  <c:v>0.22065245312099099</c:v>
                </c:pt>
                <c:pt idx="855">
                  <c:v>0.220909324428466</c:v>
                </c:pt>
                <c:pt idx="856">
                  <c:v>0.22116619573594101</c:v>
                </c:pt>
                <c:pt idx="857">
                  <c:v>0.22142306704341599</c:v>
                </c:pt>
                <c:pt idx="858">
                  <c:v>0.221679938350891</c:v>
                </c:pt>
                <c:pt idx="859">
                  <c:v>0.22193680965836601</c:v>
                </c:pt>
                <c:pt idx="860">
                  <c:v>0.222193680965841</c:v>
                </c:pt>
                <c:pt idx="861">
                  <c:v>0.222450552273316</c:v>
                </c:pt>
                <c:pt idx="862">
                  <c:v>0.22270742358079099</c:v>
                </c:pt>
                <c:pt idx="863">
                  <c:v>0.222964294888266</c:v>
                </c:pt>
                <c:pt idx="864">
                  <c:v>0.22322116619574101</c:v>
                </c:pt>
                <c:pt idx="865">
                  <c:v>0.22347803750321599</c:v>
                </c:pt>
                <c:pt idx="866">
                  <c:v>0.22399178011816501</c:v>
                </c:pt>
                <c:pt idx="867">
                  <c:v>0.22424865142563999</c:v>
                </c:pt>
                <c:pt idx="868">
                  <c:v>0.224505522733115</c:v>
                </c:pt>
                <c:pt idx="869">
                  <c:v>0.22476239404059001</c:v>
                </c:pt>
                <c:pt idx="870">
                  <c:v>0.22501926534806499</c:v>
                </c:pt>
                <c:pt idx="871">
                  <c:v>0.22527613665554</c:v>
                </c:pt>
                <c:pt idx="872">
                  <c:v>0.22553300796301501</c:v>
                </c:pt>
                <c:pt idx="873">
                  <c:v>0.22578987927048999</c:v>
                </c:pt>
                <c:pt idx="874">
                  <c:v>0.226046750577965</c:v>
                </c:pt>
                <c:pt idx="875">
                  <c:v>0.22630362188544001</c:v>
                </c:pt>
                <c:pt idx="876">
                  <c:v>0.22656049319291499</c:v>
                </c:pt>
                <c:pt idx="877">
                  <c:v>0.22681736450039</c:v>
                </c:pt>
                <c:pt idx="878">
                  <c:v>0.22707423580786501</c:v>
                </c:pt>
                <c:pt idx="879">
                  <c:v>0.22733110711533999</c:v>
                </c:pt>
                <c:pt idx="880">
                  <c:v>0.227587978422815</c:v>
                </c:pt>
                <c:pt idx="881">
                  <c:v>0.22784484973029001</c:v>
                </c:pt>
                <c:pt idx="882">
                  <c:v>0.22810172103776499</c:v>
                </c:pt>
                <c:pt idx="883">
                  <c:v>0.22835859234524</c:v>
                </c:pt>
                <c:pt idx="884">
                  <c:v>0.22861546365271501</c:v>
                </c:pt>
                <c:pt idx="885">
                  <c:v>0.22887233496018999</c:v>
                </c:pt>
                <c:pt idx="886">
                  <c:v>0.229129206267665</c:v>
                </c:pt>
                <c:pt idx="887">
                  <c:v>0.22938607757514001</c:v>
                </c:pt>
                <c:pt idx="888">
                  <c:v>0.22964294888261499</c:v>
                </c:pt>
                <c:pt idx="889">
                  <c:v>0.229899820190089</c:v>
                </c:pt>
                <c:pt idx="890">
                  <c:v>0.23015669149756399</c:v>
                </c:pt>
                <c:pt idx="891">
                  <c:v>0.230413562805039</c:v>
                </c:pt>
                <c:pt idx="892">
                  <c:v>0.23067043411251401</c:v>
                </c:pt>
                <c:pt idx="893">
                  <c:v>0.23092730541998899</c:v>
                </c:pt>
                <c:pt idx="894">
                  <c:v>0.231184176727464</c:v>
                </c:pt>
                <c:pt idx="895">
                  <c:v>0.23144104803493901</c:v>
                </c:pt>
                <c:pt idx="896">
                  <c:v>0.23169791934241399</c:v>
                </c:pt>
                <c:pt idx="897">
                  <c:v>0.231954790649889</c:v>
                </c:pt>
                <c:pt idx="898">
                  <c:v>0.23221166195736401</c:v>
                </c:pt>
                <c:pt idx="899">
                  <c:v>0.23246853326483899</c:v>
                </c:pt>
                <c:pt idx="900">
                  <c:v>0.232725404572314</c:v>
                </c:pt>
                <c:pt idx="901">
                  <c:v>0.23298227587978901</c:v>
                </c:pt>
                <c:pt idx="902">
                  <c:v>0.23323914718726399</c:v>
                </c:pt>
                <c:pt idx="903">
                  <c:v>0.233496018494739</c:v>
                </c:pt>
                <c:pt idx="904">
                  <c:v>0.23375288980221401</c:v>
                </c:pt>
                <c:pt idx="905">
                  <c:v>0.23400976110968899</c:v>
                </c:pt>
                <c:pt idx="906">
                  <c:v>0.234266632417164</c:v>
                </c:pt>
                <c:pt idx="907">
                  <c:v>0.23452350372463901</c:v>
                </c:pt>
                <c:pt idx="908">
                  <c:v>0.23478037503211399</c:v>
                </c:pt>
                <c:pt idx="909">
                  <c:v>0.235037246339589</c:v>
                </c:pt>
                <c:pt idx="910">
                  <c:v>0.23529411764706401</c:v>
                </c:pt>
                <c:pt idx="911">
                  <c:v>0.23555098895453899</c:v>
                </c:pt>
                <c:pt idx="912">
                  <c:v>0.235807860262014</c:v>
                </c:pt>
                <c:pt idx="913">
                  <c:v>0.23606473156948901</c:v>
                </c:pt>
                <c:pt idx="914">
                  <c:v>0.23632160287696399</c:v>
                </c:pt>
                <c:pt idx="915">
                  <c:v>0.236578474184439</c:v>
                </c:pt>
                <c:pt idx="916">
                  <c:v>0.23683534549191401</c:v>
                </c:pt>
                <c:pt idx="917">
                  <c:v>0.23709221679938899</c:v>
                </c:pt>
                <c:pt idx="918">
                  <c:v>0.237349088106864</c:v>
                </c:pt>
                <c:pt idx="919">
                  <c:v>0.23760595941433801</c:v>
                </c:pt>
                <c:pt idx="920">
                  <c:v>0.237862830721813</c:v>
                </c:pt>
                <c:pt idx="921">
                  <c:v>0.23811970202928801</c:v>
                </c:pt>
                <c:pt idx="922">
                  <c:v>0.23837657333676299</c:v>
                </c:pt>
                <c:pt idx="923">
                  <c:v>0.238633444644238</c:v>
                </c:pt>
                <c:pt idx="924">
                  <c:v>0.23914718725918799</c:v>
                </c:pt>
                <c:pt idx="925">
                  <c:v>0.239404058566663</c:v>
                </c:pt>
                <c:pt idx="926">
                  <c:v>0.23966092987413801</c:v>
                </c:pt>
                <c:pt idx="927">
                  <c:v>0.23991780118161299</c:v>
                </c:pt>
                <c:pt idx="928">
                  <c:v>0.240174672489088</c:v>
                </c:pt>
                <c:pt idx="929">
                  <c:v>0.24043154379656301</c:v>
                </c:pt>
                <c:pt idx="930">
                  <c:v>0.24068841510403799</c:v>
                </c:pt>
                <c:pt idx="931">
                  <c:v>0.240945286411513</c:v>
                </c:pt>
                <c:pt idx="932">
                  <c:v>0.24120215771898801</c:v>
                </c:pt>
                <c:pt idx="933">
                  <c:v>0.24145902902646299</c:v>
                </c:pt>
                <c:pt idx="934">
                  <c:v>0.241715900333938</c:v>
                </c:pt>
                <c:pt idx="935">
                  <c:v>0.24197277164141301</c:v>
                </c:pt>
                <c:pt idx="936">
                  <c:v>0.24222964294888799</c:v>
                </c:pt>
                <c:pt idx="937">
                  <c:v>0.242486514256363</c:v>
                </c:pt>
                <c:pt idx="938">
                  <c:v>0.24274338556383801</c:v>
                </c:pt>
                <c:pt idx="939">
                  <c:v>0.24300025687131299</c:v>
                </c:pt>
                <c:pt idx="940">
                  <c:v>0.243257128178788</c:v>
                </c:pt>
                <c:pt idx="941">
                  <c:v>0.24351399948626301</c:v>
                </c:pt>
                <c:pt idx="942">
                  <c:v>0.24377087079373799</c:v>
                </c:pt>
                <c:pt idx="943">
                  <c:v>0.244027742101213</c:v>
                </c:pt>
                <c:pt idx="944">
                  <c:v>0.24428461340868801</c:v>
                </c:pt>
                <c:pt idx="945">
                  <c:v>0.24454148471616299</c:v>
                </c:pt>
                <c:pt idx="946">
                  <c:v>0.244798356023638</c:v>
                </c:pt>
                <c:pt idx="947">
                  <c:v>0.24505522733111301</c:v>
                </c:pt>
                <c:pt idx="948">
                  <c:v>0.24531209863858799</c:v>
                </c:pt>
                <c:pt idx="949">
                  <c:v>0.245568969946063</c:v>
                </c:pt>
                <c:pt idx="950">
                  <c:v>0.24582584125353801</c:v>
                </c:pt>
                <c:pt idx="951">
                  <c:v>0.246082712561012</c:v>
                </c:pt>
                <c:pt idx="952">
                  <c:v>0.24633958386848701</c:v>
                </c:pt>
                <c:pt idx="953">
                  <c:v>0.246853326483437</c:v>
                </c:pt>
                <c:pt idx="954">
                  <c:v>0.24711019779091201</c:v>
                </c:pt>
                <c:pt idx="955">
                  <c:v>0.24736706909838699</c:v>
                </c:pt>
                <c:pt idx="956">
                  <c:v>0.247623940405862</c:v>
                </c:pt>
                <c:pt idx="957">
                  <c:v>0.24788081171333701</c:v>
                </c:pt>
                <c:pt idx="958">
                  <c:v>0.24813768302081199</c:v>
                </c:pt>
                <c:pt idx="959">
                  <c:v>0.248394554328287</c:v>
                </c:pt>
                <c:pt idx="960">
                  <c:v>0.24865142563576201</c:v>
                </c:pt>
                <c:pt idx="961">
                  <c:v>0.24890829694323699</c:v>
                </c:pt>
                <c:pt idx="962">
                  <c:v>0.249165168250712</c:v>
                </c:pt>
                <c:pt idx="963">
                  <c:v>0.24942203955818701</c:v>
                </c:pt>
                <c:pt idx="964">
                  <c:v>0.24967891086566199</c:v>
                </c:pt>
                <c:pt idx="965">
                  <c:v>0.249935782173137</c:v>
                </c:pt>
                <c:pt idx="966">
                  <c:v>0.25019265348061198</c:v>
                </c:pt>
                <c:pt idx="967">
                  <c:v>0.25044952478808702</c:v>
                </c:pt>
                <c:pt idx="968">
                  <c:v>0.250706396095562</c:v>
                </c:pt>
                <c:pt idx="969">
                  <c:v>0.25096326740303698</c:v>
                </c:pt>
                <c:pt idx="970">
                  <c:v>0.25122013871051202</c:v>
                </c:pt>
                <c:pt idx="971">
                  <c:v>0.251477010017987</c:v>
                </c:pt>
                <c:pt idx="972">
                  <c:v>0.25173388132546198</c:v>
                </c:pt>
                <c:pt idx="973">
                  <c:v>0.25199075263293602</c:v>
                </c:pt>
                <c:pt idx="974">
                  <c:v>0.252247623940411</c:v>
                </c:pt>
                <c:pt idx="975">
                  <c:v>0.25250449524788598</c:v>
                </c:pt>
                <c:pt idx="976">
                  <c:v>0.25276136655536102</c:v>
                </c:pt>
                <c:pt idx="977">
                  <c:v>0.253018237862836</c:v>
                </c:pt>
                <c:pt idx="978">
                  <c:v>0.25327510917031099</c:v>
                </c:pt>
                <c:pt idx="979">
                  <c:v>0.25353198047778602</c:v>
                </c:pt>
                <c:pt idx="980">
                  <c:v>0.253788851785261</c:v>
                </c:pt>
                <c:pt idx="981">
                  <c:v>0.25404572309273599</c:v>
                </c:pt>
                <c:pt idx="982">
                  <c:v>0.25430259440021102</c:v>
                </c:pt>
                <c:pt idx="983">
                  <c:v>0.25455946570768601</c:v>
                </c:pt>
                <c:pt idx="984">
                  <c:v>0.25481633701516099</c:v>
                </c:pt>
                <c:pt idx="985">
                  <c:v>0.25507320832263602</c:v>
                </c:pt>
                <c:pt idx="986">
                  <c:v>0.25533007963011101</c:v>
                </c:pt>
                <c:pt idx="987">
                  <c:v>0.25558695093758599</c:v>
                </c:pt>
                <c:pt idx="988">
                  <c:v>0.25584382224506103</c:v>
                </c:pt>
                <c:pt idx="989">
                  <c:v>0.25610069355253601</c:v>
                </c:pt>
                <c:pt idx="990">
                  <c:v>0.25635756486001099</c:v>
                </c:pt>
                <c:pt idx="991">
                  <c:v>0.25661443616748603</c:v>
                </c:pt>
                <c:pt idx="992">
                  <c:v>0.25687130747496101</c:v>
                </c:pt>
                <c:pt idx="993">
                  <c:v>0.25712817878243599</c:v>
                </c:pt>
                <c:pt idx="994">
                  <c:v>0.25738505008991103</c:v>
                </c:pt>
                <c:pt idx="995">
                  <c:v>0.25764192139738601</c:v>
                </c:pt>
                <c:pt idx="996">
                  <c:v>0.25789879270486099</c:v>
                </c:pt>
                <c:pt idx="997">
                  <c:v>0.25815566401233597</c:v>
                </c:pt>
                <c:pt idx="998">
                  <c:v>0.25841253531981101</c:v>
                </c:pt>
                <c:pt idx="999">
                  <c:v>0.25866940662728599</c:v>
                </c:pt>
                <c:pt idx="1000">
                  <c:v>0.25892627793476097</c:v>
                </c:pt>
                <c:pt idx="1001">
                  <c:v>0.25918314924223601</c:v>
                </c:pt>
                <c:pt idx="1002">
                  <c:v>0.25944002054971099</c:v>
                </c:pt>
                <c:pt idx="1003">
                  <c:v>0.25969689185718597</c:v>
                </c:pt>
                <c:pt idx="1004">
                  <c:v>0.25995376316466101</c:v>
                </c:pt>
                <c:pt idx="1005">
                  <c:v>0.26021063447213599</c:v>
                </c:pt>
                <c:pt idx="1006">
                  <c:v>0.26046750577961097</c:v>
                </c:pt>
                <c:pt idx="1007">
                  <c:v>0.26072437708708601</c:v>
                </c:pt>
                <c:pt idx="1008">
                  <c:v>0.26098124839456099</c:v>
                </c:pt>
                <c:pt idx="1009">
                  <c:v>0.26123811970203598</c:v>
                </c:pt>
                <c:pt idx="1010">
                  <c:v>0.26149499100951001</c:v>
                </c:pt>
                <c:pt idx="1011">
                  <c:v>0.261751862316985</c:v>
                </c:pt>
                <c:pt idx="1012">
                  <c:v>0.26200873362445998</c:v>
                </c:pt>
                <c:pt idx="1013">
                  <c:v>0.26226560493193501</c:v>
                </c:pt>
                <c:pt idx="1014">
                  <c:v>0.26252247623941</c:v>
                </c:pt>
                <c:pt idx="1015">
                  <c:v>0.26277934754688498</c:v>
                </c:pt>
                <c:pt idx="1016">
                  <c:v>0.26303621885436002</c:v>
                </c:pt>
                <c:pt idx="1017">
                  <c:v>0.263293090161835</c:v>
                </c:pt>
                <c:pt idx="1018">
                  <c:v>0.26354996146930998</c:v>
                </c:pt>
                <c:pt idx="1019">
                  <c:v>0.26380683277678502</c:v>
                </c:pt>
                <c:pt idx="1020">
                  <c:v>0.26406370408426</c:v>
                </c:pt>
                <c:pt idx="1021">
                  <c:v>0.26432057539173498</c:v>
                </c:pt>
                <c:pt idx="1022">
                  <c:v>0.26457744669921002</c:v>
                </c:pt>
                <c:pt idx="1023">
                  <c:v>0.264834318006685</c:v>
                </c:pt>
                <c:pt idx="1024">
                  <c:v>0.26509118931415998</c:v>
                </c:pt>
                <c:pt idx="1025">
                  <c:v>0.26534806062163502</c:v>
                </c:pt>
                <c:pt idx="1026">
                  <c:v>0.26560493192911</c:v>
                </c:pt>
                <c:pt idx="1027">
                  <c:v>0.26586180323658498</c:v>
                </c:pt>
                <c:pt idx="1028">
                  <c:v>0.26611867454405902</c:v>
                </c:pt>
                <c:pt idx="1029">
                  <c:v>0.266375545851534</c:v>
                </c:pt>
                <c:pt idx="1030">
                  <c:v>0.26663241715900898</c:v>
                </c:pt>
                <c:pt idx="1031">
                  <c:v>0.26688928846648402</c:v>
                </c:pt>
                <c:pt idx="1032">
                  <c:v>0.267146159773959</c:v>
                </c:pt>
                <c:pt idx="1033">
                  <c:v>0.26740303108143398</c:v>
                </c:pt>
                <c:pt idx="1034">
                  <c:v>0.26765990238890902</c:v>
                </c:pt>
                <c:pt idx="1035">
                  <c:v>0.267916773696384</c:v>
                </c:pt>
                <c:pt idx="1036">
                  <c:v>0.26817364500385898</c:v>
                </c:pt>
                <c:pt idx="1037">
                  <c:v>0.26843051631133402</c:v>
                </c:pt>
                <c:pt idx="1038">
                  <c:v>0.268687387618809</c:v>
                </c:pt>
                <c:pt idx="1039">
                  <c:v>0.26894425892628399</c:v>
                </c:pt>
                <c:pt idx="1040">
                  <c:v>0.26920113023375902</c:v>
                </c:pt>
                <c:pt idx="1041">
                  <c:v>0.269458001541234</c:v>
                </c:pt>
                <c:pt idx="1042">
                  <c:v>0.26971487284870899</c:v>
                </c:pt>
                <c:pt idx="1043">
                  <c:v>0.26997174415618402</c:v>
                </c:pt>
                <c:pt idx="1044">
                  <c:v>0.27022861546365901</c:v>
                </c:pt>
                <c:pt idx="1045">
                  <c:v>0.27048548677113399</c:v>
                </c:pt>
                <c:pt idx="1046">
                  <c:v>0.27074235807860902</c:v>
                </c:pt>
                <c:pt idx="1047">
                  <c:v>0.27099922938608401</c:v>
                </c:pt>
                <c:pt idx="1048">
                  <c:v>0.27125610069355899</c:v>
                </c:pt>
                <c:pt idx="1049">
                  <c:v>0.27151297200103403</c:v>
                </c:pt>
                <c:pt idx="1050">
                  <c:v>0.27176984330850901</c:v>
                </c:pt>
                <c:pt idx="1051">
                  <c:v>0.27202671461598399</c:v>
                </c:pt>
                <c:pt idx="1052">
                  <c:v>0.27228358592345903</c:v>
                </c:pt>
                <c:pt idx="1053">
                  <c:v>0.27254045723093401</c:v>
                </c:pt>
                <c:pt idx="1054">
                  <c:v>0.27279732853840899</c:v>
                </c:pt>
                <c:pt idx="1055">
                  <c:v>0.27305419984588403</c:v>
                </c:pt>
                <c:pt idx="1056">
                  <c:v>0.27331107115335901</c:v>
                </c:pt>
                <c:pt idx="1057">
                  <c:v>0.27356794246083399</c:v>
                </c:pt>
                <c:pt idx="1058">
                  <c:v>0.27382481376830903</c:v>
                </c:pt>
                <c:pt idx="1059">
                  <c:v>0.27408168507578401</c:v>
                </c:pt>
                <c:pt idx="1060">
                  <c:v>0.27433855638325899</c:v>
                </c:pt>
                <c:pt idx="1061">
                  <c:v>0.27459542769073297</c:v>
                </c:pt>
                <c:pt idx="1062">
                  <c:v>0.27485229899820801</c:v>
                </c:pt>
                <c:pt idx="1063">
                  <c:v>0.27510917030568299</c:v>
                </c:pt>
                <c:pt idx="1064">
                  <c:v>0.27536604161315797</c:v>
                </c:pt>
                <c:pt idx="1065">
                  <c:v>0.27562291292063301</c:v>
                </c:pt>
                <c:pt idx="1066">
                  <c:v>0.27587978422810799</c:v>
                </c:pt>
                <c:pt idx="1067">
                  <c:v>0.27613665553558298</c:v>
                </c:pt>
                <c:pt idx="1068">
                  <c:v>0.27639352684305801</c:v>
                </c:pt>
                <c:pt idx="1069">
                  <c:v>0.27665039815053299</c:v>
                </c:pt>
                <c:pt idx="1070">
                  <c:v>0.27690726945800798</c:v>
                </c:pt>
                <c:pt idx="1071">
                  <c:v>0.27716414076548301</c:v>
                </c:pt>
                <c:pt idx="1072">
                  <c:v>0.277421012072958</c:v>
                </c:pt>
                <c:pt idx="1073">
                  <c:v>0.27767788338043298</c:v>
                </c:pt>
                <c:pt idx="1074">
                  <c:v>0.27793475468790801</c:v>
                </c:pt>
                <c:pt idx="1075">
                  <c:v>0.278191625995383</c:v>
                </c:pt>
                <c:pt idx="1076">
                  <c:v>0.27844849730285798</c:v>
                </c:pt>
                <c:pt idx="1077">
                  <c:v>0.27870536861033302</c:v>
                </c:pt>
                <c:pt idx="1078">
                  <c:v>0.278962239917808</c:v>
                </c:pt>
                <c:pt idx="1079">
                  <c:v>0.27921911122528298</c:v>
                </c:pt>
                <c:pt idx="1080">
                  <c:v>0.27947598253275802</c:v>
                </c:pt>
                <c:pt idx="1081">
                  <c:v>0.279732853840233</c:v>
                </c:pt>
                <c:pt idx="1082">
                  <c:v>0.27998972514770798</c:v>
                </c:pt>
                <c:pt idx="1083">
                  <c:v>0.28024659645518302</c:v>
                </c:pt>
                <c:pt idx="1084">
                  <c:v>0.280503467762658</c:v>
                </c:pt>
                <c:pt idx="1085">
                  <c:v>0.28076033907013298</c:v>
                </c:pt>
                <c:pt idx="1086">
                  <c:v>0.28101721037760802</c:v>
                </c:pt>
                <c:pt idx="1087">
                  <c:v>0.281274081685083</c:v>
                </c:pt>
                <c:pt idx="1088">
                  <c:v>0.28153095299255798</c:v>
                </c:pt>
                <c:pt idx="1089">
                  <c:v>0.28178782430003202</c:v>
                </c:pt>
                <c:pt idx="1090">
                  <c:v>0.282044695607507</c:v>
                </c:pt>
                <c:pt idx="1091">
                  <c:v>0.28230156691498198</c:v>
                </c:pt>
                <c:pt idx="1092">
                  <c:v>0.28255843822245702</c:v>
                </c:pt>
                <c:pt idx="1093">
                  <c:v>0.282815309529932</c:v>
                </c:pt>
                <c:pt idx="1094">
                  <c:v>0.28307218083740698</c:v>
                </c:pt>
                <c:pt idx="1095">
                  <c:v>0.28332905214488202</c:v>
                </c:pt>
                <c:pt idx="1096">
                  <c:v>0.283585923452357</c:v>
                </c:pt>
                <c:pt idx="1097">
                  <c:v>0.28384279475983198</c:v>
                </c:pt>
                <c:pt idx="1098">
                  <c:v>0.28409966606730702</c:v>
                </c:pt>
                <c:pt idx="1099">
                  <c:v>0.284356537374782</c:v>
                </c:pt>
                <c:pt idx="1100">
                  <c:v>0.28461340868225699</c:v>
                </c:pt>
                <c:pt idx="1101">
                  <c:v>0.28487027998973202</c:v>
                </c:pt>
                <c:pt idx="1102">
                  <c:v>0.285127151297207</c:v>
                </c:pt>
                <c:pt idx="1103">
                  <c:v>0.28538402260468199</c:v>
                </c:pt>
                <c:pt idx="1104">
                  <c:v>0.28564089391215702</c:v>
                </c:pt>
                <c:pt idx="1105">
                  <c:v>0.28589776521963201</c:v>
                </c:pt>
                <c:pt idx="1106">
                  <c:v>0.28615463652710699</c:v>
                </c:pt>
                <c:pt idx="1107">
                  <c:v>0.28641150783458202</c:v>
                </c:pt>
                <c:pt idx="1108">
                  <c:v>0.28666837914205701</c:v>
                </c:pt>
                <c:pt idx="1109">
                  <c:v>0.28692525044953199</c:v>
                </c:pt>
                <c:pt idx="1110">
                  <c:v>0.28718212175700703</c:v>
                </c:pt>
                <c:pt idx="1111">
                  <c:v>0.28743899306448201</c:v>
                </c:pt>
                <c:pt idx="1112">
                  <c:v>0.28769586437195699</c:v>
                </c:pt>
                <c:pt idx="1113">
                  <c:v>0.28795273567943203</c:v>
                </c:pt>
                <c:pt idx="1114">
                  <c:v>0.28820960698690701</c:v>
                </c:pt>
                <c:pt idx="1115">
                  <c:v>0.28846647829438199</c:v>
                </c:pt>
                <c:pt idx="1116">
                  <c:v>0.28872334960185703</c:v>
                </c:pt>
                <c:pt idx="1117">
                  <c:v>0.28898022090933201</c:v>
                </c:pt>
                <c:pt idx="1118">
                  <c:v>0.28923709221680699</c:v>
                </c:pt>
                <c:pt idx="1119">
                  <c:v>0.28949396352428203</c:v>
                </c:pt>
                <c:pt idx="1120">
                  <c:v>0.28975083483175601</c:v>
                </c:pt>
                <c:pt idx="1121">
                  <c:v>0.29000770613923099</c:v>
                </c:pt>
                <c:pt idx="1122">
                  <c:v>0.29026457744670597</c:v>
                </c:pt>
                <c:pt idx="1123">
                  <c:v>0.29052144875418101</c:v>
                </c:pt>
                <c:pt idx="1124">
                  <c:v>0.29077832006165599</c:v>
                </c:pt>
                <c:pt idx="1125">
                  <c:v>0.29103519136913097</c:v>
                </c:pt>
                <c:pt idx="1126">
                  <c:v>0.29129206267660601</c:v>
                </c:pt>
                <c:pt idx="1127">
                  <c:v>0.29154893398408099</c:v>
                </c:pt>
                <c:pt idx="1128">
                  <c:v>0.29180580529155598</c:v>
                </c:pt>
                <c:pt idx="1129">
                  <c:v>0.29206267659903101</c:v>
                </c:pt>
                <c:pt idx="1130">
                  <c:v>0.29231954790650599</c:v>
                </c:pt>
                <c:pt idx="1131">
                  <c:v>0.29257641921398098</c:v>
                </c:pt>
                <c:pt idx="1132">
                  <c:v>0.29283329052145601</c:v>
                </c:pt>
                <c:pt idx="1133">
                  <c:v>0.293090161828931</c:v>
                </c:pt>
                <c:pt idx="1134">
                  <c:v>0.29334703313640598</c:v>
                </c:pt>
                <c:pt idx="1135">
                  <c:v>0.29360390444388101</c:v>
                </c:pt>
                <c:pt idx="1136">
                  <c:v>0.293860775751356</c:v>
                </c:pt>
                <c:pt idx="1137">
                  <c:v>0.29411764705883098</c:v>
                </c:pt>
                <c:pt idx="1138">
                  <c:v>0.29437451836630502</c:v>
                </c:pt>
                <c:pt idx="1139">
                  <c:v>0.29463138967378</c:v>
                </c:pt>
                <c:pt idx="1140">
                  <c:v>0.29514513228873002</c:v>
                </c:pt>
                <c:pt idx="1141">
                  <c:v>0.295402003596205</c:v>
                </c:pt>
                <c:pt idx="1142">
                  <c:v>0.29565887490367998</c:v>
                </c:pt>
                <c:pt idx="1143">
                  <c:v>0.29591574621115502</c:v>
                </c:pt>
                <c:pt idx="1144">
                  <c:v>0.29617261751863</c:v>
                </c:pt>
                <c:pt idx="1145">
                  <c:v>0.29642948882610498</c:v>
                </c:pt>
                <c:pt idx="1146">
                  <c:v>0.29668636013358002</c:v>
                </c:pt>
                <c:pt idx="1147">
                  <c:v>0.296943231441055</c:v>
                </c:pt>
                <c:pt idx="1148">
                  <c:v>0.29720010274852998</c:v>
                </c:pt>
                <c:pt idx="1149">
                  <c:v>0.29745697405600502</c:v>
                </c:pt>
                <c:pt idx="1150">
                  <c:v>0.29771384536348</c:v>
                </c:pt>
                <c:pt idx="1151">
                  <c:v>0.29797071667095498</c:v>
                </c:pt>
                <c:pt idx="1152">
                  <c:v>0.29822758797843002</c:v>
                </c:pt>
                <c:pt idx="1153">
                  <c:v>0.298484459285905</c:v>
                </c:pt>
                <c:pt idx="1154">
                  <c:v>0.29874133059337998</c:v>
                </c:pt>
                <c:pt idx="1155">
                  <c:v>0.29899820190085502</c:v>
                </c:pt>
                <c:pt idx="1156">
                  <c:v>0.29925507320833</c:v>
                </c:pt>
                <c:pt idx="1157">
                  <c:v>0.29951194451580498</c:v>
                </c:pt>
                <c:pt idx="1158">
                  <c:v>0.29976881582328002</c:v>
                </c:pt>
                <c:pt idx="1159">
                  <c:v>0.300025687130755</c:v>
                </c:pt>
                <c:pt idx="1160">
                  <c:v>0.30028255843822999</c:v>
                </c:pt>
                <c:pt idx="1161">
                  <c:v>0.30053942974570502</c:v>
                </c:pt>
                <c:pt idx="1162">
                  <c:v>0.30079630105318</c:v>
                </c:pt>
                <c:pt idx="1163">
                  <c:v>0.30105317236065499</c:v>
                </c:pt>
                <c:pt idx="1164">
                  <c:v>0.30131004366813002</c:v>
                </c:pt>
                <c:pt idx="1165">
                  <c:v>0.301566914975605</c:v>
                </c:pt>
                <c:pt idx="1166">
                  <c:v>0.30182378628307999</c:v>
                </c:pt>
                <c:pt idx="1167">
                  <c:v>0.30208065759055502</c:v>
                </c:pt>
                <c:pt idx="1168">
                  <c:v>0.30233752889803001</c:v>
                </c:pt>
                <c:pt idx="1169">
                  <c:v>0.30259440020550499</c:v>
                </c:pt>
                <c:pt idx="1170">
                  <c:v>0.30285127151298002</c:v>
                </c:pt>
                <c:pt idx="1171">
                  <c:v>0.30310814282045501</c:v>
                </c:pt>
                <c:pt idx="1172">
                  <c:v>0.30336501412792999</c:v>
                </c:pt>
                <c:pt idx="1173">
                  <c:v>0.30362188543540403</c:v>
                </c:pt>
                <c:pt idx="1174">
                  <c:v>0.30387875674287901</c:v>
                </c:pt>
                <c:pt idx="1175">
                  <c:v>0.30413562805035399</c:v>
                </c:pt>
                <c:pt idx="1176">
                  <c:v>0.30439249935782903</c:v>
                </c:pt>
                <c:pt idx="1177">
                  <c:v>0.30464937066530401</c:v>
                </c:pt>
                <c:pt idx="1178">
                  <c:v>0.30490624197277899</c:v>
                </c:pt>
                <c:pt idx="1179">
                  <c:v>0.30516311328025397</c:v>
                </c:pt>
                <c:pt idx="1180">
                  <c:v>0.30541998458772901</c:v>
                </c:pt>
                <c:pt idx="1181">
                  <c:v>0.30567685589520399</c:v>
                </c:pt>
                <c:pt idx="1182">
                  <c:v>0.30593372720267897</c:v>
                </c:pt>
                <c:pt idx="1183">
                  <c:v>0.30619059851015401</c:v>
                </c:pt>
                <c:pt idx="1184">
                  <c:v>0.30644746981762899</c:v>
                </c:pt>
                <c:pt idx="1185">
                  <c:v>0.30670434112510397</c:v>
                </c:pt>
                <c:pt idx="1186">
                  <c:v>0.30696121243257901</c:v>
                </c:pt>
                <c:pt idx="1187">
                  <c:v>0.30721808374005399</c:v>
                </c:pt>
                <c:pt idx="1188">
                  <c:v>0.30747495504752897</c:v>
                </c:pt>
                <c:pt idx="1189">
                  <c:v>0.30773182635500401</c:v>
                </c:pt>
                <c:pt idx="1190">
                  <c:v>0.30824556896995398</c:v>
                </c:pt>
                <c:pt idx="1191">
                  <c:v>0.30850244027742901</c:v>
                </c:pt>
                <c:pt idx="1192">
                  <c:v>0.30875931158490399</c:v>
                </c:pt>
                <c:pt idx="1193">
                  <c:v>0.30901618289237898</c:v>
                </c:pt>
                <c:pt idx="1194">
                  <c:v>0.30927305419985401</c:v>
                </c:pt>
                <c:pt idx="1195">
                  <c:v>0.309529925507329</c:v>
                </c:pt>
                <c:pt idx="1196">
                  <c:v>0.30978679681480398</c:v>
                </c:pt>
                <c:pt idx="1197">
                  <c:v>0.31004366812227901</c:v>
                </c:pt>
                <c:pt idx="1198">
                  <c:v>0.310300539429754</c:v>
                </c:pt>
                <c:pt idx="1199">
                  <c:v>0.31055741073722898</c:v>
                </c:pt>
                <c:pt idx="1200">
                  <c:v>0.31081428204470402</c:v>
                </c:pt>
                <c:pt idx="1201">
                  <c:v>0.311071153352179</c:v>
                </c:pt>
                <c:pt idx="1202">
                  <c:v>0.31132802465965398</c:v>
                </c:pt>
                <c:pt idx="1203">
                  <c:v>0.31158489596712902</c:v>
                </c:pt>
                <c:pt idx="1204">
                  <c:v>0.311841767274603</c:v>
                </c:pt>
                <c:pt idx="1205">
                  <c:v>0.31209863858207798</c:v>
                </c:pt>
                <c:pt idx="1206">
                  <c:v>0.31235550988955302</c:v>
                </c:pt>
                <c:pt idx="1207">
                  <c:v>0.312612381197028</c:v>
                </c:pt>
                <c:pt idx="1208">
                  <c:v>0.31286925250450298</c:v>
                </c:pt>
                <c:pt idx="1209">
                  <c:v>0.31312612381197802</c:v>
                </c:pt>
                <c:pt idx="1210">
                  <c:v>0.313382995119453</c:v>
                </c:pt>
                <c:pt idx="1211">
                  <c:v>0.31363986642692798</c:v>
                </c:pt>
                <c:pt idx="1212">
                  <c:v>0.31389673773440302</c:v>
                </c:pt>
                <c:pt idx="1213">
                  <c:v>0.314153609041878</c:v>
                </c:pt>
                <c:pt idx="1214">
                  <c:v>0.31441048034935298</c:v>
                </c:pt>
                <c:pt idx="1215">
                  <c:v>0.31466735165682802</c:v>
                </c:pt>
                <c:pt idx="1216">
                  <c:v>0.314924222964303</c:v>
                </c:pt>
                <c:pt idx="1217">
                  <c:v>0.31518109427177798</c:v>
                </c:pt>
                <c:pt idx="1218">
                  <c:v>0.31543796557925302</c:v>
                </c:pt>
                <c:pt idx="1219">
                  <c:v>0.315694836886728</c:v>
                </c:pt>
                <c:pt idx="1220">
                  <c:v>0.31595170819420298</c:v>
                </c:pt>
                <c:pt idx="1221">
                  <c:v>0.31620857950167802</c:v>
                </c:pt>
                <c:pt idx="1222">
                  <c:v>0.316465450809153</c:v>
                </c:pt>
                <c:pt idx="1223">
                  <c:v>0.31672232211662799</c:v>
                </c:pt>
                <c:pt idx="1224">
                  <c:v>0.31697919342410302</c:v>
                </c:pt>
                <c:pt idx="1225">
                  <c:v>0.317236064731578</c:v>
                </c:pt>
                <c:pt idx="1226">
                  <c:v>0.31749293603905299</c:v>
                </c:pt>
                <c:pt idx="1227">
                  <c:v>0.31774980734652802</c:v>
                </c:pt>
                <c:pt idx="1228">
                  <c:v>0.31800667865400301</c:v>
                </c:pt>
                <c:pt idx="1229">
                  <c:v>0.31826354996147799</c:v>
                </c:pt>
                <c:pt idx="1230">
                  <c:v>0.31852042126895302</c:v>
                </c:pt>
                <c:pt idx="1231">
                  <c:v>0.31877729257642801</c:v>
                </c:pt>
                <c:pt idx="1232">
                  <c:v>0.31903416388390299</c:v>
                </c:pt>
                <c:pt idx="1233">
                  <c:v>0.31929103519137803</c:v>
                </c:pt>
                <c:pt idx="1234">
                  <c:v>0.31954790649885301</c:v>
                </c:pt>
                <c:pt idx="1235">
                  <c:v>0.31980477780632799</c:v>
                </c:pt>
                <c:pt idx="1236">
                  <c:v>0.32006164911380303</c:v>
                </c:pt>
                <c:pt idx="1237">
                  <c:v>0.32031852042127801</c:v>
                </c:pt>
                <c:pt idx="1238">
                  <c:v>0.32057539172875299</c:v>
                </c:pt>
                <c:pt idx="1239">
                  <c:v>0.32083226303622697</c:v>
                </c:pt>
                <c:pt idx="1240">
                  <c:v>0.32108913434370201</c:v>
                </c:pt>
                <c:pt idx="1241">
                  <c:v>0.32134600565117699</c:v>
                </c:pt>
                <c:pt idx="1242">
                  <c:v>0.32160287695865197</c:v>
                </c:pt>
                <c:pt idx="1243">
                  <c:v>0.32185974826612701</c:v>
                </c:pt>
                <c:pt idx="1244">
                  <c:v>0.32211661957360199</c:v>
                </c:pt>
                <c:pt idx="1245">
                  <c:v>0.32237349088107697</c:v>
                </c:pt>
                <c:pt idx="1246">
                  <c:v>0.32263036218855201</c:v>
                </c:pt>
                <c:pt idx="1247">
                  <c:v>0.32288723349602699</c:v>
                </c:pt>
                <c:pt idx="1248">
                  <c:v>0.32314410480350197</c:v>
                </c:pt>
                <c:pt idx="1249">
                  <c:v>0.32340097611097701</c:v>
                </c:pt>
                <c:pt idx="1250">
                  <c:v>0.32365784741845199</c:v>
                </c:pt>
                <c:pt idx="1251">
                  <c:v>0.32391471872592698</c:v>
                </c:pt>
                <c:pt idx="1252">
                  <c:v>0.32417159003340201</c:v>
                </c:pt>
                <c:pt idx="1253">
                  <c:v>0.32442846134087699</c:v>
                </c:pt>
                <c:pt idx="1254">
                  <c:v>0.32494220395582701</c:v>
                </c:pt>
                <c:pt idx="1255">
                  <c:v>0.325199075263302</c:v>
                </c:pt>
                <c:pt idx="1256">
                  <c:v>0.32545594657077698</c:v>
                </c:pt>
                <c:pt idx="1257">
                  <c:v>0.32571281787825201</c:v>
                </c:pt>
                <c:pt idx="1258">
                  <c:v>0.325969689185727</c:v>
                </c:pt>
                <c:pt idx="1259">
                  <c:v>0.32622656049320198</c:v>
                </c:pt>
                <c:pt idx="1260">
                  <c:v>0.32648343180067702</c:v>
                </c:pt>
                <c:pt idx="1261">
                  <c:v>0.326740303108152</c:v>
                </c:pt>
                <c:pt idx="1262">
                  <c:v>0.32699717441562698</c:v>
                </c:pt>
                <c:pt idx="1263">
                  <c:v>0.32725404572310202</c:v>
                </c:pt>
                <c:pt idx="1264">
                  <c:v>0.327510917030577</c:v>
                </c:pt>
                <c:pt idx="1265">
                  <c:v>0.32776778833805198</c:v>
                </c:pt>
                <c:pt idx="1266">
                  <c:v>0.32802465964552702</c:v>
                </c:pt>
                <c:pt idx="1267">
                  <c:v>0.328281530953002</c:v>
                </c:pt>
                <c:pt idx="1268">
                  <c:v>0.32879527356795202</c:v>
                </c:pt>
                <c:pt idx="1269">
                  <c:v>0.329052144875427</c:v>
                </c:pt>
                <c:pt idx="1270">
                  <c:v>0.32930901618290198</c:v>
                </c:pt>
                <c:pt idx="1271">
                  <c:v>0.32956588749037702</c:v>
                </c:pt>
                <c:pt idx="1272">
                  <c:v>0.329822758797852</c:v>
                </c:pt>
                <c:pt idx="1273">
                  <c:v>0.33007963010532698</c:v>
                </c:pt>
                <c:pt idx="1274">
                  <c:v>0.33033650141280102</c:v>
                </c:pt>
                <c:pt idx="1275">
                  <c:v>0.330593372720276</c:v>
                </c:pt>
                <c:pt idx="1276">
                  <c:v>0.33085024402775098</c:v>
                </c:pt>
                <c:pt idx="1277">
                  <c:v>0.33110711533522602</c:v>
                </c:pt>
                <c:pt idx="1278">
                  <c:v>0.331363986642701</c:v>
                </c:pt>
                <c:pt idx="1279">
                  <c:v>0.33162085795017598</c:v>
                </c:pt>
                <c:pt idx="1280">
                  <c:v>0.33187772925765102</c:v>
                </c:pt>
                <c:pt idx="1281">
                  <c:v>0.332134600565126</c:v>
                </c:pt>
                <c:pt idx="1282">
                  <c:v>0.33239147187260099</c:v>
                </c:pt>
                <c:pt idx="1283">
                  <c:v>0.33264834318007602</c:v>
                </c:pt>
                <c:pt idx="1284">
                  <c:v>0.332905214487551</c:v>
                </c:pt>
                <c:pt idx="1285">
                  <c:v>0.33316208579502599</c:v>
                </c:pt>
                <c:pt idx="1286">
                  <c:v>0.33341895710250102</c:v>
                </c:pt>
                <c:pt idx="1287">
                  <c:v>0.33367582840997601</c:v>
                </c:pt>
                <c:pt idx="1288">
                  <c:v>0.33393269971745099</c:v>
                </c:pt>
                <c:pt idx="1289">
                  <c:v>0.33418957102492602</c:v>
                </c:pt>
                <c:pt idx="1290">
                  <c:v>0.33444644233240101</c:v>
                </c:pt>
                <c:pt idx="1291">
                  <c:v>0.33470331363987599</c:v>
                </c:pt>
                <c:pt idx="1292">
                  <c:v>0.33496018494735103</c:v>
                </c:pt>
                <c:pt idx="1293">
                  <c:v>0.33521705625482601</c:v>
                </c:pt>
                <c:pt idx="1294">
                  <c:v>0.33547392756230099</c:v>
                </c:pt>
                <c:pt idx="1295">
                  <c:v>0.33573079886977603</c:v>
                </c:pt>
                <c:pt idx="1296">
                  <c:v>0.33598767017725101</c:v>
                </c:pt>
                <c:pt idx="1297">
                  <c:v>0.33624454148472599</c:v>
                </c:pt>
                <c:pt idx="1298">
                  <c:v>0.33650141279220103</c:v>
                </c:pt>
                <c:pt idx="1299">
                  <c:v>0.33675828409967601</c:v>
                </c:pt>
                <c:pt idx="1300">
                  <c:v>0.33701515540715099</c:v>
                </c:pt>
                <c:pt idx="1301">
                  <c:v>0.33727202671462603</c:v>
                </c:pt>
                <c:pt idx="1302">
                  <c:v>0.33752889802210101</c:v>
                </c:pt>
                <c:pt idx="1303">
                  <c:v>0.33778576932957599</c:v>
                </c:pt>
                <c:pt idx="1304">
                  <c:v>0.33804264063705097</c:v>
                </c:pt>
                <c:pt idx="1305">
                  <c:v>0.33829951194452501</c:v>
                </c:pt>
                <c:pt idx="1306">
                  <c:v>0.33855638325199999</c:v>
                </c:pt>
                <c:pt idx="1307">
                  <c:v>0.33881325455947497</c:v>
                </c:pt>
                <c:pt idx="1308">
                  <c:v>0.33907012586695001</c:v>
                </c:pt>
                <c:pt idx="1309">
                  <c:v>0.33932699717442499</c:v>
                </c:pt>
                <c:pt idx="1310">
                  <c:v>0.33958386848189998</c:v>
                </c:pt>
                <c:pt idx="1311">
                  <c:v>0.34009761109684999</c:v>
                </c:pt>
                <c:pt idx="1312">
                  <c:v>0.34035448240432498</c:v>
                </c:pt>
                <c:pt idx="1313">
                  <c:v>0.34061135371180001</c:v>
                </c:pt>
                <c:pt idx="1314">
                  <c:v>0.340868225019275</c:v>
                </c:pt>
                <c:pt idx="1315">
                  <c:v>0.34112509632674998</c:v>
                </c:pt>
                <c:pt idx="1316">
                  <c:v>0.34138196763422501</c:v>
                </c:pt>
                <c:pt idx="1317">
                  <c:v>0.3416388389417</c:v>
                </c:pt>
                <c:pt idx="1318">
                  <c:v>0.34189571024917498</c:v>
                </c:pt>
                <c:pt idx="1319">
                  <c:v>0.342409452864125</c:v>
                </c:pt>
                <c:pt idx="1320">
                  <c:v>0.34266632417159998</c:v>
                </c:pt>
                <c:pt idx="1321">
                  <c:v>0.34292319547907502</c:v>
                </c:pt>
                <c:pt idx="1322">
                  <c:v>0.34318006678655</c:v>
                </c:pt>
                <c:pt idx="1323">
                  <c:v>0.34343693809402498</c:v>
                </c:pt>
                <c:pt idx="1324">
                  <c:v>0.34369380940150002</c:v>
                </c:pt>
                <c:pt idx="1325">
                  <c:v>0.343950680708975</c:v>
                </c:pt>
                <c:pt idx="1326">
                  <c:v>0.34420755201644998</c:v>
                </c:pt>
                <c:pt idx="1327">
                  <c:v>0.34446442332392502</c:v>
                </c:pt>
                <c:pt idx="1328">
                  <c:v>0.3447212946314</c:v>
                </c:pt>
                <c:pt idx="1329">
                  <c:v>0.34497816593887498</c:v>
                </c:pt>
                <c:pt idx="1330">
                  <c:v>0.34523503724635002</c:v>
                </c:pt>
                <c:pt idx="1331">
                  <c:v>0.345491908553825</c:v>
                </c:pt>
                <c:pt idx="1332">
                  <c:v>0.34574877986129998</c:v>
                </c:pt>
                <c:pt idx="1333">
                  <c:v>0.34600565116877502</c:v>
                </c:pt>
                <c:pt idx="1334">
                  <c:v>0.34626252247625</c:v>
                </c:pt>
                <c:pt idx="1335">
                  <c:v>0.34651939378372498</c:v>
                </c:pt>
                <c:pt idx="1336">
                  <c:v>0.34677626509120002</c:v>
                </c:pt>
                <c:pt idx="1337">
                  <c:v>0.347033136398675</c:v>
                </c:pt>
                <c:pt idx="1338">
                  <c:v>0.34729000770614998</c:v>
                </c:pt>
                <c:pt idx="1339">
                  <c:v>0.34754687901362402</c:v>
                </c:pt>
                <c:pt idx="1340">
                  <c:v>0.347803750321099</c:v>
                </c:pt>
                <c:pt idx="1341">
                  <c:v>0.34806062162857399</c:v>
                </c:pt>
                <c:pt idx="1342">
                  <c:v>0.34831749293604902</c:v>
                </c:pt>
                <c:pt idx="1343">
                  <c:v>0.348574364243524</c:v>
                </c:pt>
                <c:pt idx="1344">
                  <c:v>0.34883123555099899</c:v>
                </c:pt>
                <c:pt idx="1345">
                  <c:v>0.34908810685847402</c:v>
                </c:pt>
                <c:pt idx="1346">
                  <c:v>0.349344978165949</c:v>
                </c:pt>
                <c:pt idx="1347">
                  <c:v>0.34960184947342399</c:v>
                </c:pt>
                <c:pt idx="1348">
                  <c:v>0.34985872078089902</c:v>
                </c:pt>
                <c:pt idx="1349">
                  <c:v>0.35011559208837401</c:v>
                </c:pt>
                <c:pt idx="1350">
                  <c:v>0.35037246339584899</c:v>
                </c:pt>
                <c:pt idx="1351">
                  <c:v>0.35062933470332303</c:v>
                </c:pt>
                <c:pt idx="1352">
                  <c:v>0.35088620601079801</c:v>
                </c:pt>
                <c:pt idx="1353">
                  <c:v>0.35114307731827299</c:v>
                </c:pt>
                <c:pt idx="1354">
                  <c:v>0.35139994862574803</c:v>
                </c:pt>
                <c:pt idx="1355">
                  <c:v>0.35165681993322301</c:v>
                </c:pt>
                <c:pt idx="1356">
                  <c:v>0.35191369124069799</c:v>
                </c:pt>
                <c:pt idx="1357">
                  <c:v>0.35217056254817303</c:v>
                </c:pt>
                <c:pt idx="1358">
                  <c:v>0.35242743385564801</c:v>
                </c:pt>
                <c:pt idx="1359">
                  <c:v>0.35268430516312299</c:v>
                </c:pt>
                <c:pt idx="1360">
                  <c:v>0.35294117647059797</c:v>
                </c:pt>
                <c:pt idx="1361">
                  <c:v>0.35319804777807301</c:v>
                </c:pt>
                <c:pt idx="1362">
                  <c:v>0.35345491908554799</c:v>
                </c:pt>
                <c:pt idx="1363">
                  <c:v>0.35371179039302297</c:v>
                </c:pt>
                <c:pt idx="1364">
                  <c:v>0.35396866170049801</c:v>
                </c:pt>
                <c:pt idx="1365">
                  <c:v>0.35448240431544797</c:v>
                </c:pt>
                <c:pt idx="1366">
                  <c:v>0.35473927562292301</c:v>
                </c:pt>
                <c:pt idx="1367">
                  <c:v>0.35499614693039799</c:v>
                </c:pt>
                <c:pt idx="1368">
                  <c:v>0.35525301823787298</c:v>
                </c:pt>
                <c:pt idx="1369">
                  <c:v>0.35550988954534801</c:v>
                </c:pt>
                <c:pt idx="1370">
                  <c:v>0.35576676085282299</c:v>
                </c:pt>
                <c:pt idx="1371">
                  <c:v>0.35602363216029798</c:v>
                </c:pt>
                <c:pt idx="1372">
                  <c:v>0.35628050346777301</c:v>
                </c:pt>
                <c:pt idx="1373">
                  <c:v>0.35653737477524799</c:v>
                </c:pt>
                <c:pt idx="1374">
                  <c:v>0.35679424608272298</c:v>
                </c:pt>
                <c:pt idx="1375">
                  <c:v>0.35705111739019801</c:v>
                </c:pt>
                <c:pt idx="1376">
                  <c:v>0.357307988697673</c:v>
                </c:pt>
                <c:pt idx="1377">
                  <c:v>0.35756486000514798</c:v>
                </c:pt>
                <c:pt idx="1378">
                  <c:v>0.35782173131262301</c:v>
                </c:pt>
                <c:pt idx="1379">
                  <c:v>0.358078602620097</c:v>
                </c:pt>
                <c:pt idx="1380">
                  <c:v>0.35833547392757198</c:v>
                </c:pt>
                <c:pt idx="1381">
                  <c:v>0.35859234523504702</c:v>
                </c:pt>
                <c:pt idx="1382">
                  <c:v>0.358849216542522</c:v>
                </c:pt>
                <c:pt idx="1383">
                  <c:v>0.35910608784999698</c:v>
                </c:pt>
                <c:pt idx="1384">
                  <c:v>0.35936295915747202</c:v>
                </c:pt>
                <c:pt idx="1385">
                  <c:v>0.359619830464947</c:v>
                </c:pt>
                <c:pt idx="1386">
                  <c:v>0.35987670177242198</c:v>
                </c:pt>
                <c:pt idx="1387">
                  <c:v>0.36013357307989702</c:v>
                </c:pt>
                <c:pt idx="1388">
                  <c:v>0.360390444387372</c:v>
                </c:pt>
                <c:pt idx="1389">
                  <c:v>0.36064731569484698</c:v>
                </c:pt>
                <c:pt idx="1390">
                  <c:v>0.36090418700232202</c:v>
                </c:pt>
                <c:pt idx="1391">
                  <c:v>0.361161058309797</c:v>
                </c:pt>
                <c:pt idx="1392">
                  <c:v>0.36141792961727198</c:v>
                </c:pt>
                <c:pt idx="1393">
                  <c:v>0.36167480092474702</c:v>
                </c:pt>
                <c:pt idx="1394">
                  <c:v>0.361931672232222</c:v>
                </c:pt>
                <c:pt idx="1395">
                  <c:v>0.36218854353969698</c:v>
                </c:pt>
                <c:pt idx="1396">
                  <c:v>0.36244541484717202</c:v>
                </c:pt>
                <c:pt idx="1397">
                  <c:v>0.362702286154647</c:v>
                </c:pt>
                <c:pt idx="1398">
                  <c:v>0.36295915746212198</c:v>
                </c:pt>
                <c:pt idx="1399">
                  <c:v>0.36321602876959702</c:v>
                </c:pt>
                <c:pt idx="1400">
                  <c:v>0.363472900077072</c:v>
                </c:pt>
                <c:pt idx="1401">
                  <c:v>0.36372977138454698</c:v>
                </c:pt>
                <c:pt idx="1402">
                  <c:v>0.36398664269202202</c:v>
                </c:pt>
                <c:pt idx="1403">
                  <c:v>0.364243513999497</c:v>
                </c:pt>
                <c:pt idx="1404">
                  <c:v>0.36450038530697199</c:v>
                </c:pt>
                <c:pt idx="1405">
                  <c:v>0.36475725661444702</c:v>
                </c:pt>
                <c:pt idx="1406">
                  <c:v>0.365014127921922</c:v>
                </c:pt>
                <c:pt idx="1407">
                  <c:v>0.36527099922939699</c:v>
                </c:pt>
                <c:pt idx="1408">
                  <c:v>0.36552787053687202</c:v>
                </c:pt>
                <c:pt idx="1409">
                  <c:v>0.36578474184434701</c:v>
                </c:pt>
                <c:pt idx="1410">
                  <c:v>0.36604161315182199</c:v>
                </c:pt>
                <c:pt idx="1411">
                  <c:v>0.36629848445929603</c:v>
                </c:pt>
                <c:pt idx="1412">
                  <c:v>0.36655535576677101</c:v>
                </c:pt>
                <c:pt idx="1413">
                  <c:v>0.36681222707424599</c:v>
                </c:pt>
                <c:pt idx="1414">
                  <c:v>0.36706909838172103</c:v>
                </c:pt>
                <c:pt idx="1415">
                  <c:v>0.36732596968919601</c:v>
                </c:pt>
                <c:pt idx="1416">
                  <c:v>0.36758284099667099</c:v>
                </c:pt>
                <c:pt idx="1417">
                  <c:v>0.36783971230414603</c:v>
                </c:pt>
                <c:pt idx="1418">
                  <c:v>0.36809658361162101</c:v>
                </c:pt>
                <c:pt idx="1419">
                  <c:v>0.36835345491909599</c:v>
                </c:pt>
                <c:pt idx="1420">
                  <c:v>0.36861032622657097</c:v>
                </c:pt>
                <c:pt idx="1421">
                  <c:v>0.36886719753404601</c:v>
                </c:pt>
                <c:pt idx="1422">
                  <c:v>0.36912406884152099</c:v>
                </c:pt>
                <c:pt idx="1423">
                  <c:v>0.36938094014899597</c:v>
                </c:pt>
                <c:pt idx="1424">
                  <c:v>0.36963781145647101</c:v>
                </c:pt>
                <c:pt idx="1425">
                  <c:v>0.36989468276394599</c:v>
                </c:pt>
                <c:pt idx="1426">
                  <c:v>0.37015155407142097</c:v>
                </c:pt>
                <c:pt idx="1427">
                  <c:v>0.37040842537889601</c:v>
                </c:pt>
                <c:pt idx="1428">
                  <c:v>0.37066529668637099</c:v>
                </c:pt>
                <c:pt idx="1429">
                  <c:v>0.37092216799384597</c:v>
                </c:pt>
                <c:pt idx="1430">
                  <c:v>0.37117903930132101</c:v>
                </c:pt>
                <c:pt idx="1431">
                  <c:v>0.37143591060879599</c:v>
                </c:pt>
                <c:pt idx="1432">
                  <c:v>0.37169278191627098</c:v>
                </c:pt>
                <c:pt idx="1433">
                  <c:v>0.37194965322374601</c:v>
                </c:pt>
                <c:pt idx="1434">
                  <c:v>0.37220652453122099</c:v>
                </c:pt>
                <c:pt idx="1435">
                  <c:v>0.37246339583869598</c:v>
                </c:pt>
                <c:pt idx="1436">
                  <c:v>0.37272026714617101</c:v>
                </c:pt>
                <c:pt idx="1437">
                  <c:v>0.372977138453646</c:v>
                </c:pt>
                <c:pt idx="1438">
                  <c:v>0.37323400976112098</c:v>
                </c:pt>
                <c:pt idx="1439">
                  <c:v>0.37349088106859601</c:v>
                </c:pt>
                <c:pt idx="1440">
                  <c:v>0.373747752376071</c:v>
                </c:pt>
                <c:pt idx="1441">
                  <c:v>0.37400462368354598</c:v>
                </c:pt>
                <c:pt idx="1442">
                  <c:v>0.37426149499102002</c:v>
                </c:pt>
                <c:pt idx="1443">
                  <c:v>0.374518366298495</c:v>
                </c:pt>
                <c:pt idx="1444">
                  <c:v>0.37477523760596998</c:v>
                </c:pt>
                <c:pt idx="1445">
                  <c:v>0.37528898022092</c:v>
                </c:pt>
                <c:pt idx="1446">
                  <c:v>0.37580272283587002</c:v>
                </c:pt>
                <c:pt idx="1447">
                  <c:v>0.376059594143345</c:v>
                </c:pt>
                <c:pt idx="1448">
                  <c:v>0.37631646545081998</c:v>
                </c:pt>
                <c:pt idx="1449">
                  <c:v>0.37657333675829502</c:v>
                </c:pt>
                <c:pt idx="1450">
                  <c:v>0.37683020806577</c:v>
                </c:pt>
                <c:pt idx="1451">
                  <c:v>0.37708707937324498</c:v>
                </c:pt>
                <c:pt idx="1452">
                  <c:v>0.37734395068072002</c:v>
                </c:pt>
                <c:pt idx="1453">
                  <c:v>0.377600821988195</c:v>
                </c:pt>
                <c:pt idx="1454">
                  <c:v>0.37785769329566998</c:v>
                </c:pt>
                <c:pt idx="1455">
                  <c:v>0.37811456460314502</c:v>
                </c:pt>
                <c:pt idx="1456">
                  <c:v>0.37837143591062</c:v>
                </c:pt>
                <c:pt idx="1457">
                  <c:v>0.37862830721809498</c:v>
                </c:pt>
                <c:pt idx="1458">
                  <c:v>0.37888517852557002</c:v>
                </c:pt>
                <c:pt idx="1459">
                  <c:v>0.379142049833045</c:v>
                </c:pt>
                <c:pt idx="1460">
                  <c:v>0.37939892114051998</c:v>
                </c:pt>
                <c:pt idx="1461">
                  <c:v>0.37965579244799502</c:v>
                </c:pt>
                <c:pt idx="1462">
                  <c:v>0.37991266375547</c:v>
                </c:pt>
                <c:pt idx="1463">
                  <c:v>0.38016953506294499</c:v>
                </c:pt>
                <c:pt idx="1464">
                  <c:v>0.38042640637042002</c:v>
                </c:pt>
                <c:pt idx="1465">
                  <c:v>0.380683277677895</c:v>
                </c:pt>
                <c:pt idx="1466">
                  <c:v>0.38094014898536999</c:v>
                </c:pt>
                <c:pt idx="1467">
                  <c:v>0.38119702029284502</c:v>
                </c:pt>
                <c:pt idx="1468">
                  <c:v>0.38145389160032001</c:v>
                </c:pt>
                <c:pt idx="1469">
                  <c:v>0.38171076290779499</c:v>
                </c:pt>
                <c:pt idx="1470">
                  <c:v>0.38196763421527002</c:v>
                </c:pt>
                <c:pt idx="1471">
                  <c:v>0.38222450552274401</c:v>
                </c:pt>
                <c:pt idx="1472">
                  <c:v>0.38248137683021899</c:v>
                </c:pt>
                <c:pt idx="1473">
                  <c:v>0.38273824813769403</c:v>
                </c:pt>
                <c:pt idx="1474">
                  <c:v>0.38299511944516901</c:v>
                </c:pt>
                <c:pt idx="1475">
                  <c:v>0.38325199075264399</c:v>
                </c:pt>
                <c:pt idx="1476">
                  <c:v>0.38350886206011903</c:v>
                </c:pt>
                <c:pt idx="1477">
                  <c:v>0.38376573336759401</c:v>
                </c:pt>
                <c:pt idx="1478">
                  <c:v>0.38402260467506899</c:v>
                </c:pt>
                <c:pt idx="1479">
                  <c:v>0.38427947598254403</c:v>
                </c:pt>
                <c:pt idx="1480">
                  <c:v>0.38453634729001901</c:v>
                </c:pt>
                <c:pt idx="1481">
                  <c:v>0.38479321859749399</c:v>
                </c:pt>
                <c:pt idx="1482">
                  <c:v>0.38505008990496897</c:v>
                </c:pt>
                <c:pt idx="1483">
                  <c:v>0.38530696121244401</c:v>
                </c:pt>
                <c:pt idx="1484">
                  <c:v>0.38556383251991899</c:v>
                </c:pt>
                <c:pt idx="1485">
                  <c:v>0.38582070382739397</c:v>
                </c:pt>
                <c:pt idx="1486">
                  <c:v>0.38607757513486901</c:v>
                </c:pt>
                <c:pt idx="1487">
                  <c:v>0.38633444644234399</c:v>
                </c:pt>
                <c:pt idx="1488">
                  <c:v>0.38659131774981897</c:v>
                </c:pt>
                <c:pt idx="1489">
                  <c:v>0.38684818905729401</c:v>
                </c:pt>
                <c:pt idx="1490">
                  <c:v>0.38710506036476899</c:v>
                </c:pt>
                <c:pt idx="1491">
                  <c:v>0.38736193167224398</c:v>
                </c:pt>
                <c:pt idx="1492">
                  <c:v>0.38761880297971901</c:v>
                </c:pt>
                <c:pt idx="1493">
                  <c:v>0.38787567428719399</c:v>
                </c:pt>
                <c:pt idx="1494">
                  <c:v>0.38813254559466898</c:v>
                </c:pt>
                <c:pt idx="1495">
                  <c:v>0.38838941690214301</c:v>
                </c:pt>
                <c:pt idx="1496">
                  <c:v>0.388646288209618</c:v>
                </c:pt>
                <c:pt idx="1497">
                  <c:v>0.38890315951709298</c:v>
                </c:pt>
                <c:pt idx="1498">
                  <c:v>0.38916003082456802</c:v>
                </c:pt>
                <c:pt idx="1499">
                  <c:v>0.389416902132043</c:v>
                </c:pt>
                <c:pt idx="1500">
                  <c:v>0.38967377343951798</c:v>
                </c:pt>
                <c:pt idx="1501">
                  <c:v>0.38993064474699302</c:v>
                </c:pt>
                <c:pt idx="1502">
                  <c:v>0.390187516054468</c:v>
                </c:pt>
                <c:pt idx="1503">
                  <c:v>0.39044438736194298</c:v>
                </c:pt>
                <c:pt idx="1504">
                  <c:v>0.39070125866941802</c:v>
                </c:pt>
                <c:pt idx="1505">
                  <c:v>0.390958129976893</c:v>
                </c:pt>
                <c:pt idx="1506">
                  <c:v>0.39121500128436798</c:v>
                </c:pt>
                <c:pt idx="1507">
                  <c:v>0.39147187259184302</c:v>
                </c:pt>
                <c:pt idx="1508">
                  <c:v>0.391728743899318</c:v>
                </c:pt>
                <c:pt idx="1509">
                  <c:v>0.39198561520679298</c:v>
                </c:pt>
                <c:pt idx="1510">
                  <c:v>0.39224248651426802</c:v>
                </c:pt>
                <c:pt idx="1511">
                  <c:v>0.392499357821743</c:v>
                </c:pt>
                <c:pt idx="1512">
                  <c:v>0.39275622912921798</c:v>
                </c:pt>
                <c:pt idx="1513">
                  <c:v>0.39301310043669302</c:v>
                </c:pt>
                <c:pt idx="1514">
                  <c:v>0.393269971744168</c:v>
                </c:pt>
                <c:pt idx="1515">
                  <c:v>0.39352684305164298</c:v>
                </c:pt>
                <c:pt idx="1516">
                  <c:v>0.39378371435911802</c:v>
                </c:pt>
                <c:pt idx="1517">
                  <c:v>0.394040585666593</c:v>
                </c:pt>
                <c:pt idx="1518">
                  <c:v>0.39429745697406798</c:v>
                </c:pt>
                <c:pt idx="1519">
                  <c:v>0.39455432828154302</c:v>
                </c:pt>
                <c:pt idx="1520">
                  <c:v>0.394811199589018</c:v>
                </c:pt>
                <c:pt idx="1521">
                  <c:v>0.39506807089649298</c:v>
                </c:pt>
                <c:pt idx="1522">
                  <c:v>0.39532494220396802</c:v>
                </c:pt>
                <c:pt idx="1523">
                  <c:v>0.395581813511443</c:v>
                </c:pt>
                <c:pt idx="1524">
                  <c:v>0.39583868481891799</c:v>
                </c:pt>
                <c:pt idx="1525">
                  <c:v>0.39609555612639302</c:v>
                </c:pt>
                <c:pt idx="1526">
                  <c:v>0.396352427433868</c:v>
                </c:pt>
                <c:pt idx="1527">
                  <c:v>0.39660929874134299</c:v>
                </c:pt>
                <c:pt idx="1528">
                  <c:v>0.39686617004881802</c:v>
                </c:pt>
                <c:pt idx="1529">
                  <c:v>0.39712304135629301</c:v>
                </c:pt>
                <c:pt idx="1530">
                  <c:v>0.39737991266376799</c:v>
                </c:pt>
                <c:pt idx="1531">
                  <c:v>0.39763678397124202</c:v>
                </c:pt>
                <c:pt idx="1532">
                  <c:v>0.39789365527871701</c:v>
                </c:pt>
                <c:pt idx="1533">
                  <c:v>0.39815052658619199</c:v>
                </c:pt>
                <c:pt idx="1534">
                  <c:v>0.39840739789366703</c:v>
                </c:pt>
                <c:pt idx="1535">
                  <c:v>0.39866426920114201</c:v>
                </c:pt>
                <c:pt idx="1536">
                  <c:v>0.39892114050861699</c:v>
                </c:pt>
                <c:pt idx="1537">
                  <c:v>0.39917801181609203</c:v>
                </c:pt>
                <c:pt idx="1538">
                  <c:v>0.39943488312356701</c:v>
                </c:pt>
                <c:pt idx="1539">
                  <c:v>0.39969175443104199</c:v>
                </c:pt>
                <c:pt idx="1540">
                  <c:v>0.39994862573851703</c:v>
                </c:pt>
                <c:pt idx="1541">
                  <c:v>0.40020549704599201</c:v>
                </c:pt>
                <c:pt idx="1542">
                  <c:v>0.40046236835346699</c:v>
                </c:pt>
                <c:pt idx="1543">
                  <c:v>0.40071923966094197</c:v>
                </c:pt>
                <c:pt idx="1544">
                  <c:v>0.40097611096841701</c:v>
                </c:pt>
                <c:pt idx="1545">
                  <c:v>0.40123298227589199</c:v>
                </c:pt>
                <c:pt idx="1546">
                  <c:v>0.40148985358336697</c:v>
                </c:pt>
                <c:pt idx="1547">
                  <c:v>0.40174672489084201</c:v>
                </c:pt>
                <c:pt idx="1548">
                  <c:v>0.40200359619831699</c:v>
                </c:pt>
                <c:pt idx="1549">
                  <c:v>0.40226046750579197</c:v>
                </c:pt>
                <c:pt idx="1550">
                  <c:v>0.40251733881326701</c:v>
                </c:pt>
                <c:pt idx="1551">
                  <c:v>0.40277421012074199</c:v>
                </c:pt>
                <c:pt idx="1552">
                  <c:v>0.40303108142821698</c:v>
                </c:pt>
                <c:pt idx="1553">
                  <c:v>0.40328795273569201</c:v>
                </c:pt>
                <c:pt idx="1554">
                  <c:v>0.40354482404316699</c:v>
                </c:pt>
                <c:pt idx="1555">
                  <c:v>0.40380169535064198</c:v>
                </c:pt>
                <c:pt idx="1556">
                  <c:v>0.40405856665811701</c:v>
                </c:pt>
                <c:pt idx="1557">
                  <c:v>0.40431543796559199</c:v>
                </c:pt>
                <c:pt idx="1558">
                  <c:v>0.40457230927306698</c:v>
                </c:pt>
                <c:pt idx="1559">
                  <c:v>0.40482918058054201</c:v>
                </c:pt>
                <c:pt idx="1560">
                  <c:v>0.405086051888017</c:v>
                </c:pt>
                <c:pt idx="1561">
                  <c:v>0.40534292319549198</c:v>
                </c:pt>
                <c:pt idx="1562">
                  <c:v>0.40559979450296602</c:v>
                </c:pt>
                <c:pt idx="1563">
                  <c:v>0.405856665810441</c:v>
                </c:pt>
                <c:pt idx="1564">
                  <c:v>0.40611353711791598</c:v>
                </c:pt>
                <c:pt idx="1565">
                  <c:v>0.40637040842539102</c:v>
                </c:pt>
                <c:pt idx="1566">
                  <c:v>0.406627279732866</c:v>
                </c:pt>
                <c:pt idx="1567">
                  <c:v>0.40688415104034098</c:v>
                </c:pt>
                <c:pt idx="1568">
                  <c:v>0.40714102234781602</c:v>
                </c:pt>
                <c:pt idx="1569">
                  <c:v>0.407397893655291</c:v>
                </c:pt>
                <c:pt idx="1570">
                  <c:v>0.40765476496276598</c:v>
                </c:pt>
                <c:pt idx="1571">
                  <c:v>0.40791163627024102</c:v>
                </c:pt>
                <c:pt idx="1572">
                  <c:v>0.408168507577716</c:v>
                </c:pt>
                <c:pt idx="1573">
                  <c:v>0.40842537888519098</c:v>
                </c:pt>
                <c:pt idx="1574">
                  <c:v>0.40868225019266602</c:v>
                </c:pt>
                <c:pt idx="1575">
                  <c:v>0.408939121500141</c:v>
                </c:pt>
                <c:pt idx="1576">
                  <c:v>0.40919599280761598</c:v>
                </c:pt>
                <c:pt idx="1577">
                  <c:v>0.40945286411509102</c:v>
                </c:pt>
                <c:pt idx="1578">
                  <c:v>0.409709735422566</c:v>
                </c:pt>
                <c:pt idx="1579">
                  <c:v>0.40996660673004098</c:v>
                </c:pt>
                <c:pt idx="1580">
                  <c:v>0.41022347803751602</c:v>
                </c:pt>
                <c:pt idx="1581">
                  <c:v>0.410480349344991</c:v>
                </c:pt>
                <c:pt idx="1582">
                  <c:v>0.41073722065246598</c:v>
                </c:pt>
                <c:pt idx="1583">
                  <c:v>0.41099409195994102</c:v>
                </c:pt>
                <c:pt idx="1584">
                  <c:v>0.411250963267415</c:v>
                </c:pt>
                <c:pt idx="1585">
                  <c:v>0.41150783457488999</c:v>
                </c:pt>
                <c:pt idx="1586">
                  <c:v>0.41202157718984</c:v>
                </c:pt>
                <c:pt idx="1587">
                  <c:v>0.41227844849731499</c:v>
                </c:pt>
                <c:pt idx="1588">
                  <c:v>0.41253531980479002</c:v>
                </c:pt>
                <c:pt idx="1589">
                  <c:v>0.41279219111226501</c:v>
                </c:pt>
                <c:pt idx="1590">
                  <c:v>0.41304906241973999</c:v>
                </c:pt>
                <c:pt idx="1591">
                  <c:v>0.41356280503469001</c:v>
                </c:pt>
                <c:pt idx="1592">
                  <c:v>0.41381967634216499</c:v>
                </c:pt>
                <c:pt idx="1593">
                  <c:v>0.41407654764964003</c:v>
                </c:pt>
                <c:pt idx="1594">
                  <c:v>0.41433341895711501</c:v>
                </c:pt>
                <c:pt idx="1595">
                  <c:v>0.41459029026458999</c:v>
                </c:pt>
                <c:pt idx="1596">
                  <c:v>0.41484716157206503</c:v>
                </c:pt>
                <c:pt idx="1597">
                  <c:v>0.41510403287954001</c:v>
                </c:pt>
                <c:pt idx="1598">
                  <c:v>0.41536090418701499</c:v>
                </c:pt>
                <c:pt idx="1599">
                  <c:v>0.41561777549449003</c:v>
                </c:pt>
                <c:pt idx="1600">
                  <c:v>0.41587464680196401</c:v>
                </c:pt>
                <c:pt idx="1601">
                  <c:v>0.41613151810943899</c:v>
                </c:pt>
                <c:pt idx="1602">
                  <c:v>0.41638838941691397</c:v>
                </c:pt>
                <c:pt idx="1603">
                  <c:v>0.41664526072438901</c:v>
                </c:pt>
                <c:pt idx="1604">
                  <c:v>0.41690213203186399</c:v>
                </c:pt>
                <c:pt idx="1605">
                  <c:v>0.41715900333933897</c:v>
                </c:pt>
                <c:pt idx="1606">
                  <c:v>0.41741587464681401</c:v>
                </c:pt>
                <c:pt idx="1607">
                  <c:v>0.41767274595428899</c:v>
                </c:pt>
                <c:pt idx="1608">
                  <c:v>0.41792961726176397</c:v>
                </c:pt>
                <c:pt idx="1609">
                  <c:v>0.41818648856923901</c:v>
                </c:pt>
                <c:pt idx="1610">
                  <c:v>0.41844335987671399</c:v>
                </c:pt>
                <c:pt idx="1611">
                  <c:v>0.41870023118418898</c:v>
                </c:pt>
                <c:pt idx="1612">
                  <c:v>0.41895710249166401</c:v>
                </c:pt>
                <c:pt idx="1613">
                  <c:v>0.41921397379913899</c:v>
                </c:pt>
                <c:pt idx="1614">
                  <c:v>0.41947084510661398</c:v>
                </c:pt>
                <c:pt idx="1615">
                  <c:v>0.41972771641408901</c:v>
                </c:pt>
                <c:pt idx="1616">
                  <c:v>0.419984587721564</c:v>
                </c:pt>
                <c:pt idx="1617">
                  <c:v>0.42024145902903898</c:v>
                </c:pt>
                <c:pt idx="1618">
                  <c:v>0.42049833033651401</c:v>
                </c:pt>
                <c:pt idx="1619">
                  <c:v>0.420755201643989</c:v>
                </c:pt>
                <c:pt idx="1620">
                  <c:v>0.42101207295146398</c:v>
                </c:pt>
                <c:pt idx="1621">
                  <c:v>0.42126894425893902</c:v>
                </c:pt>
                <c:pt idx="1622">
                  <c:v>0.421525815566413</c:v>
                </c:pt>
                <c:pt idx="1623">
                  <c:v>0.42178268687388798</c:v>
                </c:pt>
                <c:pt idx="1624">
                  <c:v>0.42203955818136302</c:v>
                </c:pt>
                <c:pt idx="1625">
                  <c:v>0.422296429488838</c:v>
                </c:pt>
                <c:pt idx="1626">
                  <c:v>0.42255330079631298</c:v>
                </c:pt>
                <c:pt idx="1627">
                  <c:v>0.42281017210378802</c:v>
                </c:pt>
                <c:pt idx="1628">
                  <c:v>0.423067043411263</c:v>
                </c:pt>
                <c:pt idx="1629">
                  <c:v>0.42332391471873798</c:v>
                </c:pt>
                <c:pt idx="1630">
                  <c:v>0.42358078602621302</c:v>
                </c:pt>
                <c:pt idx="1631">
                  <c:v>0.423837657333688</c:v>
                </c:pt>
                <c:pt idx="1632">
                  <c:v>0.42409452864116298</c:v>
                </c:pt>
                <c:pt idx="1633">
                  <c:v>0.42435139994863802</c:v>
                </c:pt>
                <c:pt idx="1634">
                  <c:v>0.424608271256113</c:v>
                </c:pt>
                <c:pt idx="1635">
                  <c:v>0.42486514256358798</c:v>
                </c:pt>
                <c:pt idx="1636">
                  <c:v>0.42512201387106302</c:v>
                </c:pt>
                <c:pt idx="1637">
                  <c:v>0.425378885178538</c:v>
                </c:pt>
                <c:pt idx="1638">
                  <c:v>0.42563575648601298</c:v>
                </c:pt>
                <c:pt idx="1639">
                  <c:v>0.42589262779348802</c:v>
                </c:pt>
                <c:pt idx="1640">
                  <c:v>0.426149499100963</c:v>
                </c:pt>
                <c:pt idx="1641">
                  <c:v>0.42640637040843798</c:v>
                </c:pt>
                <c:pt idx="1642">
                  <c:v>0.42666324171591302</c:v>
                </c:pt>
                <c:pt idx="1643">
                  <c:v>0.426920113023388</c:v>
                </c:pt>
                <c:pt idx="1644">
                  <c:v>0.42717698433086299</c:v>
                </c:pt>
                <c:pt idx="1645">
                  <c:v>0.42743385563833802</c:v>
                </c:pt>
                <c:pt idx="1646">
                  <c:v>0.427690726945813</c:v>
                </c:pt>
                <c:pt idx="1647">
                  <c:v>0.42794759825328799</c:v>
                </c:pt>
                <c:pt idx="1648">
                  <c:v>0.42820446956076302</c:v>
                </c:pt>
                <c:pt idx="1649">
                  <c:v>0.42846134086823801</c:v>
                </c:pt>
                <c:pt idx="1650">
                  <c:v>0.42871821217571299</c:v>
                </c:pt>
                <c:pt idx="1651">
                  <c:v>0.42897508348318802</c:v>
                </c:pt>
                <c:pt idx="1652">
                  <c:v>0.42923195479066301</c:v>
                </c:pt>
                <c:pt idx="1653">
                  <c:v>0.42948882609813799</c:v>
                </c:pt>
                <c:pt idx="1654">
                  <c:v>0.42974569740561303</c:v>
                </c:pt>
                <c:pt idx="1655">
                  <c:v>0.43000256871308801</c:v>
                </c:pt>
                <c:pt idx="1656">
                  <c:v>0.43025944002056299</c:v>
                </c:pt>
                <c:pt idx="1657">
                  <c:v>0.43051631132803703</c:v>
                </c:pt>
                <c:pt idx="1658">
                  <c:v>0.43077318263551201</c:v>
                </c:pt>
                <c:pt idx="1659">
                  <c:v>0.43103005394298699</c:v>
                </c:pt>
                <c:pt idx="1660">
                  <c:v>0.43128692525046203</c:v>
                </c:pt>
                <c:pt idx="1661">
                  <c:v>0.43154379655793701</c:v>
                </c:pt>
                <c:pt idx="1662">
                  <c:v>0.43180066786541199</c:v>
                </c:pt>
                <c:pt idx="1663">
                  <c:v>0.43205753917288697</c:v>
                </c:pt>
                <c:pt idx="1664">
                  <c:v>0.43231441048036201</c:v>
                </c:pt>
                <c:pt idx="1665">
                  <c:v>0.43257128178783699</c:v>
                </c:pt>
                <c:pt idx="1666">
                  <c:v>0.43282815309531197</c:v>
                </c:pt>
                <c:pt idx="1667">
                  <c:v>0.43308502440278701</c:v>
                </c:pt>
                <c:pt idx="1668">
                  <c:v>0.43334189571026199</c:v>
                </c:pt>
                <c:pt idx="1669">
                  <c:v>0.43359876701773697</c:v>
                </c:pt>
                <c:pt idx="1670">
                  <c:v>0.43385563832521201</c:v>
                </c:pt>
                <c:pt idx="1671">
                  <c:v>0.43411250963268699</c:v>
                </c:pt>
                <c:pt idx="1672">
                  <c:v>0.43436938094016198</c:v>
                </c:pt>
                <c:pt idx="1673">
                  <c:v>0.43462625224763701</c:v>
                </c:pt>
                <c:pt idx="1674">
                  <c:v>0.43488312355511199</c:v>
                </c:pt>
                <c:pt idx="1675">
                  <c:v>0.43513999486258698</c:v>
                </c:pt>
                <c:pt idx="1676">
                  <c:v>0.43539686617006201</c:v>
                </c:pt>
                <c:pt idx="1677">
                  <c:v>0.435653737477537</c:v>
                </c:pt>
                <c:pt idx="1678">
                  <c:v>0.43591060878501198</c:v>
                </c:pt>
                <c:pt idx="1679">
                  <c:v>0.43616748009248701</c:v>
                </c:pt>
                <c:pt idx="1680">
                  <c:v>0.436424351399962</c:v>
                </c:pt>
                <c:pt idx="1681">
                  <c:v>0.43668122270743698</c:v>
                </c:pt>
                <c:pt idx="1682">
                  <c:v>0.43693809401491202</c:v>
                </c:pt>
                <c:pt idx="1683">
                  <c:v>0.437194965322387</c:v>
                </c:pt>
                <c:pt idx="1684">
                  <c:v>0.43745183662986198</c:v>
                </c:pt>
                <c:pt idx="1685">
                  <c:v>0.43770870793733702</c:v>
                </c:pt>
                <c:pt idx="1686">
                  <c:v>0.437965579244812</c:v>
                </c:pt>
                <c:pt idx="1687">
                  <c:v>0.43822245055228698</c:v>
                </c:pt>
                <c:pt idx="1688">
                  <c:v>0.43847932185976202</c:v>
                </c:pt>
                <c:pt idx="1689">
                  <c:v>0.438736193167237</c:v>
                </c:pt>
                <c:pt idx="1690">
                  <c:v>0.43899306447471198</c:v>
                </c:pt>
                <c:pt idx="1691">
                  <c:v>0.43924993578218702</c:v>
                </c:pt>
                <c:pt idx="1692">
                  <c:v>0.439506807089662</c:v>
                </c:pt>
                <c:pt idx="1693">
                  <c:v>0.43976367839713698</c:v>
                </c:pt>
                <c:pt idx="1694">
                  <c:v>0.44002054970461102</c:v>
                </c:pt>
                <c:pt idx="1695">
                  <c:v>0.440277421012086</c:v>
                </c:pt>
                <c:pt idx="1696">
                  <c:v>0.44053429231956098</c:v>
                </c:pt>
                <c:pt idx="1697">
                  <c:v>0.44079116362703602</c:v>
                </c:pt>
                <c:pt idx="1698">
                  <c:v>0.441048034934511</c:v>
                </c:pt>
                <c:pt idx="1699">
                  <c:v>0.44130490624198598</c:v>
                </c:pt>
                <c:pt idx="1700">
                  <c:v>0.44156177754946102</c:v>
                </c:pt>
                <c:pt idx="1701">
                  <c:v>0.441818648856936</c:v>
                </c:pt>
                <c:pt idx="1702">
                  <c:v>0.44207552016441098</c:v>
                </c:pt>
                <c:pt idx="1703">
                  <c:v>0.44233239147188602</c:v>
                </c:pt>
                <c:pt idx="1704">
                  <c:v>0.442589262779361</c:v>
                </c:pt>
                <c:pt idx="1705">
                  <c:v>0.44284613408683599</c:v>
                </c:pt>
                <c:pt idx="1706">
                  <c:v>0.44310300539431102</c:v>
                </c:pt>
                <c:pt idx="1707">
                  <c:v>0.443359876701786</c:v>
                </c:pt>
                <c:pt idx="1708">
                  <c:v>0.44361674800926099</c:v>
                </c:pt>
                <c:pt idx="1709">
                  <c:v>0.44387361931673602</c:v>
                </c:pt>
                <c:pt idx="1710">
                  <c:v>0.44413049062421101</c:v>
                </c:pt>
                <c:pt idx="1711">
                  <c:v>0.44438736193168599</c:v>
                </c:pt>
                <c:pt idx="1712">
                  <c:v>0.44464423323916102</c:v>
                </c:pt>
                <c:pt idx="1713">
                  <c:v>0.44490110454663601</c:v>
                </c:pt>
                <c:pt idx="1714">
                  <c:v>0.44515797585411099</c:v>
                </c:pt>
                <c:pt idx="1715">
                  <c:v>0.44541484716158602</c:v>
                </c:pt>
                <c:pt idx="1716">
                  <c:v>0.44567171846906101</c:v>
                </c:pt>
                <c:pt idx="1717">
                  <c:v>0.44592858977653599</c:v>
                </c:pt>
                <c:pt idx="1718">
                  <c:v>0.44618546108401103</c:v>
                </c:pt>
                <c:pt idx="1719">
                  <c:v>0.44644233239148601</c:v>
                </c:pt>
                <c:pt idx="1720">
                  <c:v>0.44669920369896099</c:v>
                </c:pt>
                <c:pt idx="1721">
                  <c:v>0.44695607500643603</c:v>
                </c:pt>
                <c:pt idx="1722">
                  <c:v>0.44721294631391101</c:v>
                </c:pt>
                <c:pt idx="1723">
                  <c:v>0.44746981762138599</c:v>
                </c:pt>
                <c:pt idx="1724">
                  <c:v>0.44772668892886103</c:v>
                </c:pt>
                <c:pt idx="1725">
                  <c:v>0.44798356023633501</c:v>
                </c:pt>
                <c:pt idx="1726">
                  <c:v>0.44824043154380999</c:v>
                </c:pt>
                <c:pt idx="1727">
                  <c:v>0.44849730285128497</c:v>
                </c:pt>
                <c:pt idx="1728">
                  <c:v>0.44875417415876001</c:v>
                </c:pt>
                <c:pt idx="1729">
                  <c:v>0.44901104546623499</c:v>
                </c:pt>
                <c:pt idx="1730">
                  <c:v>0.44926791677370997</c:v>
                </c:pt>
                <c:pt idx="1731">
                  <c:v>0.44952478808118501</c:v>
                </c:pt>
                <c:pt idx="1732">
                  <c:v>0.44978165938865999</c:v>
                </c:pt>
                <c:pt idx="1733">
                  <c:v>0.45003853069613498</c:v>
                </c:pt>
                <c:pt idx="1734">
                  <c:v>0.45029540200361001</c:v>
                </c:pt>
                <c:pt idx="1735">
                  <c:v>0.45055227331108499</c:v>
                </c:pt>
                <c:pt idx="1736">
                  <c:v>0.45080914461855998</c:v>
                </c:pt>
                <c:pt idx="1737">
                  <c:v>0.45106601592603501</c:v>
                </c:pt>
                <c:pt idx="1738">
                  <c:v>0.45132288723351</c:v>
                </c:pt>
                <c:pt idx="1739">
                  <c:v>0.45157975854098498</c:v>
                </c:pt>
                <c:pt idx="1740">
                  <c:v>0.45183662984846001</c:v>
                </c:pt>
                <c:pt idx="1741">
                  <c:v>0.452093501155935</c:v>
                </c:pt>
                <c:pt idx="1742">
                  <c:v>0.45235037246340998</c:v>
                </c:pt>
                <c:pt idx="1743">
                  <c:v>0.45260724377088501</c:v>
                </c:pt>
                <c:pt idx="1744">
                  <c:v>0.45286411507836</c:v>
                </c:pt>
                <c:pt idx="1745">
                  <c:v>0.45312098638583498</c:v>
                </c:pt>
                <c:pt idx="1746">
                  <c:v>0.45337785769331002</c:v>
                </c:pt>
                <c:pt idx="1747">
                  <c:v>0.453634729000785</c:v>
                </c:pt>
                <c:pt idx="1748">
                  <c:v>0.45389160030825998</c:v>
                </c:pt>
                <c:pt idx="1749">
                  <c:v>0.45414847161573502</c:v>
                </c:pt>
                <c:pt idx="1750">
                  <c:v>0.45440534292321</c:v>
                </c:pt>
                <c:pt idx="1751">
                  <c:v>0.45466221423068498</c:v>
                </c:pt>
                <c:pt idx="1752">
                  <c:v>0.45491908553816002</c:v>
                </c:pt>
                <c:pt idx="1753">
                  <c:v>0.455175956845635</c:v>
                </c:pt>
                <c:pt idx="1754">
                  <c:v>0.45543282815310998</c:v>
                </c:pt>
                <c:pt idx="1755">
                  <c:v>0.45568969946058502</c:v>
                </c:pt>
                <c:pt idx="1756">
                  <c:v>0.45594657076806</c:v>
                </c:pt>
                <c:pt idx="1757">
                  <c:v>0.45620344207553498</c:v>
                </c:pt>
                <c:pt idx="1758">
                  <c:v>0.45646031338301002</c:v>
                </c:pt>
                <c:pt idx="1759">
                  <c:v>0.456717184690484</c:v>
                </c:pt>
                <c:pt idx="1760">
                  <c:v>0.45697405599795898</c:v>
                </c:pt>
                <c:pt idx="1761">
                  <c:v>0.45723092730543402</c:v>
                </c:pt>
                <c:pt idx="1762">
                  <c:v>0.457487798612909</c:v>
                </c:pt>
                <c:pt idx="1763">
                  <c:v>0.45774466992038398</c:v>
                </c:pt>
                <c:pt idx="1764">
                  <c:v>0.45800154122785902</c:v>
                </c:pt>
                <c:pt idx="1765">
                  <c:v>0.458258412535334</c:v>
                </c:pt>
                <c:pt idx="1766">
                  <c:v>0.45851528384280898</c:v>
                </c:pt>
                <c:pt idx="1767">
                  <c:v>0.45877215515028402</c:v>
                </c:pt>
                <c:pt idx="1768">
                  <c:v>0.459029026457759</c:v>
                </c:pt>
                <c:pt idx="1769">
                  <c:v>0.45928589776523399</c:v>
                </c:pt>
                <c:pt idx="1770">
                  <c:v>0.45954276907270902</c:v>
                </c:pt>
                <c:pt idx="1771">
                  <c:v>0.459799640380184</c:v>
                </c:pt>
                <c:pt idx="1772">
                  <c:v>0.46005651168765899</c:v>
                </c:pt>
                <c:pt idx="1773">
                  <c:v>0.46031338299513402</c:v>
                </c:pt>
                <c:pt idx="1774">
                  <c:v>0.46057025430260901</c:v>
                </c:pt>
                <c:pt idx="1775">
                  <c:v>0.46082712561008399</c:v>
                </c:pt>
                <c:pt idx="1776">
                  <c:v>0.46108399691755902</c:v>
                </c:pt>
                <c:pt idx="1777">
                  <c:v>0.46134086822503401</c:v>
                </c:pt>
                <c:pt idx="1778">
                  <c:v>0.46159773953250899</c:v>
                </c:pt>
                <c:pt idx="1779">
                  <c:v>0.46185461083998403</c:v>
                </c:pt>
                <c:pt idx="1780">
                  <c:v>0.46211148214745901</c:v>
                </c:pt>
                <c:pt idx="1781">
                  <c:v>0.46236835345493399</c:v>
                </c:pt>
                <c:pt idx="1782">
                  <c:v>0.46262522476240903</c:v>
                </c:pt>
                <c:pt idx="1783">
                  <c:v>0.46288209606988401</c:v>
                </c:pt>
                <c:pt idx="1784">
                  <c:v>0.46313896737735899</c:v>
                </c:pt>
                <c:pt idx="1785">
                  <c:v>0.46339583868483403</c:v>
                </c:pt>
                <c:pt idx="1786">
                  <c:v>0.46365270999230901</c:v>
                </c:pt>
                <c:pt idx="1787">
                  <c:v>0.46390958129978399</c:v>
                </c:pt>
                <c:pt idx="1788">
                  <c:v>0.46416645260725797</c:v>
                </c:pt>
                <c:pt idx="1789">
                  <c:v>0.46442332391473301</c:v>
                </c:pt>
                <c:pt idx="1790">
                  <c:v>0.46468019522220799</c:v>
                </c:pt>
                <c:pt idx="1791">
                  <c:v>0.46493706652968297</c:v>
                </c:pt>
                <c:pt idx="1792">
                  <c:v>0.46519393783715801</c:v>
                </c:pt>
                <c:pt idx="1793">
                  <c:v>0.46545080914463299</c:v>
                </c:pt>
                <c:pt idx="1794">
                  <c:v>0.46570768045210797</c:v>
                </c:pt>
                <c:pt idx="1795">
                  <c:v>0.46596455175958301</c:v>
                </c:pt>
                <c:pt idx="1796">
                  <c:v>0.46622142306705799</c:v>
                </c:pt>
                <c:pt idx="1797">
                  <c:v>0.46647829437453298</c:v>
                </c:pt>
                <c:pt idx="1798">
                  <c:v>0.46673516568200801</c:v>
                </c:pt>
                <c:pt idx="1799">
                  <c:v>0.46699203698948299</c:v>
                </c:pt>
                <c:pt idx="1800">
                  <c:v>0.46724890829695798</c:v>
                </c:pt>
                <c:pt idx="1801">
                  <c:v>0.46750577960443301</c:v>
                </c:pt>
                <c:pt idx="1802">
                  <c:v>0.467762650911908</c:v>
                </c:pt>
                <c:pt idx="1803">
                  <c:v>0.46801952221938298</c:v>
                </c:pt>
                <c:pt idx="1804">
                  <c:v>0.46827639352685801</c:v>
                </c:pt>
                <c:pt idx="1805">
                  <c:v>0.468533264834333</c:v>
                </c:pt>
                <c:pt idx="1806">
                  <c:v>0.46879013614180798</c:v>
                </c:pt>
                <c:pt idx="1807">
                  <c:v>0.46904700744928302</c:v>
                </c:pt>
                <c:pt idx="1808">
                  <c:v>0.469303878756758</c:v>
                </c:pt>
                <c:pt idx="1809">
                  <c:v>0.46956075006423298</c:v>
                </c:pt>
                <c:pt idx="1810">
                  <c:v>0.46981762137170802</c:v>
                </c:pt>
                <c:pt idx="1811">
                  <c:v>0.470074492679183</c:v>
                </c:pt>
                <c:pt idx="1812">
                  <c:v>0.47033136398665798</c:v>
                </c:pt>
                <c:pt idx="1813">
                  <c:v>0.47058823529413302</c:v>
                </c:pt>
                <c:pt idx="1814">
                  <c:v>0.470845106601608</c:v>
                </c:pt>
                <c:pt idx="1815">
                  <c:v>0.47110197790908298</c:v>
                </c:pt>
                <c:pt idx="1816">
                  <c:v>0.47135884921655702</c:v>
                </c:pt>
                <c:pt idx="1817">
                  <c:v>0.471615720524032</c:v>
                </c:pt>
                <c:pt idx="1818">
                  <c:v>0.47187259183150698</c:v>
                </c:pt>
                <c:pt idx="1819">
                  <c:v>0.47212946313898202</c:v>
                </c:pt>
                <c:pt idx="1820">
                  <c:v>0.472386334446457</c:v>
                </c:pt>
                <c:pt idx="1821">
                  <c:v>0.47264320575393198</c:v>
                </c:pt>
                <c:pt idx="1822">
                  <c:v>0.47290007706140702</c:v>
                </c:pt>
                <c:pt idx="1823">
                  <c:v>0.473156948368882</c:v>
                </c:pt>
                <c:pt idx="1824">
                  <c:v>0.47341381967635698</c:v>
                </c:pt>
                <c:pt idx="1825">
                  <c:v>0.47367069098383202</c:v>
                </c:pt>
                <c:pt idx="1826">
                  <c:v>0.473927562291307</c:v>
                </c:pt>
                <c:pt idx="1827">
                  <c:v>0.47418443359878198</c:v>
                </c:pt>
                <c:pt idx="1828">
                  <c:v>0.47444130490625702</c:v>
                </c:pt>
                <c:pt idx="1829">
                  <c:v>0.474698176213732</c:v>
                </c:pt>
                <c:pt idx="1830">
                  <c:v>0.47495504752120699</c:v>
                </c:pt>
                <c:pt idx="1831">
                  <c:v>0.47521191882868202</c:v>
                </c:pt>
                <c:pt idx="1832">
                  <c:v>0.475468790136157</c:v>
                </c:pt>
                <c:pt idx="1833">
                  <c:v>0.47572566144363199</c:v>
                </c:pt>
                <c:pt idx="1834">
                  <c:v>0.47598253275110702</c:v>
                </c:pt>
                <c:pt idx="1835">
                  <c:v>0.47623940405858201</c:v>
                </c:pt>
                <c:pt idx="1836">
                  <c:v>0.47649627536605699</c:v>
                </c:pt>
                <c:pt idx="1837">
                  <c:v>0.47675314667353202</c:v>
                </c:pt>
                <c:pt idx="1838">
                  <c:v>0.47701001798100701</c:v>
                </c:pt>
                <c:pt idx="1839">
                  <c:v>0.47726688928848199</c:v>
                </c:pt>
                <c:pt idx="1840">
                  <c:v>0.47752376059595703</c:v>
                </c:pt>
                <c:pt idx="1841">
                  <c:v>0.47778063190343201</c:v>
                </c:pt>
                <c:pt idx="1842">
                  <c:v>0.47803750321090699</c:v>
                </c:pt>
                <c:pt idx="1843">
                  <c:v>0.47829437451838203</c:v>
                </c:pt>
                <c:pt idx="1844">
                  <c:v>0.47855124582585701</c:v>
                </c:pt>
                <c:pt idx="1845">
                  <c:v>0.47880811713333199</c:v>
                </c:pt>
                <c:pt idx="1846">
                  <c:v>0.47906498844080703</c:v>
                </c:pt>
                <c:pt idx="1847">
                  <c:v>0.47932185974828201</c:v>
                </c:pt>
                <c:pt idx="1848">
                  <c:v>0.47957873105575699</c:v>
                </c:pt>
                <c:pt idx="1849">
                  <c:v>0.47983560236323203</c:v>
                </c:pt>
                <c:pt idx="1850">
                  <c:v>0.48009247367070701</c:v>
                </c:pt>
                <c:pt idx="1851">
                  <c:v>0.48034934497818199</c:v>
                </c:pt>
                <c:pt idx="1852">
                  <c:v>0.48060621628565697</c:v>
                </c:pt>
                <c:pt idx="1853">
                  <c:v>0.48086308759313201</c:v>
                </c:pt>
                <c:pt idx="1854">
                  <c:v>0.48111995890060699</c:v>
                </c:pt>
                <c:pt idx="1855">
                  <c:v>0.48137683020808197</c:v>
                </c:pt>
                <c:pt idx="1856">
                  <c:v>0.48163370151555701</c:v>
                </c:pt>
                <c:pt idx="1857">
                  <c:v>0.48189057282303099</c:v>
                </c:pt>
                <c:pt idx="1858">
                  <c:v>0.48214744413050598</c:v>
                </c:pt>
                <c:pt idx="1859">
                  <c:v>0.48240431543798101</c:v>
                </c:pt>
                <c:pt idx="1860">
                  <c:v>0.48266118674545599</c:v>
                </c:pt>
                <c:pt idx="1861">
                  <c:v>0.48291805805293098</c:v>
                </c:pt>
                <c:pt idx="1862">
                  <c:v>0.48317492936040601</c:v>
                </c:pt>
                <c:pt idx="1863">
                  <c:v>0.483431800667881</c:v>
                </c:pt>
                <c:pt idx="1864">
                  <c:v>0.48368867197535598</c:v>
                </c:pt>
                <c:pt idx="1865">
                  <c:v>0.48394554328283101</c:v>
                </c:pt>
                <c:pt idx="1866">
                  <c:v>0.484202414590306</c:v>
                </c:pt>
                <c:pt idx="1867">
                  <c:v>0.48445928589778098</c:v>
                </c:pt>
                <c:pt idx="1868">
                  <c:v>0.48471615720525602</c:v>
                </c:pt>
                <c:pt idx="1869">
                  <c:v>0.484973028512731</c:v>
                </c:pt>
                <c:pt idx="1870">
                  <c:v>0.48522989982020598</c:v>
                </c:pt>
                <c:pt idx="1871">
                  <c:v>0.48548677112768102</c:v>
                </c:pt>
                <c:pt idx="1872">
                  <c:v>0.485743642435156</c:v>
                </c:pt>
                <c:pt idx="1873">
                  <c:v>0.48600051374263098</c:v>
                </c:pt>
                <c:pt idx="1874">
                  <c:v>0.48625738505010602</c:v>
                </c:pt>
                <c:pt idx="1875">
                  <c:v>0.486514256357581</c:v>
                </c:pt>
                <c:pt idx="1876">
                  <c:v>0.48677112766505598</c:v>
                </c:pt>
                <c:pt idx="1877">
                  <c:v>0.48702799897253102</c:v>
                </c:pt>
                <c:pt idx="1878">
                  <c:v>0.487284870280006</c:v>
                </c:pt>
                <c:pt idx="1879">
                  <c:v>0.48779861289495602</c:v>
                </c:pt>
                <c:pt idx="1880">
                  <c:v>0.488055484202431</c:v>
                </c:pt>
                <c:pt idx="1881">
                  <c:v>0.48831235550990598</c:v>
                </c:pt>
                <c:pt idx="1882">
                  <c:v>0.48856922681738002</c:v>
                </c:pt>
                <c:pt idx="1883">
                  <c:v>0.488826098124855</c:v>
                </c:pt>
                <c:pt idx="1884">
                  <c:v>0.48908296943232998</c:v>
                </c:pt>
                <c:pt idx="1885">
                  <c:v>0.48933984073980502</c:v>
                </c:pt>
                <c:pt idx="1886">
                  <c:v>0.48959671204728</c:v>
                </c:pt>
                <c:pt idx="1887">
                  <c:v>0.48985358335475498</c:v>
                </c:pt>
                <c:pt idx="1888">
                  <c:v>0.49011045466223002</c:v>
                </c:pt>
                <c:pt idx="1889">
                  <c:v>0.490367325969705</c:v>
                </c:pt>
                <c:pt idx="1890">
                  <c:v>0.49062419727717999</c:v>
                </c:pt>
                <c:pt idx="1891">
                  <c:v>0.49088106858465502</c:v>
                </c:pt>
                <c:pt idx="1892">
                  <c:v>0.49113793989213</c:v>
                </c:pt>
                <c:pt idx="1893">
                  <c:v>0.49139481119960499</c:v>
                </c:pt>
                <c:pt idx="1894">
                  <c:v>0.49165168250708002</c:v>
                </c:pt>
                <c:pt idx="1895">
                  <c:v>0.49190855381455501</c:v>
                </c:pt>
                <c:pt idx="1896">
                  <c:v>0.49216542512202999</c:v>
                </c:pt>
                <c:pt idx="1897">
                  <c:v>0.49242229642950502</c:v>
                </c:pt>
                <c:pt idx="1898">
                  <c:v>0.49267916773698001</c:v>
                </c:pt>
                <c:pt idx="1899">
                  <c:v>0.49293603904445499</c:v>
                </c:pt>
                <c:pt idx="1900">
                  <c:v>0.49319291035193003</c:v>
                </c:pt>
                <c:pt idx="1901">
                  <c:v>0.49344978165940501</c:v>
                </c:pt>
                <c:pt idx="1902">
                  <c:v>0.49370665296687999</c:v>
                </c:pt>
                <c:pt idx="1903">
                  <c:v>0.49396352427435503</c:v>
                </c:pt>
                <c:pt idx="1904">
                  <c:v>0.49422039558183001</c:v>
                </c:pt>
                <c:pt idx="1905">
                  <c:v>0.49447726688930499</c:v>
                </c:pt>
                <c:pt idx="1906">
                  <c:v>0.49473413819678003</c:v>
                </c:pt>
                <c:pt idx="1907">
                  <c:v>0.49499100950425401</c:v>
                </c:pt>
                <c:pt idx="1908">
                  <c:v>0.49524788081172899</c:v>
                </c:pt>
                <c:pt idx="1909">
                  <c:v>0.49550475211920397</c:v>
                </c:pt>
                <c:pt idx="1910">
                  <c:v>0.49576162342667901</c:v>
                </c:pt>
                <c:pt idx="1911">
                  <c:v>0.49601849473415399</c:v>
                </c:pt>
                <c:pt idx="1912">
                  <c:v>0.49627536604162897</c:v>
                </c:pt>
                <c:pt idx="1913">
                  <c:v>0.49653223734910401</c:v>
                </c:pt>
                <c:pt idx="1914">
                  <c:v>0.49678910865657899</c:v>
                </c:pt>
                <c:pt idx="1915">
                  <c:v>0.49704597996405397</c:v>
                </c:pt>
                <c:pt idx="1916">
                  <c:v>0.49730285127152901</c:v>
                </c:pt>
                <c:pt idx="1917">
                  <c:v>0.49755972257900399</c:v>
                </c:pt>
                <c:pt idx="1918">
                  <c:v>0.49781659388647898</c:v>
                </c:pt>
                <c:pt idx="1919">
                  <c:v>0.49807346519395401</c:v>
                </c:pt>
                <c:pt idx="1920">
                  <c:v>0.49833033650142899</c:v>
                </c:pt>
                <c:pt idx="1921">
                  <c:v>0.49858720780890398</c:v>
                </c:pt>
                <c:pt idx="1922">
                  <c:v>0.49884407911637901</c:v>
                </c:pt>
                <c:pt idx="1923">
                  <c:v>0.499100950423854</c:v>
                </c:pt>
                <c:pt idx="1924">
                  <c:v>0.49935782173132898</c:v>
                </c:pt>
                <c:pt idx="1925">
                  <c:v>0.49961469303880401</c:v>
                </c:pt>
                <c:pt idx="1926">
                  <c:v>0.499871564346279</c:v>
                </c:pt>
                <c:pt idx="1927">
                  <c:v>0.50012843565375398</c:v>
                </c:pt>
                <c:pt idx="1928">
                  <c:v>0.50038530696122896</c:v>
                </c:pt>
                <c:pt idx="1929">
                  <c:v>0.50064217826870405</c:v>
                </c:pt>
                <c:pt idx="1930">
                  <c:v>0.50089904957617903</c:v>
                </c:pt>
                <c:pt idx="1931">
                  <c:v>0.50115592088365402</c:v>
                </c:pt>
                <c:pt idx="1932">
                  <c:v>0.501412792191129</c:v>
                </c:pt>
                <c:pt idx="1933">
                  <c:v>0.50166966349860398</c:v>
                </c:pt>
                <c:pt idx="1934">
                  <c:v>0.50218340611355305</c:v>
                </c:pt>
                <c:pt idx="1935">
                  <c:v>0.50244027742102804</c:v>
                </c:pt>
                <c:pt idx="1936">
                  <c:v>0.50269714872850302</c:v>
                </c:pt>
                <c:pt idx="1937">
                  <c:v>0.502954020035978</c:v>
                </c:pt>
                <c:pt idx="1938">
                  <c:v>0.50321089134345298</c:v>
                </c:pt>
                <c:pt idx="1939">
                  <c:v>0.50346776265092796</c:v>
                </c:pt>
                <c:pt idx="1940">
                  <c:v>0.50372463395840295</c:v>
                </c:pt>
                <c:pt idx="1941">
                  <c:v>0.50398150526587804</c:v>
                </c:pt>
                <c:pt idx="1942">
                  <c:v>0.50423837657335302</c:v>
                </c:pt>
                <c:pt idx="1943">
                  <c:v>0.504495247880828</c:v>
                </c:pt>
                <c:pt idx="1944">
                  <c:v>0.50475211918830298</c:v>
                </c:pt>
                <c:pt idx="1945">
                  <c:v>0.50500899049577797</c:v>
                </c:pt>
                <c:pt idx="1946">
                  <c:v>0.50526586180325295</c:v>
                </c:pt>
                <c:pt idx="1947">
                  <c:v>0.50552273311072804</c:v>
                </c:pt>
                <c:pt idx="1948">
                  <c:v>0.50577960441820302</c:v>
                </c:pt>
                <c:pt idx="1949">
                  <c:v>0.506036475725677</c:v>
                </c:pt>
                <c:pt idx="1950">
                  <c:v>0.50629334703315199</c:v>
                </c:pt>
                <c:pt idx="1951">
                  <c:v>0.50655021834062697</c:v>
                </c:pt>
                <c:pt idx="1952">
                  <c:v>0.50680708964810195</c:v>
                </c:pt>
                <c:pt idx="1953">
                  <c:v>0.50706396095557704</c:v>
                </c:pt>
                <c:pt idx="1954">
                  <c:v>0.50732083226305202</c:v>
                </c:pt>
                <c:pt idx="1955">
                  <c:v>0.50757770357052701</c:v>
                </c:pt>
                <c:pt idx="1956">
                  <c:v>0.50783457487800199</c:v>
                </c:pt>
                <c:pt idx="1957">
                  <c:v>0.50809144618547697</c:v>
                </c:pt>
                <c:pt idx="1958">
                  <c:v>0.50834831749295195</c:v>
                </c:pt>
                <c:pt idx="1959">
                  <c:v>0.50860518880042704</c:v>
                </c:pt>
                <c:pt idx="1960">
                  <c:v>0.50886206010790203</c:v>
                </c:pt>
                <c:pt idx="1961">
                  <c:v>0.50911893141537701</c:v>
                </c:pt>
                <c:pt idx="1962">
                  <c:v>0.50937580272285199</c:v>
                </c:pt>
                <c:pt idx="1963">
                  <c:v>0.50963267403032697</c:v>
                </c:pt>
                <c:pt idx="1964">
                  <c:v>0.50988954533780195</c:v>
                </c:pt>
                <c:pt idx="1965">
                  <c:v>0.51014641664527705</c:v>
                </c:pt>
                <c:pt idx="1966">
                  <c:v>0.51040328795275203</c:v>
                </c:pt>
                <c:pt idx="1967">
                  <c:v>0.51066015926022701</c:v>
                </c:pt>
                <c:pt idx="1968">
                  <c:v>0.51091703056770099</c:v>
                </c:pt>
                <c:pt idx="1969">
                  <c:v>0.51117390187517597</c:v>
                </c:pt>
                <c:pt idx="1970">
                  <c:v>0.51143077318265096</c:v>
                </c:pt>
                <c:pt idx="1971">
                  <c:v>0.51168764449012605</c:v>
                </c:pt>
                <c:pt idx="1972">
                  <c:v>0.51194451579760103</c:v>
                </c:pt>
                <c:pt idx="1973">
                  <c:v>0.51245825841255099</c:v>
                </c:pt>
                <c:pt idx="1974">
                  <c:v>0.51271512972002597</c:v>
                </c:pt>
                <c:pt idx="1975">
                  <c:v>0.51297200102750096</c:v>
                </c:pt>
                <c:pt idx="1976">
                  <c:v>0.51322887233497605</c:v>
                </c:pt>
                <c:pt idx="1977">
                  <c:v>0.51348574364245103</c:v>
                </c:pt>
                <c:pt idx="1978">
                  <c:v>0.51374261494992601</c:v>
                </c:pt>
                <c:pt idx="1979">
                  <c:v>0.51399948625740099</c:v>
                </c:pt>
                <c:pt idx="1980">
                  <c:v>0.51425635756487598</c:v>
                </c:pt>
                <c:pt idx="1981">
                  <c:v>0.51477010017982605</c:v>
                </c:pt>
                <c:pt idx="1982">
                  <c:v>0.51502697148730003</c:v>
                </c:pt>
                <c:pt idx="1983">
                  <c:v>0.51528384279477502</c:v>
                </c:pt>
                <c:pt idx="1984">
                  <c:v>0.51554071410225</c:v>
                </c:pt>
                <c:pt idx="1985">
                  <c:v>0.51579758540972498</c:v>
                </c:pt>
                <c:pt idx="1986">
                  <c:v>0.51605445671719996</c:v>
                </c:pt>
                <c:pt idx="1987">
                  <c:v>0.51631132802467505</c:v>
                </c:pt>
                <c:pt idx="1988">
                  <c:v>0.51656819933215004</c:v>
                </c:pt>
                <c:pt idx="1989">
                  <c:v>0.51682507063962502</c:v>
                </c:pt>
                <c:pt idx="1990">
                  <c:v>0.5170819419471</c:v>
                </c:pt>
                <c:pt idx="1991">
                  <c:v>0.51733881325457498</c:v>
                </c:pt>
                <c:pt idx="1992">
                  <c:v>0.51759568456204996</c:v>
                </c:pt>
                <c:pt idx="1993">
                  <c:v>0.51785255586952506</c:v>
                </c:pt>
                <c:pt idx="1994">
                  <c:v>0.51810942717700004</c:v>
                </c:pt>
                <c:pt idx="1995">
                  <c:v>0.51836629848447502</c:v>
                </c:pt>
                <c:pt idx="1996">
                  <c:v>0.51862316979195</c:v>
                </c:pt>
                <c:pt idx="1997">
                  <c:v>0.51888004109942498</c:v>
                </c:pt>
                <c:pt idx="1998">
                  <c:v>0.51913691240689996</c:v>
                </c:pt>
                <c:pt idx="1999">
                  <c:v>0.51939378371437495</c:v>
                </c:pt>
                <c:pt idx="2000">
                  <c:v>0.51965065502185004</c:v>
                </c:pt>
                <c:pt idx="2001">
                  <c:v>0.51990752632932502</c:v>
                </c:pt>
                <c:pt idx="2002">
                  <c:v>0.5201643976368</c:v>
                </c:pt>
                <c:pt idx="2003">
                  <c:v>0.52042126894427398</c:v>
                </c:pt>
                <c:pt idx="2004">
                  <c:v>0.52067814025174897</c:v>
                </c:pt>
                <c:pt idx="2005">
                  <c:v>0.52093501155922395</c:v>
                </c:pt>
                <c:pt idx="2006">
                  <c:v>0.52119188286669904</c:v>
                </c:pt>
                <c:pt idx="2007">
                  <c:v>0.52144875417417402</c:v>
                </c:pt>
                <c:pt idx="2008">
                  <c:v>0.521705625481649</c:v>
                </c:pt>
                <c:pt idx="2009">
                  <c:v>0.52196249678912399</c:v>
                </c:pt>
                <c:pt idx="2010">
                  <c:v>0.52221936809659897</c:v>
                </c:pt>
                <c:pt idx="2011">
                  <c:v>0.52247623940407395</c:v>
                </c:pt>
                <c:pt idx="2012">
                  <c:v>0.52273311071154904</c:v>
                </c:pt>
                <c:pt idx="2013">
                  <c:v>0.52298998201902402</c:v>
                </c:pt>
                <c:pt idx="2014">
                  <c:v>0.52324685332649901</c:v>
                </c:pt>
                <c:pt idx="2015">
                  <c:v>0.52350372463397399</c:v>
                </c:pt>
                <c:pt idx="2016">
                  <c:v>0.52376059594144897</c:v>
                </c:pt>
                <c:pt idx="2017">
                  <c:v>0.52401746724892395</c:v>
                </c:pt>
                <c:pt idx="2018">
                  <c:v>0.52427433855639904</c:v>
                </c:pt>
                <c:pt idx="2019">
                  <c:v>0.52453120986387403</c:v>
                </c:pt>
                <c:pt idx="2020">
                  <c:v>0.52478808117134901</c:v>
                </c:pt>
                <c:pt idx="2021">
                  <c:v>0.52504495247882399</c:v>
                </c:pt>
                <c:pt idx="2022">
                  <c:v>0.52555869509377295</c:v>
                </c:pt>
                <c:pt idx="2023">
                  <c:v>0.52581556640124805</c:v>
                </c:pt>
                <c:pt idx="2024">
                  <c:v>0.52607243770872303</c:v>
                </c:pt>
                <c:pt idx="2025">
                  <c:v>0.52632930901619801</c:v>
                </c:pt>
                <c:pt idx="2026">
                  <c:v>0.52658618032367299</c:v>
                </c:pt>
                <c:pt idx="2027">
                  <c:v>0.52684305163114797</c:v>
                </c:pt>
                <c:pt idx="2028">
                  <c:v>0.52709992293862296</c:v>
                </c:pt>
                <c:pt idx="2029">
                  <c:v>0.52735679424609805</c:v>
                </c:pt>
                <c:pt idx="2030">
                  <c:v>0.52761366555357303</c:v>
                </c:pt>
                <c:pt idx="2031">
                  <c:v>0.52787053686104801</c:v>
                </c:pt>
                <c:pt idx="2032">
                  <c:v>0.52812740816852299</c:v>
                </c:pt>
                <c:pt idx="2033">
                  <c:v>0.52838427947599798</c:v>
                </c:pt>
                <c:pt idx="2034">
                  <c:v>0.52864115078347296</c:v>
                </c:pt>
                <c:pt idx="2035">
                  <c:v>0.52889802209094805</c:v>
                </c:pt>
                <c:pt idx="2036">
                  <c:v>0.52915489339842303</c:v>
                </c:pt>
                <c:pt idx="2037">
                  <c:v>0.52941176470589801</c:v>
                </c:pt>
                <c:pt idx="2038">
                  <c:v>0.529668636013372</c:v>
                </c:pt>
                <c:pt idx="2039">
                  <c:v>0.52992550732084698</c:v>
                </c:pt>
                <c:pt idx="2040">
                  <c:v>0.53018237862832196</c:v>
                </c:pt>
                <c:pt idx="2041">
                  <c:v>0.53043924993579705</c:v>
                </c:pt>
                <c:pt idx="2042">
                  <c:v>0.53069612124327203</c:v>
                </c:pt>
                <c:pt idx="2043">
                  <c:v>0.53095299255074702</c:v>
                </c:pt>
                <c:pt idx="2044">
                  <c:v>0.531209863858222</c:v>
                </c:pt>
                <c:pt idx="2045">
                  <c:v>0.53146673516569698</c:v>
                </c:pt>
                <c:pt idx="2046">
                  <c:v>0.53172360647317196</c:v>
                </c:pt>
                <c:pt idx="2047">
                  <c:v>0.53198047778064705</c:v>
                </c:pt>
                <c:pt idx="2048">
                  <c:v>0.53223734908812204</c:v>
                </c:pt>
                <c:pt idx="2049">
                  <c:v>0.53249422039559702</c:v>
                </c:pt>
                <c:pt idx="2050">
                  <c:v>0.532751091703072</c:v>
                </c:pt>
                <c:pt idx="2051">
                  <c:v>0.53300796301054698</c:v>
                </c:pt>
                <c:pt idx="2052">
                  <c:v>0.53326483431802196</c:v>
                </c:pt>
                <c:pt idx="2053">
                  <c:v>0.53352170562549694</c:v>
                </c:pt>
                <c:pt idx="2054">
                  <c:v>0.53377857693297204</c:v>
                </c:pt>
                <c:pt idx="2055">
                  <c:v>0.53403544824044702</c:v>
                </c:pt>
                <c:pt idx="2056">
                  <c:v>0.534292319547922</c:v>
                </c:pt>
                <c:pt idx="2057">
                  <c:v>0.53454919085539698</c:v>
                </c:pt>
                <c:pt idx="2058">
                  <c:v>0.53480606216287097</c:v>
                </c:pt>
                <c:pt idx="2059">
                  <c:v>0.53506293347034695</c:v>
                </c:pt>
                <c:pt idx="2060">
                  <c:v>0.53531980477782104</c:v>
                </c:pt>
                <c:pt idx="2061">
                  <c:v>0.53557667608529602</c:v>
                </c:pt>
                <c:pt idx="2062">
                  <c:v>0.535833547392771</c:v>
                </c:pt>
                <c:pt idx="2063">
                  <c:v>0.53609041870024599</c:v>
                </c:pt>
                <c:pt idx="2064">
                  <c:v>0.53634729000772097</c:v>
                </c:pt>
                <c:pt idx="2065">
                  <c:v>0.53660416131519595</c:v>
                </c:pt>
                <c:pt idx="2066">
                  <c:v>0.53686103262267104</c:v>
                </c:pt>
                <c:pt idx="2067">
                  <c:v>0.53711790393014602</c:v>
                </c:pt>
                <c:pt idx="2068">
                  <c:v>0.53737477523762101</c:v>
                </c:pt>
                <c:pt idx="2069">
                  <c:v>0.53763164654509599</c:v>
                </c:pt>
                <c:pt idx="2070">
                  <c:v>0.53788851785257097</c:v>
                </c:pt>
                <c:pt idx="2071">
                  <c:v>0.53814538916004595</c:v>
                </c:pt>
                <c:pt idx="2072">
                  <c:v>0.53840226046752104</c:v>
                </c:pt>
                <c:pt idx="2073">
                  <c:v>0.53865913177499603</c:v>
                </c:pt>
                <c:pt idx="2074">
                  <c:v>0.53891600308247101</c:v>
                </c:pt>
                <c:pt idx="2075">
                  <c:v>0.53917287438994499</c:v>
                </c:pt>
                <c:pt idx="2076">
                  <c:v>0.53942974569741997</c:v>
                </c:pt>
                <c:pt idx="2077">
                  <c:v>0.53968661700489495</c:v>
                </c:pt>
                <c:pt idx="2078">
                  <c:v>0.53994348831237005</c:v>
                </c:pt>
                <c:pt idx="2079">
                  <c:v>0.54020035961984503</c:v>
                </c:pt>
                <c:pt idx="2080">
                  <c:v>0.54045723092732001</c:v>
                </c:pt>
                <c:pt idx="2081">
                  <c:v>0.54071410223479499</c:v>
                </c:pt>
                <c:pt idx="2082">
                  <c:v>0.54097097354226997</c:v>
                </c:pt>
                <c:pt idx="2083">
                  <c:v>0.54122784484974495</c:v>
                </c:pt>
                <c:pt idx="2084">
                  <c:v>0.54148471615722005</c:v>
                </c:pt>
                <c:pt idx="2085">
                  <c:v>0.54174158746469503</c:v>
                </c:pt>
                <c:pt idx="2086">
                  <c:v>0.54199845877217001</c:v>
                </c:pt>
                <c:pt idx="2087">
                  <c:v>0.54225533007964499</c:v>
                </c:pt>
                <c:pt idx="2088">
                  <c:v>0.54251220138711997</c:v>
                </c:pt>
                <c:pt idx="2089">
                  <c:v>0.54276907269459496</c:v>
                </c:pt>
                <c:pt idx="2090">
                  <c:v>0.54302594400207005</c:v>
                </c:pt>
                <c:pt idx="2091">
                  <c:v>0.54328281530954403</c:v>
                </c:pt>
                <c:pt idx="2092">
                  <c:v>0.54353968661701901</c:v>
                </c:pt>
                <c:pt idx="2093">
                  <c:v>0.543796557924494</c:v>
                </c:pt>
                <c:pt idx="2094">
                  <c:v>0.54405342923196898</c:v>
                </c:pt>
                <c:pt idx="2095">
                  <c:v>0.54431030053944396</c:v>
                </c:pt>
                <c:pt idx="2096">
                  <c:v>0.54456717184691905</c:v>
                </c:pt>
                <c:pt idx="2097">
                  <c:v>0.54482404315439403</c:v>
                </c:pt>
                <c:pt idx="2098">
                  <c:v>0.54508091446186901</c:v>
                </c:pt>
                <c:pt idx="2099">
                  <c:v>0.545337785769344</c:v>
                </c:pt>
                <c:pt idx="2100">
                  <c:v>0.54559465707681898</c:v>
                </c:pt>
                <c:pt idx="2101">
                  <c:v>0.54585152838429396</c:v>
                </c:pt>
                <c:pt idx="2102">
                  <c:v>0.54610839969176905</c:v>
                </c:pt>
                <c:pt idx="2103">
                  <c:v>0.54636527099924403</c:v>
                </c:pt>
                <c:pt idx="2104">
                  <c:v>0.54662214230671902</c:v>
                </c:pt>
                <c:pt idx="2105">
                  <c:v>0.546879013614194</c:v>
                </c:pt>
                <c:pt idx="2106">
                  <c:v>0.54713588492166898</c:v>
                </c:pt>
                <c:pt idx="2107">
                  <c:v>0.54739275622914296</c:v>
                </c:pt>
                <c:pt idx="2108">
                  <c:v>0.54764962753661806</c:v>
                </c:pt>
                <c:pt idx="2109">
                  <c:v>0.54790649884409304</c:v>
                </c:pt>
                <c:pt idx="2110">
                  <c:v>0.54816337015156802</c:v>
                </c:pt>
                <c:pt idx="2111">
                  <c:v>0.54867711276651798</c:v>
                </c:pt>
                <c:pt idx="2112">
                  <c:v>0.54893398407399296</c:v>
                </c:pt>
                <c:pt idx="2113">
                  <c:v>0.54919085538146795</c:v>
                </c:pt>
                <c:pt idx="2114">
                  <c:v>0.54944772668894304</c:v>
                </c:pt>
                <c:pt idx="2115">
                  <c:v>0.54970459799641802</c:v>
                </c:pt>
                <c:pt idx="2116">
                  <c:v>0.549961469303893</c:v>
                </c:pt>
                <c:pt idx="2117">
                  <c:v>0.55021834061136798</c:v>
                </c:pt>
                <c:pt idx="2118">
                  <c:v>0.55047521191884297</c:v>
                </c:pt>
                <c:pt idx="2119">
                  <c:v>0.55073208322631795</c:v>
                </c:pt>
                <c:pt idx="2120">
                  <c:v>0.55098895453379304</c:v>
                </c:pt>
                <c:pt idx="2121">
                  <c:v>0.55124582584126802</c:v>
                </c:pt>
                <c:pt idx="2122">
                  <c:v>0.551502697148743</c:v>
                </c:pt>
                <c:pt idx="2123">
                  <c:v>0.55175956845621799</c:v>
                </c:pt>
                <c:pt idx="2124">
                  <c:v>0.55201643976369297</c:v>
                </c:pt>
                <c:pt idx="2125">
                  <c:v>0.55227331107116795</c:v>
                </c:pt>
                <c:pt idx="2126">
                  <c:v>0.55253018237864204</c:v>
                </c:pt>
                <c:pt idx="2127">
                  <c:v>0.55278705368611802</c:v>
                </c:pt>
                <c:pt idx="2128">
                  <c:v>0.55304392499359201</c:v>
                </c:pt>
                <c:pt idx="2129">
                  <c:v>0.55330079630106699</c:v>
                </c:pt>
                <c:pt idx="2130">
                  <c:v>0.55355766760854197</c:v>
                </c:pt>
                <c:pt idx="2131">
                  <c:v>0.55381453891601695</c:v>
                </c:pt>
                <c:pt idx="2132">
                  <c:v>0.55407141022349204</c:v>
                </c:pt>
                <c:pt idx="2133">
                  <c:v>0.55432828153096703</c:v>
                </c:pt>
                <c:pt idx="2134">
                  <c:v>0.55458515283844201</c:v>
                </c:pt>
                <c:pt idx="2135">
                  <c:v>0.55484202414591699</c:v>
                </c:pt>
                <c:pt idx="2136">
                  <c:v>0.55509889545339197</c:v>
                </c:pt>
                <c:pt idx="2137">
                  <c:v>0.55535576676086695</c:v>
                </c:pt>
                <c:pt idx="2138">
                  <c:v>0.55561263806834205</c:v>
                </c:pt>
                <c:pt idx="2139">
                  <c:v>0.55586950937581703</c:v>
                </c:pt>
                <c:pt idx="2140">
                  <c:v>0.55612638068329201</c:v>
                </c:pt>
                <c:pt idx="2141">
                  <c:v>0.55638325199076699</c:v>
                </c:pt>
                <c:pt idx="2142">
                  <c:v>0.55664012329824197</c:v>
                </c:pt>
                <c:pt idx="2143">
                  <c:v>0.55689699460571696</c:v>
                </c:pt>
                <c:pt idx="2144">
                  <c:v>0.55715386591319205</c:v>
                </c:pt>
                <c:pt idx="2145">
                  <c:v>0.55741073722066703</c:v>
                </c:pt>
                <c:pt idx="2146">
                  <c:v>0.55766760852814101</c:v>
                </c:pt>
                <c:pt idx="2147">
                  <c:v>0.55792447983561599</c:v>
                </c:pt>
                <c:pt idx="2148">
                  <c:v>0.55818135114309098</c:v>
                </c:pt>
                <c:pt idx="2149">
                  <c:v>0.55843822245056596</c:v>
                </c:pt>
                <c:pt idx="2150">
                  <c:v>0.55869509375804105</c:v>
                </c:pt>
                <c:pt idx="2151">
                  <c:v>0.55895196506551603</c:v>
                </c:pt>
                <c:pt idx="2152">
                  <c:v>0.55920883637299101</c:v>
                </c:pt>
                <c:pt idx="2153">
                  <c:v>0.559465707680466</c:v>
                </c:pt>
                <c:pt idx="2154">
                  <c:v>0.55972257898794098</c:v>
                </c:pt>
                <c:pt idx="2155">
                  <c:v>0.55997945029541596</c:v>
                </c:pt>
                <c:pt idx="2156">
                  <c:v>0.56023632160289105</c:v>
                </c:pt>
                <c:pt idx="2157">
                  <c:v>0.56049319291036603</c:v>
                </c:pt>
                <c:pt idx="2158">
                  <c:v>0.56075006421784102</c:v>
                </c:pt>
                <c:pt idx="2159">
                  <c:v>0.561006935525316</c:v>
                </c:pt>
                <c:pt idx="2160">
                  <c:v>0.56126380683279098</c:v>
                </c:pt>
                <c:pt idx="2161">
                  <c:v>0.56152067814026596</c:v>
                </c:pt>
                <c:pt idx="2162">
                  <c:v>0.56177754944774005</c:v>
                </c:pt>
                <c:pt idx="2163">
                  <c:v>0.56203442075521504</c:v>
                </c:pt>
                <c:pt idx="2164">
                  <c:v>0.56229129206269002</c:v>
                </c:pt>
                <c:pt idx="2165">
                  <c:v>0.562548163370165</c:v>
                </c:pt>
                <c:pt idx="2166">
                  <c:v>0.56280503467763998</c:v>
                </c:pt>
                <c:pt idx="2167">
                  <c:v>0.56306190598511496</c:v>
                </c:pt>
                <c:pt idx="2168">
                  <c:v>0.56331877729258995</c:v>
                </c:pt>
                <c:pt idx="2169">
                  <c:v>0.56357564860006504</c:v>
                </c:pt>
                <c:pt idx="2170">
                  <c:v>0.56383251990754002</c:v>
                </c:pt>
                <c:pt idx="2171">
                  <c:v>0.564089391215015</c:v>
                </c:pt>
                <c:pt idx="2172">
                  <c:v>0.56434626252248998</c:v>
                </c:pt>
                <c:pt idx="2173">
                  <c:v>0.56460313382996496</c:v>
                </c:pt>
                <c:pt idx="2174">
                  <c:v>0.56486000513743995</c:v>
                </c:pt>
                <c:pt idx="2175">
                  <c:v>0.56511687644491504</c:v>
                </c:pt>
                <c:pt idx="2176">
                  <c:v>0.56537374775239002</c:v>
                </c:pt>
                <c:pt idx="2177">
                  <c:v>0.565630619059865</c:v>
                </c:pt>
                <c:pt idx="2178">
                  <c:v>0.56588749036733998</c:v>
                </c:pt>
                <c:pt idx="2179">
                  <c:v>0.56614436167481497</c:v>
                </c:pt>
                <c:pt idx="2180">
                  <c:v>0.56640123298228995</c:v>
                </c:pt>
                <c:pt idx="2181">
                  <c:v>0.56665810428976504</c:v>
                </c:pt>
                <c:pt idx="2182">
                  <c:v>0.56691497559724002</c:v>
                </c:pt>
                <c:pt idx="2183">
                  <c:v>0.56717184690471401</c:v>
                </c:pt>
                <c:pt idx="2184">
                  <c:v>0.56742871821218899</c:v>
                </c:pt>
                <c:pt idx="2185">
                  <c:v>0.56768558951966397</c:v>
                </c:pt>
                <c:pt idx="2186">
                  <c:v>0.56794246082713895</c:v>
                </c:pt>
                <c:pt idx="2187">
                  <c:v>0.56819933213461404</c:v>
                </c:pt>
                <c:pt idx="2188">
                  <c:v>0.56845620344208903</c:v>
                </c:pt>
                <c:pt idx="2189">
                  <c:v>0.56871307474956401</c:v>
                </c:pt>
                <c:pt idx="2190">
                  <c:v>0.56922681736451397</c:v>
                </c:pt>
                <c:pt idx="2191">
                  <c:v>0.56948368867198895</c:v>
                </c:pt>
                <c:pt idx="2192">
                  <c:v>0.56974055997946405</c:v>
                </c:pt>
                <c:pt idx="2193">
                  <c:v>0.56999743128693903</c:v>
                </c:pt>
                <c:pt idx="2194">
                  <c:v>0.57025430259441401</c:v>
                </c:pt>
                <c:pt idx="2195">
                  <c:v>0.57051117390188899</c:v>
                </c:pt>
                <c:pt idx="2196">
                  <c:v>0.57076804520936397</c:v>
                </c:pt>
                <c:pt idx="2197">
                  <c:v>0.57102491651683895</c:v>
                </c:pt>
                <c:pt idx="2198">
                  <c:v>0.57128178782431405</c:v>
                </c:pt>
                <c:pt idx="2199">
                  <c:v>0.57153865913178903</c:v>
                </c:pt>
                <c:pt idx="2200">
                  <c:v>0.57179553043926401</c:v>
                </c:pt>
                <c:pt idx="2201">
                  <c:v>0.57205240174673799</c:v>
                </c:pt>
                <c:pt idx="2202">
                  <c:v>0.57230927305421297</c:v>
                </c:pt>
                <c:pt idx="2203">
                  <c:v>0.57256614436168796</c:v>
                </c:pt>
                <c:pt idx="2204">
                  <c:v>0.57282301566916305</c:v>
                </c:pt>
                <c:pt idx="2205">
                  <c:v>0.57307988697663803</c:v>
                </c:pt>
                <c:pt idx="2206">
                  <c:v>0.57333675828411301</c:v>
                </c:pt>
                <c:pt idx="2207">
                  <c:v>0.57359362959158799</c:v>
                </c:pt>
                <c:pt idx="2208">
                  <c:v>0.57385050089906298</c:v>
                </c:pt>
                <c:pt idx="2209">
                  <c:v>0.57410737220653796</c:v>
                </c:pt>
                <c:pt idx="2210">
                  <c:v>0.57436424351401305</c:v>
                </c:pt>
                <c:pt idx="2211">
                  <c:v>0.57462111482148803</c:v>
                </c:pt>
                <c:pt idx="2212">
                  <c:v>0.57487798612896301</c:v>
                </c:pt>
                <c:pt idx="2213">
                  <c:v>0.575134857436438</c:v>
                </c:pt>
                <c:pt idx="2214">
                  <c:v>0.57539172874391298</c:v>
                </c:pt>
                <c:pt idx="2215">
                  <c:v>0.57564860005138796</c:v>
                </c:pt>
                <c:pt idx="2216">
                  <c:v>0.57590547135886305</c:v>
                </c:pt>
                <c:pt idx="2217">
                  <c:v>0.57616234266633803</c:v>
                </c:pt>
                <c:pt idx="2218">
                  <c:v>0.57641921397381302</c:v>
                </c:pt>
                <c:pt idx="2219">
                  <c:v>0.576676085281287</c:v>
                </c:pt>
                <c:pt idx="2220">
                  <c:v>0.57693295658876198</c:v>
                </c:pt>
                <c:pt idx="2221">
                  <c:v>0.57718982789623696</c:v>
                </c:pt>
                <c:pt idx="2222">
                  <c:v>0.57744669920371205</c:v>
                </c:pt>
                <c:pt idx="2223">
                  <c:v>0.57770357051118704</c:v>
                </c:pt>
                <c:pt idx="2224">
                  <c:v>0.57796044181866202</c:v>
                </c:pt>
                <c:pt idx="2225">
                  <c:v>0.578217313126137</c:v>
                </c:pt>
                <c:pt idx="2226">
                  <c:v>0.57847418443361198</c:v>
                </c:pt>
                <c:pt idx="2227">
                  <c:v>0.57873105574108696</c:v>
                </c:pt>
                <c:pt idx="2228">
                  <c:v>0.57898792704856195</c:v>
                </c:pt>
                <c:pt idx="2229">
                  <c:v>0.57924479835603704</c:v>
                </c:pt>
                <c:pt idx="2230">
                  <c:v>0.57950166966351202</c:v>
                </c:pt>
                <c:pt idx="2231">
                  <c:v>0.579758540970987</c:v>
                </c:pt>
                <c:pt idx="2232">
                  <c:v>0.58001541227846198</c:v>
                </c:pt>
                <c:pt idx="2233">
                  <c:v>0.58027228358593697</c:v>
                </c:pt>
                <c:pt idx="2234">
                  <c:v>0.58052915489341195</c:v>
                </c:pt>
                <c:pt idx="2235">
                  <c:v>0.58078602620088704</c:v>
                </c:pt>
                <c:pt idx="2236">
                  <c:v>0.58104289750836202</c:v>
                </c:pt>
                <c:pt idx="2237">
                  <c:v>0.581299768815836</c:v>
                </c:pt>
                <c:pt idx="2238">
                  <c:v>0.58155664012331099</c:v>
                </c:pt>
                <c:pt idx="2239">
                  <c:v>0.58181351143078597</c:v>
                </c:pt>
                <c:pt idx="2240">
                  <c:v>0.58207038273826095</c:v>
                </c:pt>
                <c:pt idx="2241">
                  <c:v>0.58232725404573604</c:v>
                </c:pt>
                <c:pt idx="2242">
                  <c:v>0.58258412535321102</c:v>
                </c:pt>
                <c:pt idx="2243">
                  <c:v>0.58284099666068601</c:v>
                </c:pt>
                <c:pt idx="2244">
                  <c:v>0.58309786796816099</c:v>
                </c:pt>
                <c:pt idx="2245">
                  <c:v>0.58335473927563597</c:v>
                </c:pt>
                <c:pt idx="2246">
                  <c:v>0.58361161058311095</c:v>
                </c:pt>
                <c:pt idx="2247">
                  <c:v>0.58386848189058604</c:v>
                </c:pt>
                <c:pt idx="2248">
                  <c:v>0.58412535319806103</c:v>
                </c:pt>
                <c:pt idx="2249">
                  <c:v>0.58438222450553601</c:v>
                </c:pt>
                <c:pt idx="2250">
                  <c:v>0.58463909581301099</c:v>
                </c:pt>
                <c:pt idx="2251">
                  <c:v>0.58489596712048597</c:v>
                </c:pt>
                <c:pt idx="2252">
                  <c:v>0.58515283842796095</c:v>
                </c:pt>
                <c:pt idx="2253">
                  <c:v>0.58540970973543605</c:v>
                </c:pt>
                <c:pt idx="2254">
                  <c:v>0.58566658104291103</c:v>
                </c:pt>
                <c:pt idx="2255">
                  <c:v>0.58592345235038501</c:v>
                </c:pt>
                <c:pt idx="2256">
                  <c:v>0.58618032365785999</c:v>
                </c:pt>
                <c:pt idx="2257">
                  <c:v>0.58643719496533497</c:v>
                </c:pt>
                <c:pt idx="2258">
                  <c:v>0.58669406627280996</c:v>
                </c:pt>
                <c:pt idx="2259">
                  <c:v>0.58695093758028505</c:v>
                </c:pt>
                <c:pt idx="2260">
                  <c:v>0.58720780888776003</c:v>
                </c:pt>
                <c:pt idx="2261">
                  <c:v>0.58746468019523501</c:v>
                </c:pt>
                <c:pt idx="2262">
                  <c:v>0.58772155150270999</c:v>
                </c:pt>
                <c:pt idx="2263">
                  <c:v>0.58797842281018498</c:v>
                </c:pt>
                <c:pt idx="2264">
                  <c:v>0.58823529411765996</c:v>
                </c:pt>
                <c:pt idx="2265">
                  <c:v>0.58849216542513505</c:v>
                </c:pt>
                <c:pt idx="2266">
                  <c:v>0.58874903673261003</c:v>
                </c:pt>
                <c:pt idx="2267">
                  <c:v>0.58900590804008501</c:v>
                </c:pt>
                <c:pt idx="2268">
                  <c:v>0.58926277934756</c:v>
                </c:pt>
                <c:pt idx="2269">
                  <c:v>0.58951965065503498</c:v>
                </c:pt>
                <c:pt idx="2270">
                  <c:v>0.58977652196250996</c:v>
                </c:pt>
                <c:pt idx="2271">
                  <c:v>0.59003339326998505</c:v>
                </c:pt>
                <c:pt idx="2272">
                  <c:v>0.59029026457746003</c:v>
                </c:pt>
                <c:pt idx="2273">
                  <c:v>0.59054713588493402</c:v>
                </c:pt>
                <c:pt idx="2274">
                  <c:v>0.590804007192409</c:v>
                </c:pt>
                <c:pt idx="2275">
                  <c:v>0.59106087849988398</c:v>
                </c:pt>
                <c:pt idx="2276">
                  <c:v>0.59131774980735896</c:v>
                </c:pt>
                <c:pt idx="2277">
                  <c:v>0.59157462111483405</c:v>
                </c:pt>
                <c:pt idx="2278">
                  <c:v>0.59183149242230904</c:v>
                </c:pt>
                <c:pt idx="2279">
                  <c:v>0.59208836372978402</c:v>
                </c:pt>
                <c:pt idx="2280">
                  <c:v>0.592345235037259</c:v>
                </c:pt>
                <c:pt idx="2281">
                  <c:v>0.59260210634473398</c:v>
                </c:pt>
                <c:pt idx="2282">
                  <c:v>0.59285897765220896</c:v>
                </c:pt>
                <c:pt idx="2283">
                  <c:v>0.59311584895968406</c:v>
                </c:pt>
                <c:pt idx="2284">
                  <c:v>0.59337272026715904</c:v>
                </c:pt>
                <c:pt idx="2285">
                  <c:v>0.59362959157463402</c:v>
                </c:pt>
                <c:pt idx="2286">
                  <c:v>0.593886462882109</c:v>
                </c:pt>
                <c:pt idx="2287">
                  <c:v>0.59414333418958398</c:v>
                </c:pt>
                <c:pt idx="2288">
                  <c:v>0.59440020549705896</c:v>
                </c:pt>
                <c:pt idx="2289">
                  <c:v>0.59465707680453395</c:v>
                </c:pt>
                <c:pt idx="2290">
                  <c:v>0.59491394811200904</c:v>
                </c:pt>
                <c:pt idx="2291">
                  <c:v>0.59517081941948402</c:v>
                </c:pt>
                <c:pt idx="2292">
                  <c:v>0.595427690726958</c:v>
                </c:pt>
                <c:pt idx="2293">
                  <c:v>0.59568456203443299</c:v>
                </c:pt>
                <c:pt idx="2294">
                  <c:v>0.59594143334190797</c:v>
                </c:pt>
                <c:pt idx="2295">
                  <c:v>0.59619830464938295</c:v>
                </c:pt>
                <c:pt idx="2296">
                  <c:v>0.59645517595685804</c:v>
                </c:pt>
                <c:pt idx="2297">
                  <c:v>0.59671204726433302</c:v>
                </c:pt>
                <c:pt idx="2298">
                  <c:v>0.596968918571808</c:v>
                </c:pt>
                <c:pt idx="2299">
                  <c:v>0.59722578987928299</c:v>
                </c:pt>
                <c:pt idx="2300">
                  <c:v>0.59748266118675797</c:v>
                </c:pt>
                <c:pt idx="2301">
                  <c:v>0.59773953249423295</c:v>
                </c:pt>
                <c:pt idx="2302">
                  <c:v>0.59799640380170804</c:v>
                </c:pt>
                <c:pt idx="2303">
                  <c:v>0.59825327510918302</c:v>
                </c:pt>
                <c:pt idx="2304">
                  <c:v>0.59851014641665801</c:v>
                </c:pt>
                <c:pt idx="2305">
                  <c:v>0.59876701772413299</c:v>
                </c:pt>
                <c:pt idx="2306">
                  <c:v>0.59902388903160797</c:v>
                </c:pt>
                <c:pt idx="2307">
                  <c:v>0.59928076033908295</c:v>
                </c:pt>
                <c:pt idx="2308">
                  <c:v>0.59953763164655804</c:v>
                </c:pt>
                <c:pt idx="2309">
                  <c:v>0.59979450295403303</c:v>
                </c:pt>
                <c:pt idx="2310">
                  <c:v>0.60005137426150801</c:v>
                </c:pt>
                <c:pt idx="2311">
                  <c:v>0.60030824556898199</c:v>
                </c:pt>
                <c:pt idx="2312">
                  <c:v>0.60056511687645697</c:v>
                </c:pt>
                <c:pt idx="2313">
                  <c:v>0.60082198818393195</c:v>
                </c:pt>
                <c:pt idx="2314">
                  <c:v>0.60107885949140705</c:v>
                </c:pt>
                <c:pt idx="2315">
                  <c:v>0.60133573079888203</c:v>
                </c:pt>
                <c:pt idx="2316">
                  <c:v>0.60159260210635701</c:v>
                </c:pt>
                <c:pt idx="2317">
                  <c:v>0.60184947341383199</c:v>
                </c:pt>
                <c:pt idx="2318">
                  <c:v>0.60210634472130697</c:v>
                </c:pt>
                <c:pt idx="2319">
                  <c:v>0.60236321602878196</c:v>
                </c:pt>
                <c:pt idx="2320">
                  <c:v>0.60262008733625705</c:v>
                </c:pt>
                <c:pt idx="2321">
                  <c:v>0.60287695864373203</c:v>
                </c:pt>
                <c:pt idx="2322">
                  <c:v>0.60313382995120701</c:v>
                </c:pt>
                <c:pt idx="2323">
                  <c:v>0.60339070125868199</c:v>
                </c:pt>
                <c:pt idx="2324">
                  <c:v>0.60364757256615698</c:v>
                </c:pt>
                <c:pt idx="2325">
                  <c:v>0.60390444387363096</c:v>
                </c:pt>
                <c:pt idx="2326">
                  <c:v>0.60416131518110605</c:v>
                </c:pt>
                <c:pt idx="2327">
                  <c:v>0.60441818648858103</c:v>
                </c:pt>
                <c:pt idx="2328">
                  <c:v>0.60467505779605601</c:v>
                </c:pt>
                <c:pt idx="2329">
                  <c:v>0.604931929103531</c:v>
                </c:pt>
                <c:pt idx="2330">
                  <c:v>0.60518880041100598</c:v>
                </c:pt>
                <c:pt idx="2331">
                  <c:v>0.60544567171848096</c:v>
                </c:pt>
                <c:pt idx="2332">
                  <c:v>0.60570254302595605</c:v>
                </c:pt>
                <c:pt idx="2333">
                  <c:v>0.60595941433343103</c:v>
                </c:pt>
                <c:pt idx="2334">
                  <c:v>0.60621628564090602</c:v>
                </c:pt>
                <c:pt idx="2335">
                  <c:v>0.606473156948381</c:v>
                </c:pt>
                <c:pt idx="2336">
                  <c:v>0.60673002825585598</c:v>
                </c:pt>
                <c:pt idx="2337">
                  <c:v>0.60698689956333096</c:v>
                </c:pt>
                <c:pt idx="2338">
                  <c:v>0.60724377087080605</c:v>
                </c:pt>
                <c:pt idx="2339">
                  <c:v>0.60750064217828104</c:v>
                </c:pt>
                <c:pt idx="2340">
                  <c:v>0.60775751348575602</c:v>
                </c:pt>
                <c:pt idx="2341">
                  <c:v>0.608014384793231</c:v>
                </c:pt>
                <c:pt idx="2342">
                  <c:v>0.60827125610070598</c:v>
                </c:pt>
                <c:pt idx="2343">
                  <c:v>0.60852812740818096</c:v>
                </c:pt>
                <c:pt idx="2344">
                  <c:v>0.60878499871565595</c:v>
                </c:pt>
                <c:pt idx="2345">
                  <c:v>0.60904187002313004</c:v>
                </c:pt>
                <c:pt idx="2346">
                  <c:v>0.60929874133060502</c:v>
                </c:pt>
                <c:pt idx="2347">
                  <c:v>0.60955561263808</c:v>
                </c:pt>
                <c:pt idx="2348">
                  <c:v>0.60981248394555498</c:v>
                </c:pt>
                <c:pt idx="2349">
                  <c:v>0.61006935525302997</c:v>
                </c:pt>
                <c:pt idx="2350">
                  <c:v>0.61032622656050495</c:v>
                </c:pt>
                <c:pt idx="2351">
                  <c:v>0.61058309786798004</c:v>
                </c:pt>
                <c:pt idx="2352">
                  <c:v>0.61083996917545502</c:v>
                </c:pt>
                <c:pt idx="2353">
                  <c:v>0.61109684048293</c:v>
                </c:pt>
                <c:pt idx="2354">
                  <c:v>0.61135371179040499</c:v>
                </c:pt>
                <c:pt idx="2355">
                  <c:v>0.61161058309787997</c:v>
                </c:pt>
                <c:pt idx="2356">
                  <c:v>0.61186745440535495</c:v>
                </c:pt>
                <c:pt idx="2357">
                  <c:v>0.61212432571283004</c:v>
                </c:pt>
                <c:pt idx="2358">
                  <c:v>0.61238119702030502</c:v>
                </c:pt>
                <c:pt idx="2359">
                  <c:v>0.61263806832778001</c:v>
                </c:pt>
                <c:pt idx="2360">
                  <c:v>0.61289493963525499</c:v>
                </c:pt>
                <c:pt idx="2361">
                  <c:v>0.61315181094272997</c:v>
                </c:pt>
                <c:pt idx="2362">
                  <c:v>0.61340868225020495</c:v>
                </c:pt>
                <c:pt idx="2363">
                  <c:v>0.61366555355767904</c:v>
                </c:pt>
                <c:pt idx="2364">
                  <c:v>0.61392242486515403</c:v>
                </c:pt>
                <c:pt idx="2365">
                  <c:v>0.61417929617262901</c:v>
                </c:pt>
                <c:pt idx="2366">
                  <c:v>0.61443616748010399</c:v>
                </c:pt>
                <c:pt idx="2367">
                  <c:v>0.61469303878757897</c:v>
                </c:pt>
                <c:pt idx="2368">
                  <c:v>0.61494991009505395</c:v>
                </c:pt>
                <c:pt idx="2369">
                  <c:v>0.61520678140252905</c:v>
                </c:pt>
                <c:pt idx="2370">
                  <c:v>0.61546365271000403</c:v>
                </c:pt>
                <c:pt idx="2371">
                  <c:v>0.61572052401747901</c:v>
                </c:pt>
                <c:pt idx="2372">
                  <c:v>0.61597739532495399</c:v>
                </c:pt>
                <c:pt idx="2373">
                  <c:v>0.61623426663242897</c:v>
                </c:pt>
                <c:pt idx="2374">
                  <c:v>0.61649113793990395</c:v>
                </c:pt>
                <c:pt idx="2375">
                  <c:v>0.61674800924737905</c:v>
                </c:pt>
                <c:pt idx="2376">
                  <c:v>0.61700488055485403</c:v>
                </c:pt>
                <c:pt idx="2377">
                  <c:v>0.61726175186232901</c:v>
                </c:pt>
                <c:pt idx="2378">
                  <c:v>0.61751862316980399</c:v>
                </c:pt>
                <c:pt idx="2379">
                  <c:v>0.61803236578475396</c:v>
                </c:pt>
                <c:pt idx="2380">
                  <c:v>0.61828923709222905</c:v>
                </c:pt>
                <c:pt idx="2381">
                  <c:v>0.61854610839970403</c:v>
                </c:pt>
                <c:pt idx="2382">
                  <c:v>0.61880297970717901</c:v>
                </c:pt>
                <c:pt idx="2383">
                  <c:v>0.619059851014653</c:v>
                </c:pt>
                <c:pt idx="2384">
                  <c:v>0.61931672232212898</c:v>
                </c:pt>
                <c:pt idx="2385">
                  <c:v>0.61957359362960296</c:v>
                </c:pt>
                <c:pt idx="2386">
                  <c:v>0.61983046493707805</c:v>
                </c:pt>
                <c:pt idx="2387">
                  <c:v>0.62008733624455303</c:v>
                </c:pt>
                <c:pt idx="2388">
                  <c:v>0.62034420755202802</c:v>
                </c:pt>
                <c:pt idx="2389">
                  <c:v>0.620601078859503</c:v>
                </c:pt>
                <c:pt idx="2390">
                  <c:v>0.62085795016697798</c:v>
                </c:pt>
                <c:pt idx="2391">
                  <c:v>0.62111482147445296</c:v>
                </c:pt>
                <c:pt idx="2392">
                  <c:v>0.62137169278192805</c:v>
                </c:pt>
                <c:pt idx="2393">
                  <c:v>0.62162856408940304</c:v>
                </c:pt>
                <c:pt idx="2394">
                  <c:v>0.62188543539687802</c:v>
                </c:pt>
                <c:pt idx="2395">
                  <c:v>0.622142306704353</c:v>
                </c:pt>
                <c:pt idx="2396">
                  <c:v>0.62239917801182798</c:v>
                </c:pt>
                <c:pt idx="2397">
                  <c:v>0.62265604931930296</c:v>
                </c:pt>
                <c:pt idx="2398">
                  <c:v>0.62291292062677805</c:v>
                </c:pt>
                <c:pt idx="2399">
                  <c:v>0.62316979193425304</c:v>
                </c:pt>
                <c:pt idx="2400">
                  <c:v>0.62342666324172802</c:v>
                </c:pt>
                <c:pt idx="2401">
                  <c:v>0.623683534549203</c:v>
                </c:pt>
                <c:pt idx="2402">
                  <c:v>0.62394040585667798</c:v>
                </c:pt>
                <c:pt idx="2403">
                  <c:v>0.62419727716415296</c:v>
                </c:pt>
                <c:pt idx="2404">
                  <c:v>0.62445414847162795</c:v>
                </c:pt>
                <c:pt idx="2405">
                  <c:v>0.62471101977910304</c:v>
                </c:pt>
                <c:pt idx="2406">
                  <c:v>0.62496789108657802</c:v>
                </c:pt>
                <c:pt idx="2407">
                  <c:v>0.625224762394053</c:v>
                </c:pt>
                <c:pt idx="2408">
                  <c:v>0.62548163370152798</c:v>
                </c:pt>
                <c:pt idx="2409">
                  <c:v>0.62573850500900297</c:v>
                </c:pt>
                <c:pt idx="2410">
                  <c:v>0.62599537631647695</c:v>
                </c:pt>
                <c:pt idx="2411">
                  <c:v>0.62625224762395204</c:v>
                </c:pt>
                <c:pt idx="2412">
                  <c:v>0.62650911893142702</c:v>
                </c:pt>
                <c:pt idx="2413">
                  <c:v>0.626765990238902</c:v>
                </c:pt>
                <c:pt idx="2414">
                  <c:v>0.62702286154637699</c:v>
                </c:pt>
                <c:pt idx="2415">
                  <c:v>0.62727973285385197</c:v>
                </c:pt>
                <c:pt idx="2416">
                  <c:v>0.62753660416132695</c:v>
                </c:pt>
                <c:pt idx="2417">
                  <c:v>0.62779347546880204</c:v>
                </c:pt>
                <c:pt idx="2418">
                  <c:v>0.62805034677627702</c:v>
                </c:pt>
                <c:pt idx="2419">
                  <c:v>0.62830721808375201</c:v>
                </c:pt>
                <c:pt idx="2420">
                  <c:v>0.62856408939122699</c:v>
                </c:pt>
                <c:pt idx="2421">
                  <c:v>0.62882096069870197</c:v>
                </c:pt>
                <c:pt idx="2422">
                  <c:v>0.62907783200617695</c:v>
                </c:pt>
                <c:pt idx="2423">
                  <c:v>0.62933470331365204</c:v>
                </c:pt>
                <c:pt idx="2424">
                  <c:v>0.62959157462112703</c:v>
                </c:pt>
                <c:pt idx="2425">
                  <c:v>0.62984844592860201</c:v>
                </c:pt>
                <c:pt idx="2426">
                  <c:v>0.63010531723607599</c:v>
                </c:pt>
                <c:pt idx="2427">
                  <c:v>0.63036218854355097</c:v>
                </c:pt>
                <c:pt idx="2428">
                  <c:v>0.63061905985102595</c:v>
                </c:pt>
                <c:pt idx="2429">
                  <c:v>0.63087593115850105</c:v>
                </c:pt>
                <c:pt idx="2430">
                  <c:v>0.63113280246597603</c:v>
                </c:pt>
                <c:pt idx="2431">
                  <c:v>0.63138967377345101</c:v>
                </c:pt>
                <c:pt idx="2432">
                  <c:v>0.63164654508092599</c:v>
                </c:pt>
                <c:pt idx="2433">
                  <c:v>0.63190341638840097</c:v>
                </c:pt>
                <c:pt idx="2434">
                  <c:v>0.63216028769587596</c:v>
                </c:pt>
                <c:pt idx="2435">
                  <c:v>0.63241715900335105</c:v>
                </c:pt>
                <c:pt idx="2436">
                  <c:v>0.63267403031082603</c:v>
                </c:pt>
                <c:pt idx="2437">
                  <c:v>0.63293090161830101</c:v>
                </c:pt>
                <c:pt idx="2438">
                  <c:v>0.63318777292577599</c:v>
                </c:pt>
                <c:pt idx="2439">
                  <c:v>0.63344464423325098</c:v>
                </c:pt>
                <c:pt idx="2440">
                  <c:v>0.63370151554072596</c:v>
                </c:pt>
                <c:pt idx="2441">
                  <c:v>0.63395838684820105</c:v>
                </c:pt>
                <c:pt idx="2442">
                  <c:v>0.63421525815567603</c:v>
                </c:pt>
                <c:pt idx="2443">
                  <c:v>0.63447212946315001</c:v>
                </c:pt>
                <c:pt idx="2444">
                  <c:v>0.634729000770625</c:v>
                </c:pt>
                <c:pt idx="2445">
                  <c:v>0.63498587207809998</c:v>
                </c:pt>
                <c:pt idx="2446">
                  <c:v>0.63524274338557496</c:v>
                </c:pt>
                <c:pt idx="2447">
                  <c:v>0.63549961469305005</c:v>
                </c:pt>
                <c:pt idx="2448">
                  <c:v>0.63575648600052503</c:v>
                </c:pt>
                <c:pt idx="2449">
                  <c:v>0.63601335730800002</c:v>
                </c:pt>
                <c:pt idx="2450">
                  <c:v>0.636270228615475</c:v>
                </c:pt>
                <c:pt idx="2451">
                  <c:v>0.63652709992294998</c:v>
                </c:pt>
                <c:pt idx="2452">
                  <c:v>0.63678397123042496</c:v>
                </c:pt>
                <c:pt idx="2453">
                  <c:v>0.63704084253790005</c:v>
                </c:pt>
                <c:pt idx="2454">
                  <c:v>0.63729771384537504</c:v>
                </c:pt>
                <c:pt idx="2455">
                  <c:v>0.63755458515285002</c:v>
                </c:pt>
                <c:pt idx="2456">
                  <c:v>0.637811456460325</c:v>
                </c:pt>
                <c:pt idx="2457">
                  <c:v>0.63806832776779998</c:v>
                </c:pt>
                <c:pt idx="2458">
                  <c:v>0.63832519907527496</c:v>
                </c:pt>
                <c:pt idx="2459">
                  <c:v>0.63858207038274994</c:v>
                </c:pt>
                <c:pt idx="2460">
                  <c:v>0.63883894169022504</c:v>
                </c:pt>
                <c:pt idx="2461">
                  <c:v>0.63909581299770002</c:v>
                </c:pt>
                <c:pt idx="2462">
                  <c:v>0.639352684305174</c:v>
                </c:pt>
                <c:pt idx="2463">
                  <c:v>0.63960955561264898</c:v>
                </c:pt>
                <c:pt idx="2464">
                  <c:v>0.63986642692012397</c:v>
                </c:pt>
                <c:pt idx="2465">
                  <c:v>0.64012329822759895</c:v>
                </c:pt>
                <c:pt idx="2466">
                  <c:v>0.64038016953507404</c:v>
                </c:pt>
                <c:pt idx="2467">
                  <c:v>0.64063704084254902</c:v>
                </c:pt>
                <c:pt idx="2468">
                  <c:v>0.640893912150024</c:v>
                </c:pt>
                <c:pt idx="2469">
                  <c:v>0.64115078345749899</c:v>
                </c:pt>
                <c:pt idx="2470">
                  <c:v>0.64140765476497397</c:v>
                </c:pt>
                <c:pt idx="2471">
                  <c:v>0.64166452607244895</c:v>
                </c:pt>
                <c:pt idx="2472">
                  <c:v>0.64192139737992404</c:v>
                </c:pt>
                <c:pt idx="2473">
                  <c:v>0.64217826868739902</c:v>
                </c:pt>
                <c:pt idx="2474">
                  <c:v>0.642435139994874</c:v>
                </c:pt>
                <c:pt idx="2475">
                  <c:v>0.64269201130234899</c:v>
                </c:pt>
                <c:pt idx="2476">
                  <c:v>0.64294888260982397</c:v>
                </c:pt>
                <c:pt idx="2477">
                  <c:v>0.64320575391729895</c:v>
                </c:pt>
                <c:pt idx="2478">
                  <c:v>0.64346262522477404</c:v>
                </c:pt>
                <c:pt idx="2479">
                  <c:v>0.64371949653224902</c:v>
                </c:pt>
                <c:pt idx="2480">
                  <c:v>0.64397636783972401</c:v>
                </c:pt>
                <c:pt idx="2481">
                  <c:v>0.64423323914719799</c:v>
                </c:pt>
                <c:pt idx="2482">
                  <c:v>0.64449011045467297</c:v>
                </c:pt>
                <c:pt idx="2483">
                  <c:v>0.64474698176214795</c:v>
                </c:pt>
                <c:pt idx="2484">
                  <c:v>0.64500385306962305</c:v>
                </c:pt>
                <c:pt idx="2485">
                  <c:v>0.64526072437709803</c:v>
                </c:pt>
                <c:pt idx="2486">
                  <c:v>0.64551759568457301</c:v>
                </c:pt>
                <c:pt idx="2487">
                  <c:v>0.64577446699204799</c:v>
                </c:pt>
                <c:pt idx="2488">
                  <c:v>0.64603133829952297</c:v>
                </c:pt>
                <c:pt idx="2489">
                  <c:v>0.64628820960699795</c:v>
                </c:pt>
                <c:pt idx="2490">
                  <c:v>0.64654508091447305</c:v>
                </c:pt>
                <c:pt idx="2491">
                  <c:v>0.64680195222194803</c:v>
                </c:pt>
                <c:pt idx="2492">
                  <c:v>0.64705882352942301</c:v>
                </c:pt>
                <c:pt idx="2493">
                  <c:v>0.64731569483689799</c:v>
                </c:pt>
                <c:pt idx="2494">
                  <c:v>0.64757256614437297</c:v>
                </c:pt>
                <c:pt idx="2495">
                  <c:v>0.64782943745184796</c:v>
                </c:pt>
                <c:pt idx="2496">
                  <c:v>0.64808630875932305</c:v>
                </c:pt>
                <c:pt idx="2497">
                  <c:v>0.64834318006679803</c:v>
                </c:pt>
                <c:pt idx="2498">
                  <c:v>0.64860005137427301</c:v>
                </c:pt>
                <c:pt idx="2499">
                  <c:v>0.64885692268174699</c:v>
                </c:pt>
                <c:pt idx="2500">
                  <c:v>0.64911379398922198</c:v>
                </c:pt>
                <c:pt idx="2501">
                  <c:v>0.64937066529669696</c:v>
                </c:pt>
                <c:pt idx="2502">
                  <c:v>0.64962753660417205</c:v>
                </c:pt>
                <c:pt idx="2503">
                  <c:v>0.64988440791164703</c:v>
                </c:pt>
                <c:pt idx="2504">
                  <c:v>0.65014127921912201</c:v>
                </c:pt>
                <c:pt idx="2505">
                  <c:v>0.650398150526597</c:v>
                </c:pt>
                <c:pt idx="2506">
                  <c:v>0.65065502183407198</c:v>
                </c:pt>
                <c:pt idx="2507">
                  <c:v>0.65091189314154696</c:v>
                </c:pt>
                <c:pt idx="2508">
                  <c:v>0.65116876444902205</c:v>
                </c:pt>
                <c:pt idx="2509">
                  <c:v>0.65142563575649703</c:v>
                </c:pt>
                <c:pt idx="2510">
                  <c:v>0.65168250706397202</c:v>
                </c:pt>
                <c:pt idx="2511">
                  <c:v>0.651939378371447</c:v>
                </c:pt>
                <c:pt idx="2512">
                  <c:v>0.65219624967892198</c:v>
                </c:pt>
                <c:pt idx="2513">
                  <c:v>0.65245312098639696</c:v>
                </c:pt>
                <c:pt idx="2514">
                  <c:v>0.65270999229387205</c:v>
                </c:pt>
                <c:pt idx="2515">
                  <c:v>0.65296686360134704</c:v>
                </c:pt>
                <c:pt idx="2516">
                  <c:v>0.65322373490882202</c:v>
                </c:pt>
                <c:pt idx="2517">
                  <c:v>0.653480606216296</c:v>
                </c:pt>
                <c:pt idx="2518">
                  <c:v>0.65373747752377098</c:v>
                </c:pt>
                <c:pt idx="2519">
                  <c:v>0.65399434883124596</c:v>
                </c:pt>
                <c:pt idx="2520">
                  <c:v>0.65425122013872095</c:v>
                </c:pt>
                <c:pt idx="2521">
                  <c:v>0.65450809144619604</c:v>
                </c:pt>
                <c:pt idx="2522">
                  <c:v>0.65476496275367102</c:v>
                </c:pt>
                <c:pt idx="2523">
                  <c:v>0.655021834061146</c:v>
                </c:pt>
                <c:pt idx="2524">
                  <c:v>0.65527870536862098</c:v>
                </c:pt>
                <c:pt idx="2525">
                  <c:v>0.65553557667609597</c:v>
                </c:pt>
                <c:pt idx="2526">
                  <c:v>0.65579244798357095</c:v>
                </c:pt>
                <c:pt idx="2527">
                  <c:v>0.65604931929104604</c:v>
                </c:pt>
                <c:pt idx="2528">
                  <c:v>0.65630619059852102</c:v>
                </c:pt>
                <c:pt idx="2529">
                  <c:v>0.656563061905996</c:v>
                </c:pt>
                <c:pt idx="2530">
                  <c:v>0.65681993321347099</c:v>
                </c:pt>
                <c:pt idx="2531">
                  <c:v>0.65707680452094597</c:v>
                </c:pt>
                <c:pt idx="2532">
                  <c:v>0.65733367582842095</c:v>
                </c:pt>
                <c:pt idx="2533">
                  <c:v>0.65759054713589604</c:v>
                </c:pt>
                <c:pt idx="2534">
                  <c:v>0.65784741844337102</c:v>
                </c:pt>
                <c:pt idx="2535">
                  <c:v>0.65810428975084501</c:v>
                </c:pt>
                <c:pt idx="2536">
                  <c:v>0.65836116105831999</c:v>
                </c:pt>
                <c:pt idx="2537">
                  <c:v>0.65861803236579497</c:v>
                </c:pt>
                <c:pt idx="2538">
                  <c:v>0.65887490367326995</c:v>
                </c:pt>
                <c:pt idx="2539">
                  <c:v>0.65913177498074504</c:v>
                </c:pt>
                <c:pt idx="2540">
                  <c:v>0.65938864628822003</c:v>
                </c:pt>
                <c:pt idx="2541">
                  <c:v>0.65964551759569501</c:v>
                </c:pt>
                <c:pt idx="2542">
                  <c:v>0.65990238890316999</c:v>
                </c:pt>
                <c:pt idx="2543">
                  <c:v>0.66015926021064497</c:v>
                </c:pt>
                <c:pt idx="2544">
                  <c:v>0.66041613151811995</c:v>
                </c:pt>
                <c:pt idx="2545">
                  <c:v>0.66067300282559505</c:v>
                </c:pt>
                <c:pt idx="2546">
                  <c:v>0.66092987413307003</c:v>
                </c:pt>
                <c:pt idx="2547">
                  <c:v>0.66118674544054501</c:v>
                </c:pt>
                <c:pt idx="2548">
                  <c:v>0.66144361674801999</c:v>
                </c:pt>
                <c:pt idx="2549">
                  <c:v>0.66170048805549497</c:v>
                </c:pt>
                <c:pt idx="2550">
                  <c:v>0.66195735936296995</c:v>
                </c:pt>
                <c:pt idx="2551">
                  <c:v>0.66221423067044505</c:v>
                </c:pt>
                <c:pt idx="2552">
                  <c:v>0.66247110197792003</c:v>
                </c:pt>
                <c:pt idx="2553">
                  <c:v>0.66272797328539501</c:v>
                </c:pt>
                <c:pt idx="2554">
                  <c:v>0.66298484459286899</c:v>
                </c:pt>
                <c:pt idx="2555">
                  <c:v>0.66324171590034398</c:v>
                </c:pt>
                <c:pt idx="2556">
                  <c:v>0.66349858720781896</c:v>
                </c:pt>
                <c:pt idx="2557">
                  <c:v>0.66375545851529405</c:v>
                </c:pt>
                <c:pt idx="2558">
                  <c:v>0.66401232982276903</c:v>
                </c:pt>
                <c:pt idx="2559">
                  <c:v>0.66426920113024401</c:v>
                </c:pt>
                <c:pt idx="2560">
                  <c:v>0.664526072437719</c:v>
                </c:pt>
                <c:pt idx="2561">
                  <c:v>0.66478294374519398</c:v>
                </c:pt>
                <c:pt idx="2562">
                  <c:v>0.66503981505266896</c:v>
                </c:pt>
                <c:pt idx="2563">
                  <c:v>0.66529668636014405</c:v>
                </c:pt>
                <c:pt idx="2564">
                  <c:v>0.66555355766761903</c:v>
                </c:pt>
                <c:pt idx="2565">
                  <c:v>0.66581042897509402</c:v>
                </c:pt>
                <c:pt idx="2566">
                  <c:v>0.666067300282569</c:v>
                </c:pt>
                <c:pt idx="2567">
                  <c:v>0.66632417159004398</c:v>
                </c:pt>
                <c:pt idx="2568">
                  <c:v>0.66658104289751896</c:v>
                </c:pt>
                <c:pt idx="2569">
                  <c:v>0.66683791420499405</c:v>
                </c:pt>
                <c:pt idx="2570">
                  <c:v>0.66709478551246904</c:v>
                </c:pt>
                <c:pt idx="2571">
                  <c:v>0.66735165681994302</c:v>
                </c:pt>
                <c:pt idx="2572">
                  <c:v>0.667608528127418</c:v>
                </c:pt>
                <c:pt idx="2573">
                  <c:v>0.66786539943489298</c:v>
                </c:pt>
                <c:pt idx="2574">
                  <c:v>0.66812227074236796</c:v>
                </c:pt>
                <c:pt idx="2575">
                  <c:v>0.66837914204984294</c:v>
                </c:pt>
                <c:pt idx="2576">
                  <c:v>0.66863601335731804</c:v>
                </c:pt>
                <c:pt idx="2577">
                  <c:v>0.66889288466479302</c:v>
                </c:pt>
                <c:pt idx="2578">
                  <c:v>0.669149755972268</c:v>
                </c:pt>
                <c:pt idx="2579">
                  <c:v>0.66940662727974298</c:v>
                </c:pt>
                <c:pt idx="2580">
                  <c:v>0.66966349858721796</c:v>
                </c:pt>
                <c:pt idx="2581">
                  <c:v>0.66992036989469295</c:v>
                </c:pt>
                <c:pt idx="2582">
                  <c:v>0.67017724120216804</c:v>
                </c:pt>
                <c:pt idx="2583">
                  <c:v>0.67043411250964302</c:v>
                </c:pt>
                <c:pt idx="2584">
                  <c:v>0.670690983817118</c:v>
                </c:pt>
                <c:pt idx="2585">
                  <c:v>0.67094785512459298</c:v>
                </c:pt>
                <c:pt idx="2586">
                  <c:v>0.67120472643206797</c:v>
                </c:pt>
                <c:pt idx="2587">
                  <c:v>0.67146159773954195</c:v>
                </c:pt>
                <c:pt idx="2588">
                  <c:v>0.67171846904701804</c:v>
                </c:pt>
                <c:pt idx="2589">
                  <c:v>0.67197534035449202</c:v>
                </c:pt>
                <c:pt idx="2590">
                  <c:v>0.67223221166196701</c:v>
                </c:pt>
                <c:pt idx="2591">
                  <c:v>0.67248908296944199</c:v>
                </c:pt>
                <c:pt idx="2592">
                  <c:v>0.67274595427691697</c:v>
                </c:pt>
                <c:pt idx="2593">
                  <c:v>0.67300282558439195</c:v>
                </c:pt>
                <c:pt idx="2594">
                  <c:v>0.67325969689186704</c:v>
                </c:pt>
                <c:pt idx="2595">
                  <c:v>0.67351656819934203</c:v>
                </c:pt>
                <c:pt idx="2596">
                  <c:v>0.67377343950681701</c:v>
                </c:pt>
                <c:pt idx="2597">
                  <c:v>0.67403031081429199</c:v>
                </c:pt>
                <c:pt idx="2598">
                  <c:v>0.67428718212176697</c:v>
                </c:pt>
                <c:pt idx="2599">
                  <c:v>0.67454405342924195</c:v>
                </c:pt>
                <c:pt idx="2600">
                  <c:v>0.67480092473671704</c:v>
                </c:pt>
                <c:pt idx="2601">
                  <c:v>0.67505779604419203</c:v>
                </c:pt>
                <c:pt idx="2602">
                  <c:v>0.67531466735166701</c:v>
                </c:pt>
                <c:pt idx="2603">
                  <c:v>0.67557153865914199</c:v>
                </c:pt>
                <c:pt idx="2604">
                  <c:v>0.67582840996661697</c:v>
                </c:pt>
                <c:pt idx="2605">
                  <c:v>0.67608528127409195</c:v>
                </c:pt>
                <c:pt idx="2606">
                  <c:v>0.67634215258156705</c:v>
                </c:pt>
                <c:pt idx="2607">
                  <c:v>0.67659902388904103</c:v>
                </c:pt>
                <c:pt idx="2608">
                  <c:v>0.67685589519651601</c:v>
                </c:pt>
                <c:pt idx="2609">
                  <c:v>0.67711276650399099</c:v>
                </c:pt>
                <c:pt idx="2610">
                  <c:v>0.67736963781146597</c:v>
                </c:pt>
                <c:pt idx="2611">
                  <c:v>0.67762650911894096</c:v>
                </c:pt>
                <c:pt idx="2612">
                  <c:v>0.67788338042641605</c:v>
                </c:pt>
                <c:pt idx="2613">
                  <c:v>0.67814025173389103</c:v>
                </c:pt>
                <c:pt idx="2614">
                  <c:v>0.67839712304136601</c:v>
                </c:pt>
                <c:pt idx="2615">
                  <c:v>0.67865399434884099</c:v>
                </c:pt>
                <c:pt idx="2616">
                  <c:v>0.67891086565631598</c:v>
                </c:pt>
                <c:pt idx="2617">
                  <c:v>0.67916773696379096</c:v>
                </c:pt>
                <c:pt idx="2618">
                  <c:v>0.67942460827126605</c:v>
                </c:pt>
                <c:pt idx="2619">
                  <c:v>0.67968147957874103</c:v>
                </c:pt>
                <c:pt idx="2620">
                  <c:v>0.67993835088621601</c:v>
                </c:pt>
                <c:pt idx="2621">
                  <c:v>0.680195222193691</c:v>
                </c:pt>
                <c:pt idx="2622">
                  <c:v>0.68045209350116598</c:v>
                </c:pt>
                <c:pt idx="2623">
                  <c:v>0.68070896480864096</c:v>
                </c:pt>
                <c:pt idx="2624">
                  <c:v>0.68096583611611605</c:v>
                </c:pt>
                <c:pt idx="2625">
                  <c:v>0.68122270742359003</c:v>
                </c:pt>
                <c:pt idx="2626">
                  <c:v>0.68147957873106502</c:v>
                </c:pt>
                <c:pt idx="2627">
                  <c:v>0.68173645003854</c:v>
                </c:pt>
                <c:pt idx="2628">
                  <c:v>0.68199332134601498</c:v>
                </c:pt>
                <c:pt idx="2629">
                  <c:v>0.68225019265348996</c:v>
                </c:pt>
                <c:pt idx="2630">
                  <c:v>0.68250706396096505</c:v>
                </c:pt>
                <c:pt idx="2631">
                  <c:v>0.68276393526844004</c:v>
                </c:pt>
                <c:pt idx="2632">
                  <c:v>0.68302080657591502</c:v>
                </c:pt>
                <c:pt idx="2633">
                  <c:v>0.68327767788339</c:v>
                </c:pt>
                <c:pt idx="2634">
                  <c:v>0.68353454919086498</c:v>
                </c:pt>
                <c:pt idx="2635">
                  <c:v>0.68379142049833996</c:v>
                </c:pt>
                <c:pt idx="2636">
                  <c:v>0.68404829180581495</c:v>
                </c:pt>
                <c:pt idx="2637">
                  <c:v>0.68430516311329004</c:v>
                </c:pt>
                <c:pt idx="2638">
                  <c:v>0.68456203442076502</c:v>
                </c:pt>
                <c:pt idx="2639">
                  <c:v>0.68481890572824</c:v>
                </c:pt>
                <c:pt idx="2640">
                  <c:v>0.68507577703571498</c:v>
                </c:pt>
                <c:pt idx="2641">
                  <c:v>0.68533264834318997</c:v>
                </c:pt>
                <c:pt idx="2642">
                  <c:v>0.68558951965066495</c:v>
                </c:pt>
                <c:pt idx="2643">
                  <c:v>0.68584639095813904</c:v>
                </c:pt>
                <c:pt idx="2644">
                  <c:v>0.68610326226561402</c:v>
                </c:pt>
                <c:pt idx="2645">
                  <c:v>0.686360133573089</c:v>
                </c:pt>
                <c:pt idx="2646">
                  <c:v>0.68661700488056399</c:v>
                </c:pt>
                <c:pt idx="2647">
                  <c:v>0.68687387618803897</c:v>
                </c:pt>
                <c:pt idx="2648">
                  <c:v>0.68713074749551395</c:v>
                </c:pt>
                <c:pt idx="2649">
                  <c:v>0.68738761880298904</c:v>
                </c:pt>
                <c:pt idx="2650">
                  <c:v>0.68764449011046402</c:v>
                </c:pt>
                <c:pt idx="2651">
                  <c:v>0.68790136141793901</c:v>
                </c:pt>
                <c:pt idx="2652">
                  <c:v>0.68815823272541399</c:v>
                </c:pt>
                <c:pt idx="2653">
                  <c:v>0.68841510403288897</c:v>
                </c:pt>
                <c:pt idx="2654">
                  <c:v>0.68867197534036395</c:v>
                </c:pt>
                <c:pt idx="2655">
                  <c:v>0.68892884664783904</c:v>
                </c:pt>
                <c:pt idx="2656">
                  <c:v>0.68918571795531403</c:v>
                </c:pt>
                <c:pt idx="2657">
                  <c:v>0.68944258926278901</c:v>
                </c:pt>
                <c:pt idx="2658">
                  <c:v>0.68969946057026399</c:v>
                </c:pt>
                <c:pt idx="2659">
                  <c:v>0.68995633187773897</c:v>
                </c:pt>
                <c:pt idx="2660">
                  <c:v>0.69021320318521395</c:v>
                </c:pt>
                <c:pt idx="2661">
                  <c:v>0.69047007449268805</c:v>
                </c:pt>
                <c:pt idx="2662">
                  <c:v>0.69072694580016303</c:v>
                </c:pt>
                <c:pt idx="2663">
                  <c:v>0.69098381710763801</c:v>
                </c:pt>
                <c:pt idx="2664">
                  <c:v>0.69124068841511299</c:v>
                </c:pt>
                <c:pt idx="2665">
                  <c:v>0.69149755972258797</c:v>
                </c:pt>
                <c:pt idx="2666">
                  <c:v>0.69175443103006296</c:v>
                </c:pt>
                <c:pt idx="2667">
                  <c:v>0.69201130233753805</c:v>
                </c:pt>
                <c:pt idx="2668">
                  <c:v>0.69226817364501303</c:v>
                </c:pt>
                <c:pt idx="2669">
                  <c:v>0.69252504495248801</c:v>
                </c:pt>
                <c:pt idx="2670">
                  <c:v>0.69303878756743797</c:v>
                </c:pt>
                <c:pt idx="2671">
                  <c:v>0.69329565887491296</c:v>
                </c:pt>
                <c:pt idx="2672">
                  <c:v>0.69355253018238805</c:v>
                </c:pt>
                <c:pt idx="2673">
                  <c:v>0.69380940148986303</c:v>
                </c:pt>
                <c:pt idx="2674">
                  <c:v>0.69406627279733801</c:v>
                </c:pt>
                <c:pt idx="2675">
                  <c:v>0.69432314410481299</c:v>
                </c:pt>
                <c:pt idx="2676">
                  <c:v>0.69458001541228798</c:v>
                </c:pt>
                <c:pt idx="2677">
                  <c:v>0.69483688671976296</c:v>
                </c:pt>
                <c:pt idx="2678">
                  <c:v>0.69509375802723705</c:v>
                </c:pt>
                <c:pt idx="2679">
                  <c:v>0.69535062933471203</c:v>
                </c:pt>
                <c:pt idx="2680">
                  <c:v>0.69560750064218702</c:v>
                </c:pt>
                <c:pt idx="2681">
                  <c:v>0.695864371949662</c:v>
                </c:pt>
                <c:pt idx="2682">
                  <c:v>0.69612124325713698</c:v>
                </c:pt>
                <c:pt idx="2683">
                  <c:v>0.69637811456461196</c:v>
                </c:pt>
                <c:pt idx="2684">
                  <c:v>0.69663498587208705</c:v>
                </c:pt>
                <c:pt idx="2685">
                  <c:v>0.69689185717956204</c:v>
                </c:pt>
                <c:pt idx="2686">
                  <c:v>0.69714872848703702</c:v>
                </c:pt>
                <c:pt idx="2687">
                  <c:v>0.69766247110198698</c:v>
                </c:pt>
                <c:pt idx="2688">
                  <c:v>0.69791934240946196</c:v>
                </c:pt>
                <c:pt idx="2689">
                  <c:v>0.69817621371693706</c:v>
                </c:pt>
                <c:pt idx="2690">
                  <c:v>0.69843308502441204</c:v>
                </c:pt>
                <c:pt idx="2691">
                  <c:v>0.69868995633188702</c:v>
                </c:pt>
                <c:pt idx="2692">
                  <c:v>0.698946827639362</c:v>
                </c:pt>
                <c:pt idx="2693">
                  <c:v>0.69920369894683698</c:v>
                </c:pt>
                <c:pt idx="2694">
                  <c:v>0.69946057025431196</c:v>
                </c:pt>
                <c:pt idx="2695">
                  <c:v>0.69971744156178695</c:v>
                </c:pt>
                <c:pt idx="2696">
                  <c:v>0.69997431286926204</c:v>
                </c:pt>
                <c:pt idx="2697">
                  <c:v>0.70023118417673602</c:v>
                </c:pt>
                <c:pt idx="2698">
                  <c:v>0.700488055484211</c:v>
                </c:pt>
                <c:pt idx="2699">
                  <c:v>0.70074492679168598</c:v>
                </c:pt>
                <c:pt idx="2700">
                  <c:v>0.70100179809916097</c:v>
                </c:pt>
                <c:pt idx="2701">
                  <c:v>0.70125866940663595</c:v>
                </c:pt>
                <c:pt idx="2702">
                  <c:v>0.70151554071411104</c:v>
                </c:pt>
                <c:pt idx="2703">
                  <c:v>0.70177241202158602</c:v>
                </c:pt>
                <c:pt idx="2704">
                  <c:v>0.702029283329061</c:v>
                </c:pt>
                <c:pt idx="2705">
                  <c:v>0.70228615463653599</c:v>
                </c:pt>
                <c:pt idx="2706">
                  <c:v>0.70254302594401097</c:v>
                </c:pt>
                <c:pt idx="2707">
                  <c:v>0.70279989725148595</c:v>
                </c:pt>
                <c:pt idx="2708">
                  <c:v>0.70305676855896104</c:v>
                </c:pt>
                <c:pt idx="2709">
                  <c:v>0.70331363986643602</c:v>
                </c:pt>
                <c:pt idx="2710">
                  <c:v>0.70357051117391101</c:v>
                </c:pt>
                <c:pt idx="2711">
                  <c:v>0.70382738248138599</c:v>
                </c:pt>
                <c:pt idx="2712">
                  <c:v>0.70408425378886097</c:v>
                </c:pt>
                <c:pt idx="2713">
                  <c:v>0.70434112509633495</c:v>
                </c:pt>
                <c:pt idx="2714">
                  <c:v>0.70459799640381005</c:v>
                </c:pt>
                <c:pt idx="2715">
                  <c:v>0.70485486771128503</c:v>
                </c:pt>
                <c:pt idx="2716">
                  <c:v>0.70511173901876001</c:v>
                </c:pt>
                <c:pt idx="2717">
                  <c:v>0.70536861032623499</c:v>
                </c:pt>
                <c:pt idx="2718">
                  <c:v>0.70562548163370997</c:v>
                </c:pt>
                <c:pt idx="2719">
                  <c:v>0.70588235294118495</c:v>
                </c:pt>
                <c:pt idx="2720">
                  <c:v>0.70613922424866005</c:v>
                </c:pt>
                <c:pt idx="2721">
                  <c:v>0.70639609555613503</c:v>
                </c:pt>
                <c:pt idx="2722">
                  <c:v>0.70665296686361001</c:v>
                </c:pt>
                <c:pt idx="2723">
                  <c:v>0.70690983817108499</c:v>
                </c:pt>
                <c:pt idx="2724">
                  <c:v>0.70716670947855997</c:v>
                </c:pt>
                <c:pt idx="2725">
                  <c:v>0.70742358078603496</c:v>
                </c:pt>
                <c:pt idx="2726">
                  <c:v>0.70768045209351005</c:v>
                </c:pt>
                <c:pt idx="2727">
                  <c:v>0.70793732340098503</c:v>
                </c:pt>
                <c:pt idx="2728">
                  <c:v>0.70819419470846001</c:v>
                </c:pt>
                <c:pt idx="2729">
                  <c:v>0.70845106601593499</c:v>
                </c:pt>
                <c:pt idx="2730">
                  <c:v>0.70870793732340998</c:v>
                </c:pt>
                <c:pt idx="2731">
                  <c:v>0.70896480863088496</c:v>
                </c:pt>
                <c:pt idx="2732">
                  <c:v>0.70922167993836005</c:v>
                </c:pt>
                <c:pt idx="2733">
                  <c:v>0.70947855124583503</c:v>
                </c:pt>
                <c:pt idx="2734">
                  <c:v>0.70973542255331001</c:v>
                </c:pt>
                <c:pt idx="2735">
                  <c:v>0.709992293860784</c:v>
                </c:pt>
                <c:pt idx="2736">
                  <c:v>0.71024916516825898</c:v>
                </c:pt>
                <c:pt idx="2737">
                  <c:v>0.71050603647573396</c:v>
                </c:pt>
                <c:pt idx="2738">
                  <c:v>0.71076290778320905</c:v>
                </c:pt>
                <c:pt idx="2739">
                  <c:v>0.71101977909068403</c:v>
                </c:pt>
                <c:pt idx="2740">
                  <c:v>0.71127665039815902</c:v>
                </c:pt>
                <c:pt idx="2741">
                  <c:v>0.711533521705634</c:v>
                </c:pt>
                <c:pt idx="2742">
                  <c:v>0.71179039301310898</c:v>
                </c:pt>
                <c:pt idx="2743">
                  <c:v>0.71204726432058396</c:v>
                </c:pt>
                <c:pt idx="2744">
                  <c:v>0.71230413562805905</c:v>
                </c:pt>
                <c:pt idx="2745">
                  <c:v>0.71256100693553404</c:v>
                </c:pt>
                <c:pt idx="2746">
                  <c:v>0.71281787824300902</c:v>
                </c:pt>
                <c:pt idx="2747">
                  <c:v>0.713074749550484</c:v>
                </c:pt>
                <c:pt idx="2748">
                  <c:v>0.71333162085795898</c:v>
                </c:pt>
                <c:pt idx="2749">
                  <c:v>0.71358849216543396</c:v>
                </c:pt>
                <c:pt idx="2750">
                  <c:v>0.71384536347290894</c:v>
                </c:pt>
                <c:pt idx="2751">
                  <c:v>0.71410223478038404</c:v>
                </c:pt>
                <c:pt idx="2752">
                  <c:v>0.71435910608785902</c:v>
                </c:pt>
                <c:pt idx="2753">
                  <c:v>0.714615977395333</c:v>
                </c:pt>
                <c:pt idx="2754">
                  <c:v>0.71487284870280798</c:v>
                </c:pt>
                <c:pt idx="2755">
                  <c:v>0.71512972001028297</c:v>
                </c:pt>
                <c:pt idx="2756">
                  <c:v>0.71538659131775795</c:v>
                </c:pt>
                <c:pt idx="2757">
                  <c:v>0.71564346262523304</c:v>
                </c:pt>
                <c:pt idx="2758">
                  <c:v>0.71590033393270802</c:v>
                </c:pt>
                <c:pt idx="2759">
                  <c:v>0.716157205240183</c:v>
                </c:pt>
                <c:pt idx="2760">
                  <c:v>0.71641407654765799</c:v>
                </c:pt>
                <c:pt idx="2761">
                  <c:v>0.71667094785513297</c:v>
                </c:pt>
                <c:pt idx="2762">
                  <c:v>0.71692781916260795</c:v>
                </c:pt>
                <c:pt idx="2763">
                  <c:v>0.71718469047008304</c:v>
                </c:pt>
                <c:pt idx="2764">
                  <c:v>0.71744156177755802</c:v>
                </c:pt>
                <c:pt idx="2765">
                  <c:v>0.71769843308503301</c:v>
                </c:pt>
                <c:pt idx="2766">
                  <c:v>0.71795530439250799</c:v>
                </c:pt>
                <c:pt idx="2767">
                  <c:v>0.71821217569998197</c:v>
                </c:pt>
                <c:pt idx="2768">
                  <c:v>0.71846904700745695</c:v>
                </c:pt>
                <c:pt idx="2769">
                  <c:v>0.71872591831493204</c:v>
                </c:pt>
                <c:pt idx="2770">
                  <c:v>0.71898278962240703</c:v>
                </c:pt>
                <c:pt idx="2771">
                  <c:v>0.71923966092988201</c:v>
                </c:pt>
                <c:pt idx="2772">
                  <c:v>0.71949653223735699</c:v>
                </c:pt>
                <c:pt idx="2773">
                  <c:v>0.71975340354483197</c:v>
                </c:pt>
                <c:pt idx="2774">
                  <c:v>0.72001027485230695</c:v>
                </c:pt>
                <c:pt idx="2775">
                  <c:v>0.72026714615978205</c:v>
                </c:pt>
                <c:pt idx="2776">
                  <c:v>0.72052401746725703</c:v>
                </c:pt>
                <c:pt idx="2777">
                  <c:v>0.72078088877473201</c:v>
                </c:pt>
                <c:pt idx="2778">
                  <c:v>0.72103776008220699</c:v>
                </c:pt>
                <c:pt idx="2779">
                  <c:v>0.72129463138968197</c:v>
                </c:pt>
                <c:pt idx="2780">
                  <c:v>0.72155150269715695</c:v>
                </c:pt>
                <c:pt idx="2781">
                  <c:v>0.72180837400463205</c:v>
                </c:pt>
                <c:pt idx="2782">
                  <c:v>0.72206524531210703</c:v>
                </c:pt>
                <c:pt idx="2783">
                  <c:v>0.72232211661958201</c:v>
                </c:pt>
                <c:pt idx="2784">
                  <c:v>0.72257898792705699</c:v>
                </c:pt>
                <c:pt idx="2785">
                  <c:v>0.72283585923453197</c:v>
                </c:pt>
                <c:pt idx="2786">
                  <c:v>0.72309273054200696</c:v>
                </c:pt>
                <c:pt idx="2787">
                  <c:v>0.72334960184948105</c:v>
                </c:pt>
                <c:pt idx="2788">
                  <c:v>0.72360647315695603</c:v>
                </c:pt>
                <c:pt idx="2789">
                  <c:v>0.72386334446443101</c:v>
                </c:pt>
                <c:pt idx="2790">
                  <c:v>0.724120215771906</c:v>
                </c:pt>
                <c:pt idx="2791">
                  <c:v>0.72437708707938098</c:v>
                </c:pt>
                <c:pt idx="2792">
                  <c:v>0.72463395838685596</c:v>
                </c:pt>
                <c:pt idx="2793">
                  <c:v>0.72489082969433105</c:v>
                </c:pt>
                <c:pt idx="2794">
                  <c:v>0.72514770100180603</c:v>
                </c:pt>
                <c:pt idx="2795">
                  <c:v>0.72540457230928101</c:v>
                </c:pt>
                <c:pt idx="2796">
                  <c:v>0.725661443616756</c:v>
                </c:pt>
                <c:pt idx="2797">
                  <c:v>0.72591831492423098</c:v>
                </c:pt>
                <c:pt idx="2798">
                  <c:v>0.72617518623170596</c:v>
                </c:pt>
                <c:pt idx="2799">
                  <c:v>0.72643205753918105</c:v>
                </c:pt>
                <c:pt idx="2800">
                  <c:v>0.72668892884665603</c:v>
                </c:pt>
                <c:pt idx="2801">
                  <c:v>0.72694580015413102</c:v>
                </c:pt>
                <c:pt idx="2802">
                  <c:v>0.727202671461605</c:v>
                </c:pt>
                <c:pt idx="2803">
                  <c:v>0.72745954276907998</c:v>
                </c:pt>
                <c:pt idx="2804">
                  <c:v>0.72771641407655496</c:v>
                </c:pt>
                <c:pt idx="2805">
                  <c:v>0.72797328538403006</c:v>
                </c:pt>
                <c:pt idx="2806">
                  <c:v>0.72823015669150504</c:v>
                </c:pt>
                <c:pt idx="2807">
                  <c:v>0.72848702799898002</c:v>
                </c:pt>
                <c:pt idx="2808">
                  <c:v>0.728743899306455</c:v>
                </c:pt>
                <c:pt idx="2809">
                  <c:v>0.72900077061392998</c:v>
                </c:pt>
                <c:pt idx="2810">
                  <c:v>0.72925764192140496</c:v>
                </c:pt>
                <c:pt idx="2811">
                  <c:v>0.72951451322887995</c:v>
                </c:pt>
                <c:pt idx="2812">
                  <c:v>0.72977138453635504</c:v>
                </c:pt>
                <c:pt idx="2813">
                  <c:v>0.73002825584383002</c:v>
                </c:pt>
                <c:pt idx="2814">
                  <c:v>0.730285127151305</c:v>
                </c:pt>
                <c:pt idx="2815">
                  <c:v>0.73054199845877998</c:v>
                </c:pt>
                <c:pt idx="2816">
                  <c:v>0.73079886976625497</c:v>
                </c:pt>
                <c:pt idx="2817">
                  <c:v>0.73105574107372995</c:v>
                </c:pt>
                <c:pt idx="2818">
                  <c:v>0.73131261238120504</c:v>
                </c:pt>
                <c:pt idx="2819">
                  <c:v>0.73156948368868002</c:v>
                </c:pt>
                <c:pt idx="2820">
                  <c:v>0.731826354996155</c:v>
                </c:pt>
                <c:pt idx="2821">
                  <c:v>0.73208322630362899</c:v>
                </c:pt>
                <c:pt idx="2822">
                  <c:v>0.73234009761110397</c:v>
                </c:pt>
                <c:pt idx="2823">
                  <c:v>0.73259696891857895</c:v>
                </c:pt>
                <c:pt idx="2824">
                  <c:v>0.73285384022605404</c:v>
                </c:pt>
                <c:pt idx="2825">
                  <c:v>0.73311071153352902</c:v>
                </c:pt>
                <c:pt idx="2826">
                  <c:v>0.73336758284100401</c:v>
                </c:pt>
                <c:pt idx="2827">
                  <c:v>0.73362445414847899</c:v>
                </c:pt>
                <c:pt idx="2828">
                  <c:v>0.73388132545595397</c:v>
                </c:pt>
                <c:pt idx="2829">
                  <c:v>0.73413819676342895</c:v>
                </c:pt>
                <c:pt idx="2830">
                  <c:v>0.73439506807090404</c:v>
                </c:pt>
                <c:pt idx="2831">
                  <c:v>0.73465193937837903</c:v>
                </c:pt>
                <c:pt idx="2832">
                  <c:v>0.73490881068585401</c:v>
                </c:pt>
                <c:pt idx="2833">
                  <c:v>0.73516568199332899</c:v>
                </c:pt>
                <c:pt idx="2834">
                  <c:v>0.73542255330080397</c:v>
                </c:pt>
                <c:pt idx="2835">
                  <c:v>0.73567942460827895</c:v>
                </c:pt>
                <c:pt idx="2836">
                  <c:v>0.73593629591575405</c:v>
                </c:pt>
                <c:pt idx="2837">
                  <c:v>0.73619316722322903</c:v>
                </c:pt>
                <c:pt idx="2838">
                  <c:v>0.73645003853070401</c:v>
                </c:pt>
                <c:pt idx="2839">
                  <c:v>0.73670690983817899</c:v>
                </c:pt>
                <c:pt idx="2840">
                  <c:v>0.73696378114565397</c:v>
                </c:pt>
                <c:pt idx="2841">
                  <c:v>0.73722065245312796</c:v>
                </c:pt>
                <c:pt idx="2842">
                  <c:v>0.73747752376060305</c:v>
                </c:pt>
                <c:pt idx="2843">
                  <c:v>0.73773439506807803</c:v>
                </c:pt>
                <c:pt idx="2844">
                  <c:v>0.73799126637555301</c:v>
                </c:pt>
                <c:pt idx="2845">
                  <c:v>0.73824813768302799</c:v>
                </c:pt>
                <c:pt idx="2846">
                  <c:v>0.73850500899050298</c:v>
                </c:pt>
                <c:pt idx="2847">
                  <c:v>0.73876188029797796</c:v>
                </c:pt>
                <c:pt idx="2848">
                  <c:v>0.73901875160545305</c:v>
                </c:pt>
                <c:pt idx="2849">
                  <c:v>0.73927562291292803</c:v>
                </c:pt>
                <c:pt idx="2850">
                  <c:v>0.73953249422040301</c:v>
                </c:pt>
                <c:pt idx="2851">
                  <c:v>0.739789365527878</c:v>
                </c:pt>
                <c:pt idx="2852">
                  <c:v>0.74004623683535298</c:v>
                </c:pt>
                <c:pt idx="2853">
                  <c:v>0.74030310814282796</c:v>
                </c:pt>
                <c:pt idx="2854">
                  <c:v>0.74055997945030305</c:v>
                </c:pt>
                <c:pt idx="2855">
                  <c:v>0.74081685075777803</c:v>
                </c:pt>
                <c:pt idx="2856">
                  <c:v>0.74107372206525202</c:v>
                </c:pt>
                <c:pt idx="2857">
                  <c:v>0.741330593372727</c:v>
                </c:pt>
                <c:pt idx="2858">
                  <c:v>0.74158746468020198</c:v>
                </c:pt>
                <c:pt idx="2859">
                  <c:v>0.74184433598767696</c:v>
                </c:pt>
                <c:pt idx="2860">
                  <c:v>0.74210120729515205</c:v>
                </c:pt>
                <c:pt idx="2861">
                  <c:v>0.74235807860262704</c:v>
                </c:pt>
                <c:pt idx="2862">
                  <c:v>0.74261494991010202</c:v>
                </c:pt>
                <c:pt idx="2863">
                  <c:v>0.742871821217577</c:v>
                </c:pt>
                <c:pt idx="2864">
                  <c:v>0.74312869252505198</c:v>
                </c:pt>
                <c:pt idx="2865">
                  <c:v>0.74338556383252696</c:v>
                </c:pt>
                <c:pt idx="2866">
                  <c:v>0.74364243514000195</c:v>
                </c:pt>
                <c:pt idx="2867">
                  <c:v>0.74389930644747704</c:v>
                </c:pt>
                <c:pt idx="2868">
                  <c:v>0.74415617775495202</c:v>
                </c:pt>
                <c:pt idx="2869">
                  <c:v>0.744413049062427</c:v>
                </c:pt>
                <c:pt idx="2870">
                  <c:v>0.74466992036990198</c:v>
                </c:pt>
                <c:pt idx="2871">
                  <c:v>0.74492679167737696</c:v>
                </c:pt>
                <c:pt idx="2872">
                  <c:v>0.74518366298485095</c:v>
                </c:pt>
                <c:pt idx="2873">
                  <c:v>0.74544053429232604</c:v>
                </c:pt>
                <c:pt idx="2874">
                  <c:v>0.74569740559980102</c:v>
                </c:pt>
                <c:pt idx="2875">
                  <c:v>0.745954276907276</c:v>
                </c:pt>
                <c:pt idx="2876">
                  <c:v>0.74621114821475099</c:v>
                </c:pt>
                <c:pt idx="2877">
                  <c:v>0.74646801952222597</c:v>
                </c:pt>
                <c:pt idx="2878">
                  <c:v>0.74672489082970095</c:v>
                </c:pt>
                <c:pt idx="2879">
                  <c:v>0.74698176213717604</c:v>
                </c:pt>
                <c:pt idx="2880">
                  <c:v>0.74723863344465102</c:v>
                </c:pt>
                <c:pt idx="2881">
                  <c:v>0.74749550475212601</c:v>
                </c:pt>
                <c:pt idx="2882">
                  <c:v>0.74800924736707597</c:v>
                </c:pt>
                <c:pt idx="2883">
                  <c:v>0.74826611867455095</c:v>
                </c:pt>
                <c:pt idx="2884">
                  <c:v>0.74852298998202604</c:v>
                </c:pt>
                <c:pt idx="2885">
                  <c:v>0.74877986128950103</c:v>
                </c:pt>
                <c:pt idx="2886">
                  <c:v>0.74903673259697601</c:v>
                </c:pt>
                <c:pt idx="2887">
                  <c:v>0.74929360390445099</c:v>
                </c:pt>
                <c:pt idx="2888">
                  <c:v>0.74955047521192597</c:v>
                </c:pt>
                <c:pt idx="2889">
                  <c:v>0.74980734651940095</c:v>
                </c:pt>
                <c:pt idx="2890">
                  <c:v>0.75006421782687605</c:v>
                </c:pt>
                <c:pt idx="2891">
                  <c:v>0.75032108913435003</c:v>
                </c:pt>
                <c:pt idx="2892">
                  <c:v>0.75057796044182501</c:v>
                </c:pt>
                <c:pt idx="2893">
                  <c:v>0.75083483174929999</c:v>
                </c:pt>
                <c:pt idx="2894">
                  <c:v>0.75109170305677497</c:v>
                </c:pt>
                <c:pt idx="2895">
                  <c:v>0.75134857436424995</c:v>
                </c:pt>
                <c:pt idx="2896">
                  <c:v>0.75160544567172505</c:v>
                </c:pt>
                <c:pt idx="2897">
                  <c:v>0.75186231697920003</c:v>
                </c:pt>
                <c:pt idx="2898">
                  <c:v>0.75211918828667501</c:v>
                </c:pt>
                <c:pt idx="2899">
                  <c:v>0.75237605959414999</c:v>
                </c:pt>
                <c:pt idx="2900">
                  <c:v>0.75263293090162497</c:v>
                </c:pt>
                <c:pt idx="2901">
                  <c:v>0.75288980220909996</c:v>
                </c:pt>
                <c:pt idx="2902">
                  <c:v>0.75314667351657505</c:v>
                </c:pt>
                <c:pt idx="2903">
                  <c:v>0.75340354482405003</c:v>
                </c:pt>
                <c:pt idx="2904">
                  <c:v>0.75366041613152501</c:v>
                </c:pt>
                <c:pt idx="2905">
                  <c:v>0.75391728743899999</c:v>
                </c:pt>
                <c:pt idx="2906">
                  <c:v>0.75417415874647498</c:v>
                </c:pt>
                <c:pt idx="2907">
                  <c:v>0.75443103005394996</c:v>
                </c:pt>
                <c:pt idx="2908">
                  <c:v>0.75468790136142505</c:v>
                </c:pt>
                <c:pt idx="2909">
                  <c:v>0.75494477266890003</c:v>
                </c:pt>
                <c:pt idx="2910">
                  <c:v>0.75520164397637501</c:v>
                </c:pt>
                <c:pt idx="2911">
                  <c:v>0.755458515283849</c:v>
                </c:pt>
                <c:pt idx="2912">
                  <c:v>0.75571538659132398</c:v>
                </c:pt>
                <c:pt idx="2913">
                  <c:v>0.75597225789879896</c:v>
                </c:pt>
                <c:pt idx="2914">
                  <c:v>0.75622912920627405</c:v>
                </c:pt>
                <c:pt idx="2915">
                  <c:v>0.75648600051374904</c:v>
                </c:pt>
                <c:pt idx="2916">
                  <c:v>0.75674287182122402</c:v>
                </c:pt>
                <c:pt idx="2917">
                  <c:v>0.756999743128699</c:v>
                </c:pt>
                <c:pt idx="2918">
                  <c:v>0.75725661443617398</c:v>
                </c:pt>
                <c:pt idx="2919">
                  <c:v>0.75751348574364896</c:v>
                </c:pt>
                <c:pt idx="2920">
                  <c:v>0.75777035705112405</c:v>
                </c:pt>
                <c:pt idx="2921">
                  <c:v>0.75802722835859904</c:v>
                </c:pt>
                <c:pt idx="2922">
                  <c:v>0.75828409966607402</c:v>
                </c:pt>
                <c:pt idx="2923">
                  <c:v>0.758540970973549</c:v>
                </c:pt>
                <c:pt idx="2924">
                  <c:v>0.75879784228102398</c:v>
                </c:pt>
                <c:pt idx="2925">
                  <c:v>0.75905471358849896</c:v>
                </c:pt>
                <c:pt idx="2926">
                  <c:v>0.75931158489597395</c:v>
                </c:pt>
                <c:pt idx="2927">
                  <c:v>0.75956845620344904</c:v>
                </c:pt>
                <c:pt idx="2928">
                  <c:v>0.75982532751092402</c:v>
                </c:pt>
                <c:pt idx="2929">
                  <c:v>0.760082198818398</c:v>
                </c:pt>
                <c:pt idx="2930">
                  <c:v>0.76033907012587298</c:v>
                </c:pt>
                <c:pt idx="2931">
                  <c:v>0.76059594143334797</c:v>
                </c:pt>
                <c:pt idx="2932">
                  <c:v>0.76085281274082295</c:v>
                </c:pt>
                <c:pt idx="2933">
                  <c:v>0.76110968404829804</c:v>
                </c:pt>
                <c:pt idx="2934">
                  <c:v>0.76136655535577302</c:v>
                </c:pt>
                <c:pt idx="2935">
                  <c:v>0.761623426663248</c:v>
                </c:pt>
                <c:pt idx="2936">
                  <c:v>0.76188029797072299</c:v>
                </c:pt>
                <c:pt idx="2937">
                  <c:v>0.76213716927819797</c:v>
                </c:pt>
                <c:pt idx="2938">
                  <c:v>0.76239404058567295</c:v>
                </c:pt>
                <c:pt idx="2939">
                  <c:v>0.76265091189314804</c:v>
                </c:pt>
                <c:pt idx="2940">
                  <c:v>0.76290778320062302</c:v>
                </c:pt>
                <c:pt idx="2941">
                  <c:v>0.76316465450809801</c:v>
                </c:pt>
                <c:pt idx="2942">
                  <c:v>0.76342152581557299</c:v>
                </c:pt>
                <c:pt idx="2943">
                  <c:v>0.76367839712304797</c:v>
                </c:pt>
                <c:pt idx="2944">
                  <c:v>0.76393526843052295</c:v>
                </c:pt>
                <c:pt idx="2945">
                  <c:v>0.76419213973799804</c:v>
                </c:pt>
                <c:pt idx="2946">
                  <c:v>0.76444901104547303</c:v>
                </c:pt>
                <c:pt idx="2947">
                  <c:v>0.76470588235294801</c:v>
                </c:pt>
                <c:pt idx="2948">
                  <c:v>0.76496275366042199</c:v>
                </c:pt>
                <c:pt idx="2949">
                  <c:v>0.76521962496789697</c:v>
                </c:pt>
                <c:pt idx="2950">
                  <c:v>0.76547649627537195</c:v>
                </c:pt>
                <c:pt idx="2951">
                  <c:v>0.76573336758284705</c:v>
                </c:pt>
                <c:pt idx="2952">
                  <c:v>0.76599023889032203</c:v>
                </c:pt>
                <c:pt idx="2953">
                  <c:v>0.76624711019779701</c:v>
                </c:pt>
                <c:pt idx="2954">
                  <c:v>0.76650398150527199</c:v>
                </c:pt>
                <c:pt idx="2955">
                  <c:v>0.76676085281274697</c:v>
                </c:pt>
                <c:pt idx="2956">
                  <c:v>0.76701772412022196</c:v>
                </c:pt>
                <c:pt idx="2957">
                  <c:v>0.76727459542769705</c:v>
                </c:pt>
                <c:pt idx="2958">
                  <c:v>0.76753146673517203</c:v>
                </c:pt>
                <c:pt idx="2959">
                  <c:v>0.76778833804264701</c:v>
                </c:pt>
                <c:pt idx="2960">
                  <c:v>0.76804520935012199</c:v>
                </c:pt>
                <c:pt idx="2961">
                  <c:v>0.76830208065759698</c:v>
                </c:pt>
                <c:pt idx="2962">
                  <c:v>0.76855895196507196</c:v>
                </c:pt>
                <c:pt idx="2963">
                  <c:v>0.76881582327254705</c:v>
                </c:pt>
                <c:pt idx="2964">
                  <c:v>0.76907269458002203</c:v>
                </c:pt>
                <c:pt idx="2965">
                  <c:v>0.76932956588749701</c:v>
                </c:pt>
                <c:pt idx="2966">
                  <c:v>0.769586437194972</c:v>
                </c:pt>
                <c:pt idx="2967">
                  <c:v>0.76984330850244698</c:v>
                </c:pt>
                <c:pt idx="2968">
                  <c:v>0.77010017980992096</c:v>
                </c:pt>
                <c:pt idx="2969">
                  <c:v>0.77035705111739605</c:v>
                </c:pt>
                <c:pt idx="2970">
                  <c:v>0.77061392242487103</c:v>
                </c:pt>
                <c:pt idx="2971">
                  <c:v>0.77087079373234602</c:v>
                </c:pt>
                <c:pt idx="2972">
                  <c:v>0.771127665039821</c:v>
                </c:pt>
                <c:pt idx="2973">
                  <c:v>0.77138453634729598</c:v>
                </c:pt>
                <c:pt idx="2974">
                  <c:v>0.77164140765477096</c:v>
                </c:pt>
                <c:pt idx="2975">
                  <c:v>0.77189827896224605</c:v>
                </c:pt>
                <c:pt idx="2976">
                  <c:v>0.77215515026972104</c:v>
                </c:pt>
                <c:pt idx="2977">
                  <c:v>0.77241202157719602</c:v>
                </c:pt>
                <c:pt idx="2978">
                  <c:v>0.772668892884671</c:v>
                </c:pt>
                <c:pt idx="2979">
                  <c:v>0.77292576419214598</c:v>
                </c:pt>
                <c:pt idx="2980">
                  <c:v>0.77318263549962096</c:v>
                </c:pt>
                <c:pt idx="2981">
                  <c:v>0.77343950680709606</c:v>
                </c:pt>
                <c:pt idx="2982">
                  <c:v>0.77369637811457104</c:v>
                </c:pt>
                <c:pt idx="2983">
                  <c:v>0.77395324942204602</c:v>
                </c:pt>
                <c:pt idx="2984">
                  <c:v>0.774210120729521</c:v>
                </c:pt>
                <c:pt idx="2985">
                  <c:v>0.77446699203699598</c:v>
                </c:pt>
                <c:pt idx="2986">
                  <c:v>0.77472386334447096</c:v>
                </c:pt>
                <c:pt idx="2987">
                  <c:v>0.77498073465194595</c:v>
                </c:pt>
                <c:pt idx="2988">
                  <c:v>0.77523760595942004</c:v>
                </c:pt>
                <c:pt idx="2989">
                  <c:v>0.77549447726689502</c:v>
                </c:pt>
                <c:pt idx="2990">
                  <c:v>0.77575134857437</c:v>
                </c:pt>
                <c:pt idx="2991">
                  <c:v>0.77600821988184499</c:v>
                </c:pt>
                <c:pt idx="2992">
                  <c:v>0.77626509118931997</c:v>
                </c:pt>
                <c:pt idx="2993">
                  <c:v>0.77652196249679495</c:v>
                </c:pt>
                <c:pt idx="2994">
                  <c:v>0.77677883380427004</c:v>
                </c:pt>
                <c:pt idx="2995">
                  <c:v>0.77703570511174502</c:v>
                </c:pt>
                <c:pt idx="2996">
                  <c:v>0.77729257641922</c:v>
                </c:pt>
                <c:pt idx="2997">
                  <c:v>0.77754944772669499</c:v>
                </c:pt>
                <c:pt idx="2998">
                  <c:v>0.77780631903416997</c:v>
                </c:pt>
                <c:pt idx="2999">
                  <c:v>0.77806319034164495</c:v>
                </c:pt>
                <c:pt idx="3000">
                  <c:v>0.77832006164912004</c:v>
                </c:pt>
                <c:pt idx="3001">
                  <c:v>0.77857693295659502</c:v>
                </c:pt>
                <c:pt idx="3002">
                  <c:v>0.77883380426407001</c:v>
                </c:pt>
                <c:pt idx="3003">
                  <c:v>0.77909067557154499</c:v>
                </c:pt>
                <c:pt idx="3004">
                  <c:v>0.77934754687901997</c:v>
                </c:pt>
                <c:pt idx="3005">
                  <c:v>0.77960441818649495</c:v>
                </c:pt>
                <c:pt idx="3006">
                  <c:v>0.77986128949397004</c:v>
                </c:pt>
                <c:pt idx="3007">
                  <c:v>0.78011816080144503</c:v>
                </c:pt>
                <c:pt idx="3008">
                  <c:v>0.78037503210892001</c:v>
                </c:pt>
                <c:pt idx="3009">
                  <c:v>0.78063190341639399</c:v>
                </c:pt>
                <c:pt idx="3010">
                  <c:v>0.78088877472386897</c:v>
                </c:pt>
                <c:pt idx="3011">
                  <c:v>0.78114564603134395</c:v>
                </c:pt>
                <c:pt idx="3012">
                  <c:v>0.78140251733881905</c:v>
                </c:pt>
                <c:pt idx="3013">
                  <c:v>0.78165938864629403</c:v>
                </c:pt>
                <c:pt idx="3014">
                  <c:v>0.78191625995376901</c:v>
                </c:pt>
                <c:pt idx="3015">
                  <c:v>0.78217313126124399</c:v>
                </c:pt>
                <c:pt idx="3016">
                  <c:v>0.78243000256871897</c:v>
                </c:pt>
                <c:pt idx="3017">
                  <c:v>0.78268687387619396</c:v>
                </c:pt>
                <c:pt idx="3018">
                  <c:v>0.78294374518366905</c:v>
                </c:pt>
                <c:pt idx="3019">
                  <c:v>0.78320061649114403</c:v>
                </c:pt>
                <c:pt idx="3020">
                  <c:v>0.78345748779861901</c:v>
                </c:pt>
                <c:pt idx="3021">
                  <c:v>0.78371435910609399</c:v>
                </c:pt>
                <c:pt idx="3022">
                  <c:v>0.78397123041356898</c:v>
                </c:pt>
                <c:pt idx="3023">
                  <c:v>0.78422810172104396</c:v>
                </c:pt>
                <c:pt idx="3024">
                  <c:v>0.78448497302851905</c:v>
                </c:pt>
                <c:pt idx="3025">
                  <c:v>0.78474184433599403</c:v>
                </c:pt>
                <c:pt idx="3026">
                  <c:v>0.78499871564346901</c:v>
                </c:pt>
                <c:pt idx="3027">
                  <c:v>0.785255586950943</c:v>
                </c:pt>
                <c:pt idx="3028">
                  <c:v>0.78551245825841798</c:v>
                </c:pt>
                <c:pt idx="3029">
                  <c:v>0.78576932956589296</c:v>
                </c:pt>
                <c:pt idx="3030">
                  <c:v>0.78602620087336805</c:v>
                </c:pt>
                <c:pt idx="3031">
                  <c:v>0.78628307218084303</c:v>
                </c:pt>
                <c:pt idx="3032">
                  <c:v>0.78653994348831802</c:v>
                </c:pt>
                <c:pt idx="3033">
                  <c:v>0.786796814795793</c:v>
                </c:pt>
                <c:pt idx="3034">
                  <c:v>0.78705368610326798</c:v>
                </c:pt>
                <c:pt idx="3035">
                  <c:v>0.78731055741074296</c:v>
                </c:pt>
                <c:pt idx="3036">
                  <c:v>0.78756742871821805</c:v>
                </c:pt>
                <c:pt idx="3037">
                  <c:v>0.78782430002569304</c:v>
                </c:pt>
                <c:pt idx="3038">
                  <c:v>0.78808117133316802</c:v>
                </c:pt>
                <c:pt idx="3039">
                  <c:v>0.788338042640643</c:v>
                </c:pt>
                <c:pt idx="3040">
                  <c:v>0.78859491394811798</c:v>
                </c:pt>
                <c:pt idx="3041">
                  <c:v>0.78885178525559296</c:v>
                </c:pt>
                <c:pt idx="3042">
                  <c:v>0.78910865656306795</c:v>
                </c:pt>
                <c:pt idx="3043">
                  <c:v>0.78936552787054304</c:v>
                </c:pt>
                <c:pt idx="3044">
                  <c:v>0.78962239917801802</c:v>
                </c:pt>
                <c:pt idx="3045">
                  <c:v>0.789879270485493</c:v>
                </c:pt>
                <c:pt idx="3046">
                  <c:v>0.79013614179296798</c:v>
                </c:pt>
                <c:pt idx="3047">
                  <c:v>0.79039301310044197</c:v>
                </c:pt>
                <c:pt idx="3048">
                  <c:v>0.79064988440791695</c:v>
                </c:pt>
                <c:pt idx="3049">
                  <c:v>0.79090675571539204</c:v>
                </c:pt>
                <c:pt idx="3050">
                  <c:v>0.79116362702286702</c:v>
                </c:pt>
                <c:pt idx="3051">
                  <c:v>0.791420498330342</c:v>
                </c:pt>
                <c:pt idx="3052">
                  <c:v>0.79167736963781699</c:v>
                </c:pt>
                <c:pt idx="3053">
                  <c:v>0.79193424094529197</c:v>
                </c:pt>
                <c:pt idx="3054">
                  <c:v>0.79219111225276695</c:v>
                </c:pt>
                <c:pt idx="3055">
                  <c:v>0.79244798356024204</c:v>
                </c:pt>
                <c:pt idx="3056">
                  <c:v>0.79270485486771702</c:v>
                </c:pt>
                <c:pt idx="3057">
                  <c:v>0.79296172617519201</c:v>
                </c:pt>
                <c:pt idx="3058">
                  <c:v>0.79321859748266699</c:v>
                </c:pt>
                <c:pt idx="3059">
                  <c:v>0.79347546879014197</c:v>
                </c:pt>
                <c:pt idx="3060">
                  <c:v>0.79373234009761695</c:v>
                </c:pt>
                <c:pt idx="3061">
                  <c:v>0.79398921140509204</c:v>
                </c:pt>
                <c:pt idx="3062">
                  <c:v>0.79424608271256703</c:v>
                </c:pt>
                <c:pt idx="3063">
                  <c:v>0.79450295402004201</c:v>
                </c:pt>
                <c:pt idx="3064">
                  <c:v>0.79475982532751699</c:v>
                </c:pt>
                <c:pt idx="3065">
                  <c:v>0.79501669663499197</c:v>
                </c:pt>
                <c:pt idx="3066">
                  <c:v>0.79527356794246695</c:v>
                </c:pt>
                <c:pt idx="3067">
                  <c:v>0.79553043924994105</c:v>
                </c:pt>
                <c:pt idx="3068">
                  <c:v>0.79578731055741603</c:v>
                </c:pt>
                <c:pt idx="3069">
                  <c:v>0.79604418186489101</c:v>
                </c:pt>
                <c:pt idx="3070">
                  <c:v>0.79630105317236599</c:v>
                </c:pt>
                <c:pt idx="3071">
                  <c:v>0.79655792447984097</c:v>
                </c:pt>
                <c:pt idx="3072">
                  <c:v>0.79681479578731595</c:v>
                </c:pt>
                <c:pt idx="3073">
                  <c:v>0.79707166709479105</c:v>
                </c:pt>
                <c:pt idx="3074">
                  <c:v>0.79732853840226603</c:v>
                </c:pt>
                <c:pt idx="3075">
                  <c:v>0.79758540970974101</c:v>
                </c:pt>
                <c:pt idx="3076">
                  <c:v>0.79784228101721599</c:v>
                </c:pt>
                <c:pt idx="3077">
                  <c:v>0.79809915232469097</c:v>
                </c:pt>
                <c:pt idx="3078">
                  <c:v>0.79835602363216596</c:v>
                </c:pt>
                <c:pt idx="3079">
                  <c:v>0.79861289493964105</c:v>
                </c:pt>
                <c:pt idx="3080">
                  <c:v>0.79886976624711603</c:v>
                </c:pt>
                <c:pt idx="3081">
                  <c:v>0.79912663755459101</c:v>
                </c:pt>
                <c:pt idx="3082">
                  <c:v>0.79938350886206599</c:v>
                </c:pt>
                <c:pt idx="3083">
                  <c:v>0.79964038016954098</c:v>
                </c:pt>
                <c:pt idx="3084">
                  <c:v>0.79989725147701596</c:v>
                </c:pt>
                <c:pt idx="3085">
                  <c:v>0.80015412278449105</c:v>
                </c:pt>
                <c:pt idx="3086">
                  <c:v>0.80041099409196603</c:v>
                </c:pt>
                <c:pt idx="3087">
                  <c:v>0.80066786539944101</c:v>
                </c:pt>
                <c:pt idx="3088">
                  <c:v>0.800924736706915</c:v>
                </c:pt>
                <c:pt idx="3089">
                  <c:v>0.80118160801438998</c:v>
                </c:pt>
                <c:pt idx="3090">
                  <c:v>0.80143847932186496</c:v>
                </c:pt>
                <c:pt idx="3091">
                  <c:v>0.80169535062934005</c:v>
                </c:pt>
                <c:pt idx="3092">
                  <c:v>0.80195222193681504</c:v>
                </c:pt>
                <c:pt idx="3093">
                  <c:v>0.80220909324429002</c:v>
                </c:pt>
                <c:pt idx="3094">
                  <c:v>0.802465964551765</c:v>
                </c:pt>
                <c:pt idx="3095">
                  <c:v>0.80272283585923998</c:v>
                </c:pt>
                <c:pt idx="3096">
                  <c:v>0.80297970716671496</c:v>
                </c:pt>
                <c:pt idx="3097">
                  <c:v>0.80323657847419005</c:v>
                </c:pt>
                <c:pt idx="3098">
                  <c:v>0.80349344978166504</c:v>
                </c:pt>
                <c:pt idx="3099">
                  <c:v>0.80375032108914002</c:v>
                </c:pt>
                <c:pt idx="3100">
                  <c:v>0.804007192396615</c:v>
                </c:pt>
                <c:pt idx="3101">
                  <c:v>0.80426406370408998</c:v>
                </c:pt>
                <c:pt idx="3102">
                  <c:v>0.80452093501156496</c:v>
                </c:pt>
                <c:pt idx="3103">
                  <c:v>0.80477780631903995</c:v>
                </c:pt>
                <c:pt idx="3104">
                  <c:v>0.80503467762651504</c:v>
                </c:pt>
                <c:pt idx="3105">
                  <c:v>0.80529154893399002</c:v>
                </c:pt>
                <c:pt idx="3106">
                  <c:v>0.805548420241464</c:v>
                </c:pt>
                <c:pt idx="3107">
                  <c:v>0.80580529154893898</c:v>
                </c:pt>
                <c:pt idx="3108">
                  <c:v>0.80606216285641397</c:v>
                </c:pt>
                <c:pt idx="3109">
                  <c:v>0.80631903416388895</c:v>
                </c:pt>
                <c:pt idx="3110">
                  <c:v>0.80657590547136404</c:v>
                </c:pt>
                <c:pt idx="3111">
                  <c:v>0.80683277677883902</c:v>
                </c:pt>
                <c:pt idx="3112">
                  <c:v>0.807089648086314</c:v>
                </c:pt>
                <c:pt idx="3113">
                  <c:v>0.80734651939378899</c:v>
                </c:pt>
                <c:pt idx="3114">
                  <c:v>0.80760339070126397</c:v>
                </c:pt>
                <c:pt idx="3115">
                  <c:v>0.80786026200873895</c:v>
                </c:pt>
                <c:pt idx="3116">
                  <c:v>0.80811713331621404</c:v>
                </c:pt>
                <c:pt idx="3117">
                  <c:v>0.80837400462368902</c:v>
                </c:pt>
                <c:pt idx="3118">
                  <c:v>0.80863087593116401</c:v>
                </c:pt>
                <c:pt idx="3119">
                  <c:v>0.80888774723863899</c:v>
                </c:pt>
                <c:pt idx="3120">
                  <c:v>0.80914461854611397</c:v>
                </c:pt>
                <c:pt idx="3121">
                  <c:v>0.80940148985358895</c:v>
                </c:pt>
                <c:pt idx="3122">
                  <c:v>0.80965836116106404</c:v>
                </c:pt>
                <c:pt idx="3123">
                  <c:v>0.80991523246853903</c:v>
                </c:pt>
                <c:pt idx="3124">
                  <c:v>0.81017210377601401</c:v>
                </c:pt>
                <c:pt idx="3125">
                  <c:v>0.81042897508348899</c:v>
                </c:pt>
                <c:pt idx="3126">
                  <c:v>0.81068584639096397</c:v>
                </c:pt>
                <c:pt idx="3127">
                  <c:v>0.81094271769843895</c:v>
                </c:pt>
                <c:pt idx="3128">
                  <c:v>0.81119958900591305</c:v>
                </c:pt>
                <c:pt idx="3129">
                  <c:v>0.81145646031338803</c:v>
                </c:pt>
                <c:pt idx="3130">
                  <c:v>0.81171333162086301</c:v>
                </c:pt>
                <c:pt idx="3131">
                  <c:v>0.81197020292833799</c:v>
                </c:pt>
                <c:pt idx="3132">
                  <c:v>0.81222707423581297</c:v>
                </c:pt>
                <c:pt idx="3133">
                  <c:v>0.81248394554328796</c:v>
                </c:pt>
                <c:pt idx="3134">
                  <c:v>0.81274081685076305</c:v>
                </c:pt>
                <c:pt idx="3135">
                  <c:v>0.81299768815823803</c:v>
                </c:pt>
                <c:pt idx="3136">
                  <c:v>0.81325455946571301</c:v>
                </c:pt>
                <c:pt idx="3137">
                  <c:v>0.81351143077318799</c:v>
                </c:pt>
                <c:pt idx="3138">
                  <c:v>0.81376830208066298</c:v>
                </c:pt>
                <c:pt idx="3139">
                  <c:v>0.81402517338813796</c:v>
                </c:pt>
                <c:pt idx="3140">
                  <c:v>0.81428204469561305</c:v>
                </c:pt>
                <c:pt idx="3141">
                  <c:v>0.81453891600308803</c:v>
                </c:pt>
                <c:pt idx="3142">
                  <c:v>0.81479578731056301</c:v>
                </c:pt>
                <c:pt idx="3143">
                  <c:v>0.815052658618038</c:v>
                </c:pt>
                <c:pt idx="3144">
                  <c:v>0.81530952992551298</c:v>
                </c:pt>
                <c:pt idx="3145">
                  <c:v>0.81556640123298796</c:v>
                </c:pt>
                <c:pt idx="3146">
                  <c:v>0.81582327254046305</c:v>
                </c:pt>
                <c:pt idx="3147">
                  <c:v>0.81608014384793803</c:v>
                </c:pt>
                <c:pt idx="3148">
                  <c:v>0.81633701515541202</c:v>
                </c:pt>
                <c:pt idx="3149">
                  <c:v>0.816593886462887</c:v>
                </c:pt>
                <c:pt idx="3150">
                  <c:v>0.81685075777036198</c:v>
                </c:pt>
                <c:pt idx="3151">
                  <c:v>0.81710762907783696</c:v>
                </c:pt>
                <c:pt idx="3152">
                  <c:v>0.81736450038531205</c:v>
                </c:pt>
                <c:pt idx="3153">
                  <c:v>0.81762137169278704</c:v>
                </c:pt>
                <c:pt idx="3154">
                  <c:v>0.81787824300026202</c:v>
                </c:pt>
                <c:pt idx="3155">
                  <c:v>0.818135114307737</c:v>
                </c:pt>
                <c:pt idx="3156">
                  <c:v>0.81839198561521198</c:v>
                </c:pt>
                <c:pt idx="3157">
                  <c:v>0.81864885692268696</c:v>
                </c:pt>
                <c:pt idx="3158">
                  <c:v>0.81890572823016206</c:v>
                </c:pt>
                <c:pt idx="3159">
                  <c:v>0.81916259953763704</c:v>
                </c:pt>
                <c:pt idx="3160">
                  <c:v>0.81941947084511202</c:v>
                </c:pt>
                <c:pt idx="3161">
                  <c:v>0.819676342152587</c:v>
                </c:pt>
                <c:pt idx="3162">
                  <c:v>0.81993321346006198</c:v>
                </c:pt>
                <c:pt idx="3163">
                  <c:v>0.82019008476753696</c:v>
                </c:pt>
                <c:pt idx="3164">
                  <c:v>0.82044695607501195</c:v>
                </c:pt>
                <c:pt idx="3165">
                  <c:v>0.82070382738248704</c:v>
                </c:pt>
                <c:pt idx="3166">
                  <c:v>0.82096069868996202</c:v>
                </c:pt>
                <c:pt idx="3167">
                  <c:v>0.821217569997436</c:v>
                </c:pt>
                <c:pt idx="3168">
                  <c:v>0.82147444130491099</c:v>
                </c:pt>
                <c:pt idx="3169">
                  <c:v>0.82173131261238597</c:v>
                </c:pt>
                <c:pt idx="3170">
                  <c:v>0.82198818391986095</c:v>
                </c:pt>
                <c:pt idx="3171">
                  <c:v>0.82224505522733604</c:v>
                </c:pt>
                <c:pt idx="3172">
                  <c:v>0.82250192653481102</c:v>
                </c:pt>
                <c:pt idx="3173">
                  <c:v>0.822758797842286</c:v>
                </c:pt>
                <c:pt idx="3174">
                  <c:v>0.82301566914976099</c:v>
                </c:pt>
                <c:pt idx="3175">
                  <c:v>0.82327254045723597</c:v>
                </c:pt>
                <c:pt idx="3176">
                  <c:v>0.82352941176471095</c:v>
                </c:pt>
                <c:pt idx="3177">
                  <c:v>0.82378628307218604</c:v>
                </c:pt>
                <c:pt idx="3178">
                  <c:v>0.82404315437966102</c:v>
                </c:pt>
                <c:pt idx="3179">
                  <c:v>0.82430002568713601</c:v>
                </c:pt>
                <c:pt idx="3180">
                  <c:v>0.82455689699461099</c:v>
                </c:pt>
                <c:pt idx="3181">
                  <c:v>0.82481376830208597</c:v>
                </c:pt>
                <c:pt idx="3182">
                  <c:v>0.82507063960956095</c:v>
                </c:pt>
                <c:pt idx="3183">
                  <c:v>0.82532751091703604</c:v>
                </c:pt>
                <c:pt idx="3184">
                  <c:v>0.82558438222451103</c:v>
                </c:pt>
                <c:pt idx="3185">
                  <c:v>0.82584125353198601</c:v>
                </c:pt>
                <c:pt idx="3186">
                  <c:v>0.82609812483946099</c:v>
                </c:pt>
                <c:pt idx="3187">
                  <c:v>0.82635499614693497</c:v>
                </c:pt>
                <c:pt idx="3188">
                  <c:v>0.82661186745440995</c:v>
                </c:pt>
                <c:pt idx="3189">
                  <c:v>0.82686873876188505</c:v>
                </c:pt>
                <c:pt idx="3190">
                  <c:v>0.82712561006936003</c:v>
                </c:pt>
                <c:pt idx="3191">
                  <c:v>0.82738248137683501</c:v>
                </c:pt>
                <c:pt idx="3192">
                  <c:v>0.82763935268430999</c:v>
                </c:pt>
                <c:pt idx="3193">
                  <c:v>0.82789622399178497</c:v>
                </c:pt>
                <c:pt idx="3194">
                  <c:v>0.82815309529925996</c:v>
                </c:pt>
                <c:pt idx="3195">
                  <c:v>0.82840996660673505</c:v>
                </c:pt>
                <c:pt idx="3196">
                  <c:v>0.82866683791421003</c:v>
                </c:pt>
                <c:pt idx="3197">
                  <c:v>0.82892370922168501</c:v>
                </c:pt>
                <c:pt idx="3198">
                  <c:v>0.82918058052915999</c:v>
                </c:pt>
                <c:pt idx="3199">
                  <c:v>0.82943745183663498</c:v>
                </c:pt>
                <c:pt idx="3200">
                  <c:v>0.82969432314410996</c:v>
                </c:pt>
                <c:pt idx="3201">
                  <c:v>0.82995119445158505</c:v>
                </c:pt>
                <c:pt idx="3202">
                  <c:v>0.83020806575906003</c:v>
                </c:pt>
                <c:pt idx="3203">
                  <c:v>0.83046493706653501</c:v>
                </c:pt>
                <c:pt idx="3204">
                  <c:v>0.83072180837401</c:v>
                </c:pt>
                <c:pt idx="3205">
                  <c:v>0.83097867968148498</c:v>
                </c:pt>
                <c:pt idx="3206">
                  <c:v>0.83123555098895996</c:v>
                </c:pt>
                <c:pt idx="3207">
                  <c:v>0.83149242229643505</c:v>
                </c:pt>
                <c:pt idx="3208">
                  <c:v>0.83174929360391003</c:v>
                </c:pt>
                <c:pt idx="3209">
                  <c:v>0.83200616491138402</c:v>
                </c:pt>
                <c:pt idx="3210">
                  <c:v>0.832263036218859</c:v>
                </c:pt>
                <c:pt idx="3211">
                  <c:v>0.83251990752633398</c:v>
                </c:pt>
                <c:pt idx="3212">
                  <c:v>0.83277677883380896</c:v>
                </c:pt>
                <c:pt idx="3213">
                  <c:v>0.83303365014128405</c:v>
                </c:pt>
                <c:pt idx="3214">
                  <c:v>0.83329052144875904</c:v>
                </c:pt>
                <c:pt idx="3215">
                  <c:v>0.83354739275623402</c:v>
                </c:pt>
                <c:pt idx="3216">
                  <c:v>0.833804264063709</c:v>
                </c:pt>
                <c:pt idx="3217">
                  <c:v>0.83406113537118398</c:v>
                </c:pt>
                <c:pt idx="3218">
                  <c:v>0.83431800667865896</c:v>
                </c:pt>
                <c:pt idx="3219">
                  <c:v>0.83457487798613395</c:v>
                </c:pt>
                <c:pt idx="3220">
                  <c:v>0.83483174929360904</c:v>
                </c:pt>
                <c:pt idx="3221">
                  <c:v>0.83508862060108402</c:v>
                </c:pt>
                <c:pt idx="3222">
                  <c:v>0.835345491908559</c:v>
                </c:pt>
                <c:pt idx="3223">
                  <c:v>0.83560236321603398</c:v>
                </c:pt>
                <c:pt idx="3224">
                  <c:v>0.83585923452350896</c:v>
                </c:pt>
                <c:pt idx="3225">
                  <c:v>0.83611610583098395</c:v>
                </c:pt>
                <c:pt idx="3226">
                  <c:v>0.83637297713845904</c:v>
                </c:pt>
                <c:pt idx="3227">
                  <c:v>0.83662984844593402</c:v>
                </c:pt>
                <c:pt idx="3228">
                  <c:v>0.836886719753408</c:v>
                </c:pt>
                <c:pt idx="3229">
                  <c:v>0.83714359106088299</c:v>
                </c:pt>
                <c:pt idx="3230">
                  <c:v>0.83740046236835797</c:v>
                </c:pt>
                <c:pt idx="3231">
                  <c:v>0.83765733367583295</c:v>
                </c:pt>
                <c:pt idx="3232">
                  <c:v>0.83791420498330804</c:v>
                </c:pt>
                <c:pt idx="3233">
                  <c:v>0.83817107629078302</c:v>
                </c:pt>
                <c:pt idx="3234">
                  <c:v>0.83842794759825801</c:v>
                </c:pt>
                <c:pt idx="3235">
                  <c:v>0.83868481890573299</c:v>
                </c:pt>
                <c:pt idx="3236">
                  <c:v>0.83894169021320797</c:v>
                </c:pt>
                <c:pt idx="3237">
                  <c:v>0.83919856152068295</c:v>
                </c:pt>
                <c:pt idx="3238">
                  <c:v>0.83945543282815804</c:v>
                </c:pt>
                <c:pt idx="3239">
                  <c:v>0.83971230413563303</c:v>
                </c:pt>
                <c:pt idx="3240">
                  <c:v>0.83996917544310801</c:v>
                </c:pt>
                <c:pt idx="3241">
                  <c:v>0.84022604675058299</c:v>
                </c:pt>
                <c:pt idx="3242">
                  <c:v>0.84048291805805797</c:v>
                </c:pt>
                <c:pt idx="3243">
                  <c:v>0.84073978936553295</c:v>
                </c:pt>
                <c:pt idx="3244">
                  <c:v>0.84099666067300805</c:v>
                </c:pt>
                <c:pt idx="3245">
                  <c:v>0.84125353198048303</c:v>
                </c:pt>
                <c:pt idx="3246">
                  <c:v>0.84151040328795801</c:v>
                </c:pt>
                <c:pt idx="3247">
                  <c:v>0.84176727459543199</c:v>
                </c:pt>
                <c:pt idx="3248">
                  <c:v>0.84202414590290697</c:v>
                </c:pt>
                <c:pt idx="3249">
                  <c:v>0.84228101721038195</c:v>
                </c:pt>
                <c:pt idx="3250">
                  <c:v>0.84253788851785705</c:v>
                </c:pt>
                <c:pt idx="3251">
                  <c:v>0.84279475982533203</c:v>
                </c:pt>
                <c:pt idx="3252">
                  <c:v>0.84305163113280701</c:v>
                </c:pt>
                <c:pt idx="3253">
                  <c:v>0.84330850244028199</c:v>
                </c:pt>
                <c:pt idx="3254">
                  <c:v>0.84356537374775697</c:v>
                </c:pt>
                <c:pt idx="3255">
                  <c:v>0.84382224505523196</c:v>
                </c:pt>
                <c:pt idx="3256">
                  <c:v>0.84407911636270705</c:v>
                </c:pt>
                <c:pt idx="3257">
                  <c:v>0.84433598767018203</c:v>
                </c:pt>
                <c:pt idx="3258">
                  <c:v>0.84459285897765701</c:v>
                </c:pt>
                <c:pt idx="3259">
                  <c:v>0.84484973028513199</c:v>
                </c:pt>
                <c:pt idx="3260">
                  <c:v>0.84510660159260698</c:v>
                </c:pt>
                <c:pt idx="3261">
                  <c:v>0.84536347290008196</c:v>
                </c:pt>
                <c:pt idx="3262">
                  <c:v>0.84562034420755705</c:v>
                </c:pt>
                <c:pt idx="3263">
                  <c:v>0.84587721551503203</c:v>
                </c:pt>
                <c:pt idx="3264">
                  <c:v>0.84613408682250701</c:v>
                </c:pt>
                <c:pt idx="3265">
                  <c:v>0.846390958129982</c:v>
                </c:pt>
                <c:pt idx="3266">
                  <c:v>0.84664782943745698</c:v>
                </c:pt>
                <c:pt idx="3267">
                  <c:v>0.84690470074493196</c:v>
                </c:pt>
                <c:pt idx="3268">
                  <c:v>0.84716157205240605</c:v>
                </c:pt>
                <c:pt idx="3269">
                  <c:v>0.84741844335988104</c:v>
                </c:pt>
                <c:pt idx="3270">
                  <c:v>0.84767531466735602</c:v>
                </c:pt>
                <c:pt idx="3271">
                  <c:v>0.847932185974831</c:v>
                </c:pt>
                <c:pt idx="3272">
                  <c:v>0.84818905728230598</c:v>
                </c:pt>
                <c:pt idx="3273">
                  <c:v>0.84844592858978096</c:v>
                </c:pt>
                <c:pt idx="3274">
                  <c:v>0.84870279989725605</c:v>
                </c:pt>
                <c:pt idx="3275">
                  <c:v>0.84895967120473104</c:v>
                </c:pt>
                <c:pt idx="3276">
                  <c:v>0.84921654251220602</c:v>
                </c:pt>
                <c:pt idx="3277">
                  <c:v>0.849473413819681</c:v>
                </c:pt>
                <c:pt idx="3278">
                  <c:v>0.84973028512715598</c:v>
                </c:pt>
                <c:pt idx="3279">
                  <c:v>0.84998715643463096</c:v>
                </c:pt>
                <c:pt idx="3280">
                  <c:v>0.85024402774210595</c:v>
                </c:pt>
                <c:pt idx="3281">
                  <c:v>0.85050089904958104</c:v>
                </c:pt>
                <c:pt idx="3282">
                  <c:v>0.85075777035705602</c:v>
                </c:pt>
                <c:pt idx="3283">
                  <c:v>0.851014641664531</c:v>
                </c:pt>
                <c:pt idx="3284">
                  <c:v>0.85127151297200598</c:v>
                </c:pt>
                <c:pt idx="3285">
                  <c:v>0.85152838427948097</c:v>
                </c:pt>
                <c:pt idx="3286">
                  <c:v>0.85178525558695595</c:v>
                </c:pt>
                <c:pt idx="3287">
                  <c:v>0.85204212689443104</c:v>
                </c:pt>
                <c:pt idx="3288">
                  <c:v>0.85229899820190602</c:v>
                </c:pt>
                <c:pt idx="3289">
                  <c:v>0.85255586950938</c:v>
                </c:pt>
                <c:pt idx="3290">
                  <c:v>0.85281274081685499</c:v>
                </c:pt>
                <c:pt idx="3291">
                  <c:v>0.85306961212432997</c:v>
                </c:pt>
                <c:pt idx="3292">
                  <c:v>0.85332648343180495</c:v>
                </c:pt>
                <c:pt idx="3293">
                  <c:v>0.85358335473928004</c:v>
                </c:pt>
                <c:pt idx="3294">
                  <c:v>0.85384022604675502</c:v>
                </c:pt>
                <c:pt idx="3295">
                  <c:v>0.85409709735423001</c:v>
                </c:pt>
                <c:pt idx="3296">
                  <c:v>0.85435396866170499</c:v>
                </c:pt>
                <c:pt idx="3297">
                  <c:v>0.85461083996917997</c:v>
                </c:pt>
                <c:pt idx="3298">
                  <c:v>0.85486771127665495</c:v>
                </c:pt>
                <c:pt idx="3299">
                  <c:v>0.85512458258413004</c:v>
                </c:pt>
                <c:pt idx="3300">
                  <c:v>0.85538145389160503</c:v>
                </c:pt>
                <c:pt idx="3301">
                  <c:v>0.85563832519908001</c:v>
                </c:pt>
                <c:pt idx="3302">
                  <c:v>0.85589519650655499</c:v>
                </c:pt>
                <c:pt idx="3303">
                  <c:v>0.85615206781402997</c:v>
                </c:pt>
                <c:pt idx="3304">
                  <c:v>0.85640893912150495</c:v>
                </c:pt>
                <c:pt idx="3305">
                  <c:v>0.85666581042898005</c:v>
                </c:pt>
                <c:pt idx="3306">
                  <c:v>0.85692268173645503</c:v>
                </c:pt>
                <c:pt idx="3307">
                  <c:v>0.85717955304393001</c:v>
                </c:pt>
                <c:pt idx="3308">
                  <c:v>0.85743642435140499</c:v>
                </c:pt>
                <c:pt idx="3309">
                  <c:v>0.85769329565887897</c:v>
                </c:pt>
                <c:pt idx="3310">
                  <c:v>0.85795016696635396</c:v>
                </c:pt>
                <c:pt idx="3311">
                  <c:v>0.85820703827382905</c:v>
                </c:pt>
                <c:pt idx="3312">
                  <c:v>0.85846390958130403</c:v>
                </c:pt>
                <c:pt idx="3313">
                  <c:v>0.85872078088877901</c:v>
                </c:pt>
                <c:pt idx="3314">
                  <c:v>0.85897765219625399</c:v>
                </c:pt>
                <c:pt idx="3315">
                  <c:v>0.85923452350372898</c:v>
                </c:pt>
                <c:pt idx="3316">
                  <c:v>0.85949139481120396</c:v>
                </c:pt>
                <c:pt idx="3317">
                  <c:v>0.85974826611867905</c:v>
                </c:pt>
                <c:pt idx="3318">
                  <c:v>0.86000513742615403</c:v>
                </c:pt>
                <c:pt idx="3319">
                  <c:v>0.86026200873362901</c:v>
                </c:pt>
                <c:pt idx="3320">
                  <c:v>0.860518880041104</c:v>
                </c:pt>
                <c:pt idx="3321">
                  <c:v>0.86077575134857898</c:v>
                </c:pt>
                <c:pt idx="3322">
                  <c:v>0.86103262265605396</c:v>
                </c:pt>
                <c:pt idx="3323">
                  <c:v>0.86128949396352905</c:v>
                </c:pt>
                <c:pt idx="3324">
                  <c:v>0.86154636527100403</c:v>
                </c:pt>
                <c:pt idx="3325">
                  <c:v>0.86180323657847901</c:v>
                </c:pt>
                <c:pt idx="3326">
                  <c:v>0.862060107885954</c:v>
                </c:pt>
                <c:pt idx="3327">
                  <c:v>0.86231697919342898</c:v>
                </c:pt>
                <c:pt idx="3328">
                  <c:v>0.86257385050090396</c:v>
                </c:pt>
                <c:pt idx="3329">
                  <c:v>0.86283072180837805</c:v>
                </c:pt>
                <c:pt idx="3330">
                  <c:v>0.86308759311585304</c:v>
                </c:pt>
                <c:pt idx="3331">
                  <c:v>0.86334446442332802</c:v>
                </c:pt>
                <c:pt idx="3332">
                  <c:v>0.863601335730803</c:v>
                </c:pt>
                <c:pt idx="3333">
                  <c:v>0.86385820703827798</c:v>
                </c:pt>
                <c:pt idx="3334">
                  <c:v>0.86411507834575296</c:v>
                </c:pt>
                <c:pt idx="3335">
                  <c:v>0.86437194965322806</c:v>
                </c:pt>
                <c:pt idx="3336">
                  <c:v>0.86462882096070304</c:v>
                </c:pt>
                <c:pt idx="3337">
                  <c:v>0.86488569226817802</c:v>
                </c:pt>
                <c:pt idx="3338">
                  <c:v>0.865142563575653</c:v>
                </c:pt>
                <c:pt idx="3339">
                  <c:v>0.86539943488312798</c:v>
                </c:pt>
                <c:pt idx="3340">
                  <c:v>0.86565630619060296</c:v>
                </c:pt>
                <c:pt idx="3341">
                  <c:v>0.86591317749807795</c:v>
                </c:pt>
                <c:pt idx="3342">
                  <c:v>0.86617004880555304</c:v>
                </c:pt>
                <c:pt idx="3343">
                  <c:v>0.86642692011302802</c:v>
                </c:pt>
                <c:pt idx="3344">
                  <c:v>0.866683791420503</c:v>
                </c:pt>
                <c:pt idx="3345">
                  <c:v>0.86694066272797798</c:v>
                </c:pt>
                <c:pt idx="3346">
                  <c:v>0.86719753403545297</c:v>
                </c:pt>
                <c:pt idx="3347">
                  <c:v>0.86745440534292795</c:v>
                </c:pt>
                <c:pt idx="3348">
                  <c:v>0.86771127665040304</c:v>
                </c:pt>
                <c:pt idx="3349">
                  <c:v>0.86796814795787802</c:v>
                </c:pt>
                <c:pt idx="3350">
                  <c:v>0.868225019265352</c:v>
                </c:pt>
                <c:pt idx="3351">
                  <c:v>0.86848189057282699</c:v>
                </c:pt>
                <c:pt idx="3352">
                  <c:v>0.86873876188030197</c:v>
                </c:pt>
                <c:pt idx="3353">
                  <c:v>0.86899563318777695</c:v>
                </c:pt>
                <c:pt idx="3354">
                  <c:v>0.86925250449525204</c:v>
                </c:pt>
                <c:pt idx="3355">
                  <c:v>0.86950937580272702</c:v>
                </c:pt>
                <c:pt idx="3356">
                  <c:v>0.86976624711020201</c:v>
                </c:pt>
                <c:pt idx="3357">
                  <c:v>0.87002311841767699</c:v>
                </c:pt>
                <c:pt idx="3358">
                  <c:v>0.87027998972515197</c:v>
                </c:pt>
                <c:pt idx="3359">
                  <c:v>0.87053686103262695</c:v>
                </c:pt>
                <c:pt idx="3360">
                  <c:v>0.87079373234010204</c:v>
                </c:pt>
                <c:pt idx="3361">
                  <c:v>0.87105060364757703</c:v>
                </c:pt>
                <c:pt idx="3362">
                  <c:v>0.87130747495505201</c:v>
                </c:pt>
                <c:pt idx="3363">
                  <c:v>0.87156434626252699</c:v>
                </c:pt>
                <c:pt idx="3364">
                  <c:v>0.87182121757000197</c:v>
                </c:pt>
                <c:pt idx="3365">
                  <c:v>0.87207808887747695</c:v>
                </c:pt>
                <c:pt idx="3366">
                  <c:v>0.87233496018495205</c:v>
                </c:pt>
                <c:pt idx="3367">
                  <c:v>0.87259183149242703</c:v>
                </c:pt>
                <c:pt idx="3368">
                  <c:v>0.87284870279990201</c:v>
                </c:pt>
                <c:pt idx="3369">
                  <c:v>0.87310557410737699</c:v>
                </c:pt>
                <c:pt idx="3370">
                  <c:v>0.87336244541485197</c:v>
                </c:pt>
                <c:pt idx="3371">
                  <c:v>0.87361931672232696</c:v>
                </c:pt>
                <c:pt idx="3372">
                  <c:v>0.87387618802980105</c:v>
                </c:pt>
                <c:pt idx="3373">
                  <c:v>0.87413305933727603</c:v>
                </c:pt>
                <c:pt idx="3374">
                  <c:v>0.87438993064475101</c:v>
                </c:pt>
                <c:pt idx="3375">
                  <c:v>0.87464680195222599</c:v>
                </c:pt>
                <c:pt idx="3376">
                  <c:v>0.87490367325970098</c:v>
                </c:pt>
                <c:pt idx="3377">
                  <c:v>0.87516054456717596</c:v>
                </c:pt>
                <c:pt idx="3378">
                  <c:v>0.87541741587465105</c:v>
                </c:pt>
                <c:pt idx="3379">
                  <c:v>0.87567428718212603</c:v>
                </c:pt>
                <c:pt idx="3380">
                  <c:v>0.87593115848960101</c:v>
                </c:pt>
                <c:pt idx="3381">
                  <c:v>0.876188029797076</c:v>
                </c:pt>
                <c:pt idx="3382">
                  <c:v>0.87644490110455098</c:v>
                </c:pt>
                <c:pt idx="3383">
                  <c:v>0.87670177241202596</c:v>
                </c:pt>
                <c:pt idx="3384">
                  <c:v>0.87695864371950105</c:v>
                </c:pt>
                <c:pt idx="3385">
                  <c:v>0.87721551502697603</c:v>
                </c:pt>
                <c:pt idx="3386">
                  <c:v>0.87747238633445102</c:v>
                </c:pt>
                <c:pt idx="3387">
                  <c:v>0.877729257641926</c:v>
                </c:pt>
                <c:pt idx="3388">
                  <c:v>0.87798612894940098</c:v>
                </c:pt>
                <c:pt idx="3389">
                  <c:v>0.87824300025687596</c:v>
                </c:pt>
                <c:pt idx="3390">
                  <c:v>0.87849987156435005</c:v>
                </c:pt>
                <c:pt idx="3391">
                  <c:v>0.87875674287182504</c:v>
                </c:pt>
                <c:pt idx="3392">
                  <c:v>0.87901361417930002</c:v>
                </c:pt>
                <c:pt idx="3393">
                  <c:v>0.879270485486775</c:v>
                </c:pt>
                <c:pt idx="3394">
                  <c:v>0.87952735679424998</c:v>
                </c:pt>
                <c:pt idx="3395">
                  <c:v>0.87978422810172496</c:v>
                </c:pt>
                <c:pt idx="3396">
                  <c:v>0.88004109940919995</c:v>
                </c:pt>
                <c:pt idx="3397">
                  <c:v>0.88029797071667504</c:v>
                </c:pt>
                <c:pt idx="3398">
                  <c:v>0.88055484202415002</c:v>
                </c:pt>
                <c:pt idx="3399">
                  <c:v>0.880811713331625</c:v>
                </c:pt>
                <c:pt idx="3400">
                  <c:v>0.88106858463909998</c:v>
                </c:pt>
                <c:pt idx="3401">
                  <c:v>0.88132545594657496</c:v>
                </c:pt>
                <c:pt idx="3402">
                  <c:v>0.88158232725404995</c:v>
                </c:pt>
                <c:pt idx="3403">
                  <c:v>0.88183919856152504</c:v>
                </c:pt>
                <c:pt idx="3404">
                  <c:v>0.88209606986900002</c:v>
                </c:pt>
                <c:pt idx="3405">
                  <c:v>0.882352941176475</c:v>
                </c:pt>
                <c:pt idx="3406">
                  <c:v>0.88260981248394998</c:v>
                </c:pt>
                <c:pt idx="3407">
                  <c:v>0.88286668379142497</c:v>
                </c:pt>
                <c:pt idx="3408">
                  <c:v>0.88312355509889895</c:v>
                </c:pt>
                <c:pt idx="3409">
                  <c:v>0.88338042640637404</c:v>
                </c:pt>
                <c:pt idx="3410">
                  <c:v>0.88363729771384902</c:v>
                </c:pt>
                <c:pt idx="3411">
                  <c:v>0.88389416902132401</c:v>
                </c:pt>
                <c:pt idx="3412">
                  <c:v>0.88415104032879899</c:v>
                </c:pt>
                <c:pt idx="3413">
                  <c:v>0.88440791163627397</c:v>
                </c:pt>
                <c:pt idx="3414">
                  <c:v>0.88466478294374895</c:v>
                </c:pt>
                <c:pt idx="3415">
                  <c:v>0.88492165425122404</c:v>
                </c:pt>
                <c:pt idx="3416">
                  <c:v>0.88517852555869903</c:v>
                </c:pt>
                <c:pt idx="3417">
                  <c:v>0.88543539686617401</c:v>
                </c:pt>
                <c:pt idx="3418">
                  <c:v>0.88569226817364899</c:v>
                </c:pt>
                <c:pt idx="3419">
                  <c:v>0.88594913948112397</c:v>
                </c:pt>
                <c:pt idx="3420">
                  <c:v>0.88620601078859895</c:v>
                </c:pt>
                <c:pt idx="3421">
                  <c:v>0.88646288209607405</c:v>
                </c:pt>
                <c:pt idx="3422">
                  <c:v>0.88671975340354903</c:v>
                </c:pt>
                <c:pt idx="3423">
                  <c:v>0.88697662471102401</c:v>
                </c:pt>
                <c:pt idx="3424">
                  <c:v>0.88723349601849899</c:v>
                </c:pt>
                <c:pt idx="3425">
                  <c:v>0.88749036732597397</c:v>
                </c:pt>
                <c:pt idx="3426">
                  <c:v>0.88774723863344895</c:v>
                </c:pt>
                <c:pt idx="3427">
                  <c:v>0.88800410994092305</c:v>
                </c:pt>
                <c:pt idx="3428">
                  <c:v>0.88826098124839803</c:v>
                </c:pt>
                <c:pt idx="3429">
                  <c:v>0.88851785255587301</c:v>
                </c:pt>
                <c:pt idx="3430">
                  <c:v>0.88877472386334799</c:v>
                </c:pt>
                <c:pt idx="3431">
                  <c:v>0.88903159517082297</c:v>
                </c:pt>
                <c:pt idx="3432">
                  <c:v>0.88928846647829796</c:v>
                </c:pt>
                <c:pt idx="3433">
                  <c:v>0.88954533778577305</c:v>
                </c:pt>
                <c:pt idx="3434">
                  <c:v>0.88980220909324803</c:v>
                </c:pt>
                <c:pt idx="3435">
                  <c:v>0.89005908040072301</c:v>
                </c:pt>
                <c:pt idx="3436">
                  <c:v>0.89031595170819799</c:v>
                </c:pt>
                <c:pt idx="3437">
                  <c:v>0.89057282301567298</c:v>
                </c:pt>
                <c:pt idx="3438">
                  <c:v>0.89082969432314796</c:v>
                </c:pt>
                <c:pt idx="3439">
                  <c:v>0.89108656563062305</c:v>
                </c:pt>
                <c:pt idx="3440">
                  <c:v>0.89134343693809803</c:v>
                </c:pt>
                <c:pt idx="3441">
                  <c:v>0.89160030824557301</c:v>
                </c:pt>
                <c:pt idx="3442">
                  <c:v>0.891857179553048</c:v>
                </c:pt>
                <c:pt idx="3443">
                  <c:v>0.89211405086052298</c:v>
                </c:pt>
                <c:pt idx="3444">
                  <c:v>0.89237092216799796</c:v>
                </c:pt>
                <c:pt idx="3445">
                  <c:v>0.89262779347547305</c:v>
                </c:pt>
                <c:pt idx="3446">
                  <c:v>0.89288466478294704</c:v>
                </c:pt>
                <c:pt idx="3447">
                  <c:v>0.89314153609042202</c:v>
                </c:pt>
                <c:pt idx="3448">
                  <c:v>0.893398407397897</c:v>
                </c:pt>
                <c:pt idx="3449">
                  <c:v>0.89365527870537198</c:v>
                </c:pt>
                <c:pt idx="3450">
                  <c:v>0.89391215001284696</c:v>
                </c:pt>
                <c:pt idx="3451">
                  <c:v>0.89416902132032205</c:v>
                </c:pt>
                <c:pt idx="3452">
                  <c:v>0.89442589262779704</c:v>
                </c:pt>
                <c:pt idx="3453">
                  <c:v>0.89468276393527202</c:v>
                </c:pt>
                <c:pt idx="3454">
                  <c:v>0.894939635242747</c:v>
                </c:pt>
                <c:pt idx="3455">
                  <c:v>0.89519650655022198</c:v>
                </c:pt>
                <c:pt idx="3456">
                  <c:v>0.89545337785769696</c:v>
                </c:pt>
                <c:pt idx="3457">
                  <c:v>0.89571024916517195</c:v>
                </c:pt>
                <c:pt idx="3458">
                  <c:v>0.89596712047264704</c:v>
                </c:pt>
                <c:pt idx="3459">
                  <c:v>0.89622399178012202</c:v>
                </c:pt>
                <c:pt idx="3460">
                  <c:v>0.896480863087597</c:v>
                </c:pt>
                <c:pt idx="3461">
                  <c:v>0.89673773439507198</c:v>
                </c:pt>
                <c:pt idx="3462">
                  <c:v>0.89699460570254697</c:v>
                </c:pt>
                <c:pt idx="3463">
                  <c:v>0.89725147701002195</c:v>
                </c:pt>
                <c:pt idx="3464">
                  <c:v>0.89750834831749604</c:v>
                </c:pt>
                <c:pt idx="3465">
                  <c:v>0.89776521962497102</c:v>
                </c:pt>
                <c:pt idx="3466">
                  <c:v>0.898022090932446</c:v>
                </c:pt>
                <c:pt idx="3467">
                  <c:v>0.89827896223992099</c:v>
                </c:pt>
                <c:pt idx="3468">
                  <c:v>0.89853583354739597</c:v>
                </c:pt>
                <c:pt idx="3469">
                  <c:v>0.89879270485487095</c:v>
                </c:pt>
                <c:pt idx="3470">
                  <c:v>0.89904957616234604</c:v>
                </c:pt>
                <c:pt idx="3471">
                  <c:v>0.89930644746982102</c:v>
                </c:pt>
                <c:pt idx="3472">
                  <c:v>0.89956331877729601</c:v>
                </c:pt>
                <c:pt idx="3473">
                  <c:v>0.89982019008477099</c:v>
                </c:pt>
                <c:pt idx="3474">
                  <c:v>0.90007706139224597</c:v>
                </c:pt>
                <c:pt idx="3475">
                  <c:v>0.90033393269972095</c:v>
                </c:pt>
                <c:pt idx="3476">
                  <c:v>0.90059080400719604</c:v>
                </c:pt>
                <c:pt idx="3477">
                  <c:v>0.90084767531467103</c:v>
                </c:pt>
                <c:pt idx="3478">
                  <c:v>0.90110454662214601</c:v>
                </c:pt>
                <c:pt idx="3479">
                  <c:v>0.90136141792962099</c:v>
                </c:pt>
                <c:pt idx="3480">
                  <c:v>0.90161828923709597</c:v>
                </c:pt>
                <c:pt idx="3481">
                  <c:v>0.90187516054457095</c:v>
                </c:pt>
                <c:pt idx="3482">
                  <c:v>0.90213203185204505</c:v>
                </c:pt>
                <c:pt idx="3483">
                  <c:v>0.90238890315952003</c:v>
                </c:pt>
                <c:pt idx="3484">
                  <c:v>0.90264577446699501</c:v>
                </c:pt>
                <c:pt idx="3485">
                  <c:v>0.90290264577446999</c:v>
                </c:pt>
                <c:pt idx="3486">
                  <c:v>0.90315951708194497</c:v>
                </c:pt>
                <c:pt idx="3487">
                  <c:v>0.90341638838941996</c:v>
                </c:pt>
                <c:pt idx="3488">
                  <c:v>0.90367325969689505</c:v>
                </c:pt>
                <c:pt idx="3489">
                  <c:v>0.90393013100437003</c:v>
                </c:pt>
                <c:pt idx="3490">
                  <c:v>0.90418700231184501</c:v>
                </c:pt>
                <c:pt idx="3491">
                  <c:v>0.90444387361931999</c:v>
                </c:pt>
                <c:pt idx="3492">
                  <c:v>0.90470074492679498</c:v>
                </c:pt>
                <c:pt idx="3493">
                  <c:v>0.90495761623426996</c:v>
                </c:pt>
                <c:pt idx="3494">
                  <c:v>0.90521448754174505</c:v>
                </c:pt>
                <c:pt idx="3495">
                  <c:v>0.90547135884922003</c:v>
                </c:pt>
                <c:pt idx="3496">
                  <c:v>0.90572823015669501</c:v>
                </c:pt>
                <c:pt idx="3497">
                  <c:v>0.90598510146417</c:v>
                </c:pt>
                <c:pt idx="3498">
                  <c:v>0.90624197277164498</c:v>
                </c:pt>
                <c:pt idx="3499">
                  <c:v>0.90649884407911996</c:v>
                </c:pt>
                <c:pt idx="3500">
                  <c:v>0.90675571538659405</c:v>
                </c:pt>
                <c:pt idx="3501">
                  <c:v>0.90701258669406903</c:v>
                </c:pt>
                <c:pt idx="3502">
                  <c:v>0.90726945800154402</c:v>
                </c:pt>
                <c:pt idx="3503">
                  <c:v>0.907526329309019</c:v>
                </c:pt>
                <c:pt idx="3504">
                  <c:v>0.90778320061649398</c:v>
                </c:pt>
                <c:pt idx="3505">
                  <c:v>0.90804007192396896</c:v>
                </c:pt>
                <c:pt idx="3506">
                  <c:v>0.90829694323144405</c:v>
                </c:pt>
                <c:pt idx="3507">
                  <c:v>0.90855381453891904</c:v>
                </c:pt>
                <c:pt idx="3508">
                  <c:v>0.90881068584639402</c:v>
                </c:pt>
                <c:pt idx="3509">
                  <c:v>0.909067557153869</c:v>
                </c:pt>
                <c:pt idx="3510">
                  <c:v>0.90932442846134398</c:v>
                </c:pt>
                <c:pt idx="3511">
                  <c:v>0.90958129976881896</c:v>
                </c:pt>
                <c:pt idx="3512">
                  <c:v>0.90983817107629394</c:v>
                </c:pt>
                <c:pt idx="3513">
                  <c:v>0.91009504238376904</c:v>
                </c:pt>
                <c:pt idx="3514">
                  <c:v>0.91035191369124402</c:v>
                </c:pt>
                <c:pt idx="3515">
                  <c:v>0.910608784998719</c:v>
                </c:pt>
                <c:pt idx="3516">
                  <c:v>0.91086565630619398</c:v>
                </c:pt>
                <c:pt idx="3517">
                  <c:v>0.91112252761366896</c:v>
                </c:pt>
                <c:pt idx="3518">
                  <c:v>0.91137939892114395</c:v>
                </c:pt>
                <c:pt idx="3519">
                  <c:v>0.91163627022861904</c:v>
                </c:pt>
                <c:pt idx="3520">
                  <c:v>0.91189314153609302</c:v>
                </c:pt>
                <c:pt idx="3521">
                  <c:v>0.912150012843568</c:v>
                </c:pt>
                <c:pt idx="3522">
                  <c:v>0.91240688415104299</c:v>
                </c:pt>
                <c:pt idx="3523">
                  <c:v>0.91266375545851797</c:v>
                </c:pt>
                <c:pt idx="3524">
                  <c:v>0.91292062676599295</c:v>
                </c:pt>
                <c:pt idx="3525">
                  <c:v>0.91317749807346804</c:v>
                </c:pt>
                <c:pt idx="3526">
                  <c:v>0.91343436938094302</c:v>
                </c:pt>
                <c:pt idx="3527">
                  <c:v>0.913691240688418</c:v>
                </c:pt>
                <c:pt idx="3528">
                  <c:v>0.91394811199589299</c:v>
                </c:pt>
                <c:pt idx="3529">
                  <c:v>0.91420498330336797</c:v>
                </c:pt>
                <c:pt idx="3530">
                  <c:v>0.91446185461084295</c:v>
                </c:pt>
                <c:pt idx="3531">
                  <c:v>0.91471872591831804</c:v>
                </c:pt>
                <c:pt idx="3532">
                  <c:v>0.91497559722579302</c:v>
                </c:pt>
                <c:pt idx="3533">
                  <c:v>0.91523246853326801</c:v>
                </c:pt>
                <c:pt idx="3534">
                  <c:v>0.91548933984074299</c:v>
                </c:pt>
                <c:pt idx="3535">
                  <c:v>0.91574621114821797</c:v>
                </c:pt>
                <c:pt idx="3536">
                  <c:v>0.91600308245569295</c:v>
                </c:pt>
                <c:pt idx="3537">
                  <c:v>0.91625995376316804</c:v>
                </c:pt>
                <c:pt idx="3538">
                  <c:v>0.91651682507064203</c:v>
                </c:pt>
                <c:pt idx="3539">
                  <c:v>0.91677369637811701</c:v>
                </c:pt>
                <c:pt idx="3540">
                  <c:v>0.91703056768559199</c:v>
                </c:pt>
                <c:pt idx="3541">
                  <c:v>0.91728743899306697</c:v>
                </c:pt>
                <c:pt idx="3542">
                  <c:v>0.91754431030054195</c:v>
                </c:pt>
                <c:pt idx="3543">
                  <c:v>0.91780118160801705</c:v>
                </c:pt>
                <c:pt idx="3544">
                  <c:v>0.91805805291549203</c:v>
                </c:pt>
                <c:pt idx="3545">
                  <c:v>0.91831492422296701</c:v>
                </c:pt>
                <c:pt idx="3546">
                  <c:v>0.91857179553044199</c:v>
                </c:pt>
                <c:pt idx="3547">
                  <c:v>0.91882866683791697</c:v>
                </c:pt>
                <c:pt idx="3548">
                  <c:v>0.91908553814539196</c:v>
                </c:pt>
                <c:pt idx="3549">
                  <c:v>0.91934240945286705</c:v>
                </c:pt>
                <c:pt idx="3550">
                  <c:v>0.91959928076034203</c:v>
                </c:pt>
                <c:pt idx="3551">
                  <c:v>0.91985615206781701</c:v>
                </c:pt>
                <c:pt idx="3552">
                  <c:v>0.92011302337529199</c:v>
                </c:pt>
                <c:pt idx="3553">
                  <c:v>0.92036989468276698</c:v>
                </c:pt>
                <c:pt idx="3554">
                  <c:v>0.92062676599024196</c:v>
                </c:pt>
                <c:pt idx="3555">
                  <c:v>0.92088363729771705</c:v>
                </c:pt>
                <c:pt idx="3556">
                  <c:v>0.92114050860519103</c:v>
                </c:pt>
                <c:pt idx="3557">
                  <c:v>0.92139737991266601</c:v>
                </c:pt>
                <c:pt idx="3558">
                  <c:v>0.921654251220141</c:v>
                </c:pt>
                <c:pt idx="3559">
                  <c:v>0.92191112252761598</c:v>
                </c:pt>
                <c:pt idx="3560">
                  <c:v>0.92216799383509096</c:v>
                </c:pt>
                <c:pt idx="3561">
                  <c:v>0.92242486514256605</c:v>
                </c:pt>
                <c:pt idx="3562">
                  <c:v>0.92268173645004103</c:v>
                </c:pt>
                <c:pt idx="3563">
                  <c:v>0.92293860775751602</c:v>
                </c:pt>
                <c:pt idx="3564">
                  <c:v>0.923195479064991</c:v>
                </c:pt>
                <c:pt idx="3565">
                  <c:v>0.92345235037246598</c:v>
                </c:pt>
                <c:pt idx="3566">
                  <c:v>0.92370922167994096</c:v>
                </c:pt>
                <c:pt idx="3567">
                  <c:v>0.92396609298741605</c:v>
                </c:pt>
                <c:pt idx="3568">
                  <c:v>0.92422296429489104</c:v>
                </c:pt>
                <c:pt idx="3569">
                  <c:v>0.92447983560236602</c:v>
                </c:pt>
                <c:pt idx="3570">
                  <c:v>0.924736706909841</c:v>
                </c:pt>
                <c:pt idx="3571">
                  <c:v>0.92499357821731598</c:v>
                </c:pt>
                <c:pt idx="3572">
                  <c:v>0.92525044952479096</c:v>
                </c:pt>
                <c:pt idx="3573">
                  <c:v>0.92550732083226595</c:v>
                </c:pt>
                <c:pt idx="3574">
                  <c:v>0.92576419213974104</c:v>
                </c:pt>
                <c:pt idx="3575">
                  <c:v>0.92602106344721502</c:v>
                </c:pt>
                <c:pt idx="3576">
                  <c:v>0.92627793475469</c:v>
                </c:pt>
                <c:pt idx="3577">
                  <c:v>0.92653480606216498</c:v>
                </c:pt>
                <c:pt idx="3578">
                  <c:v>0.92679167736963997</c:v>
                </c:pt>
                <c:pt idx="3579">
                  <c:v>0.92704854867711495</c:v>
                </c:pt>
                <c:pt idx="3580">
                  <c:v>0.92730541998459004</c:v>
                </c:pt>
                <c:pt idx="3581">
                  <c:v>0.92756229129206502</c:v>
                </c:pt>
                <c:pt idx="3582">
                  <c:v>0.92781916259954</c:v>
                </c:pt>
                <c:pt idx="3583">
                  <c:v>0.92807603390701499</c:v>
                </c:pt>
                <c:pt idx="3584">
                  <c:v>0.92833290521448997</c:v>
                </c:pt>
                <c:pt idx="3585">
                  <c:v>0.92858977652196495</c:v>
                </c:pt>
                <c:pt idx="3586">
                  <c:v>0.92884664782944004</c:v>
                </c:pt>
                <c:pt idx="3587">
                  <c:v>0.92910351913691502</c:v>
                </c:pt>
                <c:pt idx="3588">
                  <c:v>0.92936039044439001</c:v>
                </c:pt>
                <c:pt idx="3589">
                  <c:v>0.92961726175186499</c:v>
                </c:pt>
                <c:pt idx="3590">
                  <c:v>0.92987413305933997</c:v>
                </c:pt>
                <c:pt idx="3591">
                  <c:v>0.93013100436681495</c:v>
                </c:pt>
                <c:pt idx="3592">
                  <c:v>0.93038787567429004</c:v>
                </c:pt>
                <c:pt idx="3593">
                  <c:v>0.93064474698176503</c:v>
                </c:pt>
                <c:pt idx="3594">
                  <c:v>0.93090161828923901</c:v>
                </c:pt>
                <c:pt idx="3595">
                  <c:v>0.93115848959671399</c:v>
                </c:pt>
                <c:pt idx="3596">
                  <c:v>0.93141536090418897</c:v>
                </c:pt>
                <c:pt idx="3597">
                  <c:v>0.93167223221166395</c:v>
                </c:pt>
                <c:pt idx="3598">
                  <c:v>0.93192910351913905</c:v>
                </c:pt>
                <c:pt idx="3599">
                  <c:v>0.93218597482661403</c:v>
                </c:pt>
                <c:pt idx="3600">
                  <c:v>0.93244284613408901</c:v>
                </c:pt>
                <c:pt idx="3601">
                  <c:v>0.93269971744156399</c:v>
                </c:pt>
                <c:pt idx="3602">
                  <c:v>0.93295658874903897</c:v>
                </c:pt>
                <c:pt idx="3603">
                  <c:v>0.93321346005651395</c:v>
                </c:pt>
                <c:pt idx="3604">
                  <c:v>0.93347033136398905</c:v>
                </c:pt>
                <c:pt idx="3605">
                  <c:v>0.93372720267146403</c:v>
                </c:pt>
                <c:pt idx="3606">
                  <c:v>0.93398407397893901</c:v>
                </c:pt>
                <c:pt idx="3607">
                  <c:v>0.93424094528641399</c:v>
                </c:pt>
                <c:pt idx="3608">
                  <c:v>0.93449781659388897</c:v>
                </c:pt>
                <c:pt idx="3609">
                  <c:v>0.93475468790136396</c:v>
                </c:pt>
                <c:pt idx="3610">
                  <c:v>0.93501155920883905</c:v>
                </c:pt>
                <c:pt idx="3611">
                  <c:v>0.93526843051631403</c:v>
                </c:pt>
                <c:pt idx="3612">
                  <c:v>0.93552530182378801</c:v>
                </c:pt>
                <c:pt idx="3613">
                  <c:v>0.935782173131263</c:v>
                </c:pt>
                <c:pt idx="3614">
                  <c:v>0.93603904443873798</c:v>
                </c:pt>
                <c:pt idx="3615">
                  <c:v>0.93629591574621296</c:v>
                </c:pt>
                <c:pt idx="3616">
                  <c:v>0.93655278705368805</c:v>
                </c:pt>
                <c:pt idx="3617">
                  <c:v>0.93680965836116303</c:v>
                </c:pt>
                <c:pt idx="3618">
                  <c:v>0.93706652966863802</c:v>
                </c:pt>
                <c:pt idx="3619">
                  <c:v>0.937323400976113</c:v>
                </c:pt>
                <c:pt idx="3620">
                  <c:v>0.93758027228358798</c:v>
                </c:pt>
                <c:pt idx="3621">
                  <c:v>0.93783714359106296</c:v>
                </c:pt>
                <c:pt idx="3622">
                  <c:v>0.93809401489853805</c:v>
                </c:pt>
                <c:pt idx="3623">
                  <c:v>0.93835088620601304</c:v>
                </c:pt>
                <c:pt idx="3624">
                  <c:v>0.93860775751348802</c:v>
                </c:pt>
                <c:pt idx="3625">
                  <c:v>0.938864628820963</c:v>
                </c:pt>
                <c:pt idx="3626">
                  <c:v>0.93912150012843798</c:v>
                </c:pt>
                <c:pt idx="3627">
                  <c:v>0.93937837143591296</c:v>
                </c:pt>
                <c:pt idx="3628">
                  <c:v>0.93963524274338805</c:v>
                </c:pt>
                <c:pt idx="3629">
                  <c:v>0.93989211405086304</c:v>
                </c:pt>
                <c:pt idx="3630">
                  <c:v>0.94014898535833702</c:v>
                </c:pt>
                <c:pt idx="3631">
                  <c:v>0.940405856665812</c:v>
                </c:pt>
                <c:pt idx="3632">
                  <c:v>0.94066272797328698</c:v>
                </c:pt>
                <c:pt idx="3633">
                  <c:v>0.94091959928076196</c:v>
                </c:pt>
                <c:pt idx="3634">
                  <c:v>0.94117647058823695</c:v>
                </c:pt>
                <c:pt idx="3635">
                  <c:v>0.94143334189571204</c:v>
                </c:pt>
                <c:pt idx="3636">
                  <c:v>0.94169021320318702</c:v>
                </c:pt>
                <c:pt idx="3637">
                  <c:v>0.941947084510662</c:v>
                </c:pt>
                <c:pt idx="3638">
                  <c:v>0.94220395581813698</c:v>
                </c:pt>
                <c:pt idx="3639">
                  <c:v>0.94246082712561197</c:v>
                </c:pt>
                <c:pt idx="3640">
                  <c:v>0.94271769843308695</c:v>
                </c:pt>
                <c:pt idx="3641">
                  <c:v>0.94297456974056204</c:v>
                </c:pt>
                <c:pt idx="3642">
                  <c:v>0.94323144104803702</c:v>
                </c:pt>
                <c:pt idx="3643">
                  <c:v>0.943488312355512</c:v>
                </c:pt>
                <c:pt idx="3644">
                  <c:v>0.94374518366298699</c:v>
                </c:pt>
                <c:pt idx="3645">
                  <c:v>0.94400205497046197</c:v>
                </c:pt>
                <c:pt idx="3646">
                  <c:v>0.94425892627793695</c:v>
                </c:pt>
                <c:pt idx="3647">
                  <c:v>0.94451579758541204</c:v>
                </c:pt>
                <c:pt idx="3648">
                  <c:v>0.94477266889288702</c:v>
                </c:pt>
                <c:pt idx="3649">
                  <c:v>0.94502954020036101</c:v>
                </c:pt>
                <c:pt idx="3650">
                  <c:v>0.94528641150783599</c:v>
                </c:pt>
                <c:pt idx="3651">
                  <c:v>0.94554328281531097</c:v>
                </c:pt>
                <c:pt idx="3652">
                  <c:v>0.94580015412278595</c:v>
                </c:pt>
                <c:pt idx="3653">
                  <c:v>0.94605702543026104</c:v>
                </c:pt>
                <c:pt idx="3654">
                  <c:v>0.94631389673773603</c:v>
                </c:pt>
                <c:pt idx="3655">
                  <c:v>0.94657076804521101</c:v>
                </c:pt>
                <c:pt idx="3656">
                  <c:v>0.94682763935268599</c:v>
                </c:pt>
                <c:pt idx="3657">
                  <c:v>0.94708451066016097</c:v>
                </c:pt>
                <c:pt idx="3658">
                  <c:v>0.94734138196763595</c:v>
                </c:pt>
                <c:pt idx="3659">
                  <c:v>0.94759825327511105</c:v>
                </c:pt>
                <c:pt idx="3660">
                  <c:v>0.94785512458258603</c:v>
                </c:pt>
                <c:pt idx="3661">
                  <c:v>0.94811199589006101</c:v>
                </c:pt>
                <c:pt idx="3662">
                  <c:v>0.94836886719753599</c:v>
                </c:pt>
                <c:pt idx="3663">
                  <c:v>0.94862573850501097</c:v>
                </c:pt>
                <c:pt idx="3664">
                  <c:v>0.94888260981248596</c:v>
                </c:pt>
                <c:pt idx="3665">
                  <c:v>0.94913948111996105</c:v>
                </c:pt>
                <c:pt idx="3666">
                  <c:v>0.94939635242743603</c:v>
                </c:pt>
                <c:pt idx="3667">
                  <c:v>0.94965322373491101</c:v>
                </c:pt>
                <c:pt idx="3668">
                  <c:v>0.94991009504238499</c:v>
                </c:pt>
                <c:pt idx="3669">
                  <c:v>0.95016696634985998</c:v>
                </c:pt>
                <c:pt idx="3670">
                  <c:v>0.95042383765733496</c:v>
                </c:pt>
                <c:pt idx="3671">
                  <c:v>0.95068070896481005</c:v>
                </c:pt>
                <c:pt idx="3672">
                  <c:v>0.95093758027228503</c:v>
                </c:pt>
                <c:pt idx="3673">
                  <c:v>0.95119445157976001</c:v>
                </c:pt>
                <c:pt idx="3674">
                  <c:v>0.951451322887235</c:v>
                </c:pt>
                <c:pt idx="3675">
                  <c:v>0.95170819419470998</c:v>
                </c:pt>
                <c:pt idx="3676">
                  <c:v>0.95196506550218496</c:v>
                </c:pt>
                <c:pt idx="3677">
                  <c:v>0.95222193680966005</c:v>
                </c:pt>
                <c:pt idx="3678">
                  <c:v>0.95247880811713503</c:v>
                </c:pt>
                <c:pt idx="3679">
                  <c:v>0.95273567942461002</c:v>
                </c:pt>
                <c:pt idx="3680">
                  <c:v>0.952992550732085</c:v>
                </c:pt>
                <c:pt idx="3681">
                  <c:v>0.95324942203955998</c:v>
                </c:pt>
                <c:pt idx="3682">
                  <c:v>0.95350629334703496</c:v>
                </c:pt>
                <c:pt idx="3683">
                  <c:v>0.95376316465451005</c:v>
                </c:pt>
                <c:pt idx="3684">
                  <c:v>0.95402003596198504</c:v>
                </c:pt>
                <c:pt idx="3685">
                  <c:v>0.95427690726946002</c:v>
                </c:pt>
                <c:pt idx="3686">
                  <c:v>0.954533778576934</c:v>
                </c:pt>
                <c:pt idx="3687">
                  <c:v>0.95479064988440898</c:v>
                </c:pt>
                <c:pt idx="3688">
                  <c:v>0.95504752119188396</c:v>
                </c:pt>
                <c:pt idx="3689">
                  <c:v>0.95530439249935895</c:v>
                </c:pt>
                <c:pt idx="3690">
                  <c:v>0.95556126380683404</c:v>
                </c:pt>
                <c:pt idx="3691">
                  <c:v>0.95581813511430902</c:v>
                </c:pt>
                <c:pt idx="3692">
                  <c:v>0.956075006421784</c:v>
                </c:pt>
                <c:pt idx="3693">
                  <c:v>0.95633187772925898</c:v>
                </c:pt>
                <c:pt idx="3694">
                  <c:v>0.95658874903673397</c:v>
                </c:pt>
                <c:pt idx="3695">
                  <c:v>0.95684562034420895</c:v>
                </c:pt>
                <c:pt idx="3696">
                  <c:v>0.95710249165168404</c:v>
                </c:pt>
                <c:pt idx="3697">
                  <c:v>0.95735936295915902</c:v>
                </c:pt>
                <c:pt idx="3698">
                  <c:v>0.957616234266634</c:v>
                </c:pt>
                <c:pt idx="3699">
                  <c:v>0.95787310557410899</c:v>
                </c:pt>
                <c:pt idx="3700">
                  <c:v>0.95812997688158397</c:v>
                </c:pt>
                <c:pt idx="3701">
                  <c:v>0.95838684818905895</c:v>
                </c:pt>
                <c:pt idx="3702">
                  <c:v>0.95864371949653404</c:v>
                </c:pt>
                <c:pt idx="3703">
                  <c:v>0.95890059080400902</c:v>
                </c:pt>
                <c:pt idx="3704">
                  <c:v>0.95915746211148301</c:v>
                </c:pt>
                <c:pt idx="3705">
                  <c:v>0.95941433341895799</c:v>
                </c:pt>
                <c:pt idx="3706">
                  <c:v>0.95967120472643297</c:v>
                </c:pt>
                <c:pt idx="3707">
                  <c:v>0.95992807603390795</c:v>
                </c:pt>
                <c:pt idx="3708">
                  <c:v>0.96018494734138304</c:v>
                </c:pt>
                <c:pt idx="3709">
                  <c:v>0.96044181864885803</c:v>
                </c:pt>
                <c:pt idx="3710">
                  <c:v>0.96069868995633301</c:v>
                </c:pt>
                <c:pt idx="3711">
                  <c:v>0.96095556126380799</c:v>
                </c:pt>
                <c:pt idx="3712">
                  <c:v>0.96121243257128297</c:v>
                </c:pt>
                <c:pt idx="3713">
                  <c:v>0.96146930387875795</c:v>
                </c:pt>
                <c:pt idx="3714">
                  <c:v>0.96172617518623305</c:v>
                </c:pt>
                <c:pt idx="3715">
                  <c:v>0.96198304649370803</c:v>
                </c:pt>
                <c:pt idx="3716">
                  <c:v>0.96223991780118301</c:v>
                </c:pt>
                <c:pt idx="3717">
                  <c:v>0.96249678910865799</c:v>
                </c:pt>
                <c:pt idx="3718">
                  <c:v>0.96275366041613297</c:v>
                </c:pt>
                <c:pt idx="3719">
                  <c:v>0.96301053172360795</c:v>
                </c:pt>
                <c:pt idx="3720">
                  <c:v>0.96326740303108305</c:v>
                </c:pt>
                <c:pt idx="3721">
                  <c:v>0.96352427433855803</c:v>
                </c:pt>
                <c:pt idx="3722">
                  <c:v>0.96378114564603301</c:v>
                </c:pt>
                <c:pt idx="3723">
                  <c:v>0.96403801695350699</c:v>
                </c:pt>
                <c:pt idx="3724">
                  <c:v>0.96429488826098197</c:v>
                </c:pt>
                <c:pt idx="3725">
                  <c:v>0.96455175956845696</c:v>
                </c:pt>
                <c:pt idx="3726">
                  <c:v>0.96480863087593205</c:v>
                </c:pt>
                <c:pt idx="3727">
                  <c:v>0.96506550218340703</c:v>
                </c:pt>
                <c:pt idx="3728">
                  <c:v>0.96532237349088201</c:v>
                </c:pt>
                <c:pt idx="3729">
                  <c:v>0.96557924479835699</c:v>
                </c:pt>
                <c:pt idx="3730">
                  <c:v>0.96583611610583198</c:v>
                </c:pt>
                <c:pt idx="3731">
                  <c:v>0.96609298741330696</c:v>
                </c:pt>
                <c:pt idx="3732">
                  <c:v>0.96634985872078205</c:v>
                </c:pt>
                <c:pt idx="3733">
                  <c:v>0.96660673002825703</c:v>
                </c:pt>
                <c:pt idx="3734">
                  <c:v>0.96686360133573201</c:v>
                </c:pt>
                <c:pt idx="3735">
                  <c:v>0.967120472643207</c:v>
                </c:pt>
                <c:pt idx="3736">
                  <c:v>0.96737734395068198</c:v>
                </c:pt>
                <c:pt idx="3737">
                  <c:v>0.96763421525815696</c:v>
                </c:pt>
                <c:pt idx="3738">
                  <c:v>0.96789108656563205</c:v>
                </c:pt>
                <c:pt idx="3739">
                  <c:v>0.96814795787310703</c:v>
                </c:pt>
                <c:pt idx="3740">
                  <c:v>0.96840482918058202</c:v>
                </c:pt>
                <c:pt idx="3741">
                  <c:v>0.968661700488057</c:v>
                </c:pt>
                <c:pt idx="3742">
                  <c:v>0.96891857179553098</c:v>
                </c:pt>
                <c:pt idx="3743">
                  <c:v>0.96917544310300596</c:v>
                </c:pt>
                <c:pt idx="3744">
                  <c:v>0.96943231441048106</c:v>
                </c:pt>
                <c:pt idx="3745">
                  <c:v>0.96968918571795604</c:v>
                </c:pt>
                <c:pt idx="3746">
                  <c:v>0.96994605702543102</c:v>
                </c:pt>
                <c:pt idx="3747">
                  <c:v>0.970202928332906</c:v>
                </c:pt>
                <c:pt idx="3748">
                  <c:v>0.97045979964038098</c:v>
                </c:pt>
                <c:pt idx="3749">
                  <c:v>0.97071667094785596</c:v>
                </c:pt>
                <c:pt idx="3750">
                  <c:v>0.97097354225533095</c:v>
                </c:pt>
                <c:pt idx="3751">
                  <c:v>0.97123041356280604</c:v>
                </c:pt>
                <c:pt idx="3752">
                  <c:v>0.97148728487028102</c:v>
                </c:pt>
                <c:pt idx="3753">
                  <c:v>0.971744156177756</c:v>
                </c:pt>
                <c:pt idx="3754">
                  <c:v>0.97200102748523098</c:v>
                </c:pt>
                <c:pt idx="3755">
                  <c:v>0.97225789879270597</c:v>
                </c:pt>
                <c:pt idx="3756">
                  <c:v>0.97251477010018095</c:v>
                </c:pt>
                <c:pt idx="3757">
                  <c:v>0.97277164140765604</c:v>
                </c:pt>
                <c:pt idx="3758">
                  <c:v>0.97302851271513102</c:v>
                </c:pt>
                <c:pt idx="3759">
                  <c:v>0.973285384022606</c:v>
                </c:pt>
                <c:pt idx="3760">
                  <c:v>0.97354225533008099</c:v>
                </c:pt>
                <c:pt idx="3761">
                  <c:v>0.97379912663755497</c:v>
                </c:pt>
                <c:pt idx="3762">
                  <c:v>0.97405599794502995</c:v>
                </c:pt>
                <c:pt idx="3763">
                  <c:v>0.97431286925250504</c:v>
                </c:pt>
                <c:pt idx="3764">
                  <c:v>0.97456974055998002</c:v>
                </c:pt>
                <c:pt idx="3765">
                  <c:v>0.97482661186745501</c:v>
                </c:pt>
                <c:pt idx="3766">
                  <c:v>0.97508348317492999</c:v>
                </c:pt>
                <c:pt idx="3767">
                  <c:v>0.97534035448240497</c:v>
                </c:pt>
                <c:pt idx="3768">
                  <c:v>0.97559722578987995</c:v>
                </c:pt>
                <c:pt idx="3769">
                  <c:v>0.97585409709735504</c:v>
                </c:pt>
                <c:pt idx="3770">
                  <c:v>0.97611096840483003</c:v>
                </c:pt>
                <c:pt idx="3771">
                  <c:v>0.97636783971230501</c:v>
                </c:pt>
                <c:pt idx="3772">
                  <c:v>0.97662471101977999</c:v>
                </c:pt>
                <c:pt idx="3773">
                  <c:v>0.97688158232725497</c:v>
                </c:pt>
                <c:pt idx="3774">
                  <c:v>0.97713845363472995</c:v>
                </c:pt>
                <c:pt idx="3775">
                  <c:v>0.97739532494220505</c:v>
                </c:pt>
                <c:pt idx="3776">
                  <c:v>0.97765219624968003</c:v>
                </c:pt>
                <c:pt idx="3777">
                  <c:v>0.97790906755715501</c:v>
                </c:pt>
                <c:pt idx="3778">
                  <c:v>0.97816593886462999</c:v>
                </c:pt>
                <c:pt idx="3779">
                  <c:v>0.97842281017210497</c:v>
                </c:pt>
                <c:pt idx="3780">
                  <c:v>0.97867968147957896</c:v>
                </c:pt>
                <c:pt idx="3781">
                  <c:v>0.97893655278705405</c:v>
                </c:pt>
                <c:pt idx="3782">
                  <c:v>0.97919342409452903</c:v>
                </c:pt>
                <c:pt idx="3783">
                  <c:v>0.97945029540200401</c:v>
                </c:pt>
                <c:pt idx="3784">
                  <c:v>0.97970716670947899</c:v>
                </c:pt>
                <c:pt idx="3785">
                  <c:v>0.97996403801695398</c:v>
                </c:pt>
                <c:pt idx="3786">
                  <c:v>0.98022090932442896</c:v>
                </c:pt>
                <c:pt idx="3787">
                  <c:v>0.98047778063190405</c:v>
                </c:pt>
                <c:pt idx="3788">
                  <c:v>0.98073465193937903</c:v>
                </c:pt>
                <c:pt idx="3789">
                  <c:v>0.98099152324685401</c:v>
                </c:pt>
                <c:pt idx="3790">
                  <c:v>0.981248394554329</c:v>
                </c:pt>
                <c:pt idx="3791">
                  <c:v>0.98150526586180398</c:v>
                </c:pt>
                <c:pt idx="3792">
                  <c:v>0.98176213716927896</c:v>
                </c:pt>
                <c:pt idx="3793">
                  <c:v>0.98201900847675405</c:v>
                </c:pt>
                <c:pt idx="3794">
                  <c:v>0.98227587978422903</c:v>
                </c:pt>
                <c:pt idx="3795">
                  <c:v>0.98253275109170402</c:v>
                </c:pt>
                <c:pt idx="3796">
                  <c:v>0.982789622399179</c:v>
                </c:pt>
                <c:pt idx="3797">
                  <c:v>0.98304649370665398</c:v>
                </c:pt>
                <c:pt idx="3798">
                  <c:v>0.98330336501412896</c:v>
                </c:pt>
                <c:pt idx="3799">
                  <c:v>0.98356023632160305</c:v>
                </c:pt>
                <c:pt idx="3800">
                  <c:v>0.98381710762907804</c:v>
                </c:pt>
                <c:pt idx="3801">
                  <c:v>0.98407397893655302</c:v>
                </c:pt>
                <c:pt idx="3802">
                  <c:v>0.984330850244028</c:v>
                </c:pt>
                <c:pt idx="3803">
                  <c:v>0.98458772155150298</c:v>
                </c:pt>
                <c:pt idx="3804">
                  <c:v>0.98484459285897796</c:v>
                </c:pt>
                <c:pt idx="3805">
                  <c:v>0.98510146416645294</c:v>
                </c:pt>
                <c:pt idx="3806">
                  <c:v>0.98535833547392804</c:v>
                </c:pt>
                <c:pt idx="3807">
                  <c:v>0.98561520678140302</c:v>
                </c:pt>
                <c:pt idx="3808">
                  <c:v>0.985872078088878</c:v>
                </c:pt>
                <c:pt idx="3809">
                  <c:v>0.98612894939635298</c:v>
                </c:pt>
                <c:pt idx="3810">
                  <c:v>0.98638582070382796</c:v>
                </c:pt>
                <c:pt idx="3811">
                  <c:v>0.98664269201130295</c:v>
                </c:pt>
                <c:pt idx="3812">
                  <c:v>0.98689956331877804</c:v>
                </c:pt>
                <c:pt idx="3813">
                  <c:v>0.98715643462625302</c:v>
                </c:pt>
                <c:pt idx="3814">
                  <c:v>0.987413305933728</c:v>
                </c:pt>
                <c:pt idx="3815">
                  <c:v>0.98767017724120298</c:v>
                </c:pt>
                <c:pt idx="3816">
                  <c:v>0.98792704854867797</c:v>
                </c:pt>
                <c:pt idx="3817">
                  <c:v>0.98818391985615295</c:v>
                </c:pt>
                <c:pt idx="3818">
                  <c:v>0.98844079116362704</c:v>
                </c:pt>
                <c:pt idx="3819">
                  <c:v>0.98869766247110202</c:v>
                </c:pt>
                <c:pt idx="3820">
                  <c:v>0.98895453377857701</c:v>
                </c:pt>
                <c:pt idx="3821">
                  <c:v>0.98921140508605199</c:v>
                </c:pt>
                <c:pt idx="3822">
                  <c:v>0.98946827639352697</c:v>
                </c:pt>
                <c:pt idx="3823">
                  <c:v>0.98972514770100195</c:v>
                </c:pt>
                <c:pt idx="3824">
                  <c:v>0.98998201900847704</c:v>
                </c:pt>
                <c:pt idx="3825">
                  <c:v>0.99023889031595203</c:v>
                </c:pt>
                <c:pt idx="3826">
                  <c:v>0.99049576162342701</c:v>
                </c:pt>
                <c:pt idx="3827">
                  <c:v>0.99075263293090199</c:v>
                </c:pt>
                <c:pt idx="3828">
                  <c:v>0.99100950423837697</c:v>
                </c:pt>
                <c:pt idx="3829">
                  <c:v>0.99126637554585195</c:v>
                </c:pt>
                <c:pt idx="3830">
                  <c:v>0.99152324685332704</c:v>
                </c:pt>
                <c:pt idx="3831">
                  <c:v>0.99178011816080203</c:v>
                </c:pt>
                <c:pt idx="3832">
                  <c:v>0.99203698946827701</c:v>
                </c:pt>
                <c:pt idx="3833">
                  <c:v>0.99229386077575199</c:v>
                </c:pt>
                <c:pt idx="3834">
                  <c:v>0.99255073208322697</c:v>
                </c:pt>
                <c:pt idx="3835">
                  <c:v>0.99280760339070195</c:v>
                </c:pt>
                <c:pt idx="3836">
                  <c:v>0.99306447469817705</c:v>
                </c:pt>
                <c:pt idx="3837">
                  <c:v>0.99332134600565103</c:v>
                </c:pt>
                <c:pt idx="3838">
                  <c:v>0.99357821731312601</c:v>
                </c:pt>
                <c:pt idx="3839">
                  <c:v>0.99383508862060099</c:v>
                </c:pt>
                <c:pt idx="3840">
                  <c:v>0.99409195992807597</c:v>
                </c:pt>
                <c:pt idx="3841">
                  <c:v>0.99434883123555096</c:v>
                </c:pt>
                <c:pt idx="3842">
                  <c:v>0.99460570254302605</c:v>
                </c:pt>
                <c:pt idx="3843">
                  <c:v>0.99486257385050103</c:v>
                </c:pt>
                <c:pt idx="3844">
                  <c:v>0.99511944515797601</c:v>
                </c:pt>
                <c:pt idx="3845">
                  <c:v>0.99537631646545099</c:v>
                </c:pt>
                <c:pt idx="3846">
                  <c:v>0.99563318777292598</c:v>
                </c:pt>
                <c:pt idx="3847">
                  <c:v>0.99589005908040096</c:v>
                </c:pt>
                <c:pt idx="3848">
                  <c:v>0.99614693038787605</c:v>
                </c:pt>
                <c:pt idx="3849">
                  <c:v>0.99640380169535103</c:v>
                </c:pt>
                <c:pt idx="3850">
                  <c:v>0.99666067300282601</c:v>
                </c:pt>
                <c:pt idx="3851">
                  <c:v>0.996917544310301</c:v>
                </c:pt>
                <c:pt idx="3852">
                  <c:v>0.99717441561777598</c:v>
                </c:pt>
                <c:pt idx="3853">
                  <c:v>0.99743128692525096</c:v>
                </c:pt>
                <c:pt idx="3854">
                  <c:v>0.99768815823272605</c:v>
                </c:pt>
                <c:pt idx="3855">
                  <c:v>0.99794502954020103</c:v>
                </c:pt>
                <c:pt idx="3856">
                  <c:v>0.99820190084767502</c:v>
                </c:pt>
                <c:pt idx="3857">
                  <c:v>0.99845877215515</c:v>
                </c:pt>
                <c:pt idx="3858">
                  <c:v>0.99871564346262498</c:v>
                </c:pt>
                <c:pt idx="3859">
                  <c:v>0.99897251477009996</c:v>
                </c:pt>
                <c:pt idx="3860">
                  <c:v>0.99922938607757505</c:v>
                </c:pt>
                <c:pt idx="3861">
                  <c:v>0.99948625738505004</c:v>
                </c:pt>
                <c:pt idx="3862">
                  <c:v>0.99974312869252502</c:v>
                </c:pt>
                <c:pt idx="3863">
                  <c:v>1</c:v>
                </c:pt>
              </c:numCache>
            </c:numRef>
          </c:yVal>
          <c:smooth val="1"/>
          <c:extLst>
            <c:ext xmlns:c16="http://schemas.microsoft.com/office/drawing/2014/chart" uri="{C3380CC4-5D6E-409C-BE32-E72D297353CC}">
              <c16:uniqueId val="{00000002-90DE-4D6A-A623-227CE69C438D}"/>
            </c:ext>
          </c:extLst>
        </c:ser>
        <c:dLbls>
          <c:showLegendKey val="0"/>
          <c:showVal val="0"/>
          <c:showCatName val="0"/>
          <c:showSerName val="0"/>
          <c:showPercent val="0"/>
          <c:showBubbleSize val="0"/>
        </c:dLbls>
        <c:axId val="-2090440464"/>
        <c:axId val="-2090421504"/>
      </c:scatterChart>
      <c:valAx>
        <c:axId val="-2090440464"/>
        <c:scaling>
          <c:orientation val="minMax"/>
          <c:max val="2.0001000000000002"/>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mn-ea"/>
                    <a:cs typeface="+mn-cs"/>
                  </a:defRPr>
                </a:pPr>
                <a:r>
                  <a:rPr lang="en-US" dirty="0"/>
                  <a:t>Latency</a:t>
                </a:r>
                <a:r>
                  <a:rPr lang="en-US" baseline="0" dirty="0"/>
                  <a:t> (seconds)</a:t>
                </a:r>
                <a:endParaRPr lang="en-US" dirty="0"/>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mn-ea"/>
                <a:cs typeface="+mn-cs"/>
              </a:defRPr>
            </a:pPr>
            <a:endParaRPr lang="en-US"/>
          </a:p>
        </c:txPr>
        <c:crossAx val="-2090421504"/>
        <c:crosses val="autoZero"/>
        <c:crossBetween val="midCat"/>
        <c:majorUnit val="0.3"/>
      </c:valAx>
      <c:valAx>
        <c:axId val="-209042150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mn-ea"/>
                    <a:cs typeface="+mn-cs"/>
                  </a:defRPr>
                </a:pPr>
                <a:r>
                  <a:rPr lang="en-US" dirty="0"/>
                  <a:t>CDF</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mn-ea"/>
                <a:cs typeface="+mn-cs"/>
              </a:defRPr>
            </a:pPr>
            <a:endParaRPr lang="en-US"/>
          </a:p>
        </c:txPr>
        <c:crossAx val="-2090440464"/>
        <c:crosses val="autoZero"/>
        <c:crossBetween val="midCat"/>
      </c:valAx>
      <c:spPr>
        <a:noFill/>
        <a:ln>
          <a:noFill/>
        </a:ln>
        <a:effectLst/>
      </c:spPr>
    </c:plotArea>
    <c:legend>
      <c:legendPos val="r"/>
      <c:layout>
        <c:manualLayout>
          <c:xMode val="edge"/>
          <c:yMode val="edge"/>
          <c:x val="0.58164982281939803"/>
          <c:y val="0.36933893263342099"/>
          <c:w val="0.21230834914032301"/>
          <c:h val="0.26132213473315802"/>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mn-ea"/>
              <a:cs typeface="+mn-cs"/>
            </a:defRPr>
          </a:pPr>
          <a:endParaRPr lang="en-US"/>
        </a:p>
      </c:txPr>
    </c:legend>
    <c:plotVisOnly val="1"/>
    <c:dispBlanksAs val="gap"/>
    <c:showDLblsOverMax val="0"/>
  </c:chart>
  <c:spPr>
    <a:solidFill>
      <a:schemeClr val="bg1"/>
    </a:solidFill>
    <a:ln w="0" cap="flat" cmpd="sng" algn="ctr">
      <a:noFill/>
      <a:round/>
    </a:ln>
    <a:effectLst/>
  </c:spPr>
  <c:txPr>
    <a:bodyPr/>
    <a:lstStyle/>
    <a:p>
      <a:pPr>
        <a:defRPr sz="1800" baseline="0">
          <a:latin typeface="Helvetica"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Approximate</c:v>
          </c:tx>
          <c:spPr>
            <a:ln w="76200" cap="rnd">
              <a:solidFill>
                <a:schemeClr val="bg1">
                  <a:lumMod val="50000"/>
                </a:schemeClr>
              </a:solidFill>
              <a:round/>
            </a:ln>
            <a:effectLst/>
          </c:spPr>
          <c:marker>
            <c:symbol val="none"/>
          </c:marker>
          <c:xVal>
            <c:numRef>
              <c:f>Precision!$A$1:$A$25</c:f>
              <c:numCache>
                <c:formatCode>General</c:formatCode>
                <c:ptCount val="25"/>
                <c:pt idx="0">
                  <c:v>1.2698413E-2</c:v>
                </c:pt>
                <c:pt idx="1">
                  <c:v>1.2698413E-2</c:v>
                </c:pt>
                <c:pt idx="2">
                  <c:v>2.3605151000000001E-2</c:v>
                </c:pt>
                <c:pt idx="3">
                  <c:v>7.3770489999999994E-2</c:v>
                </c:pt>
                <c:pt idx="4">
                  <c:v>7.4074075000000003E-2</c:v>
                </c:pt>
                <c:pt idx="5">
                  <c:v>7.6530609999999999E-2</c:v>
                </c:pt>
                <c:pt idx="6">
                  <c:v>8.3333335999999994E-2</c:v>
                </c:pt>
                <c:pt idx="7">
                  <c:v>0.125</c:v>
                </c:pt>
                <c:pt idx="8">
                  <c:v>0.14855072</c:v>
                </c:pt>
                <c:pt idx="9">
                  <c:v>0.16842106000000001</c:v>
                </c:pt>
                <c:pt idx="10">
                  <c:v>0.2</c:v>
                </c:pt>
                <c:pt idx="11">
                  <c:v>0.24269006000000001</c:v>
                </c:pt>
                <c:pt idx="12">
                  <c:v>0.27906977999999999</c:v>
                </c:pt>
                <c:pt idx="13">
                  <c:v>0.29452055999999999</c:v>
                </c:pt>
                <c:pt idx="14">
                  <c:v>0.35955057000000001</c:v>
                </c:pt>
                <c:pt idx="15">
                  <c:v>0.4375</c:v>
                </c:pt>
                <c:pt idx="16">
                  <c:v>0.54237290000000005</c:v>
                </c:pt>
                <c:pt idx="17">
                  <c:v>0.6</c:v>
                </c:pt>
                <c:pt idx="18">
                  <c:v>0.625</c:v>
                </c:pt>
                <c:pt idx="19">
                  <c:v>0.70833330000000005</c:v>
                </c:pt>
                <c:pt idx="20">
                  <c:v>0.72727275000000002</c:v>
                </c:pt>
                <c:pt idx="21">
                  <c:v>0.75</c:v>
                </c:pt>
                <c:pt idx="22">
                  <c:v>0.83333330000000005</c:v>
                </c:pt>
                <c:pt idx="23">
                  <c:v>0.88235295000000002</c:v>
                </c:pt>
                <c:pt idx="24">
                  <c:v>1</c:v>
                </c:pt>
              </c:numCache>
            </c:numRef>
          </c:xVal>
          <c:yVal>
            <c:numRef>
              <c:f>Precision!$B$1:$B$25</c:f>
              <c:numCache>
                <c:formatCode>General</c:formatCode>
                <c:ptCount val="25"/>
                <c:pt idx="0">
                  <c:v>0</c:v>
                </c:pt>
                <c:pt idx="1">
                  <c:v>2.4390243902439001E-2</c:v>
                </c:pt>
                <c:pt idx="2">
                  <c:v>4.8780487804878099E-2</c:v>
                </c:pt>
                <c:pt idx="3">
                  <c:v>7.3170731707317097E-2</c:v>
                </c:pt>
                <c:pt idx="4">
                  <c:v>9.7560975609756198E-2</c:v>
                </c:pt>
                <c:pt idx="5">
                  <c:v>0.12195121951219499</c:v>
                </c:pt>
                <c:pt idx="6">
                  <c:v>0.146341463414634</c:v>
                </c:pt>
                <c:pt idx="7">
                  <c:v>0.17073170731707299</c:v>
                </c:pt>
                <c:pt idx="8">
                  <c:v>0.19512195121951201</c:v>
                </c:pt>
                <c:pt idx="9">
                  <c:v>0.219512195121951</c:v>
                </c:pt>
                <c:pt idx="10">
                  <c:v>0.24390243902438999</c:v>
                </c:pt>
                <c:pt idx="11">
                  <c:v>0.26829268292682901</c:v>
                </c:pt>
                <c:pt idx="12">
                  <c:v>0.292682926829268</c:v>
                </c:pt>
                <c:pt idx="13">
                  <c:v>0.31707317073170699</c:v>
                </c:pt>
                <c:pt idx="14">
                  <c:v>0.34146341463414598</c:v>
                </c:pt>
                <c:pt idx="15">
                  <c:v>0.36585365853658502</c:v>
                </c:pt>
                <c:pt idx="16">
                  <c:v>0.39024390243902402</c:v>
                </c:pt>
                <c:pt idx="17">
                  <c:v>0.41463414634146301</c:v>
                </c:pt>
                <c:pt idx="18">
                  <c:v>0.439024390243903</c:v>
                </c:pt>
                <c:pt idx="19">
                  <c:v>0.46341463414634199</c:v>
                </c:pt>
                <c:pt idx="20">
                  <c:v>0.48780487804878098</c:v>
                </c:pt>
                <c:pt idx="21">
                  <c:v>0.51219512195121997</c:v>
                </c:pt>
                <c:pt idx="22">
                  <c:v>0.53658536585365901</c:v>
                </c:pt>
                <c:pt idx="23">
                  <c:v>0.56097560975609795</c:v>
                </c:pt>
                <c:pt idx="24">
                  <c:v>1</c:v>
                </c:pt>
              </c:numCache>
            </c:numRef>
          </c:yVal>
          <c:smooth val="1"/>
          <c:extLst>
            <c:ext xmlns:c16="http://schemas.microsoft.com/office/drawing/2014/chart" uri="{C3380CC4-5D6E-409C-BE32-E72D297353CC}">
              <c16:uniqueId val="{00000000-C134-4228-89B9-47C482397757}"/>
            </c:ext>
          </c:extLst>
        </c:ser>
        <c:ser>
          <c:idx val="1"/>
          <c:order val="1"/>
          <c:tx>
            <c:v>Conservative</c:v>
          </c:tx>
          <c:spPr>
            <a:ln w="76200" cap="rnd">
              <a:solidFill>
                <a:schemeClr val="accent2"/>
              </a:solidFill>
              <a:round/>
            </a:ln>
            <a:effectLst/>
          </c:spPr>
          <c:marker>
            <c:symbol val="none"/>
          </c:marker>
          <c:xVal>
            <c:numRef>
              <c:f>Precision!$E$1:$E$23</c:f>
              <c:numCache>
                <c:formatCode>General</c:formatCode>
                <c:ptCount val="23"/>
                <c:pt idx="0">
                  <c:v>0.30303029999999997</c:v>
                </c:pt>
                <c:pt idx="1">
                  <c:v>0.30303029999999997</c:v>
                </c:pt>
                <c:pt idx="2">
                  <c:v>0.5</c:v>
                </c:pt>
                <c:pt idx="3">
                  <c:v>0.57258063999999997</c:v>
                </c:pt>
                <c:pt idx="4">
                  <c:v>0.60294115999999998</c:v>
                </c:pt>
                <c:pt idx="5">
                  <c:v>0.72222220000000004</c:v>
                </c:pt>
                <c:pt idx="6">
                  <c:v>0.72853599999999996</c:v>
                </c:pt>
                <c:pt idx="7">
                  <c:v>0.73599999999999999</c:v>
                </c:pt>
                <c:pt idx="8">
                  <c:v>0.80555560000000004</c:v>
                </c:pt>
                <c:pt idx="9">
                  <c:v>0.85714287</c:v>
                </c:pt>
                <c:pt idx="10">
                  <c:v>0.87096775000000004</c:v>
                </c:pt>
                <c:pt idx="11">
                  <c:v>0.875</c:v>
                </c:pt>
                <c:pt idx="12">
                  <c:v>0.9</c:v>
                </c:pt>
                <c:pt idx="13">
                  <c:v>0.90697676000000005</c:v>
                </c:pt>
                <c:pt idx="14">
                  <c:v>0.91666669999999995</c:v>
                </c:pt>
                <c:pt idx="15">
                  <c:v>0.92857140000000005</c:v>
                </c:pt>
                <c:pt idx="16">
                  <c:v>0.94117649999999997</c:v>
                </c:pt>
                <c:pt idx="17">
                  <c:v>0.94444439999999996</c:v>
                </c:pt>
                <c:pt idx="18">
                  <c:v>0.94915249999999995</c:v>
                </c:pt>
                <c:pt idx="19">
                  <c:v>0.97222220000000004</c:v>
                </c:pt>
                <c:pt idx="20">
                  <c:v>0.97297299999999998</c:v>
                </c:pt>
                <c:pt idx="21">
                  <c:v>0.98484850000000002</c:v>
                </c:pt>
                <c:pt idx="22">
                  <c:v>1</c:v>
                </c:pt>
              </c:numCache>
            </c:numRef>
          </c:xVal>
          <c:yVal>
            <c:numRef>
              <c:f>Precision!$F$1:$F$23</c:f>
              <c:numCache>
                <c:formatCode>General</c:formatCode>
                <c:ptCount val="23"/>
                <c:pt idx="0">
                  <c:v>0</c:v>
                </c:pt>
                <c:pt idx="1">
                  <c:v>1.04166666666666E-2</c:v>
                </c:pt>
                <c:pt idx="2">
                  <c:v>2.0833333333333402E-2</c:v>
                </c:pt>
                <c:pt idx="3">
                  <c:v>3.125E-2</c:v>
                </c:pt>
                <c:pt idx="4">
                  <c:v>4.1666666666666602E-2</c:v>
                </c:pt>
                <c:pt idx="5">
                  <c:v>5.2083333333333398E-2</c:v>
                </c:pt>
                <c:pt idx="6">
                  <c:v>6.25E-2</c:v>
                </c:pt>
                <c:pt idx="7">
                  <c:v>7.2916666666666602E-2</c:v>
                </c:pt>
                <c:pt idx="8">
                  <c:v>8.3333333333333398E-2</c:v>
                </c:pt>
                <c:pt idx="9">
                  <c:v>9.375E-2</c:v>
                </c:pt>
                <c:pt idx="10">
                  <c:v>0.104166666666667</c:v>
                </c:pt>
                <c:pt idx="11">
                  <c:v>0.114583333333333</c:v>
                </c:pt>
                <c:pt idx="12">
                  <c:v>0.125</c:v>
                </c:pt>
                <c:pt idx="13">
                  <c:v>0.13541666666666699</c:v>
                </c:pt>
                <c:pt idx="14">
                  <c:v>0.14583333333333301</c:v>
                </c:pt>
                <c:pt idx="15">
                  <c:v>0.15625</c:v>
                </c:pt>
                <c:pt idx="16">
                  <c:v>0.16666666666666699</c:v>
                </c:pt>
                <c:pt idx="17">
                  <c:v>0.17708333333333301</c:v>
                </c:pt>
                <c:pt idx="18">
                  <c:v>0.1875</c:v>
                </c:pt>
                <c:pt idx="19">
                  <c:v>0.19791666666666699</c:v>
                </c:pt>
                <c:pt idx="20">
                  <c:v>0.20833333333333301</c:v>
                </c:pt>
                <c:pt idx="21">
                  <c:v>0.21875</c:v>
                </c:pt>
                <c:pt idx="22">
                  <c:v>1</c:v>
                </c:pt>
              </c:numCache>
            </c:numRef>
          </c:yVal>
          <c:smooth val="1"/>
          <c:extLst>
            <c:ext xmlns:c16="http://schemas.microsoft.com/office/drawing/2014/chart" uri="{C3380CC4-5D6E-409C-BE32-E72D297353CC}">
              <c16:uniqueId val="{00000001-C134-4228-89B9-47C482397757}"/>
            </c:ext>
          </c:extLst>
        </c:ser>
        <c:ser>
          <c:idx val="3"/>
          <c:order val="2"/>
          <c:tx>
            <c:v>OverLay</c:v>
          </c:tx>
          <c:spPr>
            <a:ln w="76200" cap="rnd">
              <a:solidFill>
                <a:schemeClr val="accent3"/>
              </a:solidFill>
              <a:round/>
            </a:ln>
            <a:effectLst/>
          </c:spPr>
          <c:marker>
            <c:symbol val="none"/>
          </c:marker>
          <c:xVal>
            <c:numRef>
              <c:f>Precision!$C$1:$C$29</c:f>
              <c:numCache>
                <c:formatCode>General</c:formatCode>
                <c:ptCount val="29"/>
                <c:pt idx="0">
                  <c:v>0.14814815000000001</c:v>
                </c:pt>
                <c:pt idx="1">
                  <c:v>0.14814815000000001</c:v>
                </c:pt>
                <c:pt idx="2">
                  <c:v>0.19047620000000001</c:v>
                </c:pt>
                <c:pt idx="3">
                  <c:v>0.28571429999999998</c:v>
                </c:pt>
                <c:pt idx="4">
                  <c:v>0.5</c:v>
                </c:pt>
                <c:pt idx="5">
                  <c:v>0.52777779999999996</c:v>
                </c:pt>
                <c:pt idx="6">
                  <c:v>0.54602130000000004</c:v>
                </c:pt>
                <c:pt idx="7">
                  <c:v>0.54838710000000002</c:v>
                </c:pt>
                <c:pt idx="8">
                  <c:v>0.6</c:v>
                </c:pt>
                <c:pt idx="9">
                  <c:v>0.66666669999999995</c:v>
                </c:pt>
                <c:pt idx="10">
                  <c:v>0.75</c:v>
                </c:pt>
                <c:pt idx="11">
                  <c:v>0.77272724999999998</c:v>
                </c:pt>
                <c:pt idx="12">
                  <c:v>0.8</c:v>
                </c:pt>
                <c:pt idx="13">
                  <c:v>0.81818179999999996</c:v>
                </c:pt>
                <c:pt idx="14">
                  <c:v>0.82142859999999995</c:v>
                </c:pt>
                <c:pt idx="15">
                  <c:v>0.84615386000000004</c:v>
                </c:pt>
                <c:pt idx="16">
                  <c:v>0.85714287</c:v>
                </c:pt>
                <c:pt idx="17">
                  <c:v>0.86666670000000001</c:v>
                </c:pt>
                <c:pt idx="18">
                  <c:v>0.875</c:v>
                </c:pt>
                <c:pt idx="19">
                  <c:v>0.88888889999999998</c:v>
                </c:pt>
                <c:pt idx="20">
                  <c:v>0.9</c:v>
                </c:pt>
                <c:pt idx="21">
                  <c:v>0.90476190000000001</c:v>
                </c:pt>
                <c:pt idx="22">
                  <c:v>0.92682929999999997</c:v>
                </c:pt>
                <c:pt idx="23">
                  <c:v>0.92857140000000005</c:v>
                </c:pt>
                <c:pt idx="24">
                  <c:v>0.93333334000000001</c:v>
                </c:pt>
                <c:pt idx="25">
                  <c:v>0.94117649999999997</c:v>
                </c:pt>
                <c:pt idx="26">
                  <c:v>0.95652174999999995</c:v>
                </c:pt>
                <c:pt idx="27">
                  <c:v>0.95833330000000005</c:v>
                </c:pt>
                <c:pt idx="28">
                  <c:v>1</c:v>
                </c:pt>
              </c:numCache>
            </c:numRef>
          </c:xVal>
          <c:yVal>
            <c:numRef>
              <c:f>Precision!$D$1:$D$29</c:f>
              <c:numCache>
                <c:formatCode>General</c:formatCode>
                <c:ptCount val="29"/>
                <c:pt idx="0">
                  <c:v>0</c:v>
                </c:pt>
                <c:pt idx="1">
                  <c:v>1.0752688172042999E-2</c:v>
                </c:pt>
                <c:pt idx="2">
                  <c:v>2.15053763440861E-2</c:v>
                </c:pt>
                <c:pt idx="3">
                  <c:v>3.2258064516129101E-2</c:v>
                </c:pt>
                <c:pt idx="4">
                  <c:v>4.3010752688172102E-2</c:v>
                </c:pt>
                <c:pt idx="5">
                  <c:v>5.3763440860215103E-2</c:v>
                </c:pt>
                <c:pt idx="6">
                  <c:v>6.4516129032258104E-2</c:v>
                </c:pt>
                <c:pt idx="7">
                  <c:v>7.5268817204301106E-2</c:v>
                </c:pt>
                <c:pt idx="8">
                  <c:v>8.6021505376344107E-2</c:v>
                </c:pt>
                <c:pt idx="9">
                  <c:v>9.6774193548387094E-2</c:v>
                </c:pt>
                <c:pt idx="10">
                  <c:v>0.118279569892473</c:v>
                </c:pt>
                <c:pt idx="11">
                  <c:v>0.13978494623655899</c:v>
                </c:pt>
                <c:pt idx="12">
                  <c:v>0.17204301075268799</c:v>
                </c:pt>
                <c:pt idx="13">
                  <c:v>0.19354838709677399</c:v>
                </c:pt>
                <c:pt idx="14">
                  <c:v>0.204301075268817</c:v>
                </c:pt>
                <c:pt idx="15">
                  <c:v>0.21505376344086</c:v>
                </c:pt>
                <c:pt idx="16">
                  <c:v>0.225806451612903</c:v>
                </c:pt>
                <c:pt idx="17">
                  <c:v>0.236559139784946</c:v>
                </c:pt>
                <c:pt idx="18">
                  <c:v>0.247311827956989</c:v>
                </c:pt>
                <c:pt idx="19">
                  <c:v>0.25806451612903197</c:v>
                </c:pt>
                <c:pt idx="20">
                  <c:v>0.26881720430107497</c:v>
                </c:pt>
                <c:pt idx="21">
                  <c:v>0.27956989247311798</c:v>
                </c:pt>
                <c:pt idx="22">
                  <c:v>0.29032258064516098</c:v>
                </c:pt>
                <c:pt idx="23">
                  <c:v>0.31182795698924698</c:v>
                </c:pt>
                <c:pt idx="24">
                  <c:v>0.32258064516128998</c:v>
                </c:pt>
                <c:pt idx="25">
                  <c:v>0.33333333333333298</c:v>
                </c:pt>
                <c:pt idx="26">
                  <c:v>0.34408602150537598</c:v>
                </c:pt>
                <c:pt idx="27">
                  <c:v>0.35483870967741898</c:v>
                </c:pt>
                <c:pt idx="28">
                  <c:v>1</c:v>
                </c:pt>
              </c:numCache>
            </c:numRef>
          </c:yVal>
          <c:smooth val="1"/>
          <c:extLst>
            <c:ext xmlns:c16="http://schemas.microsoft.com/office/drawing/2014/chart" uri="{C3380CC4-5D6E-409C-BE32-E72D297353CC}">
              <c16:uniqueId val="{00000002-C134-4228-89B9-47C482397757}"/>
            </c:ext>
          </c:extLst>
        </c:ser>
        <c:dLbls>
          <c:showLegendKey val="0"/>
          <c:showVal val="0"/>
          <c:showCatName val="0"/>
          <c:showSerName val="0"/>
          <c:showPercent val="0"/>
          <c:showBubbleSize val="0"/>
        </c:dLbls>
        <c:axId val="-2096023856"/>
        <c:axId val="-2095687792"/>
      </c:scatterChart>
      <c:valAx>
        <c:axId val="-2096023856"/>
        <c:scaling>
          <c:orientation val="minMax"/>
          <c:max val="1"/>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mn-ea"/>
                    <a:cs typeface="+mn-cs"/>
                  </a:defRPr>
                </a:pPr>
                <a:r>
                  <a:rPr lang="en-US" dirty="0"/>
                  <a:t>Precision</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mn-ea"/>
                <a:cs typeface="+mn-cs"/>
              </a:defRPr>
            </a:pPr>
            <a:endParaRPr lang="en-US"/>
          </a:p>
        </c:txPr>
        <c:crossAx val="-2095687792"/>
        <c:crosses val="autoZero"/>
        <c:crossBetween val="midCat"/>
        <c:majorUnit val="0.1"/>
      </c:valAx>
      <c:valAx>
        <c:axId val="-2095687792"/>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mn-ea"/>
                    <a:cs typeface="+mn-cs"/>
                  </a:defRPr>
                </a:pPr>
                <a:r>
                  <a:rPr lang="en-US" dirty="0"/>
                  <a:t>CDF</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mn-ea"/>
                <a:cs typeface="+mn-cs"/>
              </a:defRPr>
            </a:pPr>
            <a:endParaRPr lang="en-US"/>
          </a:p>
        </c:txPr>
        <c:crossAx val="-2096023856"/>
        <c:crosses val="autoZero"/>
        <c:crossBetween val="midCat"/>
      </c:valAx>
      <c:spPr>
        <a:noFill/>
        <a:ln>
          <a:noFill/>
        </a:ln>
        <a:effectLst/>
      </c:spPr>
    </c:plotArea>
    <c:legend>
      <c:legendPos val="l"/>
      <c:layout>
        <c:manualLayout>
          <c:xMode val="edge"/>
          <c:yMode val="edge"/>
          <c:x val="0.20289367396522501"/>
          <c:y val="8.6983073616812095E-2"/>
          <c:w val="0.21230834914032301"/>
          <c:h val="0.26132213473315802"/>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mn-ea"/>
              <a:cs typeface="+mn-cs"/>
            </a:defRPr>
          </a:pPr>
          <a:endParaRPr lang="en-US"/>
        </a:p>
      </c:txPr>
    </c:legend>
    <c:plotVisOnly val="1"/>
    <c:dispBlanksAs val="gap"/>
    <c:showDLblsOverMax val="0"/>
  </c:chart>
  <c:spPr>
    <a:solidFill>
      <a:schemeClr val="bg1"/>
    </a:solidFill>
    <a:ln w="0" cap="flat" cmpd="sng" algn="ctr">
      <a:noFill/>
      <a:round/>
    </a:ln>
    <a:effectLst/>
  </c:spPr>
  <c:txPr>
    <a:bodyPr/>
    <a:lstStyle/>
    <a:p>
      <a:pPr>
        <a:defRPr sz="1800" baseline="0">
          <a:latin typeface="Helvetica"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Approximate</c:v>
          </c:tx>
          <c:spPr>
            <a:ln w="76200" cap="rnd">
              <a:solidFill>
                <a:schemeClr val="bg1">
                  <a:lumMod val="50000"/>
                </a:schemeClr>
              </a:solidFill>
              <a:round/>
            </a:ln>
            <a:effectLst/>
          </c:spPr>
          <c:marker>
            <c:symbol val="none"/>
          </c:marker>
          <c:xVal>
            <c:numRef>
              <c:f>Recall!$A$1:$A$33</c:f>
              <c:numCache>
                <c:formatCode>General</c:formatCode>
                <c:ptCount val="33"/>
                <c:pt idx="0">
                  <c:v>3.1887755999999998E-3</c:v>
                </c:pt>
                <c:pt idx="1">
                  <c:v>3.1887755999999998E-3</c:v>
                </c:pt>
                <c:pt idx="2">
                  <c:v>4.1666667999999997E-2</c:v>
                </c:pt>
                <c:pt idx="3">
                  <c:v>6.6666669999999997E-2</c:v>
                </c:pt>
                <c:pt idx="4">
                  <c:v>7.1428574999999994E-2</c:v>
                </c:pt>
                <c:pt idx="5">
                  <c:v>0.1</c:v>
                </c:pt>
                <c:pt idx="6">
                  <c:v>0.11111111</c:v>
                </c:pt>
                <c:pt idx="7">
                  <c:v>0.11290322</c:v>
                </c:pt>
                <c:pt idx="8">
                  <c:v>0.12307692000000001</c:v>
                </c:pt>
                <c:pt idx="9">
                  <c:v>0.125</c:v>
                </c:pt>
                <c:pt idx="10">
                  <c:v>0.12820514</c:v>
                </c:pt>
                <c:pt idx="11">
                  <c:v>0.14285714999999999</c:v>
                </c:pt>
                <c:pt idx="12">
                  <c:v>0.15384616000000001</c:v>
                </c:pt>
                <c:pt idx="13">
                  <c:v>0.17647060000000001</c:v>
                </c:pt>
                <c:pt idx="14">
                  <c:v>0.23809524000000001</c:v>
                </c:pt>
                <c:pt idx="15">
                  <c:v>0.25</c:v>
                </c:pt>
                <c:pt idx="16">
                  <c:v>0.32</c:v>
                </c:pt>
                <c:pt idx="17">
                  <c:v>0.33333333999999998</c:v>
                </c:pt>
                <c:pt idx="18">
                  <c:v>0.4</c:v>
                </c:pt>
                <c:pt idx="19">
                  <c:v>0.41025642000000001</c:v>
                </c:pt>
                <c:pt idx="20">
                  <c:v>0.41379312000000001</c:v>
                </c:pt>
                <c:pt idx="21">
                  <c:v>0.42105262999999998</c:v>
                </c:pt>
                <c:pt idx="22">
                  <c:v>0.42857142999999998</c:v>
                </c:pt>
                <c:pt idx="23">
                  <c:v>0.5</c:v>
                </c:pt>
                <c:pt idx="24">
                  <c:v>0.51515149999999998</c:v>
                </c:pt>
                <c:pt idx="25">
                  <c:v>0.61111110000000002</c:v>
                </c:pt>
                <c:pt idx="26">
                  <c:v>0.625</c:v>
                </c:pt>
                <c:pt idx="27">
                  <c:v>0.67479676</c:v>
                </c:pt>
                <c:pt idx="28">
                  <c:v>0.69230769999999997</c:v>
                </c:pt>
                <c:pt idx="29">
                  <c:v>0.78181820000000002</c:v>
                </c:pt>
                <c:pt idx="30">
                  <c:v>0.8</c:v>
                </c:pt>
                <c:pt idx="31">
                  <c:v>0.88888889999999998</c:v>
                </c:pt>
                <c:pt idx="32">
                  <c:v>1</c:v>
                </c:pt>
              </c:numCache>
            </c:numRef>
          </c:xVal>
          <c:yVal>
            <c:numRef>
              <c:f>Recall!$B$1:$B$33</c:f>
              <c:numCache>
                <c:formatCode>General</c:formatCode>
                <c:ptCount val="33"/>
                <c:pt idx="0">
                  <c:v>0</c:v>
                </c:pt>
                <c:pt idx="1">
                  <c:v>2.4390243902439001E-2</c:v>
                </c:pt>
                <c:pt idx="2">
                  <c:v>4.8780487804878099E-2</c:v>
                </c:pt>
                <c:pt idx="3">
                  <c:v>7.3170731707317097E-2</c:v>
                </c:pt>
                <c:pt idx="4">
                  <c:v>0.12195121951219499</c:v>
                </c:pt>
                <c:pt idx="5">
                  <c:v>0.146341463414634</c:v>
                </c:pt>
                <c:pt idx="6">
                  <c:v>0.17073170731707299</c:v>
                </c:pt>
                <c:pt idx="7">
                  <c:v>0.19512195121951201</c:v>
                </c:pt>
                <c:pt idx="8">
                  <c:v>0.219512195121951</c:v>
                </c:pt>
                <c:pt idx="9">
                  <c:v>0.24390243902438999</c:v>
                </c:pt>
                <c:pt idx="10">
                  <c:v>0.26829268292682901</c:v>
                </c:pt>
                <c:pt idx="11">
                  <c:v>0.34146341463414598</c:v>
                </c:pt>
                <c:pt idx="12">
                  <c:v>0.36585365853658502</c:v>
                </c:pt>
                <c:pt idx="13">
                  <c:v>0.39024390243902402</c:v>
                </c:pt>
                <c:pt idx="14">
                  <c:v>0.41463414634146301</c:v>
                </c:pt>
                <c:pt idx="15">
                  <c:v>0.46341463414634199</c:v>
                </c:pt>
                <c:pt idx="16">
                  <c:v>0.48780487804878098</c:v>
                </c:pt>
                <c:pt idx="17">
                  <c:v>0.56097560975609795</c:v>
                </c:pt>
                <c:pt idx="18">
                  <c:v>0.60975609756097604</c:v>
                </c:pt>
                <c:pt idx="19">
                  <c:v>0.63414634146341498</c:v>
                </c:pt>
                <c:pt idx="20">
                  <c:v>0.65853658536585402</c:v>
                </c:pt>
                <c:pt idx="21">
                  <c:v>0.68292682926829296</c:v>
                </c:pt>
                <c:pt idx="22">
                  <c:v>0.707317073170732</c:v>
                </c:pt>
                <c:pt idx="23">
                  <c:v>0.73170731707317105</c:v>
                </c:pt>
                <c:pt idx="24">
                  <c:v>0.75609756097560998</c:v>
                </c:pt>
                <c:pt idx="25">
                  <c:v>0.78048780487804903</c:v>
                </c:pt>
                <c:pt idx="26">
                  <c:v>0.80487804878048796</c:v>
                </c:pt>
                <c:pt idx="27">
                  <c:v>0.82926829268292701</c:v>
                </c:pt>
                <c:pt idx="28">
                  <c:v>0.85365853658536595</c:v>
                </c:pt>
                <c:pt idx="29">
                  <c:v>0.87804878048780499</c:v>
                </c:pt>
                <c:pt idx="30">
                  <c:v>0.90243902439024404</c:v>
                </c:pt>
                <c:pt idx="31">
                  <c:v>0.92682926829268297</c:v>
                </c:pt>
                <c:pt idx="32">
                  <c:v>1</c:v>
                </c:pt>
              </c:numCache>
            </c:numRef>
          </c:yVal>
          <c:smooth val="1"/>
          <c:extLst>
            <c:ext xmlns:c16="http://schemas.microsoft.com/office/drawing/2014/chart" uri="{C3380CC4-5D6E-409C-BE32-E72D297353CC}">
              <c16:uniqueId val="{00000000-7920-4D68-BA4D-D802F750B21E}"/>
            </c:ext>
          </c:extLst>
        </c:ser>
        <c:ser>
          <c:idx val="3"/>
          <c:order val="1"/>
          <c:tx>
            <c:v>Conservative</c:v>
          </c:tx>
          <c:spPr>
            <a:ln w="76200" cap="rnd">
              <a:solidFill>
                <a:schemeClr val="accent2"/>
              </a:solidFill>
              <a:round/>
            </a:ln>
            <a:effectLst/>
          </c:spPr>
          <c:marker>
            <c:symbol val="none"/>
          </c:marker>
          <c:xVal>
            <c:numRef>
              <c:f>Recall!$C$1:$C$71</c:f>
              <c:numCache>
                <c:formatCode>General</c:formatCode>
                <c:ptCount val="71"/>
                <c:pt idx="0">
                  <c:v>0.05</c:v>
                </c:pt>
                <c:pt idx="1">
                  <c:v>0.05</c:v>
                </c:pt>
                <c:pt idx="2">
                  <c:v>0.11111111</c:v>
                </c:pt>
                <c:pt idx="3">
                  <c:v>0.14285714999999999</c:v>
                </c:pt>
                <c:pt idx="4">
                  <c:v>0.19565216999999999</c:v>
                </c:pt>
                <c:pt idx="5">
                  <c:v>0.21818182</c:v>
                </c:pt>
                <c:pt idx="6">
                  <c:v>0.23076922999999999</c:v>
                </c:pt>
                <c:pt idx="7">
                  <c:v>0.26666667999999999</c:v>
                </c:pt>
                <c:pt idx="8">
                  <c:v>0.32500000000000001</c:v>
                </c:pt>
                <c:pt idx="9">
                  <c:v>0.33333333999999998</c:v>
                </c:pt>
                <c:pt idx="10">
                  <c:v>0.34210527000000002</c:v>
                </c:pt>
                <c:pt idx="11">
                  <c:v>0.3846154</c:v>
                </c:pt>
                <c:pt idx="12">
                  <c:v>0.39130433999999997</c:v>
                </c:pt>
                <c:pt idx="13">
                  <c:v>0.44444444999999999</c:v>
                </c:pt>
                <c:pt idx="14">
                  <c:v>0.44897959999999998</c:v>
                </c:pt>
                <c:pt idx="15">
                  <c:v>0.45454547000000001</c:v>
                </c:pt>
                <c:pt idx="16">
                  <c:v>0.46666667000000001</c:v>
                </c:pt>
                <c:pt idx="17">
                  <c:v>0.47058823999999999</c:v>
                </c:pt>
                <c:pt idx="18">
                  <c:v>0.47368421999999999</c:v>
                </c:pt>
                <c:pt idx="19">
                  <c:v>0.47826087</c:v>
                </c:pt>
                <c:pt idx="20">
                  <c:v>0.5</c:v>
                </c:pt>
                <c:pt idx="21">
                  <c:v>0.51515149999999998</c:v>
                </c:pt>
                <c:pt idx="22">
                  <c:v>0.5263158</c:v>
                </c:pt>
                <c:pt idx="23">
                  <c:v>0.52941179999999999</c:v>
                </c:pt>
                <c:pt idx="24">
                  <c:v>0.55555560000000004</c:v>
                </c:pt>
                <c:pt idx="25">
                  <c:v>0.57142859999999995</c:v>
                </c:pt>
                <c:pt idx="26">
                  <c:v>0.58620689999999998</c:v>
                </c:pt>
                <c:pt idx="27">
                  <c:v>0.6</c:v>
                </c:pt>
                <c:pt idx="28">
                  <c:v>0.61904764000000001</c:v>
                </c:pt>
                <c:pt idx="29">
                  <c:v>0.625</c:v>
                </c:pt>
                <c:pt idx="30">
                  <c:v>0.64285713</c:v>
                </c:pt>
                <c:pt idx="31">
                  <c:v>0.64516130000000005</c:v>
                </c:pt>
                <c:pt idx="32">
                  <c:v>0.64705884000000002</c:v>
                </c:pt>
                <c:pt idx="33">
                  <c:v>0.65714289999999997</c:v>
                </c:pt>
                <c:pt idx="34">
                  <c:v>0.66666669999999995</c:v>
                </c:pt>
                <c:pt idx="35">
                  <c:v>0.68</c:v>
                </c:pt>
                <c:pt idx="36">
                  <c:v>0.6875</c:v>
                </c:pt>
                <c:pt idx="37">
                  <c:v>0.7</c:v>
                </c:pt>
                <c:pt idx="38">
                  <c:v>0.70833330000000005</c:v>
                </c:pt>
                <c:pt idx="39">
                  <c:v>0.71428572999999995</c:v>
                </c:pt>
                <c:pt idx="40">
                  <c:v>0.71794873000000003</c:v>
                </c:pt>
                <c:pt idx="41">
                  <c:v>0.72727275000000002</c:v>
                </c:pt>
                <c:pt idx="42">
                  <c:v>0.73333334999999999</c:v>
                </c:pt>
                <c:pt idx="43">
                  <c:v>0.74796750000000001</c:v>
                </c:pt>
                <c:pt idx="44">
                  <c:v>0.75</c:v>
                </c:pt>
                <c:pt idx="45">
                  <c:v>0.75862070000000004</c:v>
                </c:pt>
                <c:pt idx="46">
                  <c:v>0.76190480000000005</c:v>
                </c:pt>
                <c:pt idx="47">
                  <c:v>0.76470590000000005</c:v>
                </c:pt>
                <c:pt idx="48">
                  <c:v>0.77777779999999996</c:v>
                </c:pt>
                <c:pt idx="49">
                  <c:v>0.78260870000000005</c:v>
                </c:pt>
                <c:pt idx="50">
                  <c:v>0.78431373999999998</c:v>
                </c:pt>
                <c:pt idx="51">
                  <c:v>0.8</c:v>
                </c:pt>
                <c:pt idx="52">
                  <c:v>0.80769230000000003</c:v>
                </c:pt>
                <c:pt idx="53">
                  <c:v>0.83333330000000005</c:v>
                </c:pt>
                <c:pt idx="54">
                  <c:v>0.84210527000000002</c:v>
                </c:pt>
                <c:pt idx="55">
                  <c:v>0.85</c:v>
                </c:pt>
                <c:pt idx="56">
                  <c:v>0.85454549999999996</c:v>
                </c:pt>
                <c:pt idx="57">
                  <c:v>0.85714287</c:v>
                </c:pt>
                <c:pt idx="58">
                  <c:v>0.875</c:v>
                </c:pt>
                <c:pt idx="59">
                  <c:v>0.88461535999999996</c:v>
                </c:pt>
                <c:pt idx="60">
                  <c:v>0.88888889999999998</c:v>
                </c:pt>
                <c:pt idx="61">
                  <c:v>0.90625</c:v>
                </c:pt>
                <c:pt idx="62">
                  <c:v>0.90909094000000001</c:v>
                </c:pt>
                <c:pt idx="63">
                  <c:v>0.91666669999999995</c:v>
                </c:pt>
                <c:pt idx="64">
                  <c:v>0.93622446000000004</c:v>
                </c:pt>
                <c:pt idx="65">
                  <c:v>0.94117649999999997</c:v>
                </c:pt>
                <c:pt idx="66">
                  <c:v>0.94666665999999999</c:v>
                </c:pt>
                <c:pt idx="67">
                  <c:v>0.94736843999999998</c:v>
                </c:pt>
                <c:pt idx="68">
                  <c:v>0.96226420000000001</c:v>
                </c:pt>
                <c:pt idx="69">
                  <c:v>0.97499999999999998</c:v>
                </c:pt>
                <c:pt idx="70">
                  <c:v>1</c:v>
                </c:pt>
              </c:numCache>
            </c:numRef>
          </c:xVal>
          <c:yVal>
            <c:numRef>
              <c:f>Recall!$D$1:$D$71</c:f>
              <c:numCache>
                <c:formatCode>General</c:formatCode>
                <c:ptCount val="71"/>
                <c:pt idx="0">
                  <c:v>0</c:v>
                </c:pt>
                <c:pt idx="1">
                  <c:v>1.04166666666666E-2</c:v>
                </c:pt>
                <c:pt idx="2">
                  <c:v>2.0833333333333402E-2</c:v>
                </c:pt>
                <c:pt idx="3">
                  <c:v>3.125E-2</c:v>
                </c:pt>
                <c:pt idx="4">
                  <c:v>4.1666666666666602E-2</c:v>
                </c:pt>
                <c:pt idx="5">
                  <c:v>5.2083333333333398E-2</c:v>
                </c:pt>
                <c:pt idx="6">
                  <c:v>6.25E-2</c:v>
                </c:pt>
                <c:pt idx="7">
                  <c:v>7.2916666666666602E-2</c:v>
                </c:pt>
                <c:pt idx="8">
                  <c:v>8.3333333333333398E-2</c:v>
                </c:pt>
                <c:pt idx="9">
                  <c:v>0.114583333333333</c:v>
                </c:pt>
                <c:pt idx="10">
                  <c:v>0.125</c:v>
                </c:pt>
                <c:pt idx="11">
                  <c:v>0.13541666666666699</c:v>
                </c:pt>
                <c:pt idx="12">
                  <c:v>0.14583333333333301</c:v>
                </c:pt>
                <c:pt idx="13">
                  <c:v>0.16666666666666699</c:v>
                </c:pt>
                <c:pt idx="14">
                  <c:v>0.17708333333333301</c:v>
                </c:pt>
                <c:pt idx="15">
                  <c:v>0.1875</c:v>
                </c:pt>
                <c:pt idx="16">
                  <c:v>0.19791666666666699</c:v>
                </c:pt>
                <c:pt idx="17">
                  <c:v>0.20833333333333301</c:v>
                </c:pt>
                <c:pt idx="18">
                  <c:v>0.21875</c:v>
                </c:pt>
                <c:pt idx="19">
                  <c:v>0.22916666666666699</c:v>
                </c:pt>
                <c:pt idx="20">
                  <c:v>0.23958333333333301</c:v>
                </c:pt>
                <c:pt idx="21">
                  <c:v>0.25</c:v>
                </c:pt>
                <c:pt idx="22">
                  <c:v>0.26041666666666702</c:v>
                </c:pt>
                <c:pt idx="23">
                  <c:v>0.27083333333333298</c:v>
                </c:pt>
                <c:pt idx="24">
                  <c:v>0.28125</c:v>
                </c:pt>
                <c:pt idx="25">
                  <c:v>0.30208333333333298</c:v>
                </c:pt>
                <c:pt idx="26">
                  <c:v>0.3125</c:v>
                </c:pt>
                <c:pt idx="27">
                  <c:v>0.34375</c:v>
                </c:pt>
                <c:pt idx="28">
                  <c:v>0.35416666666666702</c:v>
                </c:pt>
                <c:pt idx="29">
                  <c:v>0.36458333333333298</c:v>
                </c:pt>
                <c:pt idx="30">
                  <c:v>0.375</c:v>
                </c:pt>
                <c:pt idx="31">
                  <c:v>0.38541666666666702</c:v>
                </c:pt>
                <c:pt idx="32">
                  <c:v>0.39583333333333298</c:v>
                </c:pt>
                <c:pt idx="33">
                  <c:v>0.40625</c:v>
                </c:pt>
                <c:pt idx="34">
                  <c:v>0.4375</c:v>
                </c:pt>
                <c:pt idx="35">
                  <c:v>0.44791666666666702</c:v>
                </c:pt>
                <c:pt idx="36">
                  <c:v>0.47916666666666702</c:v>
                </c:pt>
                <c:pt idx="37">
                  <c:v>0.48958333333333298</c:v>
                </c:pt>
                <c:pt idx="38">
                  <c:v>0.51041666666666696</c:v>
                </c:pt>
                <c:pt idx="39">
                  <c:v>0.52083333333333304</c:v>
                </c:pt>
                <c:pt idx="40">
                  <c:v>0.53125</c:v>
                </c:pt>
                <c:pt idx="41">
                  <c:v>0.54166666666666696</c:v>
                </c:pt>
                <c:pt idx="42">
                  <c:v>0.55208333333333304</c:v>
                </c:pt>
                <c:pt idx="43">
                  <c:v>0.5625</c:v>
                </c:pt>
                <c:pt idx="44">
                  <c:v>0.58333333333333304</c:v>
                </c:pt>
                <c:pt idx="45">
                  <c:v>0.59375</c:v>
                </c:pt>
                <c:pt idx="46">
                  <c:v>0.60416666666666696</c:v>
                </c:pt>
                <c:pt idx="47">
                  <c:v>0.61458333333333304</c:v>
                </c:pt>
                <c:pt idx="48">
                  <c:v>0.625</c:v>
                </c:pt>
                <c:pt idx="49">
                  <c:v>0.63541666666666696</c:v>
                </c:pt>
                <c:pt idx="50">
                  <c:v>0.64583333333333304</c:v>
                </c:pt>
                <c:pt idx="51">
                  <c:v>0.65625</c:v>
                </c:pt>
                <c:pt idx="52">
                  <c:v>0.67708333333333304</c:v>
                </c:pt>
                <c:pt idx="53">
                  <c:v>0.69791666666666696</c:v>
                </c:pt>
                <c:pt idx="54">
                  <c:v>0.70833333333333304</c:v>
                </c:pt>
                <c:pt idx="55">
                  <c:v>0.71875</c:v>
                </c:pt>
                <c:pt idx="56">
                  <c:v>0.72916666666666696</c:v>
                </c:pt>
                <c:pt idx="57">
                  <c:v>0.77083333333333304</c:v>
                </c:pt>
                <c:pt idx="58">
                  <c:v>0.78125</c:v>
                </c:pt>
                <c:pt idx="59">
                  <c:v>0.79166666666666696</c:v>
                </c:pt>
                <c:pt idx="60">
                  <c:v>0.80208333333333304</c:v>
                </c:pt>
                <c:pt idx="61">
                  <c:v>0.8125</c:v>
                </c:pt>
                <c:pt idx="62">
                  <c:v>0.82291666666666696</c:v>
                </c:pt>
                <c:pt idx="63">
                  <c:v>0.84375</c:v>
                </c:pt>
                <c:pt idx="64">
                  <c:v>0.85416666666666696</c:v>
                </c:pt>
                <c:pt idx="65">
                  <c:v>0.875</c:v>
                </c:pt>
                <c:pt idx="66">
                  <c:v>0.88541666666666696</c:v>
                </c:pt>
                <c:pt idx="67">
                  <c:v>0.89583333333333304</c:v>
                </c:pt>
                <c:pt idx="68">
                  <c:v>0.90625</c:v>
                </c:pt>
                <c:pt idx="69">
                  <c:v>0.91666666666666696</c:v>
                </c:pt>
                <c:pt idx="70">
                  <c:v>1</c:v>
                </c:pt>
              </c:numCache>
            </c:numRef>
          </c:yVal>
          <c:smooth val="1"/>
          <c:extLst>
            <c:ext xmlns:c16="http://schemas.microsoft.com/office/drawing/2014/chart" uri="{C3380CC4-5D6E-409C-BE32-E72D297353CC}">
              <c16:uniqueId val="{00000001-7920-4D68-BA4D-D802F750B21E}"/>
            </c:ext>
          </c:extLst>
        </c:ser>
        <c:ser>
          <c:idx val="2"/>
          <c:order val="2"/>
          <c:tx>
            <c:v>OverLay</c:v>
          </c:tx>
          <c:spPr>
            <a:ln w="76200" cap="rnd">
              <a:solidFill>
                <a:schemeClr val="accent3"/>
              </a:solidFill>
              <a:round/>
            </a:ln>
            <a:effectLst/>
          </c:spPr>
          <c:marker>
            <c:symbol val="none"/>
          </c:marker>
          <c:xVal>
            <c:numRef>
              <c:f>Recall!$E$1:$E$74</c:f>
              <c:numCache>
                <c:formatCode>General</c:formatCode>
                <c:ptCount val="74"/>
                <c:pt idx="0">
                  <c:v>6.6666669999999997E-2</c:v>
                </c:pt>
                <c:pt idx="1">
                  <c:v>6.6666669999999997E-2</c:v>
                </c:pt>
                <c:pt idx="2">
                  <c:v>7.4999999999999997E-2</c:v>
                </c:pt>
                <c:pt idx="3">
                  <c:v>8.6956519999999995E-2</c:v>
                </c:pt>
                <c:pt idx="4">
                  <c:v>0.1</c:v>
                </c:pt>
                <c:pt idx="5">
                  <c:v>0.115384616</c:v>
                </c:pt>
                <c:pt idx="6">
                  <c:v>0.11764706</c:v>
                </c:pt>
                <c:pt idx="7">
                  <c:v>0.121212125</c:v>
                </c:pt>
                <c:pt idx="8">
                  <c:v>0.125</c:v>
                </c:pt>
                <c:pt idx="9">
                  <c:v>0.13207547</c:v>
                </c:pt>
                <c:pt idx="10">
                  <c:v>0.14285714999999999</c:v>
                </c:pt>
                <c:pt idx="11">
                  <c:v>0.16923077</c:v>
                </c:pt>
                <c:pt idx="12">
                  <c:v>0.17948718</c:v>
                </c:pt>
                <c:pt idx="13">
                  <c:v>0.18181818999999999</c:v>
                </c:pt>
                <c:pt idx="14">
                  <c:v>0.22222222</c:v>
                </c:pt>
                <c:pt idx="15">
                  <c:v>0.25</c:v>
                </c:pt>
                <c:pt idx="16">
                  <c:v>0.25806449999999997</c:v>
                </c:pt>
                <c:pt idx="17">
                  <c:v>0.28260869999999999</c:v>
                </c:pt>
                <c:pt idx="18">
                  <c:v>0.28571429999999998</c:v>
                </c:pt>
                <c:pt idx="19">
                  <c:v>0.28947368000000001</c:v>
                </c:pt>
                <c:pt idx="20">
                  <c:v>0.32500000000000001</c:v>
                </c:pt>
                <c:pt idx="21">
                  <c:v>0.33333333999999998</c:v>
                </c:pt>
                <c:pt idx="22">
                  <c:v>0.34146342000000002</c:v>
                </c:pt>
                <c:pt idx="23">
                  <c:v>0.34615385999999998</c:v>
                </c:pt>
                <c:pt idx="24">
                  <c:v>0.35</c:v>
                </c:pt>
                <c:pt idx="25">
                  <c:v>0.35294120000000001</c:v>
                </c:pt>
                <c:pt idx="26">
                  <c:v>0.35555555999999999</c:v>
                </c:pt>
                <c:pt idx="27">
                  <c:v>0.36363636999999999</c:v>
                </c:pt>
                <c:pt idx="28">
                  <c:v>0.36842105000000003</c:v>
                </c:pt>
                <c:pt idx="29">
                  <c:v>0.375</c:v>
                </c:pt>
                <c:pt idx="30">
                  <c:v>0.3939394</c:v>
                </c:pt>
                <c:pt idx="31">
                  <c:v>0.39837400000000001</c:v>
                </c:pt>
                <c:pt idx="32">
                  <c:v>0.42857142999999998</c:v>
                </c:pt>
                <c:pt idx="33">
                  <c:v>0.44444444999999999</c:v>
                </c:pt>
                <c:pt idx="34">
                  <c:v>0.45333335000000002</c:v>
                </c:pt>
                <c:pt idx="35">
                  <c:v>0.45833333999999998</c:v>
                </c:pt>
                <c:pt idx="36">
                  <c:v>0.47826087</c:v>
                </c:pt>
                <c:pt idx="37">
                  <c:v>0.48979592</c:v>
                </c:pt>
                <c:pt idx="38">
                  <c:v>0.5</c:v>
                </c:pt>
                <c:pt idx="39">
                  <c:v>0.52173910000000001</c:v>
                </c:pt>
                <c:pt idx="40">
                  <c:v>0.5263158</c:v>
                </c:pt>
                <c:pt idx="41">
                  <c:v>0.52727270000000004</c:v>
                </c:pt>
                <c:pt idx="42">
                  <c:v>0.53125</c:v>
                </c:pt>
                <c:pt idx="43">
                  <c:v>0.53333335999999998</c:v>
                </c:pt>
                <c:pt idx="44">
                  <c:v>0.54285717</c:v>
                </c:pt>
                <c:pt idx="45">
                  <c:v>0.55555560000000004</c:v>
                </c:pt>
                <c:pt idx="46">
                  <c:v>0.57142859999999995</c:v>
                </c:pt>
                <c:pt idx="47">
                  <c:v>0.57894736999999996</c:v>
                </c:pt>
                <c:pt idx="48">
                  <c:v>0.58333330000000005</c:v>
                </c:pt>
                <c:pt idx="49">
                  <c:v>0.58730159999999998</c:v>
                </c:pt>
                <c:pt idx="50">
                  <c:v>0.58974360000000003</c:v>
                </c:pt>
                <c:pt idx="51">
                  <c:v>0.59259260000000002</c:v>
                </c:pt>
                <c:pt idx="52">
                  <c:v>0.6</c:v>
                </c:pt>
                <c:pt idx="53">
                  <c:v>0.61904764000000001</c:v>
                </c:pt>
                <c:pt idx="54">
                  <c:v>0.62068962999999999</c:v>
                </c:pt>
                <c:pt idx="55">
                  <c:v>0.64285713</c:v>
                </c:pt>
                <c:pt idx="56">
                  <c:v>0.64705884000000002</c:v>
                </c:pt>
                <c:pt idx="57">
                  <c:v>0.65</c:v>
                </c:pt>
                <c:pt idx="58">
                  <c:v>0.65517239999999999</c:v>
                </c:pt>
                <c:pt idx="59">
                  <c:v>0.66666669999999995</c:v>
                </c:pt>
                <c:pt idx="60">
                  <c:v>0.69230769999999997</c:v>
                </c:pt>
                <c:pt idx="61">
                  <c:v>0.70833330000000005</c:v>
                </c:pt>
                <c:pt idx="62">
                  <c:v>0.71428572999999995</c:v>
                </c:pt>
                <c:pt idx="63">
                  <c:v>0.72</c:v>
                </c:pt>
                <c:pt idx="64">
                  <c:v>0.73076920000000001</c:v>
                </c:pt>
                <c:pt idx="65">
                  <c:v>0.73333334999999999</c:v>
                </c:pt>
                <c:pt idx="66">
                  <c:v>0.76470590000000005</c:v>
                </c:pt>
                <c:pt idx="67">
                  <c:v>0.79166669999999995</c:v>
                </c:pt>
                <c:pt idx="68">
                  <c:v>0.8</c:v>
                </c:pt>
                <c:pt idx="69">
                  <c:v>0.80392160000000001</c:v>
                </c:pt>
                <c:pt idx="70">
                  <c:v>0.82352939999999997</c:v>
                </c:pt>
                <c:pt idx="71">
                  <c:v>0.82499999999999996</c:v>
                </c:pt>
                <c:pt idx="72">
                  <c:v>0.875</c:v>
                </c:pt>
                <c:pt idx="73">
                  <c:v>0.88235295000000002</c:v>
                </c:pt>
              </c:numCache>
            </c:numRef>
          </c:xVal>
          <c:yVal>
            <c:numRef>
              <c:f>Recall!$F$1:$F$74</c:f>
              <c:numCache>
                <c:formatCode>General</c:formatCode>
                <c:ptCount val="74"/>
                <c:pt idx="0">
                  <c:v>0</c:v>
                </c:pt>
                <c:pt idx="1">
                  <c:v>1.0752688172042999E-2</c:v>
                </c:pt>
                <c:pt idx="2">
                  <c:v>2.15053763440861E-2</c:v>
                </c:pt>
                <c:pt idx="3">
                  <c:v>3.2258064516129101E-2</c:v>
                </c:pt>
                <c:pt idx="4">
                  <c:v>4.3010752688172102E-2</c:v>
                </c:pt>
                <c:pt idx="5">
                  <c:v>5.3763440860215103E-2</c:v>
                </c:pt>
                <c:pt idx="6">
                  <c:v>6.4516129032258104E-2</c:v>
                </c:pt>
                <c:pt idx="7">
                  <c:v>7.5268817204301106E-2</c:v>
                </c:pt>
                <c:pt idx="8">
                  <c:v>8.6021505376344107E-2</c:v>
                </c:pt>
                <c:pt idx="9">
                  <c:v>9.6774193548387094E-2</c:v>
                </c:pt>
                <c:pt idx="10">
                  <c:v>0.118279569892473</c:v>
                </c:pt>
                <c:pt idx="11">
                  <c:v>0.12903225806451599</c:v>
                </c:pt>
                <c:pt idx="12">
                  <c:v>0.13978494623655899</c:v>
                </c:pt>
                <c:pt idx="13">
                  <c:v>0.15053763440860199</c:v>
                </c:pt>
                <c:pt idx="14">
                  <c:v>0.16129032258064499</c:v>
                </c:pt>
                <c:pt idx="15">
                  <c:v>0.18279569892473099</c:v>
                </c:pt>
                <c:pt idx="16">
                  <c:v>0.19354838709677399</c:v>
                </c:pt>
                <c:pt idx="17">
                  <c:v>0.204301075268817</c:v>
                </c:pt>
                <c:pt idx="18">
                  <c:v>0.225806451612903</c:v>
                </c:pt>
                <c:pt idx="19">
                  <c:v>0.236559139784946</c:v>
                </c:pt>
                <c:pt idx="20">
                  <c:v>0.247311827956989</c:v>
                </c:pt>
                <c:pt idx="21">
                  <c:v>0.26881720430107497</c:v>
                </c:pt>
                <c:pt idx="22">
                  <c:v>0.27956989247311798</c:v>
                </c:pt>
                <c:pt idx="23">
                  <c:v>0.29032258064516098</c:v>
                </c:pt>
                <c:pt idx="24">
                  <c:v>0.30107526881720398</c:v>
                </c:pt>
                <c:pt idx="25">
                  <c:v>0.31182795698924698</c:v>
                </c:pt>
                <c:pt idx="26">
                  <c:v>0.32258064516128998</c:v>
                </c:pt>
                <c:pt idx="27">
                  <c:v>0.33333333333333298</c:v>
                </c:pt>
                <c:pt idx="28">
                  <c:v>0.34408602150537598</c:v>
                </c:pt>
                <c:pt idx="29">
                  <c:v>0.35483870967741898</c:v>
                </c:pt>
                <c:pt idx="30">
                  <c:v>0.36559139784946199</c:v>
                </c:pt>
                <c:pt idx="31">
                  <c:v>0.37634408602150499</c:v>
                </c:pt>
                <c:pt idx="32">
                  <c:v>0.38709677419354799</c:v>
                </c:pt>
                <c:pt idx="33">
                  <c:v>0.39784946236559099</c:v>
                </c:pt>
                <c:pt idx="34">
                  <c:v>0.40860215053763399</c:v>
                </c:pt>
                <c:pt idx="35">
                  <c:v>0.41935483870967699</c:v>
                </c:pt>
                <c:pt idx="36">
                  <c:v>0.43010752688171999</c:v>
                </c:pt>
                <c:pt idx="37">
                  <c:v>0.44086021505376299</c:v>
                </c:pt>
                <c:pt idx="38">
                  <c:v>0.494623655913978</c:v>
                </c:pt>
                <c:pt idx="39">
                  <c:v>0.50537634408602095</c:v>
                </c:pt>
                <c:pt idx="40">
                  <c:v>0.52688172043010695</c:v>
                </c:pt>
                <c:pt idx="41">
                  <c:v>0.53763440860214995</c:v>
                </c:pt>
                <c:pt idx="42">
                  <c:v>0.54838709677419395</c:v>
                </c:pt>
                <c:pt idx="43">
                  <c:v>0.55913978494623695</c:v>
                </c:pt>
                <c:pt idx="44">
                  <c:v>0.56989247311827995</c:v>
                </c:pt>
                <c:pt idx="45">
                  <c:v>0.58064516129032295</c:v>
                </c:pt>
                <c:pt idx="46">
                  <c:v>0.60215053763440896</c:v>
                </c:pt>
                <c:pt idx="47">
                  <c:v>0.61290322580645196</c:v>
                </c:pt>
                <c:pt idx="48">
                  <c:v>0.62365591397849496</c:v>
                </c:pt>
                <c:pt idx="49">
                  <c:v>0.63440860215053796</c:v>
                </c:pt>
                <c:pt idx="50">
                  <c:v>0.64516129032258096</c:v>
                </c:pt>
                <c:pt idx="51">
                  <c:v>0.65591397849462396</c:v>
                </c:pt>
                <c:pt idx="52">
                  <c:v>0.66666666666666696</c:v>
                </c:pt>
                <c:pt idx="53">
                  <c:v>0.67741935483870996</c:v>
                </c:pt>
                <c:pt idx="54">
                  <c:v>0.68817204301075297</c:v>
                </c:pt>
                <c:pt idx="55">
                  <c:v>0.69892473118279597</c:v>
                </c:pt>
                <c:pt idx="56">
                  <c:v>0.70967741935483897</c:v>
                </c:pt>
                <c:pt idx="57">
                  <c:v>0.72043010752688197</c:v>
                </c:pt>
                <c:pt idx="58">
                  <c:v>0.73118279569892497</c:v>
                </c:pt>
                <c:pt idx="59">
                  <c:v>0.77419354838709697</c:v>
                </c:pt>
                <c:pt idx="60">
                  <c:v>0.78494623655913998</c:v>
                </c:pt>
                <c:pt idx="61">
                  <c:v>0.79569892473118298</c:v>
                </c:pt>
                <c:pt idx="62">
                  <c:v>0.80645161290322598</c:v>
                </c:pt>
                <c:pt idx="63">
                  <c:v>0.82795698924731198</c:v>
                </c:pt>
                <c:pt idx="64">
                  <c:v>0.83870967741935498</c:v>
                </c:pt>
                <c:pt idx="65">
                  <c:v>0.84946236559139798</c:v>
                </c:pt>
                <c:pt idx="66">
                  <c:v>0.86021505376344098</c:v>
                </c:pt>
                <c:pt idx="67">
                  <c:v>0.87096774193548399</c:v>
                </c:pt>
                <c:pt idx="68">
                  <c:v>0.88172043010752699</c:v>
                </c:pt>
                <c:pt idx="69">
                  <c:v>0.89247311827956999</c:v>
                </c:pt>
                <c:pt idx="70">
                  <c:v>0.90322580645161299</c:v>
                </c:pt>
                <c:pt idx="71">
                  <c:v>0.91397849462365599</c:v>
                </c:pt>
                <c:pt idx="72">
                  <c:v>0.92473118279569899</c:v>
                </c:pt>
                <c:pt idx="73">
                  <c:v>0.93548387096774199</c:v>
                </c:pt>
              </c:numCache>
            </c:numRef>
          </c:yVal>
          <c:smooth val="1"/>
          <c:extLst>
            <c:ext xmlns:c16="http://schemas.microsoft.com/office/drawing/2014/chart" uri="{C3380CC4-5D6E-409C-BE32-E72D297353CC}">
              <c16:uniqueId val="{00000002-7920-4D68-BA4D-D802F750B21E}"/>
            </c:ext>
          </c:extLst>
        </c:ser>
        <c:dLbls>
          <c:showLegendKey val="0"/>
          <c:showVal val="0"/>
          <c:showCatName val="0"/>
          <c:showSerName val="0"/>
          <c:showPercent val="0"/>
          <c:showBubbleSize val="0"/>
        </c:dLbls>
        <c:axId val="-2079680160"/>
        <c:axId val="-2079745056"/>
      </c:scatterChart>
      <c:valAx>
        <c:axId val="-2079680160"/>
        <c:scaling>
          <c:orientation val="minMax"/>
          <c:max val="1"/>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mn-ea"/>
                    <a:cs typeface="+mn-cs"/>
                  </a:defRPr>
                </a:pPr>
                <a:r>
                  <a:rPr lang="en-US" dirty="0"/>
                  <a:t>Recall</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mn-ea"/>
                <a:cs typeface="+mn-cs"/>
              </a:defRPr>
            </a:pPr>
            <a:endParaRPr lang="en-US"/>
          </a:p>
        </c:txPr>
        <c:crossAx val="-2079745056"/>
        <c:crosses val="autoZero"/>
        <c:crossBetween val="midCat"/>
        <c:majorUnit val="0.1"/>
      </c:valAx>
      <c:valAx>
        <c:axId val="-2079745056"/>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mn-ea"/>
                    <a:cs typeface="+mn-cs"/>
                  </a:defRPr>
                </a:pPr>
                <a:r>
                  <a:rPr lang="en-US" dirty="0"/>
                  <a:t>CDF</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mn-ea"/>
                <a:cs typeface="+mn-cs"/>
              </a:defRPr>
            </a:pPr>
            <a:endParaRPr lang="en-US"/>
          </a:p>
        </c:txPr>
        <c:crossAx val="-2079680160"/>
        <c:crosses val="autoZero"/>
        <c:crossBetween val="midCat"/>
      </c:valAx>
      <c:spPr>
        <a:noFill/>
        <a:ln>
          <a:noFill/>
        </a:ln>
        <a:effectLst/>
      </c:spPr>
    </c:plotArea>
    <c:legend>
      <c:legendPos val="l"/>
      <c:layout>
        <c:manualLayout>
          <c:xMode val="edge"/>
          <c:yMode val="edge"/>
          <c:x val="0.12548412083656099"/>
          <c:y val="0.20933893263342099"/>
          <c:w val="0.21230834914032301"/>
          <c:h val="0.26132213473315802"/>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Helvetica" charset="0"/>
              <a:ea typeface="+mn-ea"/>
              <a:cs typeface="+mn-cs"/>
            </a:defRPr>
          </a:pPr>
          <a:endParaRPr lang="en-US"/>
        </a:p>
      </c:txPr>
    </c:legend>
    <c:plotVisOnly val="1"/>
    <c:dispBlanksAs val="gap"/>
    <c:showDLblsOverMax val="0"/>
  </c:chart>
  <c:spPr>
    <a:solidFill>
      <a:schemeClr val="bg1"/>
    </a:solidFill>
    <a:ln w="0" cap="flat" cmpd="sng" algn="ctr">
      <a:noFill/>
      <a:round/>
    </a:ln>
    <a:effectLst/>
  </c:spPr>
  <c:txPr>
    <a:bodyPr/>
    <a:lstStyle/>
    <a:p>
      <a:pPr>
        <a:defRPr sz="1800" baseline="0">
          <a:latin typeface="Helvetica"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293FC5-16D1-8547-AD2A-AE9E3FDA1484}" type="datetimeFigureOut">
              <a:rPr lang="en-US" smtClean="0"/>
              <a:t>4/11/19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B4BC56-4EA7-DF45-B8CE-984696D2C0D2}" type="slidenum">
              <a:rPr lang="en-US" smtClean="0"/>
              <a:t>‹#›</a:t>
            </a:fld>
            <a:endParaRPr lang="en-US"/>
          </a:p>
        </p:txBody>
      </p:sp>
    </p:spTree>
    <p:extLst>
      <p:ext uri="{BB962C8B-B14F-4D97-AF65-F5344CB8AC3E}">
        <p14:creationId xmlns:p14="http://schemas.microsoft.com/office/powerpoint/2010/main" val="4205984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MR = Mixed reality</a:t>
            </a:r>
          </a:p>
          <a:p>
            <a:r>
              <a:rPr lang="en-US" dirty="0"/>
              <a:t>XR = Extended reality</a:t>
            </a:r>
          </a:p>
          <a:p>
            <a:r>
              <a:rPr lang="en-US" dirty="0"/>
              <a:t>CR = Cinematic reality</a:t>
            </a:r>
          </a:p>
        </p:txBody>
      </p:sp>
      <p:sp>
        <p:nvSpPr>
          <p:cNvPr id="4" name="Slide Number Placeholder 3"/>
          <p:cNvSpPr>
            <a:spLocks noGrp="1"/>
          </p:cNvSpPr>
          <p:nvPr>
            <p:ph type="sldNum" sz="quarter" idx="5"/>
          </p:nvPr>
        </p:nvSpPr>
        <p:spPr/>
        <p:txBody>
          <a:bodyPr/>
          <a:lstStyle/>
          <a:p>
            <a:fld id="{B2B4BC56-4EA7-DF45-B8CE-984696D2C0D2}" type="slidenum">
              <a:rPr lang="en-US" smtClean="0"/>
              <a:t>2</a:t>
            </a:fld>
            <a:endParaRPr lang="en-US"/>
          </a:p>
        </p:txBody>
      </p:sp>
    </p:spTree>
    <p:extLst>
      <p:ext uri="{BB962C8B-B14F-4D97-AF65-F5344CB8AC3E}">
        <p14:creationId xmlns:p14="http://schemas.microsoft.com/office/powerpoint/2010/main" val="638191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7FE991-3529-CA47-9475-6EBA4EED480A}" type="slidenum">
              <a:rPr lang="en-US" smtClean="0"/>
              <a:t>12</a:t>
            </a:fld>
            <a:endParaRPr lang="en-US"/>
          </a:p>
        </p:txBody>
      </p:sp>
    </p:spTree>
    <p:extLst>
      <p:ext uri="{BB962C8B-B14F-4D97-AF65-F5344CB8AC3E}">
        <p14:creationId xmlns:p14="http://schemas.microsoft.com/office/powerpoint/2010/main" val="485630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how</a:t>
            </a:r>
            <a:r>
              <a:rPr lang="en-US" baseline="0" dirty="0"/>
              <a:t> new objects would be added and how inaccuracies in sensing quickly detail this.</a:t>
            </a:r>
            <a:endParaRPr lang="en-US" dirty="0"/>
          </a:p>
        </p:txBody>
      </p:sp>
      <p:sp>
        <p:nvSpPr>
          <p:cNvPr id="4" name="Slide Number Placeholder 3"/>
          <p:cNvSpPr>
            <a:spLocks noGrp="1"/>
          </p:cNvSpPr>
          <p:nvPr>
            <p:ph type="sldNum" sz="quarter" idx="10"/>
          </p:nvPr>
        </p:nvSpPr>
        <p:spPr/>
        <p:txBody>
          <a:bodyPr/>
          <a:lstStyle/>
          <a:p>
            <a:fld id="{087FE991-3529-CA47-9475-6EBA4EED480A}" type="slidenum">
              <a:rPr lang="en-US" smtClean="0"/>
              <a:t>13</a:t>
            </a:fld>
            <a:endParaRPr lang="en-US"/>
          </a:p>
        </p:txBody>
      </p:sp>
    </p:spTree>
    <p:extLst>
      <p:ext uri="{BB962C8B-B14F-4D97-AF65-F5344CB8AC3E}">
        <p14:creationId xmlns:p14="http://schemas.microsoft.com/office/powerpoint/2010/main" val="493614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Clearly there</a:t>
            </a:r>
            <a:r>
              <a:rPr lang="en-US" baseline="0" dirty="0"/>
              <a:t> are tradeoffs between accuracy and latency … sensing and computer vision… offload or not to offload…and in todays talk.. That’s what our primary agenda is … </a:t>
            </a:r>
            <a:endParaRPr lang="en-US" dirty="0"/>
          </a:p>
        </p:txBody>
      </p:sp>
      <p:sp>
        <p:nvSpPr>
          <p:cNvPr id="4" name="Slide Number Placeholder 3"/>
          <p:cNvSpPr>
            <a:spLocks noGrp="1"/>
          </p:cNvSpPr>
          <p:nvPr>
            <p:ph type="sldNum" sz="quarter" idx="10"/>
          </p:nvPr>
        </p:nvSpPr>
        <p:spPr/>
        <p:txBody>
          <a:bodyPr/>
          <a:lstStyle/>
          <a:p>
            <a:fld id="{087FE991-3529-CA47-9475-6EBA4EED480A}" type="slidenum">
              <a:rPr lang="en-US" smtClean="0"/>
              <a:t>14</a:t>
            </a:fld>
            <a:endParaRPr lang="en-US"/>
          </a:p>
        </p:txBody>
      </p:sp>
    </p:spTree>
    <p:extLst>
      <p:ext uri="{BB962C8B-B14F-4D97-AF65-F5344CB8AC3E}">
        <p14:creationId xmlns:p14="http://schemas.microsoft.com/office/powerpoint/2010/main" val="3667781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Helvetica" charset="0"/>
                <a:ea typeface="Helvetica" charset="0"/>
                <a:cs typeface="Helvetica" charset="0"/>
              </a:rPr>
              <a:t>Lets</a:t>
            </a:r>
            <a:r>
              <a:rPr lang="en-US" sz="1200" baseline="0" dirty="0">
                <a:latin typeface="Helvetica" charset="0"/>
                <a:ea typeface="Helvetica" charset="0"/>
                <a:cs typeface="Helvetica" charset="0"/>
              </a:rPr>
              <a:t> look a how people would use in a museum scenario. An user walks across the museum and looks at paintings on the way.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latin typeface="Helvetica" charset="0"/>
              <a:ea typeface="Helvetica" charset="0"/>
              <a:cs typeface="Helvetica"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Helvetica" charset="0"/>
                <a:ea typeface="Helvetica" charset="0"/>
                <a:cs typeface="Helvetica" charset="0"/>
              </a:rPr>
              <a:t>Few natural usage patterns emerge here -- possibly indicating separation between the tags. </a:t>
            </a:r>
            <a:endParaRPr lang="en-US" sz="1200" dirty="0">
              <a:latin typeface="Helvetica" charset="0"/>
              <a:ea typeface="Helvetica" charset="0"/>
              <a:cs typeface="Helvetica" charset="0"/>
            </a:endParaRPr>
          </a:p>
        </p:txBody>
      </p:sp>
      <p:sp>
        <p:nvSpPr>
          <p:cNvPr id="4" name="Slide Number Placeholder 3"/>
          <p:cNvSpPr>
            <a:spLocks noGrp="1"/>
          </p:cNvSpPr>
          <p:nvPr>
            <p:ph type="sldNum" sz="quarter" idx="10"/>
          </p:nvPr>
        </p:nvSpPr>
        <p:spPr/>
        <p:txBody>
          <a:bodyPr/>
          <a:lstStyle/>
          <a:p>
            <a:fld id="{087FE991-3529-CA47-9475-6EBA4EED480A}" type="slidenum">
              <a:rPr lang="en-US" smtClean="0"/>
              <a:t>15</a:t>
            </a:fld>
            <a:endParaRPr lang="en-US"/>
          </a:p>
        </p:txBody>
      </p:sp>
    </p:spTree>
    <p:extLst>
      <p:ext uri="{BB962C8B-B14F-4D97-AF65-F5344CB8AC3E}">
        <p14:creationId xmlns:p14="http://schemas.microsoft.com/office/powerpoint/2010/main" val="97593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phone is moving toward C, C can be prioritized for the matching.. Similarly when phone turns away from D, it can be removed from the candidate set </a:t>
            </a:r>
            <a:endParaRPr lang="en-US" dirty="0"/>
          </a:p>
        </p:txBody>
      </p:sp>
      <p:sp>
        <p:nvSpPr>
          <p:cNvPr id="4" name="Slide Number Placeholder 3"/>
          <p:cNvSpPr>
            <a:spLocks noGrp="1"/>
          </p:cNvSpPr>
          <p:nvPr>
            <p:ph type="sldNum" sz="quarter" idx="10"/>
          </p:nvPr>
        </p:nvSpPr>
        <p:spPr/>
        <p:txBody>
          <a:bodyPr/>
          <a:lstStyle/>
          <a:p>
            <a:fld id="{087FE991-3529-CA47-9475-6EBA4EED480A}" type="slidenum">
              <a:rPr lang="en-US" smtClean="0"/>
              <a:t>17</a:t>
            </a:fld>
            <a:endParaRPr lang="en-US"/>
          </a:p>
        </p:txBody>
      </p:sp>
    </p:spTree>
    <p:extLst>
      <p:ext uri="{BB962C8B-B14F-4D97-AF65-F5344CB8AC3E}">
        <p14:creationId xmlns:p14="http://schemas.microsoft.com/office/powerpoint/2010/main" val="3301277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7FE991-3529-CA47-9475-6EBA4EED480A}" type="slidenum">
              <a:rPr lang="en-US" smtClean="0"/>
              <a:t>19</a:t>
            </a:fld>
            <a:endParaRPr lang="en-US"/>
          </a:p>
        </p:txBody>
      </p:sp>
    </p:spTree>
    <p:extLst>
      <p:ext uri="{BB962C8B-B14F-4D97-AF65-F5344CB8AC3E}">
        <p14:creationId xmlns:p14="http://schemas.microsoft.com/office/powerpoint/2010/main" val="2349048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phone is moving toward C, C can be prioritized for the matching.. Similarly when phone turns away from D, it can be removed from the candidate set </a:t>
            </a:r>
            <a:endParaRPr lang="en-US" dirty="0"/>
          </a:p>
        </p:txBody>
      </p:sp>
      <p:sp>
        <p:nvSpPr>
          <p:cNvPr id="4" name="Slide Number Placeholder 3"/>
          <p:cNvSpPr>
            <a:spLocks noGrp="1"/>
          </p:cNvSpPr>
          <p:nvPr>
            <p:ph type="sldNum" sz="quarter" idx="10"/>
          </p:nvPr>
        </p:nvSpPr>
        <p:spPr/>
        <p:txBody>
          <a:bodyPr/>
          <a:lstStyle/>
          <a:p>
            <a:fld id="{087FE991-3529-CA47-9475-6EBA4EED480A}" type="slidenum">
              <a:rPr lang="en-US" smtClean="0"/>
              <a:t>20</a:t>
            </a:fld>
            <a:endParaRPr lang="en-US"/>
          </a:p>
        </p:txBody>
      </p:sp>
    </p:spTree>
    <p:extLst>
      <p:ext uri="{BB962C8B-B14F-4D97-AF65-F5344CB8AC3E}">
        <p14:creationId xmlns:p14="http://schemas.microsoft.com/office/powerpoint/2010/main" val="2721276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7FE991-3529-CA47-9475-6EBA4EED480A}" type="slidenum">
              <a:rPr lang="en-US" smtClean="0"/>
              <a:t>21</a:t>
            </a:fld>
            <a:endParaRPr lang="en-US"/>
          </a:p>
        </p:txBody>
      </p:sp>
    </p:spTree>
    <p:extLst>
      <p:ext uri="{BB962C8B-B14F-4D97-AF65-F5344CB8AC3E}">
        <p14:creationId xmlns:p14="http://schemas.microsoft.com/office/powerpoint/2010/main" val="2568390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4C4E9-97D5-D342-BC17-F766F5D7EDE3}" type="slidenum">
              <a:rPr lang="en-US" smtClean="0"/>
              <a:pPr/>
              <a:t>22</a:t>
            </a:fld>
            <a:endParaRPr lang="en-US"/>
          </a:p>
        </p:txBody>
      </p:sp>
    </p:spTree>
    <p:extLst>
      <p:ext uri="{BB962C8B-B14F-4D97-AF65-F5344CB8AC3E}">
        <p14:creationId xmlns:p14="http://schemas.microsoft.com/office/powerpoint/2010/main" val="1045199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7FE991-3529-CA47-9475-6EBA4EED480A}" type="slidenum">
              <a:rPr lang="en-US" smtClean="0"/>
              <a:t>24</a:t>
            </a:fld>
            <a:endParaRPr lang="en-US"/>
          </a:p>
        </p:txBody>
      </p:sp>
    </p:spTree>
    <p:extLst>
      <p:ext uri="{BB962C8B-B14F-4D97-AF65-F5344CB8AC3E}">
        <p14:creationId xmlns:p14="http://schemas.microsoft.com/office/powerpoint/2010/main" val="91527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 = Cinematic reality</a:t>
            </a:r>
          </a:p>
        </p:txBody>
      </p:sp>
      <p:sp>
        <p:nvSpPr>
          <p:cNvPr id="4" name="Slide Number Placeholder 3"/>
          <p:cNvSpPr>
            <a:spLocks noGrp="1"/>
          </p:cNvSpPr>
          <p:nvPr>
            <p:ph type="sldNum" sz="quarter" idx="5"/>
          </p:nvPr>
        </p:nvSpPr>
        <p:spPr/>
        <p:txBody>
          <a:bodyPr/>
          <a:lstStyle/>
          <a:p>
            <a:fld id="{B2B4BC56-4EA7-DF45-B8CE-984696D2C0D2}" type="slidenum">
              <a:rPr lang="en-US" smtClean="0"/>
              <a:t>3</a:t>
            </a:fld>
            <a:endParaRPr lang="en-US"/>
          </a:p>
        </p:txBody>
      </p:sp>
    </p:spTree>
    <p:extLst>
      <p:ext uri="{BB962C8B-B14F-4D97-AF65-F5344CB8AC3E}">
        <p14:creationId xmlns:p14="http://schemas.microsoft.com/office/powerpoint/2010/main" val="249247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7FE991-3529-CA47-9475-6EBA4EED480A}" type="slidenum">
              <a:rPr lang="en-US" smtClean="0"/>
              <a:t>28</a:t>
            </a:fld>
            <a:endParaRPr lang="en-US"/>
          </a:p>
        </p:txBody>
      </p:sp>
    </p:spTree>
    <p:extLst>
      <p:ext uri="{BB962C8B-B14F-4D97-AF65-F5344CB8AC3E}">
        <p14:creationId xmlns:p14="http://schemas.microsoft.com/office/powerpoint/2010/main" val="3343005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So...lets get started</a:t>
            </a:r>
            <a:r>
              <a:rPr lang="mr-IN"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C1B8135-54D7-3746-8976-0B97D07C7D7A}" type="slidenum">
              <a:rPr lang="en-US" smtClean="0"/>
              <a:t>30</a:t>
            </a:fld>
            <a:endParaRPr lang="en-US"/>
          </a:p>
        </p:txBody>
      </p:sp>
    </p:spTree>
    <p:extLst>
      <p:ext uri="{BB962C8B-B14F-4D97-AF65-F5344CB8AC3E}">
        <p14:creationId xmlns:p14="http://schemas.microsoft.com/office/powerpoint/2010/main" val="1652582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tx1"/>
              </a:solidFill>
              <a:latin typeface="Arial"/>
              <a:cs typeface="Arial"/>
            </a:endParaRPr>
          </a:p>
        </p:txBody>
      </p:sp>
      <p:sp>
        <p:nvSpPr>
          <p:cNvPr id="4" name="Slide Number Placeholder 3"/>
          <p:cNvSpPr>
            <a:spLocks noGrp="1"/>
          </p:cNvSpPr>
          <p:nvPr>
            <p:ph type="sldNum" sz="quarter" idx="10"/>
          </p:nvPr>
        </p:nvSpPr>
        <p:spPr/>
        <p:txBody>
          <a:bodyPr/>
          <a:lstStyle/>
          <a:p>
            <a:fld id="{2DA72896-7C48-47DF-8067-6655FDA5653D}" type="slidenum">
              <a:rPr lang="en-US" smtClean="0"/>
              <a:pPr/>
              <a:t>31</a:t>
            </a:fld>
            <a:endParaRPr lang="en-US"/>
          </a:p>
        </p:txBody>
      </p:sp>
    </p:spTree>
    <p:extLst>
      <p:ext uri="{BB962C8B-B14F-4D97-AF65-F5344CB8AC3E}">
        <p14:creationId xmlns:p14="http://schemas.microsoft.com/office/powerpoint/2010/main" val="3504932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32</a:t>
            </a:fld>
            <a:endParaRPr lang="en-US"/>
          </a:p>
        </p:txBody>
      </p:sp>
    </p:spTree>
    <p:extLst>
      <p:ext uri="{BB962C8B-B14F-4D97-AF65-F5344CB8AC3E}">
        <p14:creationId xmlns:p14="http://schemas.microsoft.com/office/powerpoint/2010/main" val="328721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DA72896-7C48-47DF-8067-6655FDA5653D}" type="slidenum">
              <a:rPr lang="en-US" smtClean="0"/>
              <a:pPr/>
              <a:t>33</a:t>
            </a:fld>
            <a:endParaRPr lang="en-US"/>
          </a:p>
        </p:txBody>
      </p:sp>
    </p:spTree>
    <p:extLst>
      <p:ext uri="{BB962C8B-B14F-4D97-AF65-F5344CB8AC3E}">
        <p14:creationId xmlns:p14="http://schemas.microsoft.com/office/powerpoint/2010/main" val="2027041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DA72896-7C48-47DF-8067-6655FDA5653D}" type="slidenum">
              <a:rPr lang="en-US" smtClean="0"/>
              <a:pPr/>
              <a:t>34</a:t>
            </a:fld>
            <a:endParaRPr lang="en-US"/>
          </a:p>
        </p:txBody>
      </p:sp>
    </p:spTree>
    <p:extLst>
      <p:ext uri="{BB962C8B-B14F-4D97-AF65-F5344CB8AC3E}">
        <p14:creationId xmlns:p14="http://schemas.microsoft.com/office/powerpoint/2010/main" val="1467513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35</a:t>
            </a:fld>
            <a:endParaRPr lang="en-US"/>
          </a:p>
        </p:txBody>
      </p:sp>
    </p:spTree>
    <p:extLst>
      <p:ext uri="{BB962C8B-B14F-4D97-AF65-F5344CB8AC3E}">
        <p14:creationId xmlns:p14="http://schemas.microsoft.com/office/powerpoint/2010/main" val="529887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36</a:t>
            </a:fld>
            <a:endParaRPr lang="en-US"/>
          </a:p>
        </p:txBody>
      </p:sp>
    </p:spTree>
    <p:extLst>
      <p:ext uri="{BB962C8B-B14F-4D97-AF65-F5344CB8AC3E}">
        <p14:creationId xmlns:p14="http://schemas.microsoft.com/office/powerpoint/2010/main" val="432315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DA72896-7C48-47DF-8067-6655FDA5653D}" type="slidenum">
              <a:rPr lang="en-US" smtClean="0"/>
              <a:pPr/>
              <a:t>37</a:t>
            </a:fld>
            <a:endParaRPr lang="en-US"/>
          </a:p>
        </p:txBody>
      </p:sp>
    </p:spTree>
    <p:extLst>
      <p:ext uri="{BB962C8B-B14F-4D97-AF65-F5344CB8AC3E}">
        <p14:creationId xmlns:p14="http://schemas.microsoft.com/office/powerpoint/2010/main" val="46605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38</a:t>
            </a:fld>
            <a:endParaRPr lang="en-US"/>
          </a:p>
        </p:txBody>
      </p:sp>
    </p:spTree>
    <p:extLst>
      <p:ext uri="{BB962C8B-B14F-4D97-AF65-F5344CB8AC3E}">
        <p14:creationId xmlns:p14="http://schemas.microsoft.com/office/powerpoint/2010/main" val="2543201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 = Cinematic reality</a:t>
            </a:r>
          </a:p>
        </p:txBody>
      </p:sp>
      <p:sp>
        <p:nvSpPr>
          <p:cNvPr id="4" name="Slide Number Placeholder 3"/>
          <p:cNvSpPr>
            <a:spLocks noGrp="1"/>
          </p:cNvSpPr>
          <p:nvPr>
            <p:ph type="sldNum" sz="quarter" idx="5"/>
          </p:nvPr>
        </p:nvSpPr>
        <p:spPr/>
        <p:txBody>
          <a:bodyPr/>
          <a:lstStyle/>
          <a:p>
            <a:fld id="{B2B4BC56-4EA7-DF45-B8CE-984696D2C0D2}" type="slidenum">
              <a:rPr lang="en-US" smtClean="0"/>
              <a:t>5</a:t>
            </a:fld>
            <a:endParaRPr lang="en-US"/>
          </a:p>
        </p:txBody>
      </p:sp>
    </p:spTree>
    <p:extLst>
      <p:ext uri="{BB962C8B-B14F-4D97-AF65-F5344CB8AC3E}">
        <p14:creationId xmlns:p14="http://schemas.microsoft.com/office/powerpoint/2010/main" val="3074345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39</a:t>
            </a:fld>
            <a:endParaRPr lang="en-US"/>
          </a:p>
        </p:txBody>
      </p:sp>
    </p:spTree>
    <p:extLst>
      <p:ext uri="{BB962C8B-B14F-4D97-AF65-F5344CB8AC3E}">
        <p14:creationId xmlns:p14="http://schemas.microsoft.com/office/powerpoint/2010/main" val="2467804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a:p>
        </p:txBody>
      </p:sp>
      <p:sp>
        <p:nvSpPr>
          <p:cNvPr id="4" name="Slide Number Placeholder 3"/>
          <p:cNvSpPr>
            <a:spLocks noGrp="1"/>
          </p:cNvSpPr>
          <p:nvPr>
            <p:ph type="sldNum" sz="quarter" idx="10"/>
          </p:nvPr>
        </p:nvSpPr>
        <p:spPr/>
        <p:txBody>
          <a:bodyPr/>
          <a:lstStyle/>
          <a:p>
            <a:fld id="{2DA72896-7C48-47DF-8067-6655FDA5653D}" type="slidenum">
              <a:rPr lang="en-US" smtClean="0"/>
              <a:t>40</a:t>
            </a:fld>
            <a:endParaRPr lang="en-US"/>
          </a:p>
        </p:txBody>
      </p:sp>
    </p:spTree>
    <p:extLst>
      <p:ext uri="{BB962C8B-B14F-4D97-AF65-F5344CB8AC3E}">
        <p14:creationId xmlns:p14="http://schemas.microsoft.com/office/powerpoint/2010/main" val="1651274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41</a:t>
            </a:fld>
            <a:endParaRPr lang="en-US"/>
          </a:p>
        </p:txBody>
      </p:sp>
    </p:spTree>
    <p:extLst>
      <p:ext uri="{BB962C8B-B14F-4D97-AF65-F5344CB8AC3E}">
        <p14:creationId xmlns:p14="http://schemas.microsoft.com/office/powerpoint/2010/main" val="18902614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42</a:t>
            </a:fld>
            <a:endParaRPr lang="en-US"/>
          </a:p>
        </p:txBody>
      </p:sp>
    </p:spTree>
    <p:extLst>
      <p:ext uri="{BB962C8B-B14F-4D97-AF65-F5344CB8AC3E}">
        <p14:creationId xmlns:p14="http://schemas.microsoft.com/office/powerpoint/2010/main" val="31523612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43</a:t>
            </a:fld>
            <a:endParaRPr lang="en-US"/>
          </a:p>
        </p:txBody>
      </p:sp>
    </p:spTree>
    <p:extLst>
      <p:ext uri="{BB962C8B-B14F-4D97-AF65-F5344CB8AC3E}">
        <p14:creationId xmlns:p14="http://schemas.microsoft.com/office/powerpoint/2010/main" val="2820175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44</a:t>
            </a:fld>
            <a:endParaRPr lang="en-US"/>
          </a:p>
        </p:txBody>
      </p:sp>
    </p:spTree>
    <p:extLst>
      <p:ext uri="{BB962C8B-B14F-4D97-AF65-F5344CB8AC3E}">
        <p14:creationId xmlns:p14="http://schemas.microsoft.com/office/powerpoint/2010/main" val="40841292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45</a:t>
            </a:fld>
            <a:endParaRPr lang="en-US"/>
          </a:p>
        </p:txBody>
      </p:sp>
    </p:spTree>
    <p:extLst>
      <p:ext uri="{BB962C8B-B14F-4D97-AF65-F5344CB8AC3E}">
        <p14:creationId xmlns:p14="http://schemas.microsoft.com/office/powerpoint/2010/main" val="7371601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46</a:t>
            </a:fld>
            <a:endParaRPr lang="en-US"/>
          </a:p>
        </p:txBody>
      </p:sp>
    </p:spTree>
    <p:extLst>
      <p:ext uri="{BB962C8B-B14F-4D97-AF65-F5344CB8AC3E}">
        <p14:creationId xmlns:p14="http://schemas.microsoft.com/office/powerpoint/2010/main" val="29328687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47</a:t>
            </a:fld>
            <a:endParaRPr lang="en-US"/>
          </a:p>
        </p:txBody>
      </p:sp>
    </p:spTree>
    <p:extLst>
      <p:ext uri="{BB962C8B-B14F-4D97-AF65-F5344CB8AC3E}">
        <p14:creationId xmlns:p14="http://schemas.microsoft.com/office/powerpoint/2010/main" val="36108032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48</a:t>
            </a:fld>
            <a:endParaRPr lang="en-US"/>
          </a:p>
        </p:txBody>
      </p:sp>
    </p:spTree>
    <p:extLst>
      <p:ext uri="{BB962C8B-B14F-4D97-AF65-F5344CB8AC3E}">
        <p14:creationId xmlns:p14="http://schemas.microsoft.com/office/powerpoint/2010/main" val="3543725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 = Cinematic reality</a:t>
            </a:r>
          </a:p>
        </p:txBody>
      </p:sp>
      <p:sp>
        <p:nvSpPr>
          <p:cNvPr id="4" name="Slide Number Placeholder 3"/>
          <p:cNvSpPr>
            <a:spLocks noGrp="1"/>
          </p:cNvSpPr>
          <p:nvPr>
            <p:ph type="sldNum" sz="quarter" idx="5"/>
          </p:nvPr>
        </p:nvSpPr>
        <p:spPr/>
        <p:txBody>
          <a:bodyPr/>
          <a:lstStyle/>
          <a:p>
            <a:fld id="{B2B4BC56-4EA7-DF45-B8CE-984696D2C0D2}" type="slidenum">
              <a:rPr lang="en-US" smtClean="0"/>
              <a:t>6</a:t>
            </a:fld>
            <a:endParaRPr lang="en-US"/>
          </a:p>
        </p:txBody>
      </p:sp>
    </p:spTree>
    <p:extLst>
      <p:ext uri="{BB962C8B-B14F-4D97-AF65-F5344CB8AC3E}">
        <p14:creationId xmlns:p14="http://schemas.microsoft.com/office/powerpoint/2010/main" val="24465165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49</a:t>
            </a:fld>
            <a:endParaRPr lang="en-US"/>
          </a:p>
        </p:txBody>
      </p:sp>
    </p:spTree>
    <p:extLst>
      <p:ext uri="{BB962C8B-B14F-4D97-AF65-F5344CB8AC3E}">
        <p14:creationId xmlns:p14="http://schemas.microsoft.com/office/powerpoint/2010/main" val="23692158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t>50</a:t>
            </a:fld>
            <a:endParaRPr lang="en-US"/>
          </a:p>
        </p:txBody>
      </p:sp>
    </p:spTree>
    <p:extLst>
      <p:ext uri="{BB962C8B-B14F-4D97-AF65-F5344CB8AC3E}">
        <p14:creationId xmlns:p14="http://schemas.microsoft.com/office/powerpoint/2010/main" val="33954511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t>51</a:t>
            </a:fld>
            <a:endParaRPr lang="en-US"/>
          </a:p>
        </p:txBody>
      </p:sp>
    </p:spTree>
    <p:extLst>
      <p:ext uri="{BB962C8B-B14F-4D97-AF65-F5344CB8AC3E}">
        <p14:creationId xmlns:p14="http://schemas.microsoft.com/office/powerpoint/2010/main" val="39805699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52</a:t>
            </a:fld>
            <a:endParaRPr lang="en-US"/>
          </a:p>
        </p:txBody>
      </p:sp>
    </p:spTree>
    <p:extLst>
      <p:ext uri="{BB962C8B-B14F-4D97-AF65-F5344CB8AC3E}">
        <p14:creationId xmlns:p14="http://schemas.microsoft.com/office/powerpoint/2010/main" val="10822519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53</a:t>
            </a:fld>
            <a:endParaRPr lang="en-US"/>
          </a:p>
        </p:txBody>
      </p:sp>
    </p:spTree>
    <p:extLst>
      <p:ext uri="{BB962C8B-B14F-4D97-AF65-F5344CB8AC3E}">
        <p14:creationId xmlns:p14="http://schemas.microsoft.com/office/powerpoint/2010/main" val="27639464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54</a:t>
            </a:fld>
            <a:endParaRPr lang="en-US"/>
          </a:p>
        </p:txBody>
      </p:sp>
    </p:spTree>
    <p:extLst>
      <p:ext uri="{BB962C8B-B14F-4D97-AF65-F5344CB8AC3E}">
        <p14:creationId xmlns:p14="http://schemas.microsoft.com/office/powerpoint/2010/main" val="13675179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55</a:t>
            </a:fld>
            <a:endParaRPr lang="en-US"/>
          </a:p>
        </p:txBody>
      </p:sp>
    </p:spTree>
    <p:extLst>
      <p:ext uri="{BB962C8B-B14F-4D97-AF65-F5344CB8AC3E}">
        <p14:creationId xmlns:p14="http://schemas.microsoft.com/office/powerpoint/2010/main" val="36283055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56</a:t>
            </a:fld>
            <a:endParaRPr lang="en-US"/>
          </a:p>
        </p:txBody>
      </p:sp>
    </p:spTree>
    <p:extLst>
      <p:ext uri="{BB962C8B-B14F-4D97-AF65-F5344CB8AC3E}">
        <p14:creationId xmlns:p14="http://schemas.microsoft.com/office/powerpoint/2010/main" val="16301347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57</a:t>
            </a:fld>
            <a:endParaRPr lang="en-US"/>
          </a:p>
        </p:txBody>
      </p:sp>
    </p:spTree>
    <p:extLst>
      <p:ext uri="{BB962C8B-B14F-4D97-AF65-F5344CB8AC3E}">
        <p14:creationId xmlns:p14="http://schemas.microsoft.com/office/powerpoint/2010/main" val="13544760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58</a:t>
            </a:fld>
            <a:endParaRPr lang="en-US"/>
          </a:p>
        </p:txBody>
      </p:sp>
    </p:spTree>
    <p:extLst>
      <p:ext uri="{BB962C8B-B14F-4D97-AF65-F5344CB8AC3E}">
        <p14:creationId xmlns:p14="http://schemas.microsoft.com/office/powerpoint/2010/main" val="225564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So...lets get started</a:t>
            </a:r>
            <a:r>
              <a:rPr lang="mr-IN"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C1B8135-54D7-3746-8976-0B97D07C7D7A}" type="slidenum">
              <a:rPr lang="en-US" smtClean="0"/>
              <a:t>7</a:t>
            </a:fld>
            <a:endParaRPr lang="en-US"/>
          </a:p>
        </p:txBody>
      </p:sp>
    </p:spTree>
    <p:extLst>
      <p:ext uri="{BB962C8B-B14F-4D97-AF65-F5344CB8AC3E}">
        <p14:creationId xmlns:p14="http://schemas.microsoft.com/office/powerpoint/2010/main" val="6762423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59</a:t>
            </a:fld>
            <a:endParaRPr lang="en-US"/>
          </a:p>
        </p:txBody>
      </p:sp>
    </p:spTree>
    <p:extLst>
      <p:ext uri="{BB962C8B-B14F-4D97-AF65-F5344CB8AC3E}">
        <p14:creationId xmlns:p14="http://schemas.microsoft.com/office/powerpoint/2010/main" val="22928212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60</a:t>
            </a:fld>
            <a:endParaRPr lang="en-US"/>
          </a:p>
        </p:txBody>
      </p:sp>
    </p:spTree>
    <p:extLst>
      <p:ext uri="{BB962C8B-B14F-4D97-AF65-F5344CB8AC3E}">
        <p14:creationId xmlns:p14="http://schemas.microsoft.com/office/powerpoint/2010/main" val="15474335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61</a:t>
            </a:fld>
            <a:endParaRPr lang="en-US"/>
          </a:p>
        </p:txBody>
      </p:sp>
    </p:spTree>
    <p:extLst>
      <p:ext uri="{BB962C8B-B14F-4D97-AF65-F5344CB8AC3E}">
        <p14:creationId xmlns:p14="http://schemas.microsoft.com/office/powerpoint/2010/main" val="21455834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62</a:t>
            </a:fld>
            <a:endParaRPr lang="en-US"/>
          </a:p>
        </p:txBody>
      </p:sp>
    </p:spTree>
    <p:extLst>
      <p:ext uri="{BB962C8B-B14F-4D97-AF65-F5344CB8AC3E}">
        <p14:creationId xmlns:p14="http://schemas.microsoft.com/office/powerpoint/2010/main" val="34291948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63</a:t>
            </a:fld>
            <a:endParaRPr lang="en-US"/>
          </a:p>
        </p:txBody>
      </p:sp>
    </p:spTree>
    <p:extLst>
      <p:ext uri="{BB962C8B-B14F-4D97-AF65-F5344CB8AC3E}">
        <p14:creationId xmlns:p14="http://schemas.microsoft.com/office/powerpoint/2010/main" val="35088858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64</a:t>
            </a:fld>
            <a:endParaRPr lang="en-US"/>
          </a:p>
        </p:txBody>
      </p:sp>
    </p:spTree>
    <p:extLst>
      <p:ext uri="{BB962C8B-B14F-4D97-AF65-F5344CB8AC3E}">
        <p14:creationId xmlns:p14="http://schemas.microsoft.com/office/powerpoint/2010/main" val="9640382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65</a:t>
            </a:fld>
            <a:endParaRPr lang="en-US"/>
          </a:p>
        </p:txBody>
      </p:sp>
    </p:spTree>
    <p:extLst>
      <p:ext uri="{BB962C8B-B14F-4D97-AF65-F5344CB8AC3E}">
        <p14:creationId xmlns:p14="http://schemas.microsoft.com/office/powerpoint/2010/main" val="12262829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66</a:t>
            </a:fld>
            <a:endParaRPr lang="en-US"/>
          </a:p>
        </p:txBody>
      </p:sp>
    </p:spTree>
    <p:extLst>
      <p:ext uri="{BB962C8B-B14F-4D97-AF65-F5344CB8AC3E}">
        <p14:creationId xmlns:p14="http://schemas.microsoft.com/office/powerpoint/2010/main" val="31439721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smtClean="0"/>
              <a:pPr/>
              <a:t>67</a:t>
            </a:fld>
            <a:endParaRPr lang="en-US"/>
          </a:p>
        </p:txBody>
      </p:sp>
    </p:spTree>
    <p:extLst>
      <p:ext uri="{BB962C8B-B14F-4D97-AF65-F5344CB8AC3E}">
        <p14:creationId xmlns:p14="http://schemas.microsoft.com/office/powerpoint/2010/main" val="6426830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So...lets get started</a:t>
            </a:r>
            <a:r>
              <a:rPr lang="mr-IN"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C1B8135-54D7-3746-8976-0B97D07C7D7A}" type="slidenum">
              <a:rPr lang="en-US" smtClean="0"/>
              <a:t>69</a:t>
            </a:fld>
            <a:endParaRPr lang="en-US"/>
          </a:p>
        </p:txBody>
      </p:sp>
    </p:spTree>
    <p:extLst>
      <p:ext uri="{BB962C8B-B14F-4D97-AF65-F5344CB8AC3E}">
        <p14:creationId xmlns:p14="http://schemas.microsoft.com/office/powerpoint/2010/main" val="3615998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a:t>Mobile AR refers to ones ability to scan the surroundings via smartphones camera and see virtual information associated to the object on phone’s screen. The information could be anything from text annotations, web URLs to audio or video.</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This vision is certainly not new and have existed for a while now. </a:t>
            </a:r>
            <a:r>
              <a:rPr lang="en-US" dirty="0"/>
              <a:t>Many designers,</a:t>
            </a:r>
            <a:r>
              <a:rPr lang="en-US" baseline="0" dirty="0"/>
              <a:t> science fiction writers, and researchers have imagined several applications which could exist if this is realized into a holistic system. </a:t>
            </a:r>
            <a:endParaRPr lang="en-US"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0BF56CE-4FA4-46CB-82D9-37F87D30A3D2}" type="slidenum">
              <a:rPr lang="en-US" smtClean="0"/>
              <a:t>8</a:t>
            </a:fld>
            <a:endParaRPr lang="en-US"/>
          </a:p>
        </p:txBody>
      </p:sp>
    </p:spTree>
    <p:extLst>
      <p:ext uri="{BB962C8B-B14F-4D97-AF65-F5344CB8AC3E}">
        <p14:creationId xmlns:p14="http://schemas.microsoft.com/office/powerpoint/2010/main" val="2541705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7D6590-1A09-49E3-843C-0EB2934996C7}" type="slidenum">
              <a:rPr lang="en-US" smtClean="0"/>
              <a:t>71</a:t>
            </a:fld>
            <a:endParaRPr lang="en-US"/>
          </a:p>
        </p:txBody>
      </p:sp>
    </p:spTree>
    <p:extLst>
      <p:ext uri="{BB962C8B-B14F-4D97-AF65-F5344CB8AC3E}">
        <p14:creationId xmlns:p14="http://schemas.microsoft.com/office/powerpoint/2010/main" val="33649427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7D6590-1A09-49E3-843C-0EB2934996C7}" type="slidenum">
              <a:rPr lang="en-US" smtClean="0"/>
              <a:t>87</a:t>
            </a:fld>
            <a:endParaRPr lang="en-US"/>
          </a:p>
        </p:txBody>
      </p:sp>
    </p:spTree>
    <p:extLst>
      <p:ext uri="{BB962C8B-B14F-4D97-AF65-F5344CB8AC3E}">
        <p14:creationId xmlns:p14="http://schemas.microsoft.com/office/powerpoint/2010/main" val="3798099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forward,</a:t>
            </a:r>
            <a:r>
              <a:rPr lang="en-US" baseline="0" dirty="0"/>
              <a:t> I would set ones expectation from Mobile AR. I have video demonstration of an AR system which help in understanding our objective better. </a:t>
            </a:r>
            <a:endParaRPr lang="en-US" dirty="0"/>
          </a:p>
        </p:txBody>
      </p:sp>
      <p:sp>
        <p:nvSpPr>
          <p:cNvPr id="4" name="Slide Number Placeholder 3"/>
          <p:cNvSpPr>
            <a:spLocks noGrp="1"/>
          </p:cNvSpPr>
          <p:nvPr>
            <p:ph type="sldNum" sz="quarter" idx="10"/>
          </p:nvPr>
        </p:nvSpPr>
        <p:spPr/>
        <p:txBody>
          <a:bodyPr/>
          <a:lstStyle/>
          <a:p>
            <a:fld id="{087FE991-3529-CA47-9475-6EBA4EED480A}" type="slidenum">
              <a:rPr lang="en-US" smtClean="0"/>
              <a:t>9</a:t>
            </a:fld>
            <a:endParaRPr lang="en-US"/>
          </a:p>
        </p:txBody>
      </p:sp>
    </p:spTree>
    <p:extLst>
      <p:ext uri="{BB962C8B-B14F-4D97-AF65-F5344CB8AC3E}">
        <p14:creationId xmlns:p14="http://schemas.microsoft.com/office/powerpoint/2010/main" val="3317986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obvious question is why? – to answer why.. We need to look at current generation approaches.. Mobile AR is currently done in two ways.. Vision/Image based AR or Sensing based AR… both of these approaches are necessary but none of them are sufficient .. </a:t>
            </a:r>
            <a:endParaRPr lang="en-US" dirty="0"/>
          </a:p>
        </p:txBody>
      </p:sp>
      <p:sp>
        <p:nvSpPr>
          <p:cNvPr id="4" name="Slide Number Placeholder 3"/>
          <p:cNvSpPr>
            <a:spLocks noGrp="1"/>
          </p:cNvSpPr>
          <p:nvPr>
            <p:ph type="sldNum" sz="quarter" idx="10"/>
          </p:nvPr>
        </p:nvSpPr>
        <p:spPr/>
        <p:txBody>
          <a:bodyPr/>
          <a:lstStyle/>
          <a:p>
            <a:fld id="{087FE991-3529-CA47-9475-6EBA4EED480A}" type="slidenum">
              <a:rPr lang="en-US" smtClean="0"/>
              <a:t>10</a:t>
            </a:fld>
            <a:endParaRPr lang="en-US"/>
          </a:p>
        </p:txBody>
      </p:sp>
    </p:spTree>
    <p:extLst>
      <p:ext uri="{BB962C8B-B14F-4D97-AF65-F5344CB8AC3E}">
        <p14:creationId xmlns:p14="http://schemas.microsoft.com/office/powerpoint/2010/main" val="739771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than accuracy is most important in case of Mobile AR. Unlike google search where any match similar to a given image is OK, mobile AR require exact match. Also, no two similar looking things are. One exit sign is different from another exit sign in the same building since they can indicate different things. </a:t>
            </a:r>
            <a:endParaRPr lang="en-US" dirty="0"/>
          </a:p>
        </p:txBody>
      </p:sp>
      <p:sp>
        <p:nvSpPr>
          <p:cNvPr id="4" name="Slide Number Placeholder 3"/>
          <p:cNvSpPr>
            <a:spLocks noGrp="1"/>
          </p:cNvSpPr>
          <p:nvPr>
            <p:ph type="sldNum" sz="quarter" idx="10"/>
          </p:nvPr>
        </p:nvSpPr>
        <p:spPr/>
        <p:txBody>
          <a:bodyPr/>
          <a:lstStyle/>
          <a:p>
            <a:fld id="{087FE991-3529-CA47-9475-6EBA4EED480A}" type="slidenum">
              <a:rPr lang="en-US" smtClean="0"/>
              <a:t>11</a:t>
            </a:fld>
            <a:endParaRPr lang="en-US"/>
          </a:p>
        </p:txBody>
      </p:sp>
    </p:spTree>
    <p:extLst>
      <p:ext uri="{BB962C8B-B14F-4D97-AF65-F5344CB8AC3E}">
        <p14:creationId xmlns:p14="http://schemas.microsoft.com/office/powerpoint/2010/main" val="3335023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578079-C606-C544-AB5C-819C6E832A11}" type="datetime1">
              <a:rPr lang="en-US" smtClean="0"/>
              <a:t>4/11/19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3C6440-655F-D840-9617-63A067E3E9BB}" type="slidenum">
              <a:rPr lang="en-US" smtClean="0"/>
              <a:t>‹#›</a:t>
            </a:fld>
            <a:endParaRPr lang="en-US"/>
          </a:p>
        </p:txBody>
      </p:sp>
    </p:spTree>
    <p:extLst>
      <p:ext uri="{BB962C8B-B14F-4D97-AF65-F5344CB8AC3E}">
        <p14:creationId xmlns:p14="http://schemas.microsoft.com/office/powerpoint/2010/main" val="409400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47C901-14CC-E844-8BFF-A529013946E8}" type="datetime1">
              <a:rPr lang="en-US" smtClean="0"/>
              <a:t>4/11/19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3C6440-655F-D840-9617-63A067E3E9BB}" type="slidenum">
              <a:rPr lang="en-US" smtClean="0"/>
              <a:t>‹#›</a:t>
            </a:fld>
            <a:endParaRPr lang="en-US"/>
          </a:p>
        </p:txBody>
      </p:sp>
    </p:spTree>
    <p:extLst>
      <p:ext uri="{BB962C8B-B14F-4D97-AF65-F5344CB8AC3E}">
        <p14:creationId xmlns:p14="http://schemas.microsoft.com/office/powerpoint/2010/main" val="370090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6F74A6-68E9-9F45-B4F0-8059F20EF544}" type="datetime1">
              <a:rPr lang="en-US" smtClean="0"/>
              <a:t>4/11/19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3C6440-655F-D840-9617-63A067E3E9BB}" type="slidenum">
              <a:rPr lang="en-US" smtClean="0"/>
              <a:t>‹#›</a:t>
            </a:fld>
            <a:endParaRPr lang="en-US"/>
          </a:p>
        </p:txBody>
      </p:sp>
    </p:spTree>
    <p:extLst>
      <p:ext uri="{BB962C8B-B14F-4D97-AF65-F5344CB8AC3E}">
        <p14:creationId xmlns:p14="http://schemas.microsoft.com/office/powerpoint/2010/main" val="248031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B9E03-3CC9-224E-87E7-84D0E4755D5A}" type="datetime1">
              <a:rPr lang="en-US" smtClean="0"/>
              <a:t>4/11/19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3C6440-655F-D840-9617-63A067E3E9BB}" type="slidenum">
              <a:rPr lang="en-US" smtClean="0"/>
              <a:t>‹#›</a:t>
            </a:fld>
            <a:endParaRPr lang="en-US"/>
          </a:p>
        </p:txBody>
      </p:sp>
    </p:spTree>
    <p:extLst>
      <p:ext uri="{BB962C8B-B14F-4D97-AF65-F5344CB8AC3E}">
        <p14:creationId xmlns:p14="http://schemas.microsoft.com/office/powerpoint/2010/main" val="3580605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E9B87D-C522-6746-90CB-AE95EBD40310}" type="datetime1">
              <a:rPr lang="en-US" smtClean="0"/>
              <a:t>4/11/19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3C6440-655F-D840-9617-63A067E3E9BB}" type="slidenum">
              <a:rPr lang="en-US" smtClean="0"/>
              <a:t>‹#›</a:t>
            </a:fld>
            <a:endParaRPr lang="en-US"/>
          </a:p>
        </p:txBody>
      </p:sp>
    </p:spTree>
    <p:extLst>
      <p:ext uri="{BB962C8B-B14F-4D97-AF65-F5344CB8AC3E}">
        <p14:creationId xmlns:p14="http://schemas.microsoft.com/office/powerpoint/2010/main" val="2982964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9B03D1-65BE-4B4C-A09C-AA7410526F78}" type="datetime1">
              <a:rPr lang="en-US" smtClean="0"/>
              <a:t>4/11/19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3C6440-655F-D840-9617-63A067E3E9BB}" type="slidenum">
              <a:rPr lang="en-US" smtClean="0"/>
              <a:t>‹#›</a:t>
            </a:fld>
            <a:endParaRPr lang="en-US"/>
          </a:p>
        </p:txBody>
      </p:sp>
    </p:spTree>
    <p:extLst>
      <p:ext uri="{BB962C8B-B14F-4D97-AF65-F5344CB8AC3E}">
        <p14:creationId xmlns:p14="http://schemas.microsoft.com/office/powerpoint/2010/main" val="1333181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336FDFE-B394-A448-A930-C2DFAFE240DD}" type="datetime1">
              <a:rPr lang="en-US" smtClean="0"/>
              <a:t>4/11/19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3C6440-655F-D840-9617-63A067E3E9BB}" type="slidenum">
              <a:rPr lang="en-US" smtClean="0"/>
              <a:t>‹#›</a:t>
            </a:fld>
            <a:endParaRPr lang="en-US"/>
          </a:p>
        </p:txBody>
      </p:sp>
    </p:spTree>
    <p:extLst>
      <p:ext uri="{BB962C8B-B14F-4D97-AF65-F5344CB8AC3E}">
        <p14:creationId xmlns:p14="http://schemas.microsoft.com/office/powerpoint/2010/main" val="1277306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91D570-1173-154C-B547-8FF73726603E}" type="datetime1">
              <a:rPr lang="en-US" smtClean="0"/>
              <a:t>4/11/19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3C6440-655F-D840-9617-63A067E3E9BB}" type="slidenum">
              <a:rPr lang="en-US" smtClean="0"/>
              <a:t>‹#›</a:t>
            </a:fld>
            <a:endParaRPr lang="en-US"/>
          </a:p>
        </p:txBody>
      </p:sp>
    </p:spTree>
    <p:extLst>
      <p:ext uri="{BB962C8B-B14F-4D97-AF65-F5344CB8AC3E}">
        <p14:creationId xmlns:p14="http://schemas.microsoft.com/office/powerpoint/2010/main" val="2259691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B13C4A-3B1B-9A4D-B5C6-C066B31EFE16}" type="datetime1">
              <a:rPr lang="en-US" smtClean="0"/>
              <a:t>4/11/19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3C6440-655F-D840-9617-63A067E3E9BB}" type="slidenum">
              <a:rPr lang="en-US" smtClean="0"/>
              <a:t>‹#›</a:t>
            </a:fld>
            <a:endParaRPr lang="en-US"/>
          </a:p>
        </p:txBody>
      </p:sp>
    </p:spTree>
    <p:extLst>
      <p:ext uri="{BB962C8B-B14F-4D97-AF65-F5344CB8AC3E}">
        <p14:creationId xmlns:p14="http://schemas.microsoft.com/office/powerpoint/2010/main" val="3820187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A7601B-A9A0-6940-98A4-AA5808090C07}" type="datetime1">
              <a:rPr lang="en-US" smtClean="0"/>
              <a:t>4/11/19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3C6440-655F-D840-9617-63A067E3E9BB}" type="slidenum">
              <a:rPr lang="en-US" smtClean="0"/>
              <a:t>‹#›</a:t>
            </a:fld>
            <a:endParaRPr lang="en-US"/>
          </a:p>
        </p:txBody>
      </p:sp>
    </p:spTree>
    <p:extLst>
      <p:ext uri="{BB962C8B-B14F-4D97-AF65-F5344CB8AC3E}">
        <p14:creationId xmlns:p14="http://schemas.microsoft.com/office/powerpoint/2010/main" val="3267000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448BDA-E924-3A48-9359-A1FB0E40A309}" type="datetime1">
              <a:rPr lang="en-US" smtClean="0"/>
              <a:t>4/11/19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3C6440-655F-D840-9617-63A067E3E9BB}" type="slidenum">
              <a:rPr lang="en-US" smtClean="0"/>
              <a:t>‹#›</a:t>
            </a:fld>
            <a:endParaRPr lang="en-US"/>
          </a:p>
        </p:txBody>
      </p:sp>
    </p:spTree>
    <p:extLst>
      <p:ext uri="{BB962C8B-B14F-4D97-AF65-F5344CB8AC3E}">
        <p14:creationId xmlns:p14="http://schemas.microsoft.com/office/powerpoint/2010/main" val="945293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0CF6C3-FC73-314B-A4DC-2CDFB37857EE}" type="datetime1">
              <a:rPr lang="en-US" smtClean="0"/>
              <a:t>4/11/19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3C6440-655F-D840-9617-63A067E3E9BB}" type="slidenum">
              <a:rPr lang="en-US" smtClean="0"/>
              <a:t>‹#›</a:t>
            </a:fld>
            <a:endParaRPr lang="en-US"/>
          </a:p>
        </p:txBody>
      </p:sp>
    </p:spTree>
    <p:extLst>
      <p:ext uri="{BB962C8B-B14F-4D97-AF65-F5344CB8AC3E}">
        <p14:creationId xmlns:p14="http://schemas.microsoft.com/office/powerpoint/2010/main" val="3287970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9.png"/><Relationship Id="rId7"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tiff"/><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tiff"/></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jpe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jpeg"/><Relationship Id="rId2" Type="http://schemas.openxmlformats.org/officeDocument/2006/relationships/notesSlide" Target="../notesSlides/notesSlide20.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1.xml"/><Relationship Id="rId6" Type="http://schemas.microsoft.com/office/2007/relationships/hdphoto" Target="../media/hdphoto2.wdp"/><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25.xml"/><Relationship Id="rId7"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61.png"/><Relationship Id="rId5" Type="http://schemas.microsoft.com/office/2007/relationships/hdphoto" Target="../media/hdphoto2.wdp"/><Relationship Id="rId10" Type="http://schemas.openxmlformats.org/officeDocument/2006/relationships/image" Target="../media/image59.png"/><Relationship Id="rId4" Type="http://schemas.openxmlformats.org/officeDocument/2006/relationships/image" Target="../media/image60.png"/><Relationship Id="rId9" Type="http://schemas.openxmlformats.org/officeDocument/2006/relationships/image" Target="../media/image57.png"/></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26.xml"/><Relationship Id="rId7"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61.png"/><Relationship Id="rId5" Type="http://schemas.microsoft.com/office/2007/relationships/hdphoto" Target="../media/hdphoto2.wdp"/><Relationship Id="rId10" Type="http://schemas.openxmlformats.org/officeDocument/2006/relationships/image" Target="../media/image59.png"/><Relationship Id="rId4" Type="http://schemas.openxmlformats.org/officeDocument/2006/relationships/image" Target="../media/image60.png"/><Relationship Id="rId9" Type="http://schemas.openxmlformats.org/officeDocument/2006/relationships/image" Target="../media/image57.png"/></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png"/><Relationship Id="rId4" Type="http://schemas.microsoft.com/office/2007/relationships/hdphoto" Target="../media/hdphoto2.wdp"/><Relationship Id="rId9"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28.xml"/><Relationship Id="rId7"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61.png"/><Relationship Id="rId5" Type="http://schemas.microsoft.com/office/2007/relationships/hdphoto" Target="../media/hdphoto2.wdp"/><Relationship Id="rId10" Type="http://schemas.openxmlformats.org/officeDocument/2006/relationships/image" Target="../media/image59.png"/><Relationship Id="rId4" Type="http://schemas.openxmlformats.org/officeDocument/2006/relationships/image" Target="../media/image60.png"/><Relationship Id="rId9"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65.jpeg"/><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0.xml"/><Relationship Id="rId7"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57.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4.tif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jpg"/></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2.xml"/><Relationship Id="rId7" Type="http://schemas.openxmlformats.org/officeDocument/2006/relationships/image" Target="../media/image62.jpeg"/><Relationship Id="rId12"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tags" Target="../tags/tag10.xml"/><Relationship Id="rId6" Type="http://schemas.microsoft.com/office/2007/relationships/hdphoto" Target="../media/hdphoto3.wdp"/><Relationship Id="rId11" Type="http://schemas.microsoft.com/office/2007/relationships/hdphoto" Target="../media/hdphoto2.wdp"/><Relationship Id="rId5" Type="http://schemas.openxmlformats.org/officeDocument/2006/relationships/image" Target="../media/image73.png"/><Relationship Id="rId10" Type="http://schemas.openxmlformats.org/officeDocument/2006/relationships/image" Target="../media/image75.png"/><Relationship Id="rId4" Type="http://schemas.openxmlformats.org/officeDocument/2006/relationships/image" Target="../media/image57.png"/><Relationship Id="rId9" Type="http://schemas.openxmlformats.org/officeDocument/2006/relationships/image" Target="../media/image74.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4.xml"/><Relationship Id="rId7"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tags" Target="../tags/tag11.xml"/><Relationship Id="rId6" Type="http://schemas.microsoft.com/office/2007/relationships/hdphoto" Target="../media/hdphoto2.wdp"/><Relationship Id="rId5" Type="http://schemas.openxmlformats.org/officeDocument/2006/relationships/image" Target="../media/image59.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5.xml"/><Relationship Id="rId7"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2.wdp"/><Relationship Id="rId5" Type="http://schemas.openxmlformats.org/officeDocument/2006/relationships/image" Target="../media/image59.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81.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81.png"/><Relationship Id="rId5" Type="http://schemas.openxmlformats.org/officeDocument/2006/relationships/image" Target="../media/image57.png"/><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4.png"/><Relationship Id="rId5" Type="http://schemas.microsoft.com/office/2007/relationships/hdphoto" Target="../media/hdphoto2.wdp"/><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7.png"/><Relationship Id="rId5" Type="http://schemas.microsoft.com/office/2007/relationships/hdphoto" Target="../media/hdphoto2.wdp"/><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notesSlide" Target="../notesSlides/notesSlide41.xml"/><Relationship Id="rId7" Type="http://schemas.openxmlformats.org/officeDocument/2006/relationships/image" Target="NULL"/><Relationship Id="rId12"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NULL"/><Relationship Id="rId11" Type="http://schemas.openxmlformats.org/officeDocument/2006/relationships/image" Target="../media/image87.png"/><Relationship Id="rId5" Type="http://schemas.openxmlformats.org/officeDocument/2006/relationships/image" Target="NULL"/><Relationship Id="rId10" Type="http://schemas.openxmlformats.org/officeDocument/2006/relationships/image" Target="../media/image82.png"/><Relationship Id="rId4" Type="http://schemas.openxmlformats.org/officeDocument/2006/relationships/image" Target="../media/image86.png"/><Relationship Id="rId9" Type="http://schemas.openxmlformats.org/officeDocument/2006/relationships/image" Target="NULL"/></Relationships>
</file>

<file path=ppt/slides/_rels/slide5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42.xml"/><Relationship Id="rId7"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88.png"/><Relationship Id="rId5" Type="http://schemas.openxmlformats.org/officeDocument/2006/relationships/image" Target="NULL"/><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notesSlide" Target="../notesSlides/notesSlide43.xml"/><Relationship Id="rId7" Type="http://schemas.openxmlformats.org/officeDocument/2006/relationships/image" Target="NUL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notesSlide" Target="../notesSlides/notesSlide45.xml"/><Relationship Id="rId7"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94.jp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7.png"/><Relationship Id="rId5" Type="http://schemas.microsoft.com/office/2007/relationships/hdphoto" Target="../media/hdphoto2.wdp"/><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notesSlide" Target="../notesSlides/notesSlide47.xml"/><Relationship Id="rId7" Type="http://schemas.openxmlformats.org/officeDocument/2006/relationships/image" Target="../media/image98.png"/><Relationship Id="rId12" Type="http://schemas.openxmlformats.org/officeDocument/2006/relationships/image" Target="../media/image102.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97.png"/><Relationship Id="rId11" Type="http://schemas.openxmlformats.org/officeDocument/2006/relationships/image" Target="../media/image101.png"/><Relationship Id="rId5" Type="http://schemas.openxmlformats.org/officeDocument/2006/relationships/image" Target="../media/image96.png"/><Relationship Id="rId10" Type="http://schemas.openxmlformats.org/officeDocument/2006/relationships/image" Target="../media/image100.png"/><Relationship Id="rId4" Type="http://schemas.openxmlformats.org/officeDocument/2006/relationships/image" Target="../media/image95.png"/><Relationship Id="rId9" Type="http://schemas.openxmlformats.org/officeDocument/2006/relationships/image" Target="../media/image99.png"/></Relationships>
</file>

<file path=ppt/slides/_rels/slide57.xml.rels><?xml version="1.0" encoding="UTF-8" standalone="yes"?>
<Relationships xmlns="http://schemas.openxmlformats.org/package/2006/relationships"><Relationship Id="rId8" Type="http://schemas.openxmlformats.org/officeDocument/2006/relationships/image" Target="../media/image550.png"/><Relationship Id="rId3" Type="http://schemas.openxmlformats.org/officeDocument/2006/relationships/notesSlide" Target="../notesSlides/notesSlide48.xml"/><Relationship Id="rId7" Type="http://schemas.openxmlformats.org/officeDocument/2006/relationships/image" Target="../media/image106.jpe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105.jpg"/><Relationship Id="rId11" Type="http://schemas.openxmlformats.org/officeDocument/2006/relationships/image" Target="../media/image107.jpeg"/><Relationship Id="rId5" Type="http://schemas.openxmlformats.org/officeDocument/2006/relationships/image" Target="../media/image104.jpeg"/><Relationship Id="rId10" Type="http://schemas.openxmlformats.org/officeDocument/2006/relationships/image" Target="../media/image85.png"/><Relationship Id="rId4" Type="http://schemas.openxmlformats.org/officeDocument/2006/relationships/image" Target="../media/image103.jpeg"/><Relationship Id="rId9" Type="http://schemas.openxmlformats.org/officeDocument/2006/relationships/image" Target="../media/image560.png"/></Relationships>
</file>

<file path=ppt/slides/_rels/slide5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03.jpeg"/><Relationship Id="rId7" Type="http://schemas.openxmlformats.org/officeDocument/2006/relationships/image" Target="../media/image560.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g"/><Relationship Id="rId10" Type="http://schemas.openxmlformats.org/officeDocument/2006/relationships/image" Target="../media/image550.png"/><Relationship Id="rId4" Type="http://schemas.openxmlformats.org/officeDocument/2006/relationships/image" Target="../media/image104.jpeg"/><Relationship Id="rId9" Type="http://schemas.openxmlformats.org/officeDocument/2006/relationships/image" Target="../media/image107.jpeg"/></Relationships>
</file>

<file path=ppt/slides/_rels/slide59.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notesSlide" Target="../notesSlides/notesSlide50.xm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slideLayout" Target="../slideLayouts/slideLayout2.xml"/><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tags" Target="../tags/tag2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4" Type="http://schemas.openxmlformats.org/officeDocument/2006/relationships/image" Target="../media/image94.jpg"/><Relationship Id="rId9" Type="http://schemas.openxmlformats.org/officeDocument/2006/relationships/image" Target="NULL"/><Relationship Id="rId14" Type="http://schemas.openxmlformats.org/officeDocument/2006/relationships/image" Target="NUL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notesSlide" Target="../notesSlides/notesSlide51.xml"/><Relationship Id="rId21" Type="http://schemas.openxmlformats.org/officeDocument/2006/relationships/image" Target="../media/image108.png"/><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slideLayout" Target="../slideLayouts/slideLayout2.xml"/><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tags" Target="../tags/tag23.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4" Type="http://schemas.openxmlformats.org/officeDocument/2006/relationships/image" Target="../media/image94.jpg"/><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tags" Target="../tags/tag24.xml"/><Relationship Id="rId6" Type="http://schemas.microsoft.com/office/2007/relationships/hdphoto" Target="../media/hdphoto2.wdp"/><Relationship Id="rId5" Type="http://schemas.openxmlformats.org/officeDocument/2006/relationships/image" Target="../media/image110.png"/><Relationship Id="rId4" Type="http://schemas.openxmlformats.org/officeDocument/2006/relationships/image" Target="../media/image109.jpeg"/></Relationships>
</file>

<file path=ppt/slides/_rels/slide6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notesSlide" Target="../notesSlides/notesSlide53.xml"/><Relationship Id="rId7" Type="http://schemas.openxmlformats.org/officeDocument/2006/relationships/image" Target="../media/image114.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113.png"/><Relationship Id="rId11" Type="http://schemas.openxmlformats.org/officeDocument/2006/relationships/image" Target="../media/image116.png"/><Relationship Id="rId5" Type="http://schemas.openxmlformats.org/officeDocument/2006/relationships/image" Target="../media/image112.png"/><Relationship Id="rId10" Type="http://schemas.openxmlformats.org/officeDocument/2006/relationships/image" Target="NULL"/><Relationship Id="rId4" Type="http://schemas.openxmlformats.org/officeDocument/2006/relationships/image" Target="../media/image84.png"/><Relationship Id="rId9" Type="http://schemas.openxmlformats.org/officeDocument/2006/relationships/image" Target="../media/image108.png"/></Relationships>
</file>

<file path=ppt/slides/_rels/slide6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84.png"/><Relationship Id="rId7" Type="http://schemas.openxmlformats.org/officeDocument/2006/relationships/image" Target="../media/image115.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670.png"/><Relationship Id="rId5" Type="http://schemas.openxmlformats.org/officeDocument/2006/relationships/image" Target="../media/image113.png"/><Relationship Id="rId10" Type="http://schemas.openxmlformats.org/officeDocument/2006/relationships/image" Target="../media/image116.png"/><Relationship Id="rId4" Type="http://schemas.openxmlformats.org/officeDocument/2006/relationships/image" Target="../media/image112.png"/><Relationship Id="rId9" Type="http://schemas.openxmlformats.org/officeDocument/2006/relationships/image" Target="NUL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112.png"/><Relationship Id="rId5" Type="http://schemas.openxmlformats.org/officeDocument/2006/relationships/image" Target="../media/image118.png"/><Relationship Id="rId4" Type="http://schemas.openxmlformats.org/officeDocument/2006/relationships/image" Target="../media/image117.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112.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6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58.xml"/><Relationship Id="rId7" Type="http://schemas.openxmlformats.org/officeDocument/2006/relationships/image" Target="../media/image730.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70.png"/><Relationship Id="rId5" Type="http://schemas.openxmlformats.org/officeDocument/2006/relationships/image" Target="../media/image72.png"/><Relationship Id="rId4" Type="http://schemas.openxmlformats.org/officeDocument/2006/relationships/image" Target="../media/image710.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0.png"/></Relationships>
</file>

<file path=ppt/slides/_rels/slide6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28.png"/><Relationship Id="rId3" Type="http://schemas.openxmlformats.org/officeDocument/2006/relationships/image" Target="../media/image121.png"/><Relationship Id="rId7" Type="http://schemas.microsoft.com/office/2007/relationships/hdphoto" Target="../media/hdphoto5.wdp"/><Relationship Id="rId12" Type="http://schemas.openxmlformats.org/officeDocument/2006/relationships/image" Target="../media/image127.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24.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126.png"/><Relationship Id="rId4" Type="http://schemas.openxmlformats.org/officeDocument/2006/relationships/image" Target="../media/image123.png"/><Relationship Id="rId9" Type="http://schemas.microsoft.com/office/2007/relationships/hdphoto" Target="../media/hdphoto6.wdp"/><Relationship Id="rId14" Type="http://schemas.microsoft.com/office/2007/relationships/hdphoto" Target="../media/hdphoto8.wdp"/></Relationships>
</file>

<file path=ppt/slides/_rels/slide7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1.png"/><Relationship Id="rId5" Type="http://schemas.microsoft.com/office/2007/relationships/hdphoto" Target="../media/hdphoto10.wdp"/><Relationship Id="rId4" Type="http://schemas.openxmlformats.org/officeDocument/2006/relationships/image" Target="../media/image13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33.jpeg"/><Relationship Id="rId7" Type="http://schemas.openxmlformats.org/officeDocument/2006/relationships/image" Target="../media/image128.png"/><Relationship Id="rId2" Type="http://schemas.openxmlformats.org/officeDocument/2006/relationships/image" Target="../media/image132.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27.png"/><Relationship Id="rId4" Type="http://schemas.openxmlformats.org/officeDocument/2006/relationships/image" Target="../media/image134.jpeg"/></Relationships>
</file>

<file path=ppt/slides/_rels/slide7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3.xml"/><Relationship Id="rId4" Type="http://schemas.openxmlformats.org/officeDocument/2006/relationships/image" Target="../media/image134.jpeg"/></Relationships>
</file>

<file path=ppt/slides/_rels/slide7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39.emf"/></Relationships>
</file>

<file path=ppt/slides/_rels/slide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7.png"/><Relationship Id="rId1" Type="http://schemas.openxmlformats.org/officeDocument/2006/relationships/slideLayout" Target="../slideLayouts/slideLayout3.xml"/><Relationship Id="rId5" Type="http://schemas.microsoft.com/office/2007/relationships/hdphoto" Target="../media/hdphoto8.wdp"/><Relationship Id="rId4" Type="http://schemas.openxmlformats.org/officeDocument/2006/relationships/image" Target="../media/image128.png"/></Relationships>
</file>

<file path=ppt/slides/_rels/slide82.x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43.jpg"/><Relationship Id="rId1" Type="http://schemas.openxmlformats.org/officeDocument/2006/relationships/slideLayout" Target="../slideLayouts/slideLayout2.xml"/><Relationship Id="rId5" Type="http://schemas.openxmlformats.org/officeDocument/2006/relationships/image" Target="../media/image145.jpeg"/><Relationship Id="rId4" Type="http://schemas.openxmlformats.org/officeDocument/2006/relationships/image" Target="../media/image144.png"/></Relationships>
</file>

<file path=ppt/slides/_rels/slide8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vQwUWZ-7Qd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13194C-7299-1A4A-9E53-498A7244E2D8}"/>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1</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08C336BF-D651-434F-B56F-DB1F1A8E60D6}"/>
              </a:ext>
            </a:extLst>
          </p:cNvPr>
          <p:cNvSpPr txBox="1"/>
          <p:nvPr/>
        </p:nvSpPr>
        <p:spPr>
          <a:xfrm>
            <a:off x="2334873" y="672072"/>
            <a:ext cx="4794902" cy="1200329"/>
          </a:xfrm>
          <a:prstGeom prst="rect">
            <a:avLst/>
          </a:prstGeom>
          <a:noFill/>
        </p:spPr>
        <p:txBody>
          <a:bodyPr wrap="none" rtlCol="0">
            <a:spAutoFit/>
          </a:bodyPr>
          <a:lstStyle/>
          <a:p>
            <a:pPr algn="ctr"/>
            <a:r>
              <a:rPr lang="en-US" sz="3600" b="1" dirty="0">
                <a:solidFill>
                  <a:schemeClr val="accent1">
                    <a:lumMod val="75000"/>
                  </a:schemeClr>
                </a:solidFill>
                <a:latin typeface="Lucida Bright" panose="02040602050505020304" pitchFamily="18" charset="77"/>
              </a:rPr>
              <a:t>Lecture 7.1</a:t>
            </a:r>
          </a:p>
          <a:p>
            <a:pPr algn="ctr"/>
            <a:r>
              <a:rPr lang="en-US" sz="3600" b="1" dirty="0">
                <a:solidFill>
                  <a:schemeClr val="accent1">
                    <a:lumMod val="75000"/>
                  </a:schemeClr>
                </a:solidFill>
                <a:latin typeface="Lucida Bright" panose="02040602050505020304" pitchFamily="18" charset="77"/>
              </a:rPr>
              <a:t>Augmented Reality</a:t>
            </a:r>
          </a:p>
        </p:txBody>
      </p:sp>
      <p:sp>
        <p:nvSpPr>
          <p:cNvPr id="4" name="TextBox 3">
            <a:extLst>
              <a:ext uri="{FF2B5EF4-FFF2-40B4-BE49-F238E27FC236}">
                <a16:creationId xmlns:a16="http://schemas.microsoft.com/office/drawing/2014/main" id="{2F26C90A-3309-5D47-8006-7DB386BD9063}"/>
              </a:ext>
            </a:extLst>
          </p:cNvPr>
          <p:cNvSpPr txBox="1"/>
          <p:nvPr/>
        </p:nvSpPr>
        <p:spPr>
          <a:xfrm>
            <a:off x="2635564" y="2479318"/>
            <a:ext cx="4180953" cy="461665"/>
          </a:xfrm>
          <a:prstGeom prst="rect">
            <a:avLst/>
          </a:prstGeom>
          <a:noFill/>
        </p:spPr>
        <p:txBody>
          <a:bodyPr wrap="none" rtlCol="0">
            <a:spAutoFit/>
          </a:bodyPr>
          <a:lstStyle/>
          <a:p>
            <a:r>
              <a:rPr lang="en-US" sz="2400" b="1" dirty="0">
                <a:latin typeface="Lucida Bright" panose="02040602050505020304" pitchFamily="18" charset="77"/>
              </a:rPr>
              <a:t>CMSC 818W : Spring 2019</a:t>
            </a:r>
          </a:p>
        </p:txBody>
      </p:sp>
      <p:sp>
        <p:nvSpPr>
          <p:cNvPr id="5" name="TextBox 4">
            <a:extLst>
              <a:ext uri="{FF2B5EF4-FFF2-40B4-BE49-F238E27FC236}">
                <a16:creationId xmlns:a16="http://schemas.microsoft.com/office/drawing/2014/main" id="{7AFB607D-1479-D74C-93EE-2783FCCFC9BE}"/>
              </a:ext>
            </a:extLst>
          </p:cNvPr>
          <p:cNvSpPr txBox="1"/>
          <p:nvPr/>
        </p:nvSpPr>
        <p:spPr>
          <a:xfrm>
            <a:off x="3598931" y="4242626"/>
            <a:ext cx="2250937" cy="461665"/>
          </a:xfrm>
          <a:prstGeom prst="rect">
            <a:avLst/>
          </a:prstGeom>
          <a:noFill/>
        </p:spPr>
        <p:txBody>
          <a:bodyPr wrap="none" rtlCol="0">
            <a:spAutoFit/>
          </a:bodyPr>
          <a:lstStyle/>
          <a:p>
            <a:r>
              <a:rPr lang="en-US" sz="2400" b="1" dirty="0">
                <a:latin typeface="Lucida Bright" panose="02040602050505020304" pitchFamily="18" charset="77"/>
              </a:rPr>
              <a:t>Nirupam Roy</a:t>
            </a:r>
          </a:p>
        </p:txBody>
      </p:sp>
      <p:sp>
        <p:nvSpPr>
          <p:cNvPr id="6" name="TextBox 5">
            <a:extLst>
              <a:ext uri="{FF2B5EF4-FFF2-40B4-BE49-F238E27FC236}">
                <a16:creationId xmlns:a16="http://schemas.microsoft.com/office/drawing/2014/main" id="{C44FB5A7-1265-B346-9237-2AD36665ABE4}"/>
              </a:ext>
            </a:extLst>
          </p:cNvPr>
          <p:cNvSpPr txBox="1"/>
          <p:nvPr/>
        </p:nvSpPr>
        <p:spPr>
          <a:xfrm>
            <a:off x="3296009" y="3114580"/>
            <a:ext cx="2874505" cy="769441"/>
          </a:xfrm>
          <a:prstGeom prst="rect">
            <a:avLst/>
          </a:prstGeom>
          <a:noFill/>
        </p:spPr>
        <p:txBody>
          <a:bodyPr wrap="none" rtlCol="0">
            <a:spAutoFit/>
          </a:bodyPr>
          <a:lstStyle/>
          <a:p>
            <a:pPr algn="ctr"/>
            <a:r>
              <a:rPr lang="en-US" sz="2200" b="1" dirty="0">
                <a:latin typeface="Lucida Bright" panose="02040602050505020304" pitchFamily="18" charset="77"/>
              </a:rPr>
              <a:t>Tu-Th 2:00-3:15pm</a:t>
            </a:r>
          </a:p>
          <a:p>
            <a:pPr algn="ctr"/>
            <a:r>
              <a:rPr lang="en-US" sz="2200" b="1" dirty="0">
                <a:latin typeface="Lucida Bright" panose="02040602050505020304" pitchFamily="18" charset="77"/>
              </a:rPr>
              <a:t>CSI 2118</a:t>
            </a:r>
          </a:p>
        </p:txBody>
      </p:sp>
      <p:pic>
        <p:nvPicPr>
          <p:cNvPr id="7" name="Picture 6">
            <a:extLst>
              <a:ext uri="{FF2B5EF4-FFF2-40B4-BE49-F238E27FC236}">
                <a16:creationId xmlns:a16="http://schemas.microsoft.com/office/drawing/2014/main" id="{B5191B89-F8A2-F844-A016-B0D71329ABC7}"/>
              </a:ext>
            </a:extLst>
          </p:cNvPr>
          <p:cNvPicPr>
            <a:picLocks noChangeAspect="1"/>
          </p:cNvPicPr>
          <p:nvPr/>
        </p:nvPicPr>
        <p:blipFill>
          <a:blip r:embed="rId2"/>
          <a:stretch>
            <a:fillRect/>
          </a:stretch>
        </p:blipFill>
        <p:spPr>
          <a:xfrm>
            <a:off x="2842718" y="5474943"/>
            <a:ext cx="3204916" cy="1113230"/>
          </a:xfrm>
          <a:prstGeom prst="rect">
            <a:avLst/>
          </a:prstGeom>
        </p:spPr>
      </p:pic>
      <p:sp>
        <p:nvSpPr>
          <p:cNvPr id="8" name="TextBox 7">
            <a:extLst>
              <a:ext uri="{FF2B5EF4-FFF2-40B4-BE49-F238E27FC236}">
                <a16:creationId xmlns:a16="http://schemas.microsoft.com/office/drawing/2014/main" id="{6C3915CC-BBFA-1842-9C4E-27D25365B3F2}"/>
              </a:ext>
            </a:extLst>
          </p:cNvPr>
          <p:cNvSpPr txBox="1"/>
          <p:nvPr/>
        </p:nvSpPr>
        <p:spPr>
          <a:xfrm>
            <a:off x="3610789" y="4704291"/>
            <a:ext cx="2243032" cy="400110"/>
          </a:xfrm>
          <a:prstGeom prst="rect">
            <a:avLst/>
          </a:prstGeom>
          <a:noFill/>
        </p:spPr>
        <p:txBody>
          <a:bodyPr wrap="square" rtlCol="0">
            <a:spAutoFit/>
          </a:bodyPr>
          <a:lstStyle/>
          <a:p>
            <a:pPr algn="ctr"/>
            <a:r>
              <a:rPr lang="en-US" sz="2000" dirty="0">
                <a:solidFill>
                  <a:schemeClr val="bg1">
                    <a:lumMod val="50000"/>
                  </a:schemeClr>
                </a:solidFill>
                <a:latin typeface="Lucida Bright" panose="02040602050505020304" pitchFamily="18" charset="77"/>
              </a:rPr>
              <a:t>Apr. 11</a:t>
            </a:r>
            <a:r>
              <a:rPr lang="en-US" sz="2000" baseline="30000" dirty="0">
                <a:solidFill>
                  <a:schemeClr val="bg1">
                    <a:lumMod val="50000"/>
                  </a:schemeClr>
                </a:solidFill>
                <a:latin typeface="Lucida Bright" panose="02040602050505020304" pitchFamily="18" charset="77"/>
              </a:rPr>
              <a:t>th</a:t>
            </a:r>
            <a:r>
              <a:rPr lang="en-US" sz="2000" dirty="0">
                <a:solidFill>
                  <a:schemeClr val="bg1">
                    <a:lumMod val="50000"/>
                  </a:schemeClr>
                </a:solidFill>
                <a:latin typeface="Lucida Bright" panose="02040602050505020304" pitchFamily="18" charset="77"/>
              </a:rPr>
              <a:t> 2019</a:t>
            </a:r>
          </a:p>
        </p:txBody>
      </p:sp>
    </p:spTree>
    <p:extLst>
      <p:ext uri="{BB962C8B-B14F-4D97-AF65-F5344CB8AC3E}">
        <p14:creationId xmlns:p14="http://schemas.microsoft.com/office/powerpoint/2010/main" val="1690853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5724" y="1241265"/>
            <a:ext cx="5272550" cy="1362075"/>
          </a:xfrm>
        </p:spPr>
        <p:txBody>
          <a:bodyPr>
            <a:normAutofit fontScale="90000"/>
          </a:bodyPr>
          <a:lstStyle/>
          <a:p>
            <a:pPr algn="ctr"/>
            <a:r>
              <a:rPr lang="en-US" dirty="0">
                <a:latin typeface="Helvetica" charset="0"/>
                <a:ea typeface="Helvetica" charset="0"/>
                <a:cs typeface="Helvetica" charset="0"/>
              </a:rPr>
              <a:t>Why not a solved problem?</a:t>
            </a:r>
          </a:p>
        </p:txBody>
      </p:sp>
      <p:sp>
        <p:nvSpPr>
          <p:cNvPr id="5" name="TextBox 4"/>
          <p:cNvSpPr txBox="1"/>
          <p:nvPr/>
        </p:nvSpPr>
        <p:spPr>
          <a:xfrm flipH="1">
            <a:off x="-1" y="2879650"/>
            <a:ext cx="9144000" cy="646331"/>
          </a:xfrm>
          <a:prstGeom prst="rect">
            <a:avLst/>
          </a:prstGeom>
          <a:noFill/>
        </p:spPr>
        <p:txBody>
          <a:bodyPr wrap="square" rtlCol="0">
            <a:spAutoFit/>
          </a:bodyPr>
          <a:lstStyle/>
          <a:p>
            <a:pPr algn="ctr"/>
            <a:r>
              <a:rPr lang="en-US" sz="3600" dirty="0">
                <a:latin typeface="Helvetica" charset="0"/>
                <a:ea typeface="Helvetica" charset="0"/>
                <a:cs typeface="Helvetica" charset="0"/>
              </a:rPr>
              <a:t>Need to understand today’s approaches</a:t>
            </a:r>
          </a:p>
        </p:txBody>
      </p:sp>
      <p:sp>
        <p:nvSpPr>
          <p:cNvPr id="6" name="TextBox 5"/>
          <p:cNvSpPr txBox="1"/>
          <p:nvPr/>
        </p:nvSpPr>
        <p:spPr>
          <a:xfrm flipH="1">
            <a:off x="424539" y="3795447"/>
            <a:ext cx="3722921" cy="523220"/>
          </a:xfrm>
          <a:prstGeom prst="rect">
            <a:avLst/>
          </a:prstGeom>
          <a:noFill/>
        </p:spPr>
        <p:txBody>
          <a:bodyPr wrap="square" rtlCol="0">
            <a:spAutoFit/>
          </a:bodyPr>
          <a:lstStyle/>
          <a:p>
            <a:pPr algn="ctr"/>
            <a:r>
              <a:rPr lang="en-US" sz="2800" dirty="0">
                <a:solidFill>
                  <a:schemeClr val="accent2">
                    <a:lumMod val="75000"/>
                  </a:schemeClr>
                </a:solidFill>
                <a:latin typeface="Helvetica" charset="0"/>
                <a:ea typeface="Helvetica" charset="0"/>
                <a:cs typeface="Helvetica" charset="0"/>
              </a:rPr>
              <a:t>Vision</a:t>
            </a:r>
          </a:p>
        </p:txBody>
      </p:sp>
      <p:sp>
        <p:nvSpPr>
          <p:cNvPr id="7" name="TextBox 6"/>
          <p:cNvSpPr txBox="1"/>
          <p:nvPr/>
        </p:nvSpPr>
        <p:spPr>
          <a:xfrm flipH="1">
            <a:off x="4143631" y="3795447"/>
            <a:ext cx="3722921" cy="523220"/>
          </a:xfrm>
          <a:prstGeom prst="rect">
            <a:avLst/>
          </a:prstGeom>
          <a:noFill/>
        </p:spPr>
        <p:txBody>
          <a:bodyPr wrap="square" rtlCol="0">
            <a:spAutoFit/>
          </a:bodyPr>
          <a:lstStyle/>
          <a:p>
            <a:pPr algn="ctr"/>
            <a:r>
              <a:rPr lang="en-US" sz="2800" dirty="0">
                <a:solidFill>
                  <a:schemeClr val="accent5">
                    <a:lumMod val="75000"/>
                  </a:schemeClr>
                </a:solidFill>
                <a:latin typeface="Helvetica" charset="0"/>
                <a:ea typeface="Helvetica" charset="0"/>
                <a:cs typeface="Helvetica" charset="0"/>
              </a:rPr>
              <a:t>Sensing</a:t>
            </a:r>
          </a:p>
        </p:txBody>
      </p:sp>
      <p:sp>
        <p:nvSpPr>
          <p:cNvPr id="9" name="Rectangle 8"/>
          <p:cNvSpPr/>
          <p:nvPr/>
        </p:nvSpPr>
        <p:spPr>
          <a:xfrm>
            <a:off x="0" y="5910195"/>
            <a:ext cx="9144000" cy="6774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dirty="0">
                <a:latin typeface="Helvetica" charset="0"/>
                <a:ea typeface="Helvetica" charset="0"/>
                <a:cs typeface="Helvetica" charset="0"/>
              </a:rPr>
              <a:t>Both necessary but not sufficient</a:t>
            </a:r>
          </a:p>
        </p:txBody>
      </p:sp>
      <p:sp>
        <p:nvSpPr>
          <p:cNvPr id="3" name="Slide Number Placeholder 2">
            <a:extLst>
              <a:ext uri="{FF2B5EF4-FFF2-40B4-BE49-F238E27FC236}">
                <a16:creationId xmlns:a16="http://schemas.microsoft.com/office/drawing/2014/main" id="{D89FC193-1814-4840-83A6-0B67A7AEE89F}"/>
              </a:ext>
            </a:extLst>
          </p:cNvPr>
          <p:cNvSpPr>
            <a:spLocks noGrp="1"/>
          </p:cNvSpPr>
          <p:nvPr>
            <p:ph type="sldNum" sz="quarter" idx="12"/>
          </p:nvPr>
        </p:nvSpPr>
        <p:spPr/>
        <p:txBody>
          <a:bodyPr/>
          <a:lstStyle/>
          <a:p>
            <a:fld id="{6F3C6440-655F-D840-9617-63A067E3E9BB}" type="slidenum">
              <a:rPr lang="en-US" smtClean="0"/>
              <a:t>10</a:t>
            </a:fld>
            <a:endParaRPr lang="en-US"/>
          </a:p>
        </p:txBody>
      </p:sp>
    </p:spTree>
    <p:extLst>
      <p:ext uri="{BB962C8B-B14F-4D97-AF65-F5344CB8AC3E}">
        <p14:creationId xmlns:p14="http://schemas.microsoft.com/office/powerpoint/2010/main" val="359375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p:nvPr>
            <p:extLst/>
          </p:nvPr>
        </p:nvGraphicFramePr>
        <p:xfrm>
          <a:off x="0" y="1061559"/>
          <a:ext cx="9144000" cy="4132262"/>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p:cNvSpPr/>
          <p:nvPr/>
        </p:nvSpPr>
        <p:spPr>
          <a:xfrm>
            <a:off x="6733081" y="1162971"/>
            <a:ext cx="1953719" cy="2012405"/>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alpha val="69000"/>
                </a:schemeClr>
              </a:solidFill>
            </a:endParaRPr>
          </a:p>
        </p:txBody>
      </p:sp>
      <p:sp>
        <p:nvSpPr>
          <p:cNvPr id="18" name="TextBox 17"/>
          <p:cNvSpPr txBox="1"/>
          <p:nvPr/>
        </p:nvSpPr>
        <p:spPr>
          <a:xfrm flipH="1">
            <a:off x="-2" y="-24451"/>
            <a:ext cx="4816910" cy="523220"/>
          </a:xfrm>
          <a:prstGeom prst="rect">
            <a:avLst/>
          </a:prstGeom>
          <a:solidFill>
            <a:schemeClr val="accent4">
              <a:lumMod val="75000"/>
            </a:schemeClr>
          </a:solidFill>
        </p:spPr>
        <p:txBody>
          <a:bodyPr wrap="square" rtlCol="0">
            <a:spAutoFit/>
          </a:bodyPr>
          <a:lstStyle/>
          <a:p>
            <a:pPr algn="ctr"/>
            <a:r>
              <a:rPr lang="en-US" sz="2800" dirty="0">
                <a:solidFill>
                  <a:schemeClr val="bg1"/>
                </a:solidFill>
                <a:latin typeface="Helvetica" charset="0"/>
                <a:ea typeface="Helvetica" charset="0"/>
                <a:cs typeface="Helvetica" charset="0"/>
              </a:rPr>
              <a:t>Vision</a:t>
            </a:r>
          </a:p>
        </p:txBody>
      </p:sp>
      <p:sp>
        <p:nvSpPr>
          <p:cNvPr id="19" name="TextBox 18"/>
          <p:cNvSpPr txBox="1"/>
          <p:nvPr/>
        </p:nvSpPr>
        <p:spPr>
          <a:xfrm flipH="1">
            <a:off x="4705966" y="-24450"/>
            <a:ext cx="4438032" cy="523220"/>
          </a:xfrm>
          <a:prstGeom prst="rect">
            <a:avLst/>
          </a:prstGeom>
          <a:solidFill>
            <a:schemeClr val="bg1">
              <a:lumMod val="65000"/>
            </a:schemeClr>
          </a:solidFill>
        </p:spPr>
        <p:txBody>
          <a:bodyPr wrap="square" rtlCol="0">
            <a:spAutoFit/>
          </a:bodyPr>
          <a:lstStyle/>
          <a:p>
            <a:pPr algn="ctr"/>
            <a:r>
              <a:rPr lang="en-US" sz="2800" dirty="0">
                <a:solidFill>
                  <a:schemeClr val="bg1"/>
                </a:solidFill>
                <a:latin typeface="Helvetica" charset="0"/>
                <a:ea typeface="Helvetica" charset="0"/>
                <a:cs typeface="Helvetica" charset="0"/>
              </a:rPr>
              <a:t>Sensing</a:t>
            </a:r>
          </a:p>
        </p:txBody>
      </p:sp>
      <p:graphicFrame>
        <p:nvGraphicFramePr>
          <p:cNvPr id="13" name="Chart 12"/>
          <p:cNvGraphicFramePr/>
          <p:nvPr>
            <p:extLst/>
          </p:nvPr>
        </p:nvGraphicFramePr>
        <p:xfrm>
          <a:off x="-12360" y="3771553"/>
          <a:ext cx="8699160" cy="3185742"/>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14"/>
          <p:cNvSpPr/>
          <p:nvPr/>
        </p:nvSpPr>
        <p:spPr>
          <a:xfrm>
            <a:off x="0" y="6139267"/>
            <a:ext cx="9156359" cy="733723"/>
          </a:xfrm>
          <a:prstGeom prst="rect">
            <a:avLst/>
          </a:prstGeom>
          <a:solidFill>
            <a:srgbClr val="C0000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a:latin typeface="Helvetica"/>
                <a:cs typeface="Helvetica"/>
              </a:rPr>
              <a:t>Accurate Algorithms are Slow</a:t>
            </a:r>
          </a:p>
        </p:txBody>
      </p:sp>
      <p:sp>
        <p:nvSpPr>
          <p:cNvPr id="20" name="Rectangle 19"/>
          <p:cNvSpPr/>
          <p:nvPr/>
        </p:nvSpPr>
        <p:spPr>
          <a:xfrm>
            <a:off x="6442017" y="4120822"/>
            <a:ext cx="2244783" cy="1904309"/>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alpha val="69000"/>
                </a:schemeClr>
              </a:solidFill>
            </a:endParaRPr>
          </a:p>
        </p:txBody>
      </p:sp>
      <p:sp>
        <p:nvSpPr>
          <p:cNvPr id="23" name="TextBox 22"/>
          <p:cNvSpPr txBox="1"/>
          <p:nvPr/>
        </p:nvSpPr>
        <p:spPr>
          <a:xfrm>
            <a:off x="1" y="496301"/>
            <a:ext cx="1471665" cy="523220"/>
          </a:xfrm>
          <a:prstGeom prst="rect">
            <a:avLst/>
          </a:prstGeom>
          <a:solidFill>
            <a:schemeClr val="accent1">
              <a:lumMod val="50000"/>
            </a:schemeClr>
          </a:solidFill>
        </p:spPr>
        <p:txBody>
          <a:bodyPr wrap="square" rtlCol="0">
            <a:spAutoFit/>
          </a:bodyPr>
          <a:lstStyle/>
          <a:p>
            <a:pPr algn="ctr"/>
            <a:r>
              <a:rPr lang="en-US" sz="1400" dirty="0">
                <a:solidFill>
                  <a:schemeClr val="bg1"/>
                </a:solidFill>
                <a:latin typeface="Helvetica" charset="0"/>
                <a:ea typeface="Helvetica" charset="0"/>
                <a:cs typeface="Helvetica" charset="0"/>
              </a:rPr>
              <a:t>Feature Extraction</a:t>
            </a:r>
          </a:p>
        </p:txBody>
      </p:sp>
      <p:sp>
        <p:nvSpPr>
          <p:cNvPr id="24" name="TextBox 23"/>
          <p:cNvSpPr txBox="1"/>
          <p:nvPr/>
        </p:nvSpPr>
        <p:spPr>
          <a:xfrm>
            <a:off x="-12360" y="3297291"/>
            <a:ext cx="1484026" cy="523220"/>
          </a:xfrm>
          <a:prstGeom prst="rect">
            <a:avLst/>
          </a:prstGeom>
          <a:solidFill>
            <a:schemeClr val="accent1">
              <a:lumMod val="75000"/>
            </a:schemeClr>
          </a:solidFill>
        </p:spPr>
        <p:txBody>
          <a:bodyPr wrap="square" rtlCol="0">
            <a:spAutoFit/>
          </a:bodyPr>
          <a:lstStyle/>
          <a:p>
            <a:pPr algn="ctr"/>
            <a:r>
              <a:rPr lang="en-US" sz="1400" dirty="0">
                <a:solidFill>
                  <a:schemeClr val="bg1"/>
                </a:solidFill>
                <a:latin typeface="Helvetica" charset="0"/>
                <a:ea typeface="Helvetica" charset="0"/>
                <a:cs typeface="Helvetica" charset="0"/>
              </a:rPr>
              <a:t>Feature Matching</a:t>
            </a:r>
          </a:p>
        </p:txBody>
      </p:sp>
      <p:sp>
        <p:nvSpPr>
          <p:cNvPr id="2" name="Slide Number Placeholder 1">
            <a:extLst>
              <a:ext uri="{FF2B5EF4-FFF2-40B4-BE49-F238E27FC236}">
                <a16:creationId xmlns:a16="http://schemas.microsoft.com/office/drawing/2014/main" id="{BC20F40B-DDBF-4D4F-82C5-A45945DA16DA}"/>
              </a:ext>
            </a:extLst>
          </p:cNvPr>
          <p:cNvSpPr>
            <a:spLocks noGrp="1"/>
          </p:cNvSpPr>
          <p:nvPr>
            <p:ph type="sldNum" sz="quarter" idx="12"/>
          </p:nvPr>
        </p:nvSpPr>
        <p:spPr/>
        <p:txBody>
          <a:bodyPr/>
          <a:lstStyle/>
          <a:p>
            <a:fld id="{6F3C6440-655F-D840-9617-63A067E3E9BB}" type="slidenum">
              <a:rPr lang="en-US" smtClean="0"/>
              <a:t>11</a:t>
            </a:fld>
            <a:endParaRPr lang="en-US"/>
          </a:p>
        </p:txBody>
      </p:sp>
    </p:spTree>
    <p:extLst>
      <p:ext uri="{BB962C8B-B14F-4D97-AF65-F5344CB8AC3E}">
        <p14:creationId xmlns:p14="http://schemas.microsoft.com/office/powerpoint/2010/main" val="384041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16" grpId="0" animBg="1"/>
      <p:bldGraphic spid="13" grpId="0">
        <p:bldAsOne/>
      </p:bldGraphic>
      <p:bldP spid="15" grpId="0" animBg="1"/>
      <p:bldP spid="20"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a:cs typeface="Helvetica"/>
              </a:rPr>
              <a:t>Offloading + GPU</a:t>
            </a:r>
          </a:p>
        </p:txBody>
      </p:sp>
      <p:grpSp>
        <p:nvGrpSpPr>
          <p:cNvPr id="6" name="Group 5"/>
          <p:cNvGrpSpPr/>
          <p:nvPr/>
        </p:nvGrpSpPr>
        <p:grpSpPr>
          <a:xfrm>
            <a:off x="2588435" y="4222016"/>
            <a:ext cx="3600401" cy="1366449"/>
            <a:chOff x="33699" y="4871820"/>
            <a:chExt cx="3235220" cy="1615285"/>
          </a:xfrm>
          <a:solidFill>
            <a:schemeClr val="accent2"/>
          </a:solidFill>
        </p:grpSpPr>
        <p:grpSp>
          <p:nvGrpSpPr>
            <p:cNvPr id="7" name="Group 6"/>
            <p:cNvGrpSpPr/>
            <p:nvPr/>
          </p:nvGrpSpPr>
          <p:grpSpPr>
            <a:xfrm>
              <a:off x="68520" y="4871820"/>
              <a:ext cx="3200399" cy="1615285"/>
              <a:chOff x="1438657" y="4338420"/>
              <a:chExt cx="3809999" cy="1615285"/>
            </a:xfrm>
            <a:grpFill/>
          </p:grpSpPr>
          <p:sp>
            <p:nvSpPr>
              <p:cNvPr id="9" name="Cube 8"/>
              <p:cNvSpPr/>
              <p:nvPr/>
            </p:nvSpPr>
            <p:spPr>
              <a:xfrm>
                <a:off x="1438657" y="4505905"/>
                <a:ext cx="3809999" cy="1447800"/>
              </a:xfrm>
              <a:prstGeom prst="cube">
                <a:avLst>
                  <a:gd name="adj" fmla="val 25819"/>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sp>
            <p:nvSpPr>
              <p:cNvPr id="10" name="Can 9"/>
              <p:cNvSpPr/>
              <p:nvPr/>
            </p:nvSpPr>
            <p:spPr>
              <a:xfrm>
                <a:off x="1895733" y="4338420"/>
                <a:ext cx="549924" cy="304800"/>
              </a:xfrm>
              <a:prstGeom prst="can">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sp>
            <p:nvSpPr>
              <p:cNvPr id="11" name="Can 10"/>
              <p:cNvSpPr/>
              <p:nvPr/>
            </p:nvSpPr>
            <p:spPr>
              <a:xfrm>
                <a:off x="1657640" y="4531410"/>
                <a:ext cx="609600" cy="304800"/>
              </a:xfrm>
              <a:prstGeom prst="can">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sp>
            <p:nvSpPr>
              <p:cNvPr id="12" name="Can 11"/>
              <p:cNvSpPr/>
              <p:nvPr/>
            </p:nvSpPr>
            <p:spPr>
              <a:xfrm>
                <a:off x="2717800" y="4343400"/>
                <a:ext cx="549924" cy="304800"/>
              </a:xfrm>
              <a:prstGeom prst="can">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sp>
            <p:nvSpPr>
              <p:cNvPr id="13" name="Can 12"/>
              <p:cNvSpPr/>
              <p:nvPr/>
            </p:nvSpPr>
            <p:spPr>
              <a:xfrm>
                <a:off x="2495840" y="4536390"/>
                <a:ext cx="609600" cy="304800"/>
              </a:xfrm>
              <a:prstGeom prst="can">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sp>
            <p:nvSpPr>
              <p:cNvPr id="14" name="Can 13"/>
              <p:cNvSpPr/>
              <p:nvPr/>
            </p:nvSpPr>
            <p:spPr>
              <a:xfrm>
                <a:off x="3619305" y="4338420"/>
                <a:ext cx="549924" cy="304800"/>
              </a:xfrm>
              <a:prstGeom prst="can">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sp>
            <p:nvSpPr>
              <p:cNvPr id="15" name="Can 14"/>
              <p:cNvSpPr/>
              <p:nvPr/>
            </p:nvSpPr>
            <p:spPr>
              <a:xfrm>
                <a:off x="3349730" y="4531410"/>
                <a:ext cx="609600" cy="304800"/>
              </a:xfrm>
              <a:prstGeom prst="can">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sp>
            <p:nvSpPr>
              <p:cNvPr id="16" name="Can 15"/>
              <p:cNvSpPr/>
              <p:nvPr/>
            </p:nvSpPr>
            <p:spPr>
              <a:xfrm>
                <a:off x="4532086" y="4338420"/>
                <a:ext cx="549924" cy="304800"/>
              </a:xfrm>
              <a:prstGeom prst="can">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sp>
            <p:nvSpPr>
              <p:cNvPr id="17" name="Can 16"/>
              <p:cNvSpPr/>
              <p:nvPr/>
            </p:nvSpPr>
            <p:spPr>
              <a:xfrm>
                <a:off x="4259943" y="4531410"/>
                <a:ext cx="609600" cy="304800"/>
              </a:xfrm>
              <a:prstGeom prst="can">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grpSp>
        <p:sp>
          <p:nvSpPr>
            <p:cNvPr id="8" name="Rectangle 7"/>
            <p:cNvSpPr/>
            <p:nvPr/>
          </p:nvSpPr>
          <p:spPr>
            <a:xfrm>
              <a:off x="33699" y="5611568"/>
              <a:ext cx="2916767" cy="618500"/>
            </a:xfrm>
            <a:prstGeom prst="rect">
              <a:avLst/>
            </a:prstGeom>
            <a:noFill/>
            <a:ln>
              <a:noFill/>
            </a:ln>
          </p:spPr>
          <p:txBody>
            <a:bodyPr wrap="square">
              <a:spAutoFit/>
            </a:bodyPr>
            <a:lstStyle/>
            <a:p>
              <a:pPr algn="ctr"/>
              <a:r>
                <a:rPr lang="en-US" sz="2800" b="1" i="1" dirty="0">
                  <a:solidFill>
                    <a:schemeClr val="bg1"/>
                  </a:solidFill>
                  <a:latin typeface="Helvetica" charset="0"/>
                  <a:ea typeface="Helvetica" charset="0"/>
                  <a:cs typeface="Helvetica" charset="0"/>
                </a:rPr>
                <a:t>Network</a:t>
              </a:r>
              <a:r>
                <a:rPr lang="en-US" sz="2800" dirty="0">
                  <a:solidFill>
                    <a:schemeClr val="bg1"/>
                  </a:solidFill>
                  <a:latin typeface="Helvetica"/>
                  <a:cs typeface="Helvetica"/>
                </a:rPr>
                <a:t> ≈</a:t>
              </a:r>
              <a:r>
                <a:rPr lang="en-US" sz="2800" b="1" i="1" dirty="0">
                  <a:solidFill>
                    <a:schemeClr val="bg1"/>
                  </a:solidFill>
                  <a:latin typeface="Helvetica" charset="0"/>
                  <a:ea typeface="Helvetica" charset="0"/>
                  <a:cs typeface="Helvetica" charset="0"/>
                </a:rPr>
                <a:t> 302 </a:t>
              </a:r>
              <a:r>
                <a:rPr lang="en-US" sz="2800" b="1" i="1" dirty="0" err="1">
                  <a:solidFill>
                    <a:schemeClr val="bg1"/>
                  </a:solidFill>
                  <a:latin typeface="Helvetica" charset="0"/>
                  <a:ea typeface="Helvetica" charset="0"/>
                  <a:cs typeface="Helvetica" charset="0"/>
                </a:rPr>
                <a:t>ms</a:t>
              </a:r>
              <a:endParaRPr lang="en-US" sz="2800" b="1" i="1" dirty="0">
                <a:solidFill>
                  <a:schemeClr val="bg1"/>
                </a:solidFill>
                <a:latin typeface="Helvetica" charset="0"/>
                <a:ea typeface="Helvetica" charset="0"/>
                <a:cs typeface="Helvetica" charset="0"/>
              </a:endParaRPr>
            </a:p>
          </p:txBody>
        </p:sp>
      </p:grpSp>
      <p:grpSp>
        <p:nvGrpSpPr>
          <p:cNvPr id="18" name="Group 17"/>
          <p:cNvGrpSpPr/>
          <p:nvPr/>
        </p:nvGrpSpPr>
        <p:grpSpPr>
          <a:xfrm>
            <a:off x="2558509" y="3317588"/>
            <a:ext cx="3634801" cy="1357903"/>
            <a:chOff x="10467" y="4871820"/>
            <a:chExt cx="3266131" cy="1605183"/>
          </a:xfrm>
          <a:solidFill>
            <a:schemeClr val="accent2"/>
          </a:solidFill>
        </p:grpSpPr>
        <p:grpSp>
          <p:nvGrpSpPr>
            <p:cNvPr id="19" name="Group 18"/>
            <p:cNvGrpSpPr/>
            <p:nvPr/>
          </p:nvGrpSpPr>
          <p:grpSpPr>
            <a:xfrm>
              <a:off x="76199" y="4871820"/>
              <a:ext cx="3200399" cy="1605183"/>
              <a:chOff x="1447799" y="4338420"/>
              <a:chExt cx="3809999" cy="1605183"/>
            </a:xfrm>
            <a:grpFill/>
          </p:grpSpPr>
          <p:sp>
            <p:nvSpPr>
              <p:cNvPr id="21" name="Cube 20"/>
              <p:cNvSpPr/>
              <p:nvPr/>
            </p:nvSpPr>
            <p:spPr>
              <a:xfrm>
                <a:off x="1447799" y="4495803"/>
                <a:ext cx="3809999" cy="1447800"/>
              </a:xfrm>
              <a:prstGeom prst="cube">
                <a:avLst>
                  <a:gd name="adj" fmla="val 25819"/>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sp>
            <p:nvSpPr>
              <p:cNvPr id="22" name="Can 21"/>
              <p:cNvSpPr/>
              <p:nvPr/>
            </p:nvSpPr>
            <p:spPr>
              <a:xfrm>
                <a:off x="1895733" y="4338420"/>
                <a:ext cx="549924" cy="304800"/>
              </a:xfrm>
              <a:prstGeom prst="can">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sp>
            <p:nvSpPr>
              <p:cNvPr id="23" name="Can 22"/>
              <p:cNvSpPr/>
              <p:nvPr/>
            </p:nvSpPr>
            <p:spPr>
              <a:xfrm>
                <a:off x="1657640" y="4531410"/>
                <a:ext cx="609600" cy="304800"/>
              </a:xfrm>
              <a:prstGeom prst="can">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sp>
            <p:nvSpPr>
              <p:cNvPr id="24" name="Can 23"/>
              <p:cNvSpPr/>
              <p:nvPr/>
            </p:nvSpPr>
            <p:spPr>
              <a:xfrm>
                <a:off x="2717800" y="4343400"/>
                <a:ext cx="549924" cy="304800"/>
              </a:xfrm>
              <a:prstGeom prst="can">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sp>
            <p:nvSpPr>
              <p:cNvPr id="25" name="Can 24"/>
              <p:cNvSpPr/>
              <p:nvPr/>
            </p:nvSpPr>
            <p:spPr>
              <a:xfrm>
                <a:off x="2495840" y="4536390"/>
                <a:ext cx="609600" cy="304800"/>
              </a:xfrm>
              <a:prstGeom prst="can">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sp>
            <p:nvSpPr>
              <p:cNvPr id="26" name="Can 25"/>
              <p:cNvSpPr/>
              <p:nvPr/>
            </p:nvSpPr>
            <p:spPr>
              <a:xfrm>
                <a:off x="3619305" y="4338420"/>
                <a:ext cx="549924" cy="304800"/>
              </a:xfrm>
              <a:prstGeom prst="can">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sp>
            <p:nvSpPr>
              <p:cNvPr id="27" name="Can 26"/>
              <p:cNvSpPr/>
              <p:nvPr/>
            </p:nvSpPr>
            <p:spPr>
              <a:xfrm>
                <a:off x="3349730" y="4531410"/>
                <a:ext cx="609600" cy="304800"/>
              </a:xfrm>
              <a:prstGeom prst="can">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sp>
            <p:nvSpPr>
              <p:cNvPr id="28" name="Can 27"/>
              <p:cNvSpPr/>
              <p:nvPr/>
            </p:nvSpPr>
            <p:spPr>
              <a:xfrm>
                <a:off x="4532086" y="4338420"/>
                <a:ext cx="549924" cy="304800"/>
              </a:xfrm>
              <a:prstGeom prst="can">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sp>
            <p:nvSpPr>
              <p:cNvPr id="29" name="Can 28"/>
              <p:cNvSpPr/>
              <p:nvPr/>
            </p:nvSpPr>
            <p:spPr>
              <a:xfrm>
                <a:off x="4259943" y="4531410"/>
                <a:ext cx="609600" cy="304800"/>
              </a:xfrm>
              <a:prstGeom prst="can">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grpSp>
        <p:sp>
          <p:nvSpPr>
            <p:cNvPr id="20" name="Rectangle 19"/>
            <p:cNvSpPr/>
            <p:nvPr/>
          </p:nvSpPr>
          <p:spPr>
            <a:xfrm>
              <a:off x="10467" y="5611566"/>
              <a:ext cx="3017646" cy="618501"/>
            </a:xfrm>
            <a:prstGeom prst="rect">
              <a:avLst/>
            </a:prstGeom>
            <a:noFill/>
            <a:ln>
              <a:noFill/>
            </a:ln>
          </p:spPr>
          <p:txBody>
            <a:bodyPr wrap="square">
              <a:spAutoFit/>
            </a:bodyPr>
            <a:lstStyle/>
            <a:p>
              <a:pPr algn="ctr"/>
              <a:r>
                <a:rPr lang="en-US" sz="2800" b="1" i="1" dirty="0">
                  <a:solidFill>
                    <a:schemeClr val="bg1"/>
                  </a:solidFill>
                  <a:latin typeface="Helvetica" charset="0"/>
                  <a:ea typeface="Helvetica" charset="0"/>
                  <a:cs typeface="Helvetica" charset="0"/>
                </a:rPr>
                <a:t>Extraction</a:t>
              </a:r>
              <a:r>
                <a:rPr lang="en-US" sz="2800" dirty="0">
                  <a:solidFill>
                    <a:schemeClr val="bg1"/>
                  </a:solidFill>
                  <a:latin typeface="Helvetica"/>
                  <a:cs typeface="Helvetica"/>
                </a:rPr>
                <a:t> ≈</a:t>
              </a:r>
              <a:r>
                <a:rPr lang="en-US" sz="2800" b="1" i="1" dirty="0">
                  <a:solidFill>
                    <a:schemeClr val="bg1"/>
                  </a:solidFill>
                  <a:latin typeface="Helvetica" charset="0"/>
                  <a:ea typeface="Helvetica" charset="0"/>
                  <a:cs typeface="Helvetica" charset="0"/>
                </a:rPr>
                <a:t> 29 </a:t>
              </a:r>
              <a:r>
                <a:rPr lang="en-US" sz="2800" b="1" i="1" dirty="0" err="1">
                  <a:solidFill>
                    <a:schemeClr val="bg1"/>
                  </a:solidFill>
                  <a:latin typeface="Helvetica" charset="0"/>
                  <a:ea typeface="Helvetica" charset="0"/>
                  <a:cs typeface="Helvetica" charset="0"/>
                </a:rPr>
                <a:t>ms</a:t>
              </a:r>
              <a:endParaRPr lang="en-US" sz="2800" b="1" i="1" dirty="0">
                <a:solidFill>
                  <a:schemeClr val="bg1"/>
                </a:solidFill>
                <a:latin typeface="Helvetica" charset="0"/>
                <a:ea typeface="Helvetica" charset="0"/>
                <a:cs typeface="Helvetica" charset="0"/>
              </a:endParaRPr>
            </a:p>
          </p:txBody>
        </p:sp>
      </p:grpSp>
      <p:grpSp>
        <p:nvGrpSpPr>
          <p:cNvPr id="30" name="Group 29"/>
          <p:cNvGrpSpPr/>
          <p:nvPr/>
        </p:nvGrpSpPr>
        <p:grpSpPr>
          <a:xfrm>
            <a:off x="2628784" y="2401356"/>
            <a:ext cx="3561650" cy="1357903"/>
            <a:chOff x="76199" y="4871820"/>
            <a:chExt cx="3200399" cy="1605183"/>
          </a:xfrm>
          <a:solidFill>
            <a:schemeClr val="accent2"/>
          </a:solidFill>
        </p:grpSpPr>
        <p:grpSp>
          <p:nvGrpSpPr>
            <p:cNvPr id="31" name="Group 30"/>
            <p:cNvGrpSpPr/>
            <p:nvPr/>
          </p:nvGrpSpPr>
          <p:grpSpPr>
            <a:xfrm>
              <a:off x="76199" y="4871820"/>
              <a:ext cx="3200399" cy="1605183"/>
              <a:chOff x="1447799" y="4338420"/>
              <a:chExt cx="3809999" cy="1605183"/>
            </a:xfrm>
            <a:grpFill/>
          </p:grpSpPr>
          <p:sp>
            <p:nvSpPr>
              <p:cNvPr id="33" name="Cube 32"/>
              <p:cNvSpPr/>
              <p:nvPr/>
            </p:nvSpPr>
            <p:spPr>
              <a:xfrm>
                <a:off x="1447799" y="4495803"/>
                <a:ext cx="3809999" cy="1447800"/>
              </a:xfrm>
              <a:prstGeom prst="cube">
                <a:avLst>
                  <a:gd name="adj" fmla="val 25819"/>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sp>
            <p:nvSpPr>
              <p:cNvPr id="34" name="Can 33"/>
              <p:cNvSpPr/>
              <p:nvPr/>
            </p:nvSpPr>
            <p:spPr>
              <a:xfrm>
                <a:off x="1895733" y="4338420"/>
                <a:ext cx="549924" cy="304800"/>
              </a:xfrm>
              <a:prstGeom prst="can">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sp>
            <p:nvSpPr>
              <p:cNvPr id="35" name="Can 34"/>
              <p:cNvSpPr/>
              <p:nvPr/>
            </p:nvSpPr>
            <p:spPr>
              <a:xfrm>
                <a:off x="1657640" y="4531410"/>
                <a:ext cx="609600" cy="304800"/>
              </a:xfrm>
              <a:prstGeom prst="can">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sp>
            <p:nvSpPr>
              <p:cNvPr id="36" name="Can 35"/>
              <p:cNvSpPr/>
              <p:nvPr/>
            </p:nvSpPr>
            <p:spPr>
              <a:xfrm>
                <a:off x="2717800" y="4343400"/>
                <a:ext cx="549924" cy="304800"/>
              </a:xfrm>
              <a:prstGeom prst="can">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sp>
            <p:nvSpPr>
              <p:cNvPr id="37" name="Can 36"/>
              <p:cNvSpPr/>
              <p:nvPr/>
            </p:nvSpPr>
            <p:spPr>
              <a:xfrm>
                <a:off x="2495840" y="4536390"/>
                <a:ext cx="609600" cy="304800"/>
              </a:xfrm>
              <a:prstGeom prst="can">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sp>
            <p:nvSpPr>
              <p:cNvPr id="38" name="Can 37"/>
              <p:cNvSpPr/>
              <p:nvPr/>
            </p:nvSpPr>
            <p:spPr>
              <a:xfrm>
                <a:off x="3619305" y="4338420"/>
                <a:ext cx="549924" cy="304800"/>
              </a:xfrm>
              <a:prstGeom prst="can">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sp>
            <p:nvSpPr>
              <p:cNvPr id="39" name="Can 38"/>
              <p:cNvSpPr/>
              <p:nvPr/>
            </p:nvSpPr>
            <p:spPr>
              <a:xfrm>
                <a:off x="3349730" y="4531410"/>
                <a:ext cx="609600" cy="304800"/>
              </a:xfrm>
              <a:prstGeom prst="can">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sp>
            <p:nvSpPr>
              <p:cNvPr id="40" name="Can 39"/>
              <p:cNvSpPr/>
              <p:nvPr/>
            </p:nvSpPr>
            <p:spPr>
              <a:xfrm>
                <a:off x="4532086" y="4338420"/>
                <a:ext cx="549924" cy="304800"/>
              </a:xfrm>
              <a:prstGeom prst="can">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sp>
            <p:nvSpPr>
              <p:cNvPr id="41" name="Can 40"/>
              <p:cNvSpPr/>
              <p:nvPr/>
            </p:nvSpPr>
            <p:spPr>
              <a:xfrm>
                <a:off x="4259943" y="4531410"/>
                <a:ext cx="609600" cy="304800"/>
              </a:xfrm>
              <a:prstGeom prst="can">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Helvetica" charset="0"/>
                  <a:ea typeface="Helvetica" charset="0"/>
                  <a:cs typeface="Helvetica" charset="0"/>
                </a:endParaRPr>
              </a:p>
            </p:txBody>
          </p:sp>
        </p:grpSp>
        <p:sp>
          <p:nvSpPr>
            <p:cNvPr id="32" name="Rectangle 31"/>
            <p:cNvSpPr/>
            <p:nvPr/>
          </p:nvSpPr>
          <p:spPr>
            <a:xfrm>
              <a:off x="114160" y="5611566"/>
              <a:ext cx="2836305" cy="618501"/>
            </a:xfrm>
            <a:prstGeom prst="rect">
              <a:avLst/>
            </a:prstGeom>
            <a:grpFill/>
            <a:ln>
              <a:noFill/>
            </a:ln>
          </p:spPr>
          <p:txBody>
            <a:bodyPr wrap="square">
              <a:spAutoFit/>
            </a:bodyPr>
            <a:lstStyle/>
            <a:p>
              <a:pPr algn="ctr"/>
              <a:r>
                <a:rPr lang="en-US" sz="2800" b="1" i="1" dirty="0">
                  <a:solidFill>
                    <a:schemeClr val="bg1"/>
                  </a:solidFill>
                  <a:latin typeface="Helvetica" charset="0"/>
                  <a:ea typeface="Helvetica" charset="0"/>
                  <a:cs typeface="Helvetica" charset="0"/>
                </a:rPr>
                <a:t>Matching</a:t>
              </a:r>
              <a:r>
                <a:rPr lang="en-US" sz="2800" dirty="0">
                  <a:latin typeface="Helvetica"/>
                  <a:cs typeface="Helvetica"/>
                </a:rPr>
                <a:t> </a:t>
              </a:r>
              <a:r>
                <a:rPr lang="en-US" sz="2800" dirty="0">
                  <a:solidFill>
                    <a:schemeClr val="bg1"/>
                  </a:solidFill>
                  <a:latin typeface="Helvetica"/>
                  <a:cs typeface="Helvetica"/>
                </a:rPr>
                <a:t>≈ </a:t>
              </a:r>
              <a:r>
                <a:rPr lang="en-US" sz="2800" b="1" i="1" dirty="0">
                  <a:solidFill>
                    <a:schemeClr val="bg1"/>
                  </a:solidFill>
                  <a:latin typeface="Helvetica" charset="0"/>
                  <a:ea typeface="Helvetica" charset="0"/>
                  <a:cs typeface="Helvetica" charset="0"/>
                </a:rPr>
                <a:t>1 s</a:t>
              </a:r>
            </a:p>
          </p:txBody>
        </p:sp>
      </p:grpSp>
      <p:sp>
        <p:nvSpPr>
          <p:cNvPr id="54" name="Rectangle 53"/>
          <p:cNvSpPr/>
          <p:nvPr/>
        </p:nvSpPr>
        <p:spPr>
          <a:xfrm>
            <a:off x="6520994" y="5144232"/>
            <a:ext cx="1709494" cy="36372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latin typeface="Helvetica" charset="0"/>
                <a:ea typeface="Helvetica" charset="0"/>
                <a:cs typeface="Helvetica" charset="0"/>
              </a:rPr>
              <a:t>GPU on Cloud</a:t>
            </a:r>
          </a:p>
        </p:txBody>
      </p:sp>
      <p:cxnSp>
        <p:nvCxnSpPr>
          <p:cNvPr id="55" name="Curved Connector 54"/>
          <p:cNvCxnSpPr>
            <a:stCxn id="21" idx="5"/>
            <a:endCxn id="54" idx="1"/>
          </p:cNvCxnSpPr>
          <p:nvPr/>
        </p:nvCxnSpPr>
        <p:spPr>
          <a:xfrm>
            <a:off x="6193310" y="3904997"/>
            <a:ext cx="327684" cy="1421100"/>
          </a:xfrm>
          <a:prstGeom prst="curvedConnector3">
            <a:avLst>
              <a:gd name="adj1" fmla="val 50000"/>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6464573" y="1241691"/>
            <a:ext cx="2222227" cy="3753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latin typeface="Helvetica" charset="0"/>
                <a:ea typeface="Helvetica" charset="0"/>
                <a:cs typeface="Helvetica" charset="0"/>
              </a:rPr>
              <a:t>For 100 image DB</a:t>
            </a:r>
          </a:p>
        </p:txBody>
      </p:sp>
      <p:cxnSp>
        <p:nvCxnSpPr>
          <p:cNvPr id="61" name="Curved Connector 60"/>
          <p:cNvCxnSpPr>
            <a:stCxn id="33" idx="5"/>
            <a:endCxn id="60" idx="1"/>
          </p:cNvCxnSpPr>
          <p:nvPr/>
        </p:nvCxnSpPr>
        <p:spPr>
          <a:xfrm flipV="1">
            <a:off x="6190434" y="1429382"/>
            <a:ext cx="274139" cy="1559383"/>
          </a:xfrm>
          <a:prstGeom prst="curvedConnector3">
            <a:avLst>
              <a:gd name="adj1" fmla="val 50000"/>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208D4FBB-8E65-7B4D-B837-2856490BFAE4}" type="slidenum">
              <a:rPr lang="en-US" smtClean="0"/>
              <a:t>12</a:t>
            </a:fld>
            <a:endParaRPr lang="en-US"/>
          </a:p>
        </p:txBody>
      </p:sp>
      <p:sp>
        <p:nvSpPr>
          <p:cNvPr id="5" name="Rectangle 4"/>
          <p:cNvSpPr/>
          <p:nvPr/>
        </p:nvSpPr>
        <p:spPr>
          <a:xfrm>
            <a:off x="0" y="5817245"/>
            <a:ext cx="9144000" cy="906551"/>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Helvetica"/>
                <a:cs typeface="Helvetica"/>
              </a:rPr>
              <a:t>Matching latency too high for real-time</a:t>
            </a:r>
          </a:p>
        </p:txBody>
      </p:sp>
      <p:sp>
        <p:nvSpPr>
          <p:cNvPr id="4" name="Rectangle 3"/>
          <p:cNvSpPr/>
          <p:nvPr/>
        </p:nvSpPr>
        <p:spPr>
          <a:xfrm>
            <a:off x="2570812" y="2382409"/>
            <a:ext cx="3692284" cy="1401977"/>
          </a:xfrm>
          <a:prstGeom prst="rect">
            <a:avLst/>
          </a:prstGeom>
          <a:noFill/>
          <a:ln w="762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flipH="1">
            <a:off x="-2" y="-24451"/>
            <a:ext cx="4816910" cy="523220"/>
          </a:xfrm>
          <a:prstGeom prst="rect">
            <a:avLst/>
          </a:prstGeom>
          <a:solidFill>
            <a:schemeClr val="accent4">
              <a:lumMod val="75000"/>
            </a:schemeClr>
          </a:solidFill>
        </p:spPr>
        <p:txBody>
          <a:bodyPr wrap="square" rtlCol="0">
            <a:spAutoFit/>
          </a:bodyPr>
          <a:lstStyle/>
          <a:p>
            <a:pPr algn="ctr"/>
            <a:r>
              <a:rPr lang="en-US" sz="2800" dirty="0">
                <a:solidFill>
                  <a:schemeClr val="bg1"/>
                </a:solidFill>
                <a:latin typeface="Helvetica" charset="0"/>
                <a:ea typeface="Helvetica" charset="0"/>
                <a:cs typeface="Helvetica" charset="0"/>
              </a:rPr>
              <a:t>Vision</a:t>
            </a:r>
          </a:p>
        </p:txBody>
      </p:sp>
      <p:sp>
        <p:nvSpPr>
          <p:cNvPr id="47" name="TextBox 46"/>
          <p:cNvSpPr txBox="1"/>
          <p:nvPr/>
        </p:nvSpPr>
        <p:spPr>
          <a:xfrm flipH="1">
            <a:off x="4705966" y="-24450"/>
            <a:ext cx="4438032" cy="523220"/>
          </a:xfrm>
          <a:prstGeom prst="rect">
            <a:avLst/>
          </a:prstGeom>
          <a:solidFill>
            <a:schemeClr val="bg1">
              <a:lumMod val="65000"/>
            </a:schemeClr>
          </a:solidFill>
        </p:spPr>
        <p:txBody>
          <a:bodyPr wrap="square" rtlCol="0">
            <a:spAutoFit/>
          </a:bodyPr>
          <a:lstStyle/>
          <a:p>
            <a:pPr algn="ctr"/>
            <a:r>
              <a:rPr lang="en-US" sz="2800" dirty="0">
                <a:solidFill>
                  <a:schemeClr val="bg1"/>
                </a:solidFill>
                <a:latin typeface="Helvetica" charset="0"/>
                <a:ea typeface="Helvetica" charset="0"/>
                <a:cs typeface="Helvetica" charset="0"/>
              </a:rPr>
              <a:t>Sensing</a:t>
            </a:r>
          </a:p>
        </p:txBody>
      </p:sp>
    </p:spTree>
    <p:extLst>
      <p:ext uri="{BB962C8B-B14F-4D97-AF65-F5344CB8AC3E}">
        <p14:creationId xmlns:p14="http://schemas.microsoft.com/office/powerpoint/2010/main" val="316798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208D4FBB-8E65-7B4D-B837-2856490BFAE4}" type="slidenum">
              <a:rPr lang="en-US" smtClean="0">
                <a:latin typeface="Helvetica" charset="0"/>
                <a:ea typeface="Helvetica" charset="0"/>
                <a:cs typeface="Helvetica" charset="0"/>
              </a:rPr>
              <a:t>13</a:t>
            </a:fld>
            <a:endParaRPr lang="en-US">
              <a:latin typeface="Helvetica" charset="0"/>
              <a:ea typeface="Helvetica" charset="0"/>
              <a:cs typeface="Helvetica" charset="0"/>
            </a:endParaRP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667" y="704276"/>
            <a:ext cx="4569995" cy="2467797"/>
          </a:xfrm>
          <a:prstGeom prst="rect">
            <a:avLst/>
          </a:prstGeom>
        </p:spPr>
      </p:pic>
      <p:sp>
        <p:nvSpPr>
          <p:cNvPr id="11" name="TextBox 10"/>
          <p:cNvSpPr txBox="1">
            <a:spLocks noChangeAspect="1"/>
          </p:cNvSpPr>
          <p:nvPr/>
        </p:nvSpPr>
        <p:spPr>
          <a:xfrm>
            <a:off x="5470075" y="3619260"/>
            <a:ext cx="3444983" cy="369332"/>
          </a:xfrm>
          <a:prstGeom prst="rect">
            <a:avLst/>
          </a:prstGeom>
          <a:solidFill>
            <a:schemeClr val="accent3">
              <a:lumMod val="50000"/>
            </a:schemeClr>
          </a:solidFill>
        </p:spPr>
        <p:txBody>
          <a:bodyPr wrap="square" rtlCol="0">
            <a:spAutoFit/>
          </a:bodyPr>
          <a:lstStyle/>
          <a:p>
            <a:pPr algn="ctr"/>
            <a:r>
              <a:rPr lang="en-US" dirty="0">
                <a:solidFill>
                  <a:schemeClr val="bg1"/>
                </a:solidFill>
                <a:latin typeface="Helvetica" charset="0"/>
                <a:ea typeface="Helvetica" charset="0"/>
                <a:cs typeface="Helvetica" charset="0"/>
              </a:rPr>
              <a:t>Requires User Location</a:t>
            </a:r>
          </a:p>
        </p:txBody>
      </p:sp>
      <p:grpSp>
        <p:nvGrpSpPr>
          <p:cNvPr id="46" name="Group 45"/>
          <p:cNvGrpSpPr/>
          <p:nvPr/>
        </p:nvGrpSpPr>
        <p:grpSpPr>
          <a:xfrm>
            <a:off x="1881410" y="2260170"/>
            <a:ext cx="1093489" cy="796935"/>
            <a:chOff x="4080617" y="5636741"/>
            <a:chExt cx="1093489" cy="796935"/>
          </a:xfrm>
        </p:grpSpPr>
        <p:pic>
          <p:nvPicPr>
            <p:cNvPr id="47" name="Picture 46"/>
            <p:cNvPicPr>
              <a:picLocks noChangeAspect="1"/>
            </p:cNvPicPr>
            <p:nvPr/>
          </p:nvPicPr>
          <p:blipFill>
            <a:blip r:embed="rId4"/>
            <a:stretch>
              <a:fillRect/>
            </a:stretch>
          </p:blipFill>
          <p:spPr>
            <a:xfrm>
              <a:off x="4080617" y="5636741"/>
              <a:ext cx="647509" cy="647510"/>
            </a:xfrm>
            <a:prstGeom prst="rect">
              <a:avLst/>
            </a:prstGeom>
            <a:effectLst/>
          </p:spPr>
        </p:pic>
        <p:sp>
          <p:nvSpPr>
            <p:cNvPr id="48" name="Quad Arrow 47"/>
            <p:cNvSpPr/>
            <p:nvPr/>
          </p:nvSpPr>
          <p:spPr>
            <a:xfrm>
              <a:off x="4626213" y="5885783"/>
              <a:ext cx="547893" cy="547893"/>
            </a:xfrm>
            <a:prstGeom prst="quadArrow">
              <a:avLst>
                <a:gd name="adj1" fmla="val 4643"/>
                <a:gd name="adj2" fmla="val 14688"/>
                <a:gd name="adj3" fmla="val 22500"/>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Helvetica"/>
                <a:cs typeface="Helvetica"/>
              </a:endParaRPr>
            </a:p>
          </p:txBody>
        </p:sp>
      </p:grpSp>
      <p:pic>
        <p:nvPicPr>
          <p:cNvPr id="50" name="Picture 4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95810" y="751518"/>
            <a:ext cx="448380" cy="687412"/>
          </a:xfrm>
          <a:prstGeom prst="rect">
            <a:avLst/>
          </a:prstGeom>
        </p:spPr>
      </p:pic>
      <p:sp>
        <p:nvSpPr>
          <p:cNvPr id="53" name="TextBox 52"/>
          <p:cNvSpPr txBox="1"/>
          <p:nvPr/>
        </p:nvSpPr>
        <p:spPr>
          <a:xfrm>
            <a:off x="5470074" y="4544044"/>
            <a:ext cx="3444984" cy="369332"/>
          </a:xfrm>
          <a:prstGeom prst="rect">
            <a:avLst/>
          </a:prstGeom>
          <a:solidFill>
            <a:schemeClr val="accent3">
              <a:lumMod val="75000"/>
            </a:schemeClr>
          </a:solidFill>
          <a:ln>
            <a:noFill/>
          </a:ln>
        </p:spPr>
        <p:txBody>
          <a:bodyPr wrap="square" rtlCol="0">
            <a:spAutoFit/>
          </a:bodyPr>
          <a:lstStyle/>
          <a:p>
            <a:pPr algn="ctr"/>
            <a:r>
              <a:rPr lang="en-US" dirty="0">
                <a:solidFill>
                  <a:schemeClr val="bg1"/>
                </a:solidFill>
                <a:latin typeface="Helvetica" charset="0"/>
                <a:ea typeface="Helvetica" charset="0"/>
                <a:cs typeface="Helvetica" charset="0"/>
              </a:rPr>
              <a:t>Requires Object Location</a:t>
            </a:r>
          </a:p>
        </p:txBody>
      </p:sp>
      <p:grpSp>
        <p:nvGrpSpPr>
          <p:cNvPr id="85" name="Group 84"/>
          <p:cNvGrpSpPr/>
          <p:nvPr/>
        </p:nvGrpSpPr>
        <p:grpSpPr>
          <a:xfrm>
            <a:off x="1989297" y="2788630"/>
            <a:ext cx="2365915" cy="1271081"/>
            <a:chOff x="3765646" y="4003627"/>
            <a:chExt cx="2129934" cy="1453553"/>
          </a:xfrm>
        </p:grpSpPr>
        <p:cxnSp>
          <p:nvCxnSpPr>
            <p:cNvPr id="55" name="Straight Connector 54"/>
            <p:cNvCxnSpPr/>
            <p:nvPr/>
          </p:nvCxnSpPr>
          <p:spPr>
            <a:xfrm flipH="1">
              <a:off x="3765646" y="4003627"/>
              <a:ext cx="949266" cy="1453553"/>
            </a:xfrm>
            <a:prstGeom prst="line">
              <a:avLst/>
            </a:prstGeom>
            <a:ln w="12700" cap="flat" cmpd="sng" algn="ctr">
              <a:solidFill>
                <a:schemeClr val="bg1">
                  <a:lumMod val="50000"/>
                </a:schemeClr>
              </a:solidFill>
              <a:prstDash val="solid"/>
              <a:round/>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56" name="Straight Connector 55"/>
            <p:cNvCxnSpPr/>
            <p:nvPr/>
          </p:nvCxnSpPr>
          <p:spPr>
            <a:xfrm flipH="1">
              <a:off x="3776215" y="4940431"/>
              <a:ext cx="938697" cy="510238"/>
            </a:xfrm>
            <a:prstGeom prst="line">
              <a:avLst/>
            </a:prstGeom>
            <a:ln w="12700" cap="flat" cmpd="sng" algn="ctr">
              <a:solidFill>
                <a:schemeClr val="bg1">
                  <a:lumMod val="50000"/>
                </a:schemeClr>
              </a:solidFill>
              <a:prstDash val="solid"/>
              <a:round/>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57" name="Straight Connector 56"/>
            <p:cNvCxnSpPr/>
            <p:nvPr/>
          </p:nvCxnSpPr>
          <p:spPr>
            <a:xfrm flipH="1">
              <a:off x="3776218" y="4933920"/>
              <a:ext cx="2119362" cy="516748"/>
            </a:xfrm>
            <a:prstGeom prst="line">
              <a:avLst/>
            </a:prstGeom>
            <a:ln w="12700" cap="flat" cmpd="sng" algn="ctr">
              <a:solidFill>
                <a:schemeClr val="bg1">
                  <a:lumMod val="50000"/>
                </a:schemeClr>
              </a:solidFill>
              <a:prstDash val="solid"/>
              <a:round/>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59" name="Straight Connector 58"/>
            <p:cNvCxnSpPr/>
            <p:nvPr/>
          </p:nvCxnSpPr>
          <p:spPr>
            <a:xfrm flipH="1">
              <a:off x="3776217" y="4003627"/>
              <a:ext cx="2106565" cy="1453553"/>
            </a:xfrm>
            <a:prstGeom prst="line">
              <a:avLst/>
            </a:prstGeom>
            <a:ln w="12700" cap="flat" cmpd="sng" algn="ctr">
              <a:solidFill>
                <a:schemeClr val="bg1">
                  <a:lumMod val="50000"/>
                </a:schemeClr>
              </a:solidFill>
              <a:prstDash val="solid"/>
              <a:round/>
              <a:headEnd type="none" w="med" len="med"/>
              <a:tailEnd type="none" w="med" len="med"/>
            </a:ln>
            <a:effectLst/>
          </p:spPr>
          <p:style>
            <a:lnRef idx="2">
              <a:schemeClr val="dk1"/>
            </a:lnRef>
            <a:fillRef idx="0">
              <a:schemeClr val="dk1"/>
            </a:fillRef>
            <a:effectRef idx="1">
              <a:schemeClr val="dk1"/>
            </a:effectRef>
            <a:fontRef idx="minor">
              <a:schemeClr val="tx1"/>
            </a:fontRef>
          </p:style>
        </p:cxnSp>
        <p:sp>
          <p:nvSpPr>
            <p:cNvPr id="74" name="Rectangle 73"/>
            <p:cNvSpPr/>
            <p:nvPr/>
          </p:nvSpPr>
          <p:spPr>
            <a:xfrm>
              <a:off x="4714913" y="4003629"/>
              <a:ext cx="1167868" cy="936802"/>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7" name="Group 96"/>
          <p:cNvGrpSpPr/>
          <p:nvPr/>
        </p:nvGrpSpPr>
        <p:grpSpPr>
          <a:xfrm>
            <a:off x="106439" y="3628405"/>
            <a:ext cx="3304586" cy="1751429"/>
            <a:chOff x="427251" y="4943756"/>
            <a:chExt cx="3304586" cy="1751429"/>
          </a:xfrm>
        </p:grpSpPr>
        <p:grpSp>
          <p:nvGrpSpPr>
            <p:cNvPr id="96" name="Group 95"/>
            <p:cNvGrpSpPr/>
            <p:nvPr/>
          </p:nvGrpSpPr>
          <p:grpSpPr>
            <a:xfrm>
              <a:off x="880361" y="5069769"/>
              <a:ext cx="2521217" cy="1494969"/>
              <a:chOff x="2173783" y="5872079"/>
              <a:chExt cx="2521217" cy="1494969"/>
            </a:xfrm>
          </p:grpSpPr>
          <p:pic>
            <p:nvPicPr>
              <p:cNvPr id="37" name="Picture 36"/>
              <p:cNvPicPr>
                <a:picLocks noChangeAspect="1"/>
              </p:cNvPicPr>
              <p:nvPr/>
            </p:nvPicPr>
            <p:blipFill rotWithShape="1">
              <a:blip r:embed="rId3">
                <a:extLst>
                  <a:ext uri="{28A0092B-C50C-407E-A947-70E740481C1C}">
                    <a14:useLocalDpi xmlns:a14="http://schemas.microsoft.com/office/drawing/2010/main" val="0"/>
                  </a:ext>
                </a:extLst>
              </a:blip>
              <a:srcRect l="8931"/>
              <a:stretch/>
            </p:blipFill>
            <p:spPr>
              <a:xfrm>
                <a:off x="2173783" y="5872079"/>
                <a:ext cx="2521217" cy="1494969"/>
              </a:xfrm>
              <a:prstGeom prst="rect">
                <a:avLst/>
              </a:prstGeom>
            </p:spPr>
          </p:pic>
          <p:sp>
            <p:nvSpPr>
              <p:cNvPr id="33" name="TextBox 32"/>
              <p:cNvSpPr txBox="1"/>
              <p:nvPr/>
            </p:nvSpPr>
            <p:spPr>
              <a:xfrm>
                <a:off x="2339790" y="5903220"/>
                <a:ext cx="1582484" cy="276999"/>
              </a:xfrm>
              <a:prstGeom prst="rect">
                <a:avLst/>
              </a:prstGeom>
              <a:noFill/>
            </p:spPr>
            <p:txBody>
              <a:bodyPr wrap="none" rtlCol="0">
                <a:spAutoFit/>
              </a:bodyPr>
              <a:lstStyle/>
              <a:p>
                <a:r>
                  <a:rPr lang="en-US" sz="1200" dirty="0">
                    <a:solidFill>
                      <a:schemeClr val="bg1"/>
                    </a:solidFill>
                    <a:latin typeface="Helvetica Neue" charset="0"/>
                    <a:ea typeface="Helvetica Neue" charset="0"/>
                    <a:cs typeface="Helvetica Neue" charset="0"/>
                  </a:rPr>
                  <a:t>Brunelleschi's dome</a:t>
                </a:r>
                <a:endParaRPr lang="en-US" sz="1200" b="1" i="1" dirty="0">
                  <a:solidFill>
                    <a:schemeClr val="bg1"/>
                  </a:solidFill>
                  <a:latin typeface="Helvetica Neue" charset="0"/>
                  <a:ea typeface="Helvetica Neue" charset="0"/>
                  <a:cs typeface="Helvetica Neue" charset="0"/>
                </a:endParaRPr>
              </a:p>
            </p:txBody>
          </p:sp>
        </p:grpSp>
        <p:pic>
          <p:nvPicPr>
            <p:cNvPr id="19" name="Picture 18"/>
            <p:cNvPicPr>
              <a:picLocks noChangeAspect="1"/>
            </p:cNvPicPr>
            <p:nvPr/>
          </p:nvPicPr>
          <p:blipFill>
            <a:blip r:embed="rId6">
              <a:extLst>
                <a:ext uri="{28A0092B-C50C-407E-A947-70E740481C1C}">
                  <a14:useLocalDpi xmlns:a14="http://schemas.microsoft.com/office/drawing/2010/main"/>
                </a:ext>
              </a:extLst>
            </a:blip>
            <a:stretch>
              <a:fillRect/>
            </a:stretch>
          </p:blipFill>
          <p:spPr>
            <a:xfrm flipH="1">
              <a:off x="427251" y="4943756"/>
              <a:ext cx="3304586" cy="1751429"/>
            </a:xfrm>
            <a:prstGeom prst="rect">
              <a:avLst/>
            </a:prstGeom>
            <a:effectLst/>
          </p:spPr>
        </p:pic>
      </p:grpSp>
      <p:pic>
        <p:nvPicPr>
          <p:cNvPr id="51" name="Picture 5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6371" y="3301180"/>
            <a:ext cx="448380" cy="687412"/>
          </a:xfrm>
          <a:prstGeom prst="rect">
            <a:avLst/>
          </a:prstGeom>
        </p:spPr>
      </p:pic>
      <p:sp>
        <p:nvSpPr>
          <p:cNvPr id="98" name="TextBox 97"/>
          <p:cNvSpPr txBox="1"/>
          <p:nvPr/>
        </p:nvSpPr>
        <p:spPr>
          <a:xfrm>
            <a:off x="5470074" y="4068909"/>
            <a:ext cx="3444984" cy="369332"/>
          </a:xfrm>
          <a:prstGeom prst="rect">
            <a:avLst/>
          </a:prstGeom>
          <a:solidFill>
            <a:schemeClr val="accent3">
              <a:lumMod val="75000"/>
            </a:schemeClr>
          </a:solidFill>
          <a:ln>
            <a:noFill/>
          </a:ln>
        </p:spPr>
        <p:txBody>
          <a:bodyPr wrap="square" rtlCol="0">
            <a:spAutoFit/>
          </a:bodyPr>
          <a:lstStyle/>
          <a:p>
            <a:pPr algn="ctr"/>
            <a:r>
              <a:rPr lang="en-US" dirty="0">
                <a:solidFill>
                  <a:schemeClr val="bg1"/>
                </a:solidFill>
                <a:latin typeface="Helvetica" charset="0"/>
                <a:ea typeface="Helvetica" charset="0"/>
                <a:cs typeface="Helvetica" charset="0"/>
              </a:rPr>
              <a:t>Requires Precise Orientation</a:t>
            </a:r>
          </a:p>
        </p:txBody>
      </p:sp>
      <p:pic>
        <p:nvPicPr>
          <p:cNvPr id="2" name="Picture 1"/>
          <p:cNvPicPr>
            <a:picLocks noChangeAspect="1"/>
          </p:cNvPicPr>
          <p:nvPr/>
        </p:nvPicPr>
        <p:blipFill>
          <a:blip r:embed="rId7"/>
          <a:stretch>
            <a:fillRect/>
          </a:stretch>
        </p:blipFill>
        <p:spPr>
          <a:xfrm>
            <a:off x="115291" y="6412873"/>
            <a:ext cx="556358" cy="424538"/>
          </a:xfrm>
          <a:prstGeom prst="rect">
            <a:avLst/>
          </a:prstGeom>
        </p:spPr>
      </p:pic>
      <p:pic>
        <p:nvPicPr>
          <p:cNvPr id="3" name="Picture 2"/>
          <p:cNvPicPr>
            <a:picLocks noChangeAspect="1"/>
          </p:cNvPicPr>
          <p:nvPr/>
        </p:nvPicPr>
        <p:blipFill>
          <a:blip r:embed="rId8"/>
          <a:stretch>
            <a:fillRect/>
          </a:stretch>
        </p:blipFill>
        <p:spPr>
          <a:xfrm>
            <a:off x="764751" y="6429407"/>
            <a:ext cx="683070" cy="428593"/>
          </a:xfrm>
          <a:prstGeom prst="rect">
            <a:avLst/>
          </a:prstGeom>
        </p:spPr>
      </p:pic>
      <p:pic>
        <p:nvPicPr>
          <p:cNvPr id="4" name="Picture 3"/>
          <p:cNvPicPr>
            <a:picLocks noChangeAspect="1"/>
          </p:cNvPicPr>
          <p:nvPr/>
        </p:nvPicPr>
        <p:blipFill>
          <a:blip r:embed="rId9"/>
          <a:stretch>
            <a:fillRect/>
          </a:stretch>
        </p:blipFill>
        <p:spPr>
          <a:xfrm>
            <a:off x="1579191" y="6464807"/>
            <a:ext cx="1166710" cy="357791"/>
          </a:xfrm>
          <a:prstGeom prst="rect">
            <a:avLst/>
          </a:prstGeom>
        </p:spPr>
      </p:pic>
      <p:pic>
        <p:nvPicPr>
          <p:cNvPr id="34" name="Picture 3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143768" y="3224975"/>
            <a:ext cx="2097595" cy="2097595"/>
          </a:xfrm>
          <a:prstGeom prst="rect">
            <a:avLst/>
          </a:prstGeom>
        </p:spPr>
      </p:pic>
      <p:sp>
        <p:nvSpPr>
          <p:cNvPr id="35" name="Rectangle 34"/>
          <p:cNvSpPr/>
          <p:nvPr/>
        </p:nvSpPr>
        <p:spPr>
          <a:xfrm>
            <a:off x="-2" y="5509830"/>
            <a:ext cx="9136831" cy="869535"/>
          </a:xfrm>
          <a:prstGeom prst="rect">
            <a:avLst/>
          </a:prstGeom>
          <a:solidFill>
            <a:srgbClr val="C0000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a:latin typeface="Helvetica" charset="0"/>
                <a:ea typeface="Helvetica" charset="0"/>
                <a:cs typeface="Helvetica" charset="0"/>
              </a:rPr>
              <a:t>Not possible indoors</a:t>
            </a:r>
          </a:p>
        </p:txBody>
      </p:sp>
      <p:sp>
        <p:nvSpPr>
          <p:cNvPr id="38" name="TextBox 37"/>
          <p:cNvSpPr txBox="1"/>
          <p:nvPr/>
        </p:nvSpPr>
        <p:spPr>
          <a:xfrm flipH="1">
            <a:off x="-2" y="-24451"/>
            <a:ext cx="4816910" cy="523220"/>
          </a:xfrm>
          <a:prstGeom prst="rect">
            <a:avLst/>
          </a:prstGeom>
          <a:solidFill>
            <a:schemeClr val="bg1">
              <a:lumMod val="65000"/>
            </a:schemeClr>
          </a:solidFill>
        </p:spPr>
        <p:txBody>
          <a:bodyPr wrap="square" rtlCol="0">
            <a:spAutoFit/>
          </a:bodyPr>
          <a:lstStyle/>
          <a:p>
            <a:pPr algn="ctr"/>
            <a:r>
              <a:rPr lang="en-US" sz="2800" dirty="0">
                <a:solidFill>
                  <a:schemeClr val="bg1"/>
                </a:solidFill>
                <a:latin typeface="Helvetica" charset="0"/>
                <a:ea typeface="Helvetica" charset="0"/>
                <a:cs typeface="Helvetica" charset="0"/>
              </a:rPr>
              <a:t>Vision</a:t>
            </a:r>
          </a:p>
        </p:txBody>
      </p:sp>
      <p:sp>
        <p:nvSpPr>
          <p:cNvPr id="41" name="TextBox 40"/>
          <p:cNvSpPr txBox="1"/>
          <p:nvPr/>
        </p:nvSpPr>
        <p:spPr>
          <a:xfrm flipH="1">
            <a:off x="4705966" y="-24450"/>
            <a:ext cx="4438032" cy="523220"/>
          </a:xfrm>
          <a:prstGeom prst="rect">
            <a:avLst/>
          </a:prstGeom>
          <a:solidFill>
            <a:schemeClr val="accent4">
              <a:lumMod val="75000"/>
            </a:schemeClr>
          </a:solidFill>
        </p:spPr>
        <p:txBody>
          <a:bodyPr wrap="square" rtlCol="0">
            <a:spAutoFit/>
          </a:bodyPr>
          <a:lstStyle/>
          <a:p>
            <a:pPr algn="ctr"/>
            <a:r>
              <a:rPr lang="en-US" sz="2800" dirty="0">
                <a:solidFill>
                  <a:schemeClr val="bg1"/>
                </a:solidFill>
                <a:latin typeface="Helvetica" charset="0"/>
                <a:ea typeface="Helvetica" charset="0"/>
                <a:cs typeface="Helvetica" charset="0"/>
              </a:rPr>
              <a:t>Sensing</a:t>
            </a:r>
          </a:p>
        </p:txBody>
      </p:sp>
    </p:spTree>
    <p:extLst>
      <p:ext uri="{BB962C8B-B14F-4D97-AF65-F5344CB8AC3E}">
        <p14:creationId xmlns:p14="http://schemas.microsoft.com/office/powerpoint/2010/main" val="132062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par>
                                <p:cTn id="15" presetID="10" presetClass="entr" presetSubtype="0" fill="hold" nodeType="with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500"/>
                                        <p:tgtEl>
                                          <p:spTgt spid="85"/>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98"/>
                                        </p:tgtEl>
                                        <p:attrNameLst>
                                          <p:attrName>style.visibility</p:attrName>
                                        </p:attrNameLst>
                                      </p:cBhvr>
                                      <p:to>
                                        <p:strVal val="visible"/>
                                      </p:to>
                                    </p:set>
                                    <p:animEffect transition="in" filter="fade">
                                      <p:cBhvr>
                                        <p:cTn id="21" dur="500"/>
                                        <p:tgtEl>
                                          <p:spTgt spid="98"/>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3" grpId="0" animBg="1"/>
      <p:bldP spid="98" grpId="0" animBg="1"/>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753699"/>
            <a:ext cx="9144000" cy="2913551"/>
          </a:xfrm>
          <a:prstGeom prst="rect">
            <a:avLst/>
          </a:prstGeom>
        </p:spPr>
      </p:pic>
      <p:sp>
        <p:nvSpPr>
          <p:cNvPr id="6" name="TextBox 5"/>
          <p:cNvSpPr txBox="1"/>
          <p:nvPr/>
        </p:nvSpPr>
        <p:spPr>
          <a:xfrm>
            <a:off x="420370" y="1276826"/>
            <a:ext cx="2481770" cy="523220"/>
          </a:xfrm>
          <a:prstGeom prst="rect">
            <a:avLst/>
          </a:prstGeom>
          <a:noFill/>
        </p:spPr>
        <p:txBody>
          <a:bodyPr wrap="none" rtlCol="0">
            <a:spAutoFit/>
          </a:bodyPr>
          <a:lstStyle/>
          <a:p>
            <a:r>
              <a:rPr lang="en-US" sz="2800" dirty="0">
                <a:latin typeface="Helvetica"/>
                <a:cs typeface="Helvetica"/>
              </a:rPr>
              <a:t>Accurate/Slow</a:t>
            </a:r>
          </a:p>
        </p:txBody>
      </p:sp>
      <p:sp>
        <p:nvSpPr>
          <p:cNvPr id="7" name="TextBox 6"/>
          <p:cNvSpPr txBox="1"/>
          <p:nvPr/>
        </p:nvSpPr>
        <p:spPr>
          <a:xfrm>
            <a:off x="5804280" y="1282748"/>
            <a:ext cx="2882520" cy="523220"/>
          </a:xfrm>
          <a:prstGeom prst="rect">
            <a:avLst/>
          </a:prstGeom>
          <a:noFill/>
        </p:spPr>
        <p:txBody>
          <a:bodyPr wrap="none" rtlCol="0">
            <a:spAutoFit/>
          </a:bodyPr>
          <a:lstStyle/>
          <a:p>
            <a:r>
              <a:rPr lang="en-US" sz="2800" dirty="0">
                <a:latin typeface="Helvetica"/>
                <a:cs typeface="Helvetica"/>
              </a:rPr>
              <a:t>Quick/Inaccurate</a:t>
            </a:r>
          </a:p>
        </p:txBody>
      </p:sp>
      <p:sp>
        <p:nvSpPr>
          <p:cNvPr id="9" name="TextBox 8"/>
          <p:cNvSpPr txBox="1"/>
          <p:nvPr/>
        </p:nvSpPr>
        <p:spPr>
          <a:xfrm>
            <a:off x="874872" y="568940"/>
            <a:ext cx="1572766" cy="707886"/>
          </a:xfrm>
          <a:prstGeom prst="rect">
            <a:avLst/>
          </a:prstGeom>
          <a:noFill/>
        </p:spPr>
        <p:txBody>
          <a:bodyPr wrap="none" rtlCol="0">
            <a:spAutoFit/>
          </a:bodyPr>
          <a:lstStyle/>
          <a:p>
            <a:r>
              <a:rPr lang="en-US" sz="4000" dirty="0">
                <a:latin typeface="Helvetica"/>
                <a:cs typeface="Helvetica"/>
              </a:rPr>
              <a:t>Vision</a:t>
            </a:r>
          </a:p>
        </p:txBody>
      </p:sp>
      <p:sp>
        <p:nvSpPr>
          <p:cNvPr id="10" name="TextBox 9"/>
          <p:cNvSpPr txBox="1"/>
          <p:nvPr/>
        </p:nvSpPr>
        <p:spPr>
          <a:xfrm>
            <a:off x="6212320" y="568940"/>
            <a:ext cx="2037737" cy="707886"/>
          </a:xfrm>
          <a:prstGeom prst="rect">
            <a:avLst/>
          </a:prstGeom>
          <a:noFill/>
        </p:spPr>
        <p:txBody>
          <a:bodyPr wrap="none" rtlCol="0">
            <a:spAutoFit/>
          </a:bodyPr>
          <a:lstStyle/>
          <a:p>
            <a:r>
              <a:rPr lang="en-US" sz="4000" dirty="0">
                <a:latin typeface="Helvetica"/>
                <a:cs typeface="Helvetica"/>
              </a:rPr>
              <a:t>Sensing</a:t>
            </a:r>
          </a:p>
        </p:txBody>
      </p:sp>
      <p:sp>
        <p:nvSpPr>
          <p:cNvPr id="2" name="Slide Number Placeholder 1"/>
          <p:cNvSpPr>
            <a:spLocks noGrp="1"/>
          </p:cNvSpPr>
          <p:nvPr>
            <p:ph type="sldNum" sz="quarter" idx="12"/>
          </p:nvPr>
        </p:nvSpPr>
        <p:spPr/>
        <p:txBody>
          <a:bodyPr/>
          <a:lstStyle/>
          <a:p>
            <a:fld id="{208D4FBB-8E65-7B4D-B837-2856490BFAE4}" type="slidenum">
              <a:rPr lang="en-US" smtClean="0"/>
              <a:t>14</a:t>
            </a:fld>
            <a:endParaRPr lang="en-US"/>
          </a:p>
        </p:txBody>
      </p:sp>
      <p:grpSp>
        <p:nvGrpSpPr>
          <p:cNvPr id="3" name="Group 2"/>
          <p:cNvGrpSpPr/>
          <p:nvPr/>
        </p:nvGrpSpPr>
        <p:grpSpPr>
          <a:xfrm>
            <a:off x="0" y="4725830"/>
            <a:ext cx="9144000" cy="914400"/>
            <a:chOff x="1349263" y="5354422"/>
            <a:chExt cx="7209443" cy="914400"/>
          </a:xfrm>
          <a:solidFill>
            <a:schemeClr val="accent3"/>
          </a:solidFill>
        </p:grpSpPr>
        <p:sp>
          <p:nvSpPr>
            <p:cNvPr id="13" name="Rectangle 12"/>
            <p:cNvSpPr/>
            <p:nvPr/>
          </p:nvSpPr>
          <p:spPr>
            <a:xfrm>
              <a:off x="1349263" y="5354422"/>
              <a:ext cx="7209443" cy="9144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charset="0"/>
                  <a:ea typeface="Helvetica" charset="0"/>
                  <a:cs typeface="Helvetica" charset="0"/>
                </a:rPr>
                <a:t>Indoor Location</a:t>
              </a:r>
              <a:endParaRPr lang="en-US" sz="2800" dirty="0">
                <a:solidFill>
                  <a:schemeClr val="bg1"/>
                </a:solidFill>
                <a:latin typeface="Helvetica" charset="0"/>
                <a:ea typeface="Helvetica" charset="0"/>
                <a:cs typeface="Helvetica"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9065" y="5476200"/>
              <a:ext cx="358346" cy="670843"/>
            </a:xfrm>
            <a:prstGeom prst="rect">
              <a:avLst/>
            </a:prstGeom>
            <a:noFill/>
          </p:spPr>
        </p:pic>
      </p:grpSp>
      <p:sp>
        <p:nvSpPr>
          <p:cNvPr id="15" name="Rectangle 14"/>
          <p:cNvSpPr/>
          <p:nvPr/>
        </p:nvSpPr>
        <p:spPr>
          <a:xfrm>
            <a:off x="0" y="4725830"/>
            <a:ext cx="9144000" cy="9144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charset="0"/>
                <a:ea typeface="Helvetica" charset="0"/>
                <a:cs typeface="Helvetica" charset="0"/>
              </a:rPr>
              <a:t>But, </a:t>
            </a:r>
            <a:r>
              <a:rPr lang="en-US" sz="2800" i="1" dirty="0">
                <a:solidFill>
                  <a:schemeClr val="bg1"/>
                </a:solidFill>
                <a:latin typeface="Helvetica" charset="0"/>
                <a:ea typeface="Helvetica" charset="0"/>
                <a:cs typeface="Helvetica" charset="0"/>
              </a:rPr>
              <a:t>Indoor Localization </a:t>
            </a:r>
            <a:r>
              <a:rPr lang="en-US" sz="2800" dirty="0">
                <a:solidFill>
                  <a:schemeClr val="bg1"/>
                </a:solidFill>
                <a:latin typeface="Helvetica" charset="0"/>
                <a:ea typeface="Helvetica" charset="0"/>
                <a:cs typeface="Helvetica" charset="0"/>
              </a:rPr>
              <a:t>is not always available</a:t>
            </a:r>
          </a:p>
        </p:txBody>
      </p:sp>
      <p:sp>
        <p:nvSpPr>
          <p:cNvPr id="14" name="Rectangle 13"/>
          <p:cNvSpPr/>
          <p:nvPr/>
        </p:nvSpPr>
        <p:spPr>
          <a:xfrm>
            <a:off x="420370" y="5949311"/>
            <a:ext cx="3215125"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latin typeface="Helvetica" charset="0"/>
                <a:ea typeface="Helvetica" charset="0"/>
                <a:cs typeface="Helvetica" charset="0"/>
              </a:rPr>
              <a:t>Can </a:t>
            </a:r>
            <a:r>
              <a:rPr lang="en-US" sz="2000">
                <a:solidFill>
                  <a:schemeClr val="bg1"/>
                </a:solidFill>
                <a:latin typeface="Helvetica" charset="0"/>
                <a:ea typeface="Helvetica" charset="0"/>
                <a:cs typeface="Helvetica" charset="0"/>
              </a:rPr>
              <a:t>accelerate Vision</a:t>
            </a:r>
            <a:endParaRPr lang="en-US" sz="2000" dirty="0">
              <a:solidFill>
                <a:schemeClr val="bg1"/>
              </a:solidFill>
              <a:latin typeface="Helvetica" charset="0"/>
              <a:ea typeface="Helvetica" charset="0"/>
              <a:cs typeface="Helvetica" charset="0"/>
            </a:endParaRPr>
          </a:p>
        </p:txBody>
      </p:sp>
      <p:sp>
        <p:nvSpPr>
          <p:cNvPr id="16" name="Rectangle 15"/>
          <p:cNvSpPr/>
          <p:nvPr/>
        </p:nvSpPr>
        <p:spPr>
          <a:xfrm>
            <a:off x="5524103" y="5949311"/>
            <a:ext cx="3162697"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latin typeface="Helvetica" charset="0"/>
                <a:ea typeface="Helvetica" charset="0"/>
                <a:cs typeface="Helvetica" charset="0"/>
              </a:rPr>
              <a:t>Prerequisites for Sensing </a:t>
            </a:r>
          </a:p>
        </p:txBody>
      </p:sp>
    </p:spTree>
    <p:extLst>
      <p:ext uri="{BB962C8B-B14F-4D97-AF65-F5344CB8AC3E}">
        <p14:creationId xmlns:p14="http://schemas.microsoft.com/office/powerpoint/2010/main" val="10914043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22" presetClass="entr" presetSubtype="2"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righ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charset="0"/>
                <a:ea typeface="Helvetica" charset="0"/>
                <a:cs typeface="Helvetica" charset="0"/>
              </a:rPr>
              <a:t>Location-free AR</a:t>
            </a:r>
          </a:p>
        </p:txBody>
      </p:sp>
      <p:sp>
        <p:nvSpPr>
          <p:cNvPr id="4" name="Slide Number Placeholder 3"/>
          <p:cNvSpPr>
            <a:spLocks noGrp="1"/>
          </p:cNvSpPr>
          <p:nvPr>
            <p:ph type="sldNum" sz="quarter" idx="12"/>
          </p:nvPr>
        </p:nvSpPr>
        <p:spPr/>
        <p:txBody>
          <a:bodyPr/>
          <a:lstStyle/>
          <a:p>
            <a:fld id="{208D4FBB-8E65-7B4D-B837-2856490BFAE4}" type="slidenum">
              <a:rPr lang="en-US" smtClean="0"/>
              <a:t>15</a:t>
            </a:fld>
            <a:endParaRPr lang="en-US"/>
          </a:p>
        </p:txBody>
      </p:sp>
      <p:pic>
        <p:nvPicPr>
          <p:cNvPr id="26" name="Picture 25"/>
          <p:cNvPicPr>
            <a:picLocks noChangeAspect="1"/>
          </p:cNvPicPr>
          <p:nvPr/>
        </p:nvPicPr>
        <p:blipFill>
          <a:blip r:embed="rId3"/>
          <a:stretch>
            <a:fillRect/>
          </a:stretch>
        </p:blipFill>
        <p:spPr>
          <a:xfrm>
            <a:off x="1030939" y="2141164"/>
            <a:ext cx="6791893" cy="4716835"/>
          </a:xfrm>
          <a:prstGeom prst="rect">
            <a:avLst/>
          </a:prstGeom>
        </p:spPr>
      </p:pic>
      <p:grpSp>
        <p:nvGrpSpPr>
          <p:cNvPr id="25" name="Group 24"/>
          <p:cNvGrpSpPr/>
          <p:nvPr/>
        </p:nvGrpSpPr>
        <p:grpSpPr>
          <a:xfrm>
            <a:off x="6106877" y="5679297"/>
            <a:ext cx="446323" cy="677054"/>
            <a:chOff x="671175" y="4348700"/>
            <a:chExt cx="1225812" cy="1859508"/>
          </a:xfrm>
        </p:grpSpPr>
        <p:pic>
          <p:nvPicPr>
            <p:cNvPr id="24" name="Picture 2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32292" y="4348700"/>
              <a:ext cx="464695" cy="878141"/>
            </a:xfrm>
            <a:prstGeom prst="rect">
              <a:avLst/>
            </a:prstGeom>
          </p:spPr>
        </p:pic>
        <p:pic>
          <p:nvPicPr>
            <p:cNvPr id="22" name="Picture 21"/>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71175" y="4348700"/>
              <a:ext cx="827841" cy="1859508"/>
            </a:xfrm>
            <a:prstGeom prst="rect">
              <a:avLst/>
            </a:prstGeom>
          </p:spPr>
        </p:pic>
      </p:grpSp>
      <p:sp>
        <p:nvSpPr>
          <p:cNvPr id="27" name="Rectangle 26"/>
          <p:cNvSpPr/>
          <p:nvPr/>
        </p:nvSpPr>
        <p:spPr>
          <a:xfrm>
            <a:off x="-10440" y="1229016"/>
            <a:ext cx="4284130" cy="65836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Helvetica" charset="0"/>
                <a:ea typeface="Helvetica" charset="0"/>
                <a:cs typeface="Helvetica" charset="0"/>
              </a:rPr>
              <a:t>Natural pause, turn, walk indicate spatial-relationships between tags</a:t>
            </a:r>
          </a:p>
        </p:txBody>
      </p:sp>
      <p:sp>
        <p:nvSpPr>
          <p:cNvPr id="28" name="Rectangle 27"/>
          <p:cNvSpPr/>
          <p:nvPr/>
        </p:nvSpPr>
        <p:spPr>
          <a:xfrm>
            <a:off x="4572000" y="5153427"/>
            <a:ext cx="4571999" cy="58794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Helvetica" charset="0"/>
                <a:ea typeface="Helvetica" charset="0"/>
                <a:cs typeface="Helvetica" charset="0"/>
              </a:rPr>
              <a:t>Sensors can help in building such geometric layouts</a:t>
            </a:r>
          </a:p>
        </p:txBody>
      </p:sp>
      <p:sp>
        <p:nvSpPr>
          <p:cNvPr id="29" name="Rectangle 28"/>
          <p:cNvSpPr/>
          <p:nvPr/>
        </p:nvSpPr>
        <p:spPr>
          <a:xfrm>
            <a:off x="0" y="5932527"/>
            <a:ext cx="4572000" cy="65836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Helvetica" charset="0"/>
                <a:ea typeface="Helvetica" charset="0"/>
                <a:cs typeface="Helvetica" charset="0"/>
              </a:rPr>
              <a:t>Geometry, instead of location, can be used to reduce computation burden on vision</a:t>
            </a:r>
          </a:p>
        </p:txBody>
      </p:sp>
      <p:sp>
        <p:nvSpPr>
          <p:cNvPr id="3" name="Rounded Rectangular Callout 2"/>
          <p:cNvSpPr/>
          <p:nvPr/>
        </p:nvSpPr>
        <p:spPr>
          <a:xfrm>
            <a:off x="5353761" y="4461481"/>
            <a:ext cx="674923" cy="445149"/>
          </a:xfrm>
          <a:prstGeom prst="wedgeRoundRectCallou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a:t>
            </a:r>
          </a:p>
        </p:txBody>
      </p:sp>
      <p:sp>
        <p:nvSpPr>
          <p:cNvPr id="13" name="Rounded Rectangular Callout 12"/>
          <p:cNvSpPr/>
          <p:nvPr/>
        </p:nvSpPr>
        <p:spPr>
          <a:xfrm>
            <a:off x="3252081" y="3811907"/>
            <a:ext cx="674923" cy="445149"/>
          </a:xfrm>
          <a:prstGeom prst="wedgeRoundRectCallou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a:t>
            </a:r>
          </a:p>
        </p:txBody>
      </p:sp>
      <p:sp>
        <p:nvSpPr>
          <p:cNvPr id="14" name="Rounded Rectangular Callout 13"/>
          <p:cNvSpPr/>
          <p:nvPr/>
        </p:nvSpPr>
        <p:spPr>
          <a:xfrm>
            <a:off x="3897077" y="2563251"/>
            <a:ext cx="674923" cy="445149"/>
          </a:xfrm>
          <a:prstGeom prst="wedgeRoundRectCallou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t>
            </a:r>
          </a:p>
        </p:txBody>
      </p:sp>
      <p:sp>
        <p:nvSpPr>
          <p:cNvPr id="16" name="Rounded Rectangular Callout 15"/>
          <p:cNvSpPr/>
          <p:nvPr/>
        </p:nvSpPr>
        <p:spPr>
          <a:xfrm>
            <a:off x="7282538" y="2573763"/>
            <a:ext cx="674923" cy="445149"/>
          </a:xfrm>
          <a:prstGeom prst="wedgeRoundRectCallou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
            </a:r>
          </a:p>
        </p:txBody>
      </p:sp>
      <p:cxnSp>
        <p:nvCxnSpPr>
          <p:cNvPr id="6" name="Straight Connector 5"/>
          <p:cNvCxnSpPr>
            <a:stCxn id="13" idx="0"/>
            <a:endCxn id="14" idx="2"/>
          </p:cNvCxnSpPr>
          <p:nvPr/>
        </p:nvCxnSpPr>
        <p:spPr>
          <a:xfrm flipV="1">
            <a:off x="3589543" y="3008400"/>
            <a:ext cx="644996" cy="803507"/>
          </a:xfrm>
          <a:prstGeom prst="line">
            <a:avLst/>
          </a:prstGeom>
          <a:ln w="57150"/>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72000" y="2766234"/>
            <a:ext cx="2710538" cy="30103"/>
          </a:xfrm>
          <a:prstGeom prst="line">
            <a:avLst/>
          </a:prstGeom>
          <a:ln w="57150"/>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3" idx="3"/>
            <a:endCxn id="3" idx="1"/>
          </p:cNvCxnSpPr>
          <p:nvPr/>
        </p:nvCxnSpPr>
        <p:spPr>
          <a:xfrm>
            <a:off x="3927004" y="4034482"/>
            <a:ext cx="1426757" cy="649574"/>
          </a:xfrm>
          <a:prstGeom prst="line">
            <a:avLst/>
          </a:prstGeom>
          <a:ln w="57150"/>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393989" y="2338049"/>
            <a:ext cx="1227965" cy="369332"/>
          </a:xfrm>
          <a:prstGeom prst="rect">
            <a:avLst/>
          </a:prstGeom>
          <a:solidFill>
            <a:schemeClr val="bg1">
              <a:lumMod val="50000"/>
            </a:schemeClr>
          </a:solidFill>
        </p:spPr>
        <p:txBody>
          <a:bodyPr wrap="none" rtlCol="0">
            <a:spAutoFit/>
          </a:bodyPr>
          <a:lstStyle/>
          <a:p>
            <a:r>
              <a:rPr lang="en-US" b="1" i="1" dirty="0">
                <a:solidFill>
                  <a:schemeClr val="bg1"/>
                </a:solidFill>
              </a:rPr>
              <a:t>10 seconds</a:t>
            </a:r>
          </a:p>
        </p:txBody>
      </p:sp>
      <p:sp>
        <p:nvSpPr>
          <p:cNvPr id="30" name="TextBox 29"/>
          <p:cNvSpPr txBox="1"/>
          <p:nvPr/>
        </p:nvSpPr>
        <p:spPr>
          <a:xfrm>
            <a:off x="2638129" y="3151031"/>
            <a:ext cx="1109150" cy="369332"/>
          </a:xfrm>
          <a:prstGeom prst="rect">
            <a:avLst/>
          </a:prstGeom>
          <a:solidFill>
            <a:schemeClr val="bg1">
              <a:lumMod val="50000"/>
            </a:schemeClr>
          </a:solidFill>
        </p:spPr>
        <p:txBody>
          <a:bodyPr wrap="none" rtlCol="0">
            <a:spAutoFit/>
          </a:bodyPr>
          <a:lstStyle/>
          <a:p>
            <a:r>
              <a:rPr lang="en-US" b="1" i="1" dirty="0">
                <a:solidFill>
                  <a:schemeClr val="bg1"/>
                </a:solidFill>
              </a:rPr>
              <a:t>5 seconds</a:t>
            </a:r>
          </a:p>
        </p:txBody>
      </p:sp>
      <p:sp>
        <p:nvSpPr>
          <p:cNvPr id="31" name="TextBox 30"/>
          <p:cNvSpPr txBox="1"/>
          <p:nvPr/>
        </p:nvSpPr>
        <p:spPr>
          <a:xfrm>
            <a:off x="4582072" y="3898737"/>
            <a:ext cx="1109150" cy="369332"/>
          </a:xfrm>
          <a:prstGeom prst="rect">
            <a:avLst/>
          </a:prstGeom>
          <a:solidFill>
            <a:schemeClr val="bg1">
              <a:lumMod val="50000"/>
            </a:schemeClr>
          </a:solidFill>
        </p:spPr>
        <p:txBody>
          <a:bodyPr wrap="none" rtlCol="0">
            <a:spAutoFit/>
          </a:bodyPr>
          <a:lstStyle/>
          <a:p>
            <a:r>
              <a:rPr lang="en-US" b="1" i="1" dirty="0">
                <a:solidFill>
                  <a:schemeClr val="bg1"/>
                </a:solidFill>
              </a:rPr>
              <a:t>7 seconds</a:t>
            </a:r>
          </a:p>
        </p:txBody>
      </p:sp>
      <p:grpSp>
        <p:nvGrpSpPr>
          <p:cNvPr id="33" name="Group 32"/>
          <p:cNvGrpSpPr/>
          <p:nvPr/>
        </p:nvGrpSpPr>
        <p:grpSpPr>
          <a:xfrm>
            <a:off x="4146698" y="2792819"/>
            <a:ext cx="1401808" cy="670474"/>
            <a:chOff x="4146698" y="2792819"/>
            <a:chExt cx="1401808" cy="670474"/>
          </a:xfrm>
        </p:grpSpPr>
        <p:sp>
          <p:nvSpPr>
            <p:cNvPr id="23" name="Freeform 22"/>
            <p:cNvSpPr/>
            <p:nvPr/>
          </p:nvSpPr>
          <p:spPr>
            <a:xfrm>
              <a:off x="4146698" y="2792819"/>
              <a:ext cx="822251" cy="368595"/>
            </a:xfrm>
            <a:custGeom>
              <a:avLst/>
              <a:gdLst>
                <a:gd name="connsiteX0" fmla="*/ 0 w 822251"/>
                <a:gd name="connsiteY0" fmla="*/ 368595 h 368595"/>
                <a:gd name="connsiteX1" fmla="*/ 666307 w 822251"/>
                <a:gd name="connsiteY1" fmla="*/ 333153 h 368595"/>
                <a:gd name="connsiteX2" fmla="*/ 822251 w 822251"/>
                <a:gd name="connsiteY2" fmla="*/ 0 h 368595"/>
              </a:gdLst>
              <a:ahLst/>
              <a:cxnLst>
                <a:cxn ang="0">
                  <a:pos x="connsiteX0" y="connsiteY0"/>
                </a:cxn>
                <a:cxn ang="0">
                  <a:pos x="connsiteX1" y="connsiteY1"/>
                </a:cxn>
                <a:cxn ang="0">
                  <a:pos x="connsiteX2" y="connsiteY2"/>
                </a:cxn>
              </a:cxnLst>
              <a:rect l="l" t="t" r="r" b="b"/>
              <a:pathLst>
                <a:path w="822251" h="368595">
                  <a:moveTo>
                    <a:pt x="0" y="368595"/>
                  </a:moveTo>
                  <a:lnTo>
                    <a:pt x="666307" y="333153"/>
                  </a:lnTo>
                  <a:cubicBezTo>
                    <a:pt x="803349" y="271721"/>
                    <a:pt x="812800" y="135860"/>
                    <a:pt x="822251" y="0"/>
                  </a:cubicBezTo>
                </a:path>
              </a:pathLst>
            </a:custGeom>
            <a:noFill/>
            <a:ln w="38100">
              <a:solidFill>
                <a:schemeClr val="accent1"/>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4911793" y="3093961"/>
              <a:ext cx="636713" cy="369332"/>
            </a:xfrm>
            <a:prstGeom prst="rect">
              <a:avLst/>
            </a:prstGeom>
            <a:solidFill>
              <a:schemeClr val="bg1">
                <a:lumMod val="50000"/>
              </a:schemeClr>
            </a:solidFill>
          </p:spPr>
          <p:txBody>
            <a:bodyPr wrap="none" rtlCol="0">
              <a:spAutoFit/>
            </a:bodyPr>
            <a:lstStyle/>
            <a:p>
              <a:r>
                <a:rPr lang="en-US" b="1" i="1" dirty="0">
                  <a:solidFill>
                    <a:schemeClr val="bg1"/>
                  </a:solidFill>
                </a:rPr>
                <a:t>110</a:t>
              </a:r>
              <a:r>
                <a:rPr lang="en-US" b="1" dirty="0">
                  <a:solidFill>
                    <a:schemeClr val="bg1"/>
                  </a:solidFill>
                </a:rPr>
                <a:t>°</a:t>
              </a:r>
            </a:p>
          </p:txBody>
        </p:sp>
      </p:grpSp>
      <p:grpSp>
        <p:nvGrpSpPr>
          <p:cNvPr id="36" name="Group 35"/>
          <p:cNvGrpSpPr/>
          <p:nvPr/>
        </p:nvGrpSpPr>
        <p:grpSpPr>
          <a:xfrm>
            <a:off x="3877340" y="3494567"/>
            <a:ext cx="893602" cy="652131"/>
            <a:chOff x="3877340" y="3494567"/>
            <a:chExt cx="893602" cy="652131"/>
          </a:xfrm>
        </p:grpSpPr>
        <p:sp>
          <p:nvSpPr>
            <p:cNvPr id="34" name="Freeform 33"/>
            <p:cNvSpPr/>
            <p:nvPr/>
          </p:nvSpPr>
          <p:spPr>
            <a:xfrm>
              <a:off x="3877340" y="3494567"/>
              <a:ext cx="357179" cy="652131"/>
            </a:xfrm>
            <a:custGeom>
              <a:avLst/>
              <a:gdLst>
                <a:gd name="connsiteX0" fmla="*/ 304800 w 357179"/>
                <a:gd name="connsiteY0" fmla="*/ 652131 h 652131"/>
                <a:gd name="connsiteX1" fmla="*/ 333153 w 357179"/>
                <a:gd name="connsiteY1" fmla="*/ 212652 h 652131"/>
                <a:gd name="connsiteX2" fmla="*/ 0 w 357179"/>
                <a:gd name="connsiteY2" fmla="*/ 0 h 652131"/>
              </a:gdLst>
              <a:ahLst/>
              <a:cxnLst>
                <a:cxn ang="0">
                  <a:pos x="connsiteX0" y="connsiteY0"/>
                </a:cxn>
                <a:cxn ang="0">
                  <a:pos x="connsiteX1" y="connsiteY1"/>
                </a:cxn>
                <a:cxn ang="0">
                  <a:pos x="connsiteX2" y="connsiteY2"/>
                </a:cxn>
              </a:cxnLst>
              <a:rect l="l" t="t" r="r" b="b"/>
              <a:pathLst>
                <a:path w="357179" h="652131">
                  <a:moveTo>
                    <a:pt x="304800" y="652131"/>
                  </a:moveTo>
                  <a:cubicBezTo>
                    <a:pt x="344376" y="486735"/>
                    <a:pt x="383953" y="321340"/>
                    <a:pt x="333153" y="212652"/>
                  </a:cubicBezTo>
                  <a:cubicBezTo>
                    <a:pt x="282353" y="103963"/>
                    <a:pt x="141176" y="51981"/>
                    <a:pt x="0" y="0"/>
                  </a:cubicBezTo>
                </a:path>
              </a:pathLst>
            </a:custGeom>
            <a:noFill/>
            <a:ln w="38100">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4273690" y="3494567"/>
              <a:ext cx="497252" cy="369332"/>
            </a:xfrm>
            <a:prstGeom prst="rect">
              <a:avLst/>
            </a:prstGeom>
            <a:solidFill>
              <a:schemeClr val="bg1">
                <a:lumMod val="50000"/>
              </a:schemeClr>
            </a:solidFill>
          </p:spPr>
          <p:txBody>
            <a:bodyPr wrap="none" rtlCol="0">
              <a:spAutoFit/>
            </a:bodyPr>
            <a:lstStyle/>
            <a:p>
              <a:r>
                <a:rPr lang="en-US" b="1" i="1" dirty="0">
                  <a:solidFill>
                    <a:schemeClr val="bg1"/>
                  </a:solidFill>
                </a:rPr>
                <a:t>80</a:t>
              </a:r>
              <a:r>
                <a:rPr lang="en-US" b="1" dirty="0">
                  <a:solidFill>
                    <a:schemeClr val="bg1"/>
                  </a:solidFill>
                </a:rPr>
                <a:t>°</a:t>
              </a:r>
            </a:p>
          </p:txBody>
        </p:sp>
      </p:grpSp>
    </p:spTree>
    <p:extLst>
      <p:ext uri="{BB962C8B-B14F-4D97-AF65-F5344CB8AC3E}">
        <p14:creationId xmlns:p14="http://schemas.microsoft.com/office/powerpoint/2010/main" val="376411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childTnLst>
                          </p:cTn>
                        </p:par>
                        <p:par>
                          <p:cTn id="14" fill="hold">
                            <p:stCondLst>
                              <p:cond delay="0"/>
                            </p:stCondLst>
                            <p:childTnLst>
                              <p:par>
                                <p:cTn id="15" presetID="0" presetClass="path" presetSubtype="0" accel="50000" decel="50000" fill="hold" nodeType="afterEffect">
                                  <p:stCondLst>
                                    <p:cond delay="0"/>
                                  </p:stCondLst>
                                  <p:childTnLst>
                                    <p:animMotion origin="layout" path="M -0.01025 -0.00533 L -0.08854 -0.09699 " pathEditMode="relative" rAng="0" ptsTypes="AA">
                                      <p:cBhvr>
                                        <p:cTn id="16" dur="1000" fill="hold"/>
                                        <p:tgtEl>
                                          <p:spTgt spid="25"/>
                                        </p:tgtEl>
                                        <p:attrNameLst>
                                          <p:attrName>ppt_x</p:attrName>
                                          <p:attrName>ppt_y</p:attrName>
                                        </p:attrNameLst>
                                      </p:cBhvr>
                                      <p:rCtr x="-3924" y="-4583"/>
                                    </p:animMotion>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1500"/>
                            </p:stCondLst>
                            <p:childTnLst>
                              <p:par>
                                <p:cTn id="22" presetID="0" presetClass="path" presetSubtype="0" accel="50000" decel="50000" fill="hold" nodeType="afterEffect">
                                  <p:stCondLst>
                                    <p:cond delay="0"/>
                                  </p:stCondLst>
                                  <p:childTnLst>
                                    <p:animMotion origin="layout" path="M -0.08854 -0.09699 L -0.29636 -0.18959 " pathEditMode="relative" rAng="0" ptsTypes="AA">
                                      <p:cBhvr>
                                        <p:cTn id="23" dur="1000" fill="hold"/>
                                        <p:tgtEl>
                                          <p:spTgt spid="25"/>
                                        </p:tgtEl>
                                        <p:attrNameLst>
                                          <p:attrName>ppt_x</p:attrName>
                                          <p:attrName>ppt_y</p:attrName>
                                        </p:attrNameLst>
                                      </p:cBhvr>
                                      <p:rCtr x="-10399" y="-4630"/>
                                    </p:animMotion>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3000"/>
                            </p:stCondLst>
                            <p:childTnLst>
                              <p:par>
                                <p:cTn id="29" presetID="0" presetClass="path" presetSubtype="0" accel="50000" decel="50000" fill="hold" nodeType="afterEffect">
                                  <p:stCondLst>
                                    <p:cond delay="0"/>
                                  </p:stCondLst>
                                  <p:childTnLst>
                                    <p:animMotion origin="layout" path="M -0.29635 -0.18959 C -0.33073 -0.20579 -0.3651 -0.22153 -0.35677 -0.2507 C -0.34844 -0.27987 -0.29739 -0.32246 -0.24635 -0.36459 " pathEditMode="relative" ptsTypes="AAA">
                                      <p:cBhvr>
                                        <p:cTn id="30" dur="1000" fill="hold"/>
                                        <p:tgtEl>
                                          <p:spTgt spid="25"/>
                                        </p:tgtEl>
                                        <p:attrNameLst>
                                          <p:attrName>ppt_x</p:attrName>
                                          <p:attrName>ppt_y</p:attrName>
                                        </p:attrNameLst>
                                      </p:cBhvr>
                                    </p:animMotion>
                                  </p:childTnLst>
                                </p:cTn>
                              </p:par>
                            </p:childTnLst>
                          </p:cTn>
                        </p:par>
                        <p:par>
                          <p:cTn id="31" fill="hold">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par>
                          <p:cTn id="35" fill="hold">
                            <p:stCondLst>
                              <p:cond delay="4500"/>
                            </p:stCondLst>
                            <p:childTnLst>
                              <p:par>
                                <p:cTn id="36" presetID="0" presetClass="path" presetSubtype="0" accel="50000" decel="50000" fill="hold" nodeType="afterEffect">
                                  <p:stCondLst>
                                    <p:cond delay="0"/>
                                  </p:stCondLst>
                                  <p:childTnLst>
                                    <p:animMotion origin="layout" path="M -0.24635 -0.36459 C -0.20573 -0.40603 -0.1651 -0.44746 -0.11927 -0.44792 C -0.07344 -0.44839 -0.0092 -0.37709 0.02865 -0.36737 C 0.06649 -0.35765 0.08698 -0.37362 0.10781 -0.38959 " pathEditMode="relative" ptsTypes="AAAA">
                                      <p:cBhvr>
                                        <p:cTn id="37" dur="1000" fill="hold"/>
                                        <p:tgtEl>
                                          <p:spTgt spid="25"/>
                                        </p:tgtEl>
                                        <p:attrNameLst>
                                          <p:attrName>ppt_x</p:attrName>
                                          <p:attrName>ppt_y</p:attrName>
                                        </p:attrNameLst>
                                      </p:cBhvr>
                                    </p:animMotion>
                                  </p:childTnLst>
                                </p:cTn>
                              </p:par>
                            </p:childTnLst>
                          </p:cTn>
                        </p:par>
                        <p:par>
                          <p:cTn id="38" fill="hold">
                            <p:stCondLst>
                              <p:cond delay="5500"/>
                            </p:stCondLst>
                            <p:childTnLst>
                              <p:par>
                                <p:cTn id="39" presetID="10"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par>
                                <p:cTn id="65" presetID="10"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par>
                                <p:cTn id="68" presetID="10" presetClass="entr" presetSubtype="0" fill="hold"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26"/>
                                        </p:tgtEl>
                                      </p:cBhvr>
                                    </p:animEffect>
                                    <p:set>
                                      <p:cBhvr>
                                        <p:cTn id="75" dur="1" fill="hold">
                                          <p:stCondLst>
                                            <p:cond delay="499"/>
                                          </p:stCondLst>
                                        </p:cTn>
                                        <p:tgtEl>
                                          <p:spTgt spid="26"/>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5"/>
                                        </p:tgtEl>
                                      </p:cBhvr>
                                    </p:animEffect>
                                    <p:set>
                                      <p:cBhvr>
                                        <p:cTn id="78" dur="1" fill="hold">
                                          <p:stCondLst>
                                            <p:cond delay="499"/>
                                          </p:stCondLst>
                                        </p:cTn>
                                        <p:tgtEl>
                                          <p:spTgt spid="25"/>
                                        </p:tgtEl>
                                        <p:attrNameLst>
                                          <p:attrName>style.visibility</p:attrName>
                                        </p:attrNameLst>
                                      </p:cBhvr>
                                      <p:to>
                                        <p:strVal val="hidden"/>
                                      </p:to>
                                    </p:set>
                                  </p:childTnLst>
                                </p:cTn>
                              </p:par>
                              <p:par>
                                <p:cTn id="79" presetID="22" presetClass="entr" presetSubtype="2" fill="hold" grpId="0" nodeType="with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wipe(right)">
                                      <p:cBhvr>
                                        <p:cTn id="81" dur="500"/>
                                        <p:tgtEl>
                                          <p:spTgt spid="28"/>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wipe(left)">
                                      <p:cBhvr>
                                        <p:cTn id="8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 grpId="0" animBg="1"/>
      <p:bldP spid="13" grpId="0" animBg="1"/>
      <p:bldP spid="14" grpId="0" animBg="1"/>
      <p:bldP spid="16" grpId="0" animBg="1"/>
      <p:bldP spid="11" grpId="0" animBg="1"/>
      <p:bldP spid="30"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132" y="2733025"/>
            <a:ext cx="8229600" cy="1143000"/>
          </a:xfrm>
        </p:spPr>
        <p:txBody>
          <a:bodyPr>
            <a:noAutofit/>
          </a:bodyPr>
          <a:lstStyle/>
          <a:p>
            <a:r>
              <a:rPr lang="en-US" sz="3600" dirty="0">
                <a:latin typeface="Helvetica" charset="0"/>
                <a:ea typeface="Helvetica" charset="0"/>
                <a:cs typeface="Helvetica" charset="0"/>
              </a:rPr>
              <a:t>Primary Challenge: Matching Latency</a:t>
            </a:r>
          </a:p>
        </p:txBody>
      </p:sp>
      <p:sp>
        <p:nvSpPr>
          <p:cNvPr id="3" name="Slide Number Placeholder 2"/>
          <p:cNvSpPr>
            <a:spLocks noGrp="1"/>
          </p:cNvSpPr>
          <p:nvPr>
            <p:ph type="sldNum" sz="quarter" idx="12"/>
          </p:nvPr>
        </p:nvSpPr>
        <p:spPr/>
        <p:txBody>
          <a:bodyPr/>
          <a:lstStyle/>
          <a:p>
            <a:fld id="{208D4FBB-8E65-7B4D-B837-2856490BFAE4}" type="slidenum">
              <a:rPr lang="en-US" smtClean="0"/>
              <a:t>16</a:t>
            </a:fld>
            <a:endParaRPr lang="en-US"/>
          </a:p>
        </p:txBody>
      </p:sp>
      <p:sp>
        <p:nvSpPr>
          <p:cNvPr id="4" name="TextBox 3"/>
          <p:cNvSpPr txBox="1"/>
          <p:nvPr/>
        </p:nvSpPr>
        <p:spPr>
          <a:xfrm>
            <a:off x="562132" y="4272196"/>
            <a:ext cx="2783904" cy="369332"/>
          </a:xfrm>
          <a:prstGeom prst="rect">
            <a:avLst/>
          </a:prstGeom>
          <a:noFill/>
        </p:spPr>
        <p:txBody>
          <a:bodyPr wrap="none" rtlCol="0">
            <a:spAutoFit/>
          </a:bodyPr>
          <a:lstStyle/>
          <a:p>
            <a:r>
              <a:rPr lang="en-US" b="1" dirty="0">
                <a:latin typeface="Helvetica" charset="0"/>
                <a:ea typeface="Helvetica" charset="0"/>
                <a:cs typeface="Helvetica" charset="0"/>
              </a:rPr>
              <a:t>Temporal Relationships</a:t>
            </a:r>
          </a:p>
        </p:txBody>
      </p:sp>
      <p:sp>
        <p:nvSpPr>
          <p:cNvPr id="5" name="TextBox 4"/>
          <p:cNvSpPr txBox="1"/>
          <p:nvPr/>
        </p:nvSpPr>
        <p:spPr>
          <a:xfrm>
            <a:off x="5567675" y="4272196"/>
            <a:ext cx="2890535" cy="369332"/>
          </a:xfrm>
          <a:prstGeom prst="rect">
            <a:avLst/>
          </a:prstGeom>
          <a:noFill/>
        </p:spPr>
        <p:txBody>
          <a:bodyPr wrap="none" rtlCol="0">
            <a:spAutoFit/>
          </a:bodyPr>
          <a:lstStyle/>
          <a:p>
            <a:r>
              <a:rPr lang="en-US" b="1">
                <a:latin typeface="Helvetica" charset="0"/>
                <a:ea typeface="Helvetica" charset="0"/>
                <a:cs typeface="Helvetica" charset="0"/>
              </a:rPr>
              <a:t>Rotational Relationships</a:t>
            </a:r>
            <a:endParaRPr lang="en-US" b="1" dirty="0">
              <a:latin typeface="Helvetica" charset="0"/>
              <a:ea typeface="Helvetica" charset="0"/>
              <a:cs typeface="Helvetica" charset="0"/>
            </a:endParaRPr>
          </a:p>
        </p:txBody>
      </p:sp>
    </p:spTree>
    <p:extLst>
      <p:ext uri="{BB962C8B-B14F-4D97-AF65-F5344CB8AC3E}">
        <p14:creationId xmlns:p14="http://schemas.microsoft.com/office/powerpoint/2010/main" val="12428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Helvetica"/>
                <a:cs typeface="Helvetica"/>
              </a:rPr>
              <a:t>Temporal Relationships</a:t>
            </a:r>
          </a:p>
        </p:txBody>
      </p:sp>
      <p:cxnSp>
        <p:nvCxnSpPr>
          <p:cNvPr id="6" name="Straight Connector 5"/>
          <p:cNvCxnSpPr/>
          <p:nvPr/>
        </p:nvCxnSpPr>
        <p:spPr>
          <a:xfrm flipV="1">
            <a:off x="0" y="1492334"/>
            <a:ext cx="9144000" cy="1"/>
          </a:xfrm>
          <a:prstGeom prst="line">
            <a:avLst/>
          </a:prstGeom>
          <a:ln w="762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0" y="2651695"/>
            <a:ext cx="3697752" cy="3"/>
          </a:xfrm>
          <a:prstGeom prst="line">
            <a:avLst/>
          </a:prstGeom>
          <a:ln w="762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5539626" y="2651696"/>
            <a:ext cx="3604374" cy="2"/>
          </a:xfrm>
          <a:prstGeom prst="line">
            <a:avLst/>
          </a:prstGeom>
          <a:ln w="762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697752" y="2651698"/>
            <a:ext cx="0" cy="4206302"/>
          </a:xfrm>
          <a:prstGeom prst="line">
            <a:avLst/>
          </a:prstGeom>
          <a:ln w="762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539626" y="2651695"/>
            <a:ext cx="0" cy="4206302"/>
          </a:xfrm>
          <a:prstGeom prst="line">
            <a:avLst/>
          </a:prstGeom>
          <a:ln w="762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73405" y="1246158"/>
            <a:ext cx="492353" cy="492353"/>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E</a:t>
            </a:r>
          </a:p>
        </p:txBody>
      </p:sp>
      <p:sp>
        <p:nvSpPr>
          <p:cNvPr id="32" name="Oval 31"/>
          <p:cNvSpPr/>
          <p:nvPr/>
        </p:nvSpPr>
        <p:spPr>
          <a:xfrm>
            <a:off x="6876505" y="1246158"/>
            <a:ext cx="492353" cy="492353"/>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D</a:t>
            </a:r>
          </a:p>
        </p:txBody>
      </p:sp>
      <p:sp>
        <p:nvSpPr>
          <p:cNvPr id="33" name="Oval 32"/>
          <p:cNvSpPr/>
          <p:nvPr/>
        </p:nvSpPr>
        <p:spPr>
          <a:xfrm>
            <a:off x="3451575" y="2912128"/>
            <a:ext cx="492353" cy="492353"/>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C</a:t>
            </a:r>
          </a:p>
        </p:txBody>
      </p:sp>
      <p:sp>
        <p:nvSpPr>
          <p:cNvPr id="34" name="Oval 33"/>
          <p:cNvSpPr/>
          <p:nvPr/>
        </p:nvSpPr>
        <p:spPr>
          <a:xfrm>
            <a:off x="5293449" y="3774137"/>
            <a:ext cx="492353" cy="492353"/>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B</a:t>
            </a:r>
          </a:p>
        </p:txBody>
      </p:sp>
      <p:sp>
        <p:nvSpPr>
          <p:cNvPr id="35" name="Oval 34"/>
          <p:cNvSpPr/>
          <p:nvPr/>
        </p:nvSpPr>
        <p:spPr>
          <a:xfrm>
            <a:off x="5293449" y="5233522"/>
            <a:ext cx="492353" cy="492353"/>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A</a:t>
            </a:r>
          </a:p>
        </p:txBody>
      </p:sp>
      <p:sp>
        <p:nvSpPr>
          <p:cNvPr id="49" name="Freeform 48"/>
          <p:cNvSpPr/>
          <p:nvPr/>
        </p:nvSpPr>
        <p:spPr>
          <a:xfrm>
            <a:off x="1621396" y="1837356"/>
            <a:ext cx="3406871" cy="4809551"/>
          </a:xfrm>
          <a:custGeom>
            <a:avLst/>
            <a:gdLst>
              <a:gd name="connsiteX0" fmla="*/ 2526676 w 3406871"/>
              <a:gd name="connsiteY0" fmla="*/ 4809551 h 4809551"/>
              <a:gd name="connsiteX1" fmla="*/ 3175235 w 3406871"/>
              <a:gd name="connsiteY1" fmla="*/ 4025972 h 4809551"/>
              <a:gd name="connsiteX2" fmla="*/ 3377910 w 3406871"/>
              <a:gd name="connsiteY2" fmla="*/ 2593915 h 4809551"/>
              <a:gd name="connsiteX3" fmla="*/ 2607746 w 3406871"/>
              <a:gd name="connsiteY3" fmla="*/ 1756297 h 4809551"/>
              <a:gd name="connsiteX4" fmla="*/ 2932025 w 3406871"/>
              <a:gd name="connsiteY4" fmla="*/ 364770 h 4809551"/>
              <a:gd name="connsiteX5" fmla="*/ 0 w 3406871"/>
              <a:gd name="connsiteY5" fmla="*/ 0 h 480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6871" h="4809551">
                <a:moveTo>
                  <a:pt x="2526676" y="4809551"/>
                </a:moveTo>
                <a:cubicBezTo>
                  <a:pt x="2780019" y="4602398"/>
                  <a:pt x="3033363" y="4395245"/>
                  <a:pt x="3175235" y="4025972"/>
                </a:cubicBezTo>
                <a:cubicBezTo>
                  <a:pt x="3317107" y="3656699"/>
                  <a:pt x="3472491" y="2972194"/>
                  <a:pt x="3377910" y="2593915"/>
                </a:cubicBezTo>
                <a:cubicBezTo>
                  <a:pt x="3283329" y="2215636"/>
                  <a:pt x="2682060" y="2127821"/>
                  <a:pt x="2607746" y="1756297"/>
                </a:cubicBezTo>
                <a:cubicBezTo>
                  <a:pt x="2533432" y="1384773"/>
                  <a:pt x="3366649" y="657486"/>
                  <a:pt x="2932025" y="364770"/>
                </a:cubicBezTo>
                <a:cubicBezTo>
                  <a:pt x="2497401" y="72054"/>
                  <a:pt x="445884" y="78808"/>
                  <a:pt x="0" y="0"/>
                </a:cubicBezTo>
              </a:path>
            </a:pathLst>
          </a:custGeom>
          <a:ln>
            <a:solidFill>
              <a:schemeClr val="bg1">
                <a:lumMod val="50000"/>
              </a:schemeClr>
            </a:solidFill>
            <a:prstDash val="sysDash"/>
          </a:ln>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53" name="Picture 5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9685" y="5527683"/>
            <a:ext cx="414465" cy="396384"/>
          </a:xfrm>
          <a:prstGeom prst="rect">
            <a:avLst/>
          </a:prstGeom>
        </p:spPr>
      </p:pic>
      <p:pic>
        <p:nvPicPr>
          <p:cNvPr id="54" name="Picture 5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21034" y="4174906"/>
            <a:ext cx="414465" cy="396384"/>
          </a:xfrm>
          <a:prstGeom prst="rect">
            <a:avLst/>
          </a:prstGeom>
        </p:spPr>
      </p:pic>
      <p:pic>
        <p:nvPicPr>
          <p:cNvPr id="51" name="Picture 5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25519" y="3378354"/>
            <a:ext cx="414465" cy="396384"/>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83610" y="1639164"/>
            <a:ext cx="414465" cy="396384"/>
          </a:xfrm>
          <a:prstGeom prst="rect">
            <a:avLst/>
          </a:prstGeom>
        </p:spPr>
      </p:pic>
      <p:sp>
        <p:nvSpPr>
          <p:cNvPr id="36" name="Rounded Rectangular Callout 35"/>
          <p:cNvSpPr/>
          <p:nvPr/>
        </p:nvSpPr>
        <p:spPr>
          <a:xfrm>
            <a:off x="6228864" y="5956006"/>
            <a:ext cx="1594373" cy="612648"/>
          </a:xfrm>
          <a:prstGeom prst="wedgeRoundRectCallout">
            <a:avLst>
              <a:gd name="adj1" fmla="val -130283"/>
              <a:gd name="adj2" fmla="val -72015"/>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i="1" dirty="0"/>
              <a:t>T=0, saw A</a:t>
            </a:r>
          </a:p>
        </p:txBody>
      </p:sp>
      <p:sp>
        <p:nvSpPr>
          <p:cNvPr id="37" name="Rounded Rectangular Callout 36"/>
          <p:cNvSpPr/>
          <p:nvPr/>
        </p:nvSpPr>
        <p:spPr>
          <a:xfrm>
            <a:off x="804200" y="2383510"/>
            <a:ext cx="1494951" cy="640412"/>
          </a:xfrm>
          <a:prstGeom prst="wedgeRoundRectCallout">
            <a:avLst>
              <a:gd name="adj1" fmla="val 22644"/>
              <a:gd name="adj2" fmla="val -99960"/>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i="1" dirty="0"/>
              <a:t>T=21, saw E </a:t>
            </a:r>
          </a:p>
        </p:txBody>
      </p:sp>
      <p:sp>
        <p:nvSpPr>
          <p:cNvPr id="38" name="Rounded Rectangular Callout 37"/>
          <p:cNvSpPr/>
          <p:nvPr/>
        </p:nvSpPr>
        <p:spPr>
          <a:xfrm>
            <a:off x="6381264" y="4571290"/>
            <a:ext cx="1594373" cy="612648"/>
          </a:xfrm>
          <a:prstGeom prst="wedgeRoundRectCallout">
            <a:avLst>
              <a:gd name="adj1" fmla="val -130283"/>
              <a:gd name="adj2" fmla="val -72015"/>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i="1" dirty="0"/>
              <a:t>T=7, saw B</a:t>
            </a:r>
          </a:p>
        </p:txBody>
      </p:sp>
      <p:sp>
        <p:nvSpPr>
          <p:cNvPr id="39" name="Rounded Rectangular Callout 38"/>
          <p:cNvSpPr/>
          <p:nvPr/>
        </p:nvSpPr>
        <p:spPr>
          <a:xfrm>
            <a:off x="6029961" y="3072030"/>
            <a:ext cx="1594373" cy="612648"/>
          </a:xfrm>
          <a:prstGeom prst="wedgeRoundRectCallout">
            <a:avLst>
              <a:gd name="adj1" fmla="val -154011"/>
              <a:gd name="adj2" fmla="val 38244"/>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i="1" dirty="0"/>
              <a:t>T=15, saw C</a:t>
            </a:r>
          </a:p>
        </p:txBody>
      </p:sp>
      <p:sp>
        <p:nvSpPr>
          <p:cNvPr id="40" name="TextBox 39"/>
          <p:cNvSpPr txBox="1"/>
          <p:nvPr/>
        </p:nvSpPr>
        <p:spPr>
          <a:xfrm>
            <a:off x="-1" y="3213048"/>
            <a:ext cx="3490521" cy="707886"/>
          </a:xfrm>
          <a:prstGeom prst="rect">
            <a:avLst/>
          </a:prstGeom>
          <a:noFill/>
        </p:spPr>
        <p:txBody>
          <a:bodyPr wrap="square" rtlCol="0">
            <a:spAutoFit/>
          </a:bodyPr>
          <a:lstStyle/>
          <a:p>
            <a:pPr algn="ctr"/>
            <a:r>
              <a:rPr lang="en-US" sz="2000" b="1" dirty="0">
                <a:latin typeface="Helvetica"/>
                <a:cs typeface="Helvetica"/>
              </a:rPr>
              <a:t>Temporal separations can be captured on cloud</a:t>
            </a:r>
          </a:p>
        </p:txBody>
      </p:sp>
      <p:sp>
        <p:nvSpPr>
          <p:cNvPr id="42" name="TextBox 41"/>
          <p:cNvSpPr txBox="1"/>
          <p:nvPr/>
        </p:nvSpPr>
        <p:spPr>
          <a:xfrm>
            <a:off x="0" y="4212372"/>
            <a:ext cx="3577348" cy="2677656"/>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solidFill>
                  <a:srgbClr val="FFFFFF"/>
                </a:solidFill>
                <a:latin typeface="Helvetica"/>
                <a:cs typeface="Helvetica"/>
              </a:rPr>
              <a:t>T</a:t>
            </a:r>
            <a:r>
              <a:rPr lang="en-US" sz="2400" baseline="-25000" dirty="0">
                <a:solidFill>
                  <a:srgbClr val="FFFFFF"/>
                </a:solidFill>
                <a:latin typeface="Helvetica"/>
                <a:cs typeface="Helvetica"/>
              </a:rPr>
              <a:t>AB</a:t>
            </a:r>
            <a:r>
              <a:rPr lang="en-US" sz="2400" dirty="0">
                <a:solidFill>
                  <a:srgbClr val="FFFFFF"/>
                </a:solidFill>
                <a:latin typeface="Helvetica"/>
                <a:cs typeface="Helvetica"/>
              </a:rPr>
              <a:t> ≤ 7 + E</a:t>
            </a:r>
            <a:r>
              <a:rPr lang="en-US" sz="2400" baseline="30000" dirty="0">
                <a:solidFill>
                  <a:srgbClr val="FFFFFF"/>
                </a:solidFill>
                <a:latin typeface="Helvetica"/>
                <a:cs typeface="Helvetica"/>
              </a:rPr>
              <a:t>T</a:t>
            </a:r>
            <a:r>
              <a:rPr lang="en-US" sz="2400" baseline="-25000" dirty="0">
                <a:solidFill>
                  <a:srgbClr val="FFFFFF"/>
                </a:solidFill>
                <a:latin typeface="Helvetica"/>
                <a:cs typeface="Helvetica"/>
              </a:rPr>
              <a:t>AB</a:t>
            </a:r>
            <a:br>
              <a:rPr lang="en-US" sz="2400" dirty="0">
                <a:solidFill>
                  <a:srgbClr val="FFFFFF"/>
                </a:solidFill>
                <a:latin typeface="Helvetica"/>
                <a:cs typeface="Helvetica"/>
              </a:rPr>
            </a:br>
            <a:r>
              <a:rPr lang="en-US" sz="2400" dirty="0">
                <a:solidFill>
                  <a:srgbClr val="FFFFFF"/>
                </a:solidFill>
                <a:latin typeface="Helvetica"/>
                <a:cs typeface="Helvetica"/>
              </a:rPr>
              <a:t>T</a:t>
            </a:r>
            <a:r>
              <a:rPr lang="en-US" sz="2400" baseline="-25000" dirty="0">
                <a:solidFill>
                  <a:srgbClr val="FFFFFF"/>
                </a:solidFill>
                <a:latin typeface="Helvetica"/>
                <a:cs typeface="Helvetica"/>
              </a:rPr>
              <a:t>AB</a:t>
            </a:r>
            <a:r>
              <a:rPr lang="en-US" sz="2400" dirty="0">
                <a:solidFill>
                  <a:srgbClr val="FFFFFF"/>
                </a:solidFill>
                <a:latin typeface="Helvetica"/>
                <a:cs typeface="Helvetica"/>
              </a:rPr>
              <a:t> ≥ 7 – E</a:t>
            </a:r>
            <a:r>
              <a:rPr lang="en-US" sz="2400" baseline="30000" dirty="0">
                <a:solidFill>
                  <a:srgbClr val="FFFFFF"/>
                </a:solidFill>
                <a:latin typeface="Helvetica"/>
                <a:cs typeface="Helvetica"/>
              </a:rPr>
              <a:t>T</a:t>
            </a:r>
            <a:r>
              <a:rPr lang="en-US" sz="2400" baseline="-25000" dirty="0">
                <a:solidFill>
                  <a:srgbClr val="FFFFFF"/>
                </a:solidFill>
                <a:latin typeface="Helvetica"/>
                <a:cs typeface="Helvetica"/>
              </a:rPr>
              <a:t>AB</a:t>
            </a:r>
            <a:br>
              <a:rPr lang="en-US" sz="2400" baseline="-25000" dirty="0">
                <a:solidFill>
                  <a:srgbClr val="FFFFFF"/>
                </a:solidFill>
                <a:latin typeface="Helvetica"/>
                <a:cs typeface="Helvetica"/>
              </a:rPr>
            </a:br>
            <a:br>
              <a:rPr lang="en-US" sz="2400" baseline="-25000" dirty="0">
                <a:solidFill>
                  <a:srgbClr val="FFFFFF"/>
                </a:solidFill>
                <a:latin typeface="Helvetica"/>
                <a:cs typeface="Helvetica"/>
              </a:rPr>
            </a:br>
            <a:r>
              <a:rPr lang="en-US" sz="2400" dirty="0">
                <a:solidFill>
                  <a:srgbClr val="FFFFFF"/>
                </a:solidFill>
                <a:latin typeface="Helvetica"/>
                <a:cs typeface="Helvetica"/>
              </a:rPr>
              <a:t>T</a:t>
            </a:r>
            <a:r>
              <a:rPr lang="en-US" sz="2400" baseline="-25000" dirty="0">
                <a:solidFill>
                  <a:srgbClr val="FFFFFF"/>
                </a:solidFill>
                <a:latin typeface="Helvetica"/>
                <a:cs typeface="Helvetica"/>
              </a:rPr>
              <a:t>AC</a:t>
            </a:r>
            <a:r>
              <a:rPr lang="en-US" sz="2400" dirty="0">
                <a:solidFill>
                  <a:srgbClr val="FFFFFF"/>
                </a:solidFill>
                <a:latin typeface="Helvetica"/>
                <a:cs typeface="Helvetica"/>
              </a:rPr>
              <a:t> ≤ 15 + E</a:t>
            </a:r>
            <a:r>
              <a:rPr lang="en-US" sz="2400" baseline="30000" dirty="0">
                <a:solidFill>
                  <a:srgbClr val="FFFFFF"/>
                </a:solidFill>
                <a:latin typeface="Helvetica"/>
                <a:cs typeface="Helvetica"/>
              </a:rPr>
              <a:t>T</a:t>
            </a:r>
            <a:r>
              <a:rPr lang="en-US" sz="2400" baseline="-25000" dirty="0">
                <a:solidFill>
                  <a:srgbClr val="FFFFFF"/>
                </a:solidFill>
                <a:latin typeface="Helvetica"/>
                <a:cs typeface="Helvetica"/>
              </a:rPr>
              <a:t>AC</a:t>
            </a:r>
            <a:br>
              <a:rPr lang="en-US" sz="2400" dirty="0">
                <a:solidFill>
                  <a:srgbClr val="FFFFFF"/>
                </a:solidFill>
                <a:latin typeface="Helvetica"/>
                <a:cs typeface="Helvetica"/>
              </a:rPr>
            </a:br>
            <a:r>
              <a:rPr lang="en-US" sz="2400" dirty="0">
                <a:solidFill>
                  <a:srgbClr val="FFFFFF"/>
                </a:solidFill>
                <a:latin typeface="Helvetica"/>
                <a:cs typeface="Helvetica"/>
              </a:rPr>
              <a:t>T</a:t>
            </a:r>
            <a:r>
              <a:rPr lang="en-US" sz="2400" baseline="-25000" dirty="0">
                <a:solidFill>
                  <a:srgbClr val="FFFFFF"/>
                </a:solidFill>
                <a:latin typeface="Helvetica"/>
                <a:cs typeface="Helvetica"/>
              </a:rPr>
              <a:t>AC</a:t>
            </a:r>
            <a:r>
              <a:rPr lang="en-US" sz="2400" dirty="0">
                <a:solidFill>
                  <a:srgbClr val="FFFFFF"/>
                </a:solidFill>
                <a:latin typeface="Helvetica"/>
                <a:cs typeface="Helvetica"/>
              </a:rPr>
              <a:t> ≥ 15 – E</a:t>
            </a:r>
            <a:r>
              <a:rPr lang="en-US" sz="2400" baseline="30000" dirty="0">
                <a:solidFill>
                  <a:srgbClr val="FFFFFF"/>
                </a:solidFill>
                <a:latin typeface="Helvetica"/>
                <a:cs typeface="Helvetica"/>
              </a:rPr>
              <a:t>T</a:t>
            </a:r>
            <a:r>
              <a:rPr lang="en-US" sz="2400" baseline="-25000" dirty="0">
                <a:solidFill>
                  <a:srgbClr val="FFFFFF"/>
                </a:solidFill>
                <a:latin typeface="Helvetica"/>
                <a:cs typeface="Helvetica"/>
              </a:rPr>
              <a:t>AC</a:t>
            </a:r>
            <a:br>
              <a:rPr lang="en-US" sz="2400" baseline="-25000" dirty="0">
                <a:solidFill>
                  <a:srgbClr val="FFFFFF"/>
                </a:solidFill>
                <a:latin typeface="Helvetica"/>
                <a:cs typeface="Helvetica"/>
              </a:rPr>
            </a:br>
            <a:endParaRPr lang="en-US" sz="2400" baseline="-25000" dirty="0">
              <a:solidFill>
                <a:srgbClr val="FFFFFF"/>
              </a:solidFill>
              <a:latin typeface="Helvetica"/>
              <a:cs typeface="Helvetica"/>
            </a:endParaRPr>
          </a:p>
          <a:p>
            <a:endParaRPr lang="en-US" sz="2400" baseline="-25000" dirty="0">
              <a:solidFill>
                <a:srgbClr val="FFFFFF"/>
              </a:solidFill>
              <a:latin typeface="Helvetica"/>
              <a:cs typeface="Helvetica"/>
            </a:endParaRPr>
          </a:p>
          <a:p>
            <a:r>
              <a:rPr lang="en-US" sz="2400" dirty="0">
                <a:solidFill>
                  <a:srgbClr val="FFFFFF"/>
                </a:solidFill>
                <a:latin typeface="Helvetica"/>
                <a:cs typeface="Helvetica"/>
              </a:rPr>
              <a:t>E</a:t>
            </a:r>
            <a:r>
              <a:rPr lang="en-US" sz="2400" baseline="30000" dirty="0">
                <a:solidFill>
                  <a:srgbClr val="FFFFFF"/>
                </a:solidFill>
                <a:latin typeface="Helvetica"/>
                <a:cs typeface="Helvetica"/>
              </a:rPr>
              <a:t>T</a:t>
            </a:r>
            <a:r>
              <a:rPr lang="en-US" sz="2400" baseline="-25000" dirty="0">
                <a:solidFill>
                  <a:srgbClr val="FFFFFF"/>
                </a:solidFill>
                <a:latin typeface="Helvetica"/>
                <a:cs typeface="Helvetica"/>
              </a:rPr>
              <a:t>AB</a:t>
            </a:r>
            <a:r>
              <a:rPr lang="en-US" sz="2400" dirty="0">
                <a:solidFill>
                  <a:srgbClr val="FFFFFF"/>
                </a:solidFill>
                <a:latin typeface="Helvetica"/>
                <a:cs typeface="Helvetica"/>
              </a:rPr>
              <a:t>, E</a:t>
            </a:r>
            <a:r>
              <a:rPr lang="en-US" sz="2400" baseline="30000" dirty="0">
                <a:solidFill>
                  <a:srgbClr val="FFFFFF"/>
                </a:solidFill>
                <a:latin typeface="Helvetica"/>
                <a:cs typeface="Helvetica"/>
              </a:rPr>
              <a:t>T</a:t>
            </a:r>
            <a:r>
              <a:rPr lang="en-US" sz="2400" baseline="-25000" dirty="0">
                <a:solidFill>
                  <a:srgbClr val="FFFFFF"/>
                </a:solidFill>
                <a:latin typeface="Helvetica"/>
                <a:cs typeface="Helvetica"/>
              </a:rPr>
              <a:t>AC, </a:t>
            </a:r>
            <a:r>
              <a:rPr lang="en-US" sz="2400" dirty="0">
                <a:solidFill>
                  <a:srgbClr val="FFFFFF"/>
                </a:solidFill>
                <a:latin typeface="Helvetica"/>
                <a:cs typeface="Helvetica"/>
              </a:rPr>
              <a:t>T</a:t>
            </a:r>
            <a:r>
              <a:rPr lang="en-US" sz="2400" baseline="-25000" dirty="0">
                <a:solidFill>
                  <a:srgbClr val="FFFFFF"/>
                </a:solidFill>
                <a:latin typeface="Helvetica"/>
                <a:cs typeface="Helvetica"/>
              </a:rPr>
              <a:t>AB, </a:t>
            </a:r>
            <a:r>
              <a:rPr lang="en-US" sz="2400" dirty="0">
                <a:solidFill>
                  <a:srgbClr val="FFFFFF"/>
                </a:solidFill>
                <a:latin typeface="Helvetica"/>
                <a:cs typeface="Helvetica"/>
              </a:rPr>
              <a:t>T</a:t>
            </a:r>
            <a:r>
              <a:rPr lang="en-US" sz="2400" baseline="-25000" dirty="0">
                <a:solidFill>
                  <a:srgbClr val="FFFFFF"/>
                </a:solidFill>
                <a:latin typeface="Helvetica"/>
                <a:cs typeface="Helvetica"/>
              </a:rPr>
              <a:t>AC</a:t>
            </a:r>
            <a:r>
              <a:rPr lang="en-US" sz="2400" dirty="0">
                <a:solidFill>
                  <a:srgbClr val="FFFFFF"/>
                </a:solidFill>
                <a:latin typeface="Helvetica"/>
                <a:cs typeface="Helvetica"/>
              </a:rPr>
              <a:t>≥ 0 </a:t>
            </a:r>
          </a:p>
        </p:txBody>
      </p:sp>
      <p:pic>
        <p:nvPicPr>
          <p:cNvPr id="41" name="Picture 4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8591736">
            <a:off x="3943928" y="6321773"/>
            <a:ext cx="536224" cy="536224"/>
          </a:xfrm>
          <a:prstGeom prst="rect">
            <a:avLst/>
          </a:prstGeom>
        </p:spPr>
      </p:pic>
      <p:sp>
        <p:nvSpPr>
          <p:cNvPr id="3" name="Slide Number Placeholder 2"/>
          <p:cNvSpPr>
            <a:spLocks noGrp="1"/>
          </p:cNvSpPr>
          <p:nvPr>
            <p:ph type="sldNum" sz="quarter" idx="12"/>
          </p:nvPr>
        </p:nvSpPr>
        <p:spPr/>
        <p:txBody>
          <a:bodyPr/>
          <a:lstStyle/>
          <a:p>
            <a:fld id="{208D4FBB-8E65-7B4D-B837-2856490BFAE4}" type="slidenum">
              <a:rPr lang="en-US" smtClean="0"/>
              <a:t>17</a:t>
            </a:fld>
            <a:endParaRPr lang="en-US"/>
          </a:p>
        </p:txBody>
      </p:sp>
      <p:graphicFrame>
        <p:nvGraphicFramePr>
          <p:cNvPr id="43" name="Table 42"/>
          <p:cNvGraphicFramePr>
            <a:graphicFrameLocks noGrp="1"/>
          </p:cNvGraphicFramePr>
          <p:nvPr>
            <p:extLst/>
          </p:nvPr>
        </p:nvGraphicFramePr>
        <p:xfrm>
          <a:off x="0" y="0"/>
          <a:ext cx="9144000" cy="37084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370840">
                <a:tc>
                  <a:txBody>
                    <a:bodyPr/>
                    <a:lstStyle/>
                    <a:p>
                      <a:pPr algn="ctr"/>
                      <a:r>
                        <a:rPr lang="en-US" dirty="0">
                          <a:latin typeface="Helvetica" charset="0"/>
                          <a:ea typeface="Helvetica" charset="0"/>
                          <a:cs typeface="Helvetica" charset="0"/>
                        </a:rPr>
                        <a:t>TEMPORAL</a:t>
                      </a:r>
                    </a:p>
                  </a:txBody>
                  <a:tcPr>
                    <a:lnL w="12700" cmpd="sng">
                      <a:noFill/>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pPr algn="ctr"/>
                      <a:r>
                        <a:rPr lang="en-US" dirty="0">
                          <a:latin typeface="Helvetica" charset="0"/>
                          <a:ea typeface="Helvetica" charset="0"/>
                          <a:cs typeface="Helvetica" charset="0"/>
                        </a:rPr>
                        <a:t>ROTATIONAL</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7748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06109E-7 -2.81517E-6 L 0.063 -0.11242 " pathEditMode="relative" rAng="0" ptsTypes="AA">
                                      <p:cBhvr>
                                        <p:cTn id="6" dur="500" fill="hold"/>
                                        <p:tgtEl>
                                          <p:spTgt spid="41"/>
                                        </p:tgtEl>
                                        <p:attrNameLst>
                                          <p:attrName>ppt_x</p:attrName>
                                          <p:attrName>ppt_y</p:attrName>
                                        </p:attrNameLst>
                                      </p:cBhvr>
                                      <p:rCtr x="3141" y="-5621"/>
                                    </p:animMotion>
                                  </p:childTnLst>
                                </p:cTn>
                              </p:par>
                            </p:childTnLst>
                          </p:cTn>
                        </p:par>
                        <p:par>
                          <p:cTn id="7" fill="hold">
                            <p:stCondLst>
                              <p:cond delay="500"/>
                            </p:stCondLst>
                            <p:childTnLst>
                              <p:par>
                                <p:cTn id="8" presetID="0" presetClass="entr" presetSubtype="0" fill="hold" nodeType="afterEffect">
                                  <p:stCondLst>
                                    <p:cond delay="0"/>
                                  </p:stCondLst>
                                  <p:childTnLst>
                                    <p:set>
                                      <p:cBhvr>
                                        <p:cTn id="9" dur="1" fill="hold">
                                          <p:stCondLst>
                                            <p:cond delay="0"/>
                                          </p:stCondLst>
                                        </p:cTn>
                                        <p:tgtEl>
                                          <p:spTgt spid="41"/>
                                        </p:tgtEl>
                                        <p:attrNameLst>
                                          <p:attrName>style.visibility</p:attrName>
                                        </p:attrNameLst>
                                      </p:cBhvr>
                                      <p:to>
                                        <p:strVal val="visible"/>
                                      </p:to>
                                    </p:set>
                                    <p:animRot by="-1200000">
                                      <p:cBhvr>
                                        <p:cTn id="10" dur="500" fill="hold">
                                          <p:stCondLst>
                                            <p:cond delay="0"/>
                                          </p:stCondLst>
                                        </p:cTn>
                                        <p:tgtEl>
                                          <p:spTgt spid="41"/>
                                        </p:tgtEl>
                                        <p:attrNameLst>
                                          <p:attrName>r</p:attrName>
                                        </p:attrNameLst>
                                      </p:cBhvr>
                                    </p:animRot>
                                  </p:childTnLst>
                                </p:cTn>
                              </p:par>
                            </p:childTnLst>
                          </p:cTn>
                        </p:par>
                        <p:par>
                          <p:cTn id="11" fill="hold">
                            <p:stCondLst>
                              <p:cond delay="1000"/>
                            </p:stCondLst>
                            <p:childTnLst>
                              <p:par>
                                <p:cTn id="12" presetID="0" presetClass="path" presetSubtype="0" accel="50000" decel="50000" fill="hold" nodeType="afterEffect">
                                  <p:stCondLst>
                                    <p:cond delay="0"/>
                                  </p:stCondLst>
                                  <p:childTnLst>
                                    <p:animMotion origin="layout" path="M 0.063 -0.11242 L 0.08591 -0.32038 " pathEditMode="relative" ptsTypes="AA">
                                      <p:cBhvr>
                                        <p:cTn id="13" dur="500" fill="hold"/>
                                        <p:tgtEl>
                                          <p:spTgt spid="41"/>
                                        </p:tgtEl>
                                        <p:attrNameLst>
                                          <p:attrName>ppt_x</p:attrName>
                                          <p:attrName>ppt_y</p:attrName>
                                        </p:attrNameLst>
                                      </p:cBhvr>
                                    </p:animMotion>
                                  </p:childTnLst>
                                </p:cTn>
                              </p:par>
                            </p:childTnLst>
                          </p:cTn>
                        </p:par>
                        <p:par>
                          <p:cTn id="14" fill="hold">
                            <p:stCondLst>
                              <p:cond delay="1500"/>
                            </p:stCondLst>
                            <p:childTnLst>
                              <p:par>
                                <p:cTn id="15" presetID="0" presetClass="entr" presetSubtype="0" fill="hold" nodeType="afterEffect">
                                  <p:stCondLst>
                                    <p:cond delay="0"/>
                                  </p:stCondLst>
                                  <p:childTnLst>
                                    <p:set>
                                      <p:cBhvr>
                                        <p:cTn id="16" dur="1" fill="hold">
                                          <p:stCondLst>
                                            <p:cond delay="0"/>
                                          </p:stCondLst>
                                        </p:cTn>
                                        <p:tgtEl>
                                          <p:spTgt spid="41"/>
                                        </p:tgtEl>
                                        <p:attrNameLst>
                                          <p:attrName>style.visibility</p:attrName>
                                        </p:attrNameLst>
                                      </p:cBhvr>
                                      <p:to>
                                        <p:strVal val="visible"/>
                                      </p:to>
                                    </p:set>
                                    <p:animRot by="-3600000">
                                      <p:cBhvr>
                                        <p:cTn id="17" dur="500" fill="hold">
                                          <p:stCondLst>
                                            <p:cond delay="0"/>
                                          </p:stCondLst>
                                        </p:cTn>
                                        <p:tgtEl>
                                          <p:spTgt spid="41"/>
                                        </p:tgtEl>
                                        <p:attrNameLst>
                                          <p:attrName>r</p:attrName>
                                        </p:attrNameLst>
                                      </p:cBhvr>
                                    </p:animRot>
                                  </p:childTnLst>
                                </p:cTn>
                              </p:par>
                            </p:childTnLst>
                          </p:cTn>
                        </p:par>
                        <p:par>
                          <p:cTn id="18" fill="hold">
                            <p:stCondLst>
                              <p:cond delay="2000"/>
                            </p:stCondLst>
                            <p:childTnLst>
                              <p:par>
                                <p:cTn id="19" presetID="0" presetClass="path" presetSubtype="0" accel="50000" decel="50000" fill="hold" nodeType="afterEffect">
                                  <p:stCondLst>
                                    <p:cond delay="0"/>
                                  </p:stCondLst>
                                  <p:childTnLst>
                                    <p:animMotion origin="layout" path="M 0.08591 -0.32038 L -4.06109E-7 -0.4365 " pathEditMode="relative" rAng="0" ptsTypes="AA">
                                      <p:cBhvr>
                                        <p:cTn id="20" dur="500" fill="hold"/>
                                        <p:tgtEl>
                                          <p:spTgt spid="41"/>
                                        </p:tgtEl>
                                        <p:attrNameLst>
                                          <p:attrName>ppt_x</p:attrName>
                                          <p:attrName>ppt_y</p:attrName>
                                        </p:attrNameLst>
                                      </p:cBhvr>
                                      <p:rCtr x="-4304" y="-5806"/>
                                    </p:animMotion>
                                  </p:childTnLst>
                                </p:cTn>
                              </p:par>
                            </p:childTnLst>
                          </p:cTn>
                        </p:par>
                        <p:par>
                          <p:cTn id="21" fill="hold">
                            <p:stCondLst>
                              <p:cond delay="2500"/>
                            </p:stCondLst>
                            <p:childTnLst>
                              <p:par>
                                <p:cTn id="22" presetID="0" presetClass="entr" presetSubtype="0"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Rot by="2400000">
                                      <p:cBhvr>
                                        <p:cTn id="24" dur="500" fill="hold">
                                          <p:stCondLst>
                                            <p:cond delay="0"/>
                                          </p:stCondLst>
                                        </p:cTn>
                                        <p:tgtEl>
                                          <p:spTgt spid="41"/>
                                        </p:tgtEl>
                                        <p:attrNameLst>
                                          <p:attrName>r</p:attrName>
                                        </p:attrNameLst>
                                      </p:cBhvr>
                                    </p:animRot>
                                  </p:childTnLst>
                                </p:cTn>
                              </p:par>
                            </p:childTnLst>
                          </p:cTn>
                        </p:par>
                        <p:par>
                          <p:cTn id="25" fill="hold">
                            <p:stCondLst>
                              <p:cond delay="3000"/>
                            </p:stCondLst>
                            <p:childTnLst>
                              <p:par>
                                <p:cTn id="26" presetID="0" presetClass="path" presetSubtype="0" accel="50000" decel="50000" fill="hold" nodeType="afterEffect">
                                  <p:stCondLst>
                                    <p:cond delay="0"/>
                                  </p:stCondLst>
                                  <p:childTnLst>
                                    <p:animMotion origin="layout" path="M -4.06109E-7 -0.4365 L 0.03159 -0.64122 " pathEditMode="relative" rAng="0" ptsTypes="AA">
                                      <p:cBhvr>
                                        <p:cTn id="27" dur="500" fill="hold"/>
                                        <p:tgtEl>
                                          <p:spTgt spid="41"/>
                                        </p:tgtEl>
                                        <p:attrNameLst>
                                          <p:attrName>ppt_x</p:attrName>
                                          <p:attrName>ppt_y</p:attrName>
                                        </p:attrNameLst>
                                      </p:cBhvr>
                                      <p:rCtr x="1579" y="-10248"/>
                                    </p:animMotion>
                                  </p:childTnLst>
                                </p:cTn>
                              </p:par>
                            </p:childTnLst>
                          </p:cTn>
                        </p:par>
                        <p:par>
                          <p:cTn id="28" fill="hold">
                            <p:stCondLst>
                              <p:cond delay="3500"/>
                            </p:stCondLst>
                            <p:childTnLst>
                              <p:par>
                                <p:cTn id="29" presetID="0" presetClass="entr" presetSubtype="0"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Rot by="-5400000">
                                      <p:cBhvr>
                                        <p:cTn id="31" dur="500" fill="hold">
                                          <p:stCondLst>
                                            <p:cond delay="0"/>
                                          </p:stCondLst>
                                        </p:cTn>
                                        <p:tgtEl>
                                          <p:spTgt spid="41"/>
                                        </p:tgtEl>
                                        <p:attrNameLst>
                                          <p:attrName>r</p:attrName>
                                        </p:attrNameLst>
                                      </p:cBhvr>
                                    </p:animRot>
                                  </p:childTnLst>
                                </p:cTn>
                              </p:par>
                            </p:childTnLst>
                          </p:cTn>
                        </p:par>
                        <p:par>
                          <p:cTn id="32" fill="hold">
                            <p:stCondLst>
                              <p:cond delay="4000"/>
                            </p:stCondLst>
                            <p:childTnLst>
                              <p:par>
                                <p:cTn id="33" presetID="0" presetClass="path" presetSubtype="0" accel="50000" decel="50000" fill="hold" nodeType="afterEffect">
                                  <p:stCondLst>
                                    <p:cond delay="0"/>
                                  </p:stCondLst>
                                  <p:childTnLst>
                                    <p:animMotion origin="layout" path="M 0.03159 -0.64122 L -0.30094 -0.69049 " pathEditMode="relative" ptsTypes="AA">
                                      <p:cBhvr>
                                        <p:cTn id="34" dur="500" fill="hold"/>
                                        <p:tgtEl>
                                          <p:spTgt spid="41"/>
                                        </p:tgtEl>
                                        <p:attrNameLst>
                                          <p:attrName>ppt_x</p:attrName>
                                          <p:attrName>ppt_y</p:attrName>
                                        </p:attrNameLst>
                                      </p:cBhvr>
                                    </p:animMotion>
                                  </p:childTnLst>
                                </p:cTn>
                              </p:par>
                            </p:childTnLst>
                          </p:cTn>
                        </p:par>
                        <p:par>
                          <p:cTn id="35" fill="hold">
                            <p:stCondLst>
                              <p:cond delay="4500"/>
                            </p:stCondLst>
                            <p:childTnLst>
                              <p:par>
                                <p:cTn id="36" presetID="1" presetClass="entr" presetSubtype="0" fill="hold" grpId="0" nodeType="afterEffect">
                                  <p:stCondLst>
                                    <p:cond delay="0"/>
                                  </p:stCondLst>
                                  <p:childTnLst>
                                    <p:set>
                                      <p:cBhvr>
                                        <p:cTn id="37" dur="1" fill="hold">
                                          <p:stCondLst>
                                            <p:cond delay="0"/>
                                          </p:stCondLst>
                                        </p:cTn>
                                        <p:tgtEl>
                                          <p:spTgt spid="4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0" presetClass="entr" presetSubtype="0" fill="hold"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500"/>
                                        <p:tgtEl>
                                          <p:spTgt spid="54"/>
                                        </p:tgtEl>
                                      </p:cBhvr>
                                    </p:animEffect>
                                  </p:childTnLst>
                                </p:cTn>
                              </p:par>
                              <p:par>
                                <p:cTn id="45" presetID="10" presetClass="entr" presetSubtype="0"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500"/>
                                        <p:tgtEl>
                                          <p:spTgt spid="51"/>
                                        </p:tgtEl>
                                      </p:cBhvr>
                                    </p:animEffect>
                                  </p:childTnLst>
                                </p:cTn>
                              </p:par>
                              <p:par>
                                <p:cTn id="48" presetID="10" presetClass="entr" presetSubtype="0"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grpId="0" nodeType="after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grpId="0" nodeType="after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grpId="0" nodeType="afterEffect">
                                  <p:stCondLst>
                                    <p:cond delay="0"/>
                                  </p:stCondLst>
                                  <p:childTnLst>
                                    <p:set>
                                      <p:cBhvr>
                                        <p:cTn id="63" dur="1" fill="hold">
                                          <p:stCondLst>
                                            <p:cond delay="0"/>
                                          </p:stCondLst>
                                        </p:cTn>
                                        <p:tgtEl>
                                          <p:spTgt spid="39"/>
                                        </p:tgtEl>
                                        <p:attrNameLst>
                                          <p:attrName>style.visibility</p:attrName>
                                        </p:attrNameLst>
                                      </p:cBhvr>
                                      <p:to>
                                        <p:strVal val="visible"/>
                                      </p:to>
                                    </p:set>
                                  </p:childTnLst>
                                </p:cTn>
                              </p:par>
                              <p:par>
                                <p:cTn id="64" presetID="10" presetClass="entr" presetSubtype="0"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500"/>
                                        <p:tgtEl>
                                          <p:spTgt spid="4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fade">
                                      <p:cBhvr>
                                        <p:cTn id="7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36" grpId="0" animBg="1"/>
      <p:bldP spid="37" grpId="0" animBg="1"/>
      <p:bldP spid="38" grpId="0" animBg="1"/>
      <p:bldP spid="39" grpId="0" animBg="1"/>
      <p:bldP spid="40" grpId="0"/>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0696" y="274638"/>
            <a:ext cx="8783406" cy="1143000"/>
          </a:xfrm>
        </p:spPr>
        <p:txBody>
          <a:bodyPr>
            <a:normAutofit/>
          </a:bodyPr>
          <a:lstStyle/>
          <a:p>
            <a:r>
              <a:rPr lang="en-US" dirty="0">
                <a:latin typeface="Helvetica"/>
                <a:cs typeface="Helvetica"/>
              </a:rPr>
              <a:t>Solving for Typical Time</a:t>
            </a:r>
          </a:p>
        </p:txBody>
      </p:sp>
      <p:pic>
        <p:nvPicPr>
          <p:cNvPr id="3" name="Picture 2" descr="Picture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57967" y="1536171"/>
            <a:ext cx="4693920" cy="4102608"/>
          </a:xfrm>
          <a:prstGeom prst="rect">
            <a:avLst/>
          </a:prstGeom>
        </p:spPr>
      </p:pic>
      <p:sp>
        <p:nvSpPr>
          <p:cNvPr id="2" name="Slide Number Placeholder 1"/>
          <p:cNvSpPr>
            <a:spLocks noGrp="1"/>
          </p:cNvSpPr>
          <p:nvPr>
            <p:ph type="sldNum" sz="quarter" idx="12"/>
          </p:nvPr>
        </p:nvSpPr>
        <p:spPr/>
        <p:txBody>
          <a:bodyPr/>
          <a:lstStyle/>
          <a:p>
            <a:fld id="{208D4FBB-8E65-7B4D-B837-2856490BFAE4}" type="slidenum">
              <a:rPr lang="en-US" smtClean="0"/>
              <a:t>18</a:t>
            </a:fld>
            <a:endParaRPr lang="en-US"/>
          </a:p>
        </p:txBody>
      </p:sp>
      <p:graphicFrame>
        <p:nvGraphicFramePr>
          <p:cNvPr id="6" name="Table 5"/>
          <p:cNvGraphicFramePr>
            <a:graphicFrameLocks noGrp="1"/>
          </p:cNvGraphicFramePr>
          <p:nvPr>
            <p:extLst/>
          </p:nvPr>
        </p:nvGraphicFramePr>
        <p:xfrm>
          <a:off x="0" y="0"/>
          <a:ext cx="9144000" cy="37084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370840">
                <a:tc>
                  <a:txBody>
                    <a:bodyPr/>
                    <a:lstStyle/>
                    <a:p>
                      <a:pPr algn="ctr"/>
                      <a:r>
                        <a:rPr lang="en-US" dirty="0">
                          <a:latin typeface="Helvetica" charset="0"/>
                          <a:ea typeface="Helvetica" charset="0"/>
                          <a:cs typeface="Helvetica" charset="0"/>
                        </a:rPr>
                        <a:t>TEMPORAL</a:t>
                      </a:r>
                    </a:p>
                  </a:txBody>
                  <a:tcPr>
                    <a:lnL w="12700" cmpd="sng">
                      <a:noFill/>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pPr algn="ctr"/>
                      <a:r>
                        <a:rPr lang="en-US" dirty="0">
                          <a:latin typeface="Helvetica" charset="0"/>
                          <a:ea typeface="Helvetica" charset="0"/>
                          <a:cs typeface="Helvetica" charset="0"/>
                        </a:rPr>
                        <a:t>ROTATIONAL</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3178088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a:off x="3697752" y="2651698"/>
            <a:ext cx="0" cy="4206302"/>
          </a:xfrm>
          <a:prstGeom prst="line">
            <a:avLst/>
          </a:prstGeom>
          <a:ln w="762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74" name="Group 73"/>
          <p:cNvGrpSpPr/>
          <p:nvPr/>
        </p:nvGrpSpPr>
        <p:grpSpPr>
          <a:xfrm>
            <a:off x="2312656" y="3265523"/>
            <a:ext cx="4453159" cy="3579699"/>
            <a:chOff x="2353177" y="3252184"/>
            <a:chExt cx="4472856" cy="3595532"/>
          </a:xfrm>
        </p:grpSpPr>
        <p:sp>
          <p:nvSpPr>
            <p:cNvPr id="60" name="Oval 59"/>
            <p:cNvSpPr/>
            <p:nvPr/>
          </p:nvSpPr>
          <p:spPr>
            <a:xfrm>
              <a:off x="3230501" y="3252184"/>
              <a:ext cx="3595532" cy="3595532"/>
            </a:xfrm>
            <a:prstGeom prst="ellipse">
              <a:avLst/>
            </a:prstGeom>
            <a:noFill/>
            <a:ln w="38100" cmpd="sng">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lumMod val="65000"/>
                  </a:schemeClr>
                </a:solidFill>
              </a:endParaRPr>
            </a:p>
          </p:txBody>
        </p:sp>
        <p:cxnSp>
          <p:nvCxnSpPr>
            <p:cNvPr id="69" name="Straight Arrow Connector 68"/>
            <p:cNvCxnSpPr/>
            <p:nvPr/>
          </p:nvCxnSpPr>
          <p:spPr>
            <a:xfrm flipH="1" flipV="1">
              <a:off x="3395529" y="4243215"/>
              <a:ext cx="469922" cy="272860"/>
            </a:xfrm>
            <a:prstGeom prst="straightConnector1">
              <a:avLst/>
            </a:prstGeom>
            <a:ln w="38100" cmpd="sng">
              <a:solidFill>
                <a:schemeClr val="tx1"/>
              </a:solidFill>
              <a:headEnd type="arrow"/>
              <a:tailEnd type="arrow"/>
            </a:ln>
          </p:spPr>
          <p:style>
            <a:lnRef idx="2">
              <a:schemeClr val="dk1">
                <a:shade val="50000"/>
              </a:schemeClr>
            </a:lnRef>
            <a:fillRef idx="1">
              <a:schemeClr val="dk1"/>
            </a:fillRef>
            <a:effectRef idx="0">
              <a:schemeClr val="dk1"/>
            </a:effectRef>
            <a:fontRef idx="minor">
              <a:schemeClr val="lt1"/>
            </a:fontRef>
          </p:style>
        </p:cxnSp>
        <p:sp>
          <p:nvSpPr>
            <p:cNvPr id="72" name="Rounded Rectangular Callout 71"/>
            <p:cNvSpPr/>
            <p:nvPr/>
          </p:nvSpPr>
          <p:spPr>
            <a:xfrm>
              <a:off x="2353177" y="4416446"/>
              <a:ext cx="877324" cy="612648"/>
            </a:xfrm>
            <a:prstGeom prst="wedgeRoundRectCallout">
              <a:avLst>
                <a:gd name="adj1" fmla="val 82312"/>
                <a:gd name="adj2" fmla="val -52918"/>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E</a:t>
              </a:r>
              <a:r>
                <a:rPr lang="en-US" b="1" i="1" baseline="-25000" dirty="0"/>
                <a:t>AB</a:t>
              </a:r>
            </a:p>
          </p:txBody>
        </p:sp>
      </p:grpSp>
      <p:sp>
        <p:nvSpPr>
          <p:cNvPr id="26" name="Title 1"/>
          <p:cNvSpPr>
            <a:spLocks noGrp="1"/>
          </p:cNvSpPr>
          <p:nvPr>
            <p:ph type="title"/>
          </p:nvPr>
        </p:nvSpPr>
        <p:spPr/>
        <p:txBody>
          <a:bodyPr>
            <a:noAutofit/>
          </a:bodyPr>
          <a:lstStyle/>
          <a:p>
            <a:r>
              <a:rPr lang="en-US" sz="4000" dirty="0">
                <a:latin typeface="Helvetica"/>
                <a:cs typeface="Helvetica"/>
              </a:rPr>
              <a:t>Using temporal Relationships</a:t>
            </a:r>
          </a:p>
        </p:txBody>
      </p:sp>
      <p:cxnSp>
        <p:nvCxnSpPr>
          <p:cNvPr id="27" name="Straight Connector 26"/>
          <p:cNvCxnSpPr/>
          <p:nvPr/>
        </p:nvCxnSpPr>
        <p:spPr>
          <a:xfrm flipV="1">
            <a:off x="0" y="1492334"/>
            <a:ext cx="9144000" cy="1"/>
          </a:xfrm>
          <a:prstGeom prst="line">
            <a:avLst/>
          </a:prstGeom>
          <a:ln w="762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0" y="2651695"/>
            <a:ext cx="3697752" cy="3"/>
          </a:xfrm>
          <a:prstGeom prst="line">
            <a:avLst/>
          </a:prstGeom>
          <a:ln w="762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5539626" y="2651696"/>
            <a:ext cx="3604374" cy="2"/>
          </a:xfrm>
          <a:prstGeom prst="line">
            <a:avLst/>
          </a:prstGeom>
          <a:ln w="762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539626" y="2651695"/>
            <a:ext cx="0" cy="4206302"/>
          </a:xfrm>
          <a:prstGeom prst="line">
            <a:avLst/>
          </a:prstGeom>
          <a:ln w="762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773405" y="1246158"/>
            <a:ext cx="492353" cy="492353"/>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E</a:t>
            </a:r>
          </a:p>
        </p:txBody>
      </p:sp>
      <p:sp>
        <p:nvSpPr>
          <p:cNvPr id="33" name="Oval 32"/>
          <p:cNvSpPr/>
          <p:nvPr/>
        </p:nvSpPr>
        <p:spPr>
          <a:xfrm>
            <a:off x="6876505" y="1246158"/>
            <a:ext cx="492353" cy="492353"/>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D</a:t>
            </a:r>
          </a:p>
        </p:txBody>
      </p:sp>
      <p:sp>
        <p:nvSpPr>
          <p:cNvPr id="34" name="Oval 33"/>
          <p:cNvSpPr/>
          <p:nvPr/>
        </p:nvSpPr>
        <p:spPr>
          <a:xfrm>
            <a:off x="3451575" y="2778432"/>
            <a:ext cx="492353" cy="492353"/>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C</a:t>
            </a:r>
          </a:p>
        </p:txBody>
      </p:sp>
      <p:sp>
        <p:nvSpPr>
          <p:cNvPr id="36" name="Oval 35"/>
          <p:cNvSpPr/>
          <p:nvPr/>
        </p:nvSpPr>
        <p:spPr>
          <a:xfrm>
            <a:off x="5293449" y="4832434"/>
            <a:ext cx="492353" cy="492353"/>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A</a:t>
            </a:r>
          </a:p>
        </p:txBody>
      </p:sp>
      <p:sp>
        <p:nvSpPr>
          <p:cNvPr id="37" name="Freeform 36"/>
          <p:cNvSpPr/>
          <p:nvPr/>
        </p:nvSpPr>
        <p:spPr>
          <a:xfrm>
            <a:off x="1265758" y="1738512"/>
            <a:ext cx="3762509" cy="4908396"/>
          </a:xfrm>
          <a:custGeom>
            <a:avLst/>
            <a:gdLst>
              <a:gd name="connsiteX0" fmla="*/ 2526676 w 3406871"/>
              <a:gd name="connsiteY0" fmla="*/ 4809551 h 4809551"/>
              <a:gd name="connsiteX1" fmla="*/ 3175235 w 3406871"/>
              <a:gd name="connsiteY1" fmla="*/ 4025972 h 4809551"/>
              <a:gd name="connsiteX2" fmla="*/ 3377910 w 3406871"/>
              <a:gd name="connsiteY2" fmla="*/ 2593915 h 4809551"/>
              <a:gd name="connsiteX3" fmla="*/ 2607746 w 3406871"/>
              <a:gd name="connsiteY3" fmla="*/ 1756297 h 4809551"/>
              <a:gd name="connsiteX4" fmla="*/ 2932025 w 3406871"/>
              <a:gd name="connsiteY4" fmla="*/ 364770 h 4809551"/>
              <a:gd name="connsiteX5" fmla="*/ 0 w 3406871"/>
              <a:gd name="connsiteY5" fmla="*/ 0 h 480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6871" h="4809551">
                <a:moveTo>
                  <a:pt x="2526676" y="4809551"/>
                </a:moveTo>
                <a:cubicBezTo>
                  <a:pt x="2780019" y="4602398"/>
                  <a:pt x="3033363" y="4395245"/>
                  <a:pt x="3175235" y="4025972"/>
                </a:cubicBezTo>
                <a:cubicBezTo>
                  <a:pt x="3317107" y="3656699"/>
                  <a:pt x="3472491" y="2972194"/>
                  <a:pt x="3377910" y="2593915"/>
                </a:cubicBezTo>
                <a:cubicBezTo>
                  <a:pt x="3283329" y="2215636"/>
                  <a:pt x="2682060" y="2127821"/>
                  <a:pt x="2607746" y="1756297"/>
                </a:cubicBezTo>
                <a:cubicBezTo>
                  <a:pt x="2533432" y="1384773"/>
                  <a:pt x="3366649" y="657486"/>
                  <a:pt x="2932025" y="364770"/>
                </a:cubicBezTo>
                <a:cubicBezTo>
                  <a:pt x="2497401" y="72054"/>
                  <a:pt x="445884" y="78808"/>
                  <a:pt x="0" y="0"/>
                </a:cubicBezTo>
              </a:path>
            </a:pathLst>
          </a:custGeom>
          <a:noFill/>
          <a:ln>
            <a:solidFill>
              <a:schemeClr val="bg1">
                <a:lumMod val="50000"/>
              </a:schemeClr>
            </a:solidFill>
            <a:prstDash val="sysDash"/>
          </a:ln>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nvGrpSpPr>
          <p:cNvPr id="73" name="Group 72"/>
          <p:cNvGrpSpPr/>
          <p:nvPr/>
        </p:nvGrpSpPr>
        <p:grpSpPr>
          <a:xfrm>
            <a:off x="3087277" y="3768114"/>
            <a:ext cx="3147556" cy="2564125"/>
            <a:chOff x="2890758" y="3609474"/>
            <a:chExt cx="3606514" cy="2938011"/>
          </a:xfrm>
        </p:grpSpPr>
        <p:sp>
          <p:nvSpPr>
            <p:cNvPr id="49" name="Oval 48"/>
            <p:cNvSpPr/>
            <p:nvPr/>
          </p:nvSpPr>
          <p:spPr>
            <a:xfrm>
              <a:off x="3559261" y="3609474"/>
              <a:ext cx="2938011" cy="2938011"/>
            </a:xfrm>
            <a:prstGeom prst="ellipse">
              <a:avLst/>
            </a:prstGeom>
            <a:noFill/>
            <a:ln w="19050" cmpd="sng">
              <a:solidFill>
                <a:schemeClr val="tx1"/>
              </a:solidFill>
              <a:prstDash val="sys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noFill/>
              </a:endParaRPr>
            </a:p>
          </p:txBody>
        </p:sp>
        <p:cxnSp>
          <p:nvCxnSpPr>
            <p:cNvPr id="53" name="Straight Arrow Connector 52"/>
            <p:cNvCxnSpPr/>
            <p:nvPr/>
          </p:nvCxnSpPr>
          <p:spPr>
            <a:xfrm flipH="1" flipV="1">
              <a:off x="3693243" y="4436848"/>
              <a:ext cx="1300465" cy="703954"/>
            </a:xfrm>
            <a:prstGeom prst="straightConnector1">
              <a:avLst/>
            </a:prstGeom>
            <a:ln w="38100" cmpd="sng">
              <a:solidFill>
                <a:schemeClr val="tx1"/>
              </a:solidFill>
              <a:tailEnd type="arrow"/>
            </a:ln>
          </p:spPr>
          <p:style>
            <a:lnRef idx="2">
              <a:schemeClr val="dk1">
                <a:shade val="50000"/>
              </a:schemeClr>
            </a:lnRef>
            <a:fillRef idx="1">
              <a:schemeClr val="dk1"/>
            </a:fillRef>
            <a:effectRef idx="0">
              <a:schemeClr val="dk1"/>
            </a:effectRef>
            <a:fontRef idx="minor">
              <a:schemeClr val="lt1"/>
            </a:fontRef>
          </p:style>
        </p:cxnSp>
        <p:sp>
          <p:nvSpPr>
            <p:cNvPr id="59" name="Rounded Rectangular Callout 58"/>
            <p:cNvSpPr/>
            <p:nvPr/>
          </p:nvSpPr>
          <p:spPr>
            <a:xfrm>
              <a:off x="2890758" y="5045252"/>
              <a:ext cx="1620774" cy="612648"/>
            </a:xfrm>
            <a:prstGeom prst="wedgeRoundRectCallout">
              <a:avLst>
                <a:gd name="adj1" fmla="val 47909"/>
                <a:gd name="adj2" fmla="val -81795"/>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T</a:t>
              </a:r>
              <a:r>
                <a:rPr lang="en-US" b="1" i="1" baseline="-25000" dirty="0"/>
                <a:t>CURRENT</a:t>
              </a:r>
              <a:r>
                <a:rPr lang="en-US" b="1" i="1" dirty="0"/>
                <a:t> - T</a:t>
              </a:r>
              <a:r>
                <a:rPr lang="en-US" b="1" i="1" baseline="-25000" dirty="0"/>
                <a:t>A</a:t>
              </a:r>
            </a:p>
          </p:txBody>
        </p:sp>
      </p:grpSp>
      <p:sp>
        <p:nvSpPr>
          <p:cNvPr id="41" name="Rounded Rectangular Callout 40"/>
          <p:cNvSpPr/>
          <p:nvPr/>
        </p:nvSpPr>
        <p:spPr>
          <a:xfrm>
            <a:off x="5191679" y="5573639"/>
            <a:ext cx="935514" cy="612648"/>
          </a:xfrm>
          <a:prstGeom prst="wedgeRoundRectCallout">
            <a:avLst>
              <a:gd name="adj1" fmla="val -62946"/>
              <a:gd name="adj2" fmla="val -99999"/>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T=T</a:t>
            </a:r>
            <a:r>
              <a:rPr lang="en-US" b="1" i="1" baseline="-25000" dirty="0"/>
              <a:t>A</a:t>
            </a:r>
            <a:endParaRPr lang="en-US" b="1" i="1" dirty="0"/>
          </a:p>
        </p:txBody>
      </p:sp>
      <p:sp>
        <p:nvSpPr>
          <p:cNvPr id="48" name="Rounded Rectangular Callout 47"/>
          <p:cNvSpPr/>
          <p:nvPr/>
        </p:nvSpPr>
        <p:spPr>
          <a:xfrm>
            <a:off x="4768655" y="2539800"/>
            <a:ext cx="1308775" cy="612648"/>
          </a:xfrm>
          <a:prstGeom prst="wedgeRoundRectCallout">
            <a:avLst>
              <a:gd name="adj1" fmla="val -65756"/>
              <a:gd name="adj2" fmla="val 125495"/>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T=T</a:t>
            </a:r>
            <a:r>
              <a:rPr lang="en-US" b="1" i="1" baseline="-25000" dirty="0"/>
              <a:t>CURRENT</a:t>
            </a:r>
            <a:endParaRPr lang="en-US" b="1" i="1" dirty="0"/>
          </a:p>
        </p:txBody>
      </p:sp>
      <p:sp>
        <p:nvSpPr>
          <p:cNvPr id="35" name="Oval 34"/>
          <p:cNvSpPr/>
          <p:nvPr/>
        </p:nvSpPr>
        <p:spPr>
          <a:xfrm>
            <a:off x="5293449" y="3189125"/>
            <a:ext cx="492353" cy="492353"/>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B</a:t>
            </a:r>
          </a:p>
        </p:txBody>
      </p:sp>
      <p:pic>
        <p:nvPicPr>
          <p:cNvPr id="39" name="Picture 3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77214" y="4945264"/>
            <a:ext cx="414465" cy="396384"/>
          </a:xfrm>
          <a:prstGeom prst="rect">
            <a:avLst/>
          </a:prstGeom>
        </p:spPr>
      </p:pic>
      <p:pic>
        <p:nvPicPr>
          <p:cNvPr id="86" name="Picture 8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73424" y="6367930"/>
            <a:ext cx="414465" cy="396384"/>
          </a:xfrm>
          <a:prstGeom prst="rect">
            <a:avLst/>
          </a:prstGeom>
        </p:spPr>
      </p:pic>
      <p:sp>
        <p:nvSpPr>
          <p:cNvPr id="87" name="TextBox 86"/>
          <p:cNvSpPr txBox="1"/>
          <p:nvPr/>
        </p:nvSpPr>
        <p:spPr>
          <a:xfrm>
            <a:off x="7440914" y="6251988"/>
            <a:ext cx="1981378" cy="646331"/>
          </a:xfrm>
          <a:prstGeom prst="rect">
            <a:avLst/>
          </a:prstGeom>
          <a:noFill/>
        </p:spPr>
        <p:txBody>
          <a:bodyPr wrap="square" rtlCol="0">
            <a:spAutoFit/>
          </a:bodyPr>
          <a:lstStyle/>
          <a:p>
            <a:r>
              <a:rPr lang="en-US" b="1" dirty="0"/>
              <a:t>Time when the object is viewed</a:t>
            </a:r>
          </a:p>
        </p:txBody>
      </p:sp>
      <p:pic>
        <p:nvPicPr>
          <p:cNvPr id="43"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3836661">
            <a:off x="4230832" y="3620036"/>
            <a:ext cx="536224" cy="536224"/>
          </a:xfrm>
          <a:prstGeom prst="rect">
            <a:avLst/>
          </a:prstGeom>
        </p:spPr>
      </p:pic>
      <p:sp>
        <p:nvSpPr>
          <p:cNvPr id="75" name="Content Placeholder 2"/>
          <p:cNvSpPr>
            <a:spLocks noGrp="1"/>
          </p:cNvSpPr>
          <p:nvPr>
            <p:ph idx="1"/>
          </p:nvPr>
        </p:nvSpPr>
        <p:spPr>
          <a:xfrm>
            <a:off x="0" y="6096778"/>
            <a:ext cx="3971159" cy="785592"/>
          </a:xfrm>
          <a:solidFill>
            <a:schemeClr val="accent3"/>
          </a:solidFill>
        </p:spPr>
        <p:txBody>
          <a:bodyPr>
            <a:noAutofit/>
          </a:bodyPr>
          <a:lstStyle/>
          <a:p>
            <a:pPr marL="114300" indent="0">
              <a:buNone/>
            </a:pPr>
            <a:r>
              <a:rPr lang="en-US" sz="2000" b="1">
                <a:solidFill>
                  <a:schemeClr val="bg1"/>
                </a:solidFill>
                <a:latin typeface="Helvetica"/>
                <a:cs typeface="Helvetica"/>
              </a:rPr>
              <a:t>if </a:t>
            </a:r>
            <a:r>
              <a:rPr lang="en-US" sz="2000" b="1" dirty="0">
                <a:solidFill>
                  <a:schemeClr val="bg1"/>
                </a:solidFill>
                <a:latin typeface="Helvetica"/>
                <a:cs typeface="Helvetica"/>
              </a:rPr>
              <a:t>((T</a:t>
            </a:r>
            <a:r>
              <a:rPr lang="en-US" sz="2000" b="1" baseline="-25000" dirty="0">
                <a:solidFill>
                  <a:schemeClr val="bg1"/>
                </a:solidFill>
                <a:latin typeface="Helvetica"/>
                <a:cs typeface="Helvetica"/>
              </a:rPr>
              <a:t>CURRENT</a:t>
            </a:r>
            <a:r>
              <a:rPr lang="en-US" sz="2000" b="1" dirty="0">
                <a:solidFill>
                  <a:schemeClr val="bg1"/>
                </a:solidFill>
                <a:latin typeface="Helvetica"/>
                <a:cs typeface="Helvetica"/>
              </a:rPr>
              <a:t> – T</a:t>
            </a:r>
            <a:r>
              <a:rPr lang="en-US" sz="2000" b="1" baseline="-25000" dirty="0">
                <a:solidFill>
                  <a:schemeClr val="bg1"/>
                </a:solidFill>
                <a:latin typeface="Helvetica"/>
                <a:cs typeface="Helvetica"/>
              </a:rPr>
              <a:t>A</a:t>
            </a:r>
            <a:r>
              <a:rPr lang="en-US" sz="2000" b="1" dirty="0">
                <a:solidFill>
                  <a:schemeClr val="bg1"/>
                </a:solidFill>
                <a:latin typeface="Helvetica"/>
                <a:cs typeface="Helvetica"/>
              </a:rPr>
              <a:t>) + E</a:t>
            </a:r>
            <a:r>
              <a:rPr lang="en-US" sz="2000" b="1" baseline="30000" dirty="0">
                <a:solidFill>
                  <a:schemeClr val="bg1"/>
                </a:solidFill>
                <a:latin typeface="Helvetica"/>
                <a:cs typeface="Helvetica"/>
              </a:rPr>
              <a:t>T</a:t>
            </a:r>
            <a:r>
              <a:rPr lang="en-US" sz="2000" b="1" baseline="-25000" dirty="0">
                <a:solidFill>
                  <a:schemeClr val="bg1"/>
                </a:solidFill>
                <a:latin typeface="Helvetica"/>
                <a:cs typeface="Helvetica"/>
              </a:rPr>
              <a:t>AB</a:t>
            </a:r>
            <a:r>
              <a:rPr lang="en-US" sz="2000" b="1" dirty="0">
                <a:solidFill>
                  <a:schemeClr val="bg1"/>
                </a:solidFill>
                <a:latin typeface="Helvetica"/>
                <a:cs typeface="Helvetica"/>
              </a:rPr>
              <a:t> &gt; T</a:t>
            </a:r>
            <a:r>
              <a:rPr lang="en-US" sz="2000" b="1" baseline="-25000" dirty="0">
                <a:solidFill>
                  <a:schemeClr val="bg1"/>
                </a:solidFill>
                <a:latin typeface="Helvetica"/>
                <a:cs typeface="Helvetica"/>
              </a:rPr>
              <a:t>AB</a:t>
            </a:r>
            <a:r>
              <a:rPr lang="en-US" sz="2000" b="1" dirty="0">
                <a:solidFill>
                  <a:schemeClr val="bg1"/>
                </a:solidFill>
                <a:latin typeface="Helvetica"/>
                <a:cs typeface="Helvetica"/>
              </a:rPr>
              <a:t> ) </a:t>
            </a:r>
          </a:p>
          <a:p>
            <a:pPr marL="114300" indent="0">
              <a:buNone/>
            </a:pPr>
            <a:r>
              <a:rPr lang="en-US" sz="2000" dirty="0">
                <a:solidFill>
                  <a:schemeClr val="bg1"/>
                </a:solidFill>
                <a:latin typeface="Helvetica"/>
                <a:cs typeface="Helvetica"/>
              </a:rPr>
              <a:t>	- </a:t>
            </a:r>
            <a:r>
              <a:rPr lang="en-US" sz="2000" b="1" dirty="0">
                <a:solidFill>
                  <a:schemeClr val="bg1"/>
                </a:solidFill>
                <a:latin typeface="Helvetica"/>
                <a:cs typeface="Helvetica"/>
              </a:rPr>
              <a:t>Shortlist</a:t>
            </a:r>
            <a:endParaRPr lang="en-US" sz="2000" b="1" baseline="-25000" dirty="0">
              <a:solidFill>
                <a:schemeClr val="bg1"/>
              </a:solidFill>
              <a:latin typeface="Helvetica"/>
              <a:cs typeface="Helvetica"/>
            </a:endParaRPr>
          </a:p>
        </p:txBody>
      </p:sp>
      <p:graphicFrame>
        <p:nvGraphicFramePr>
          <p:cNvPr id="40" name="Table 39"/>
          <p:cNvGraphicFramePr>
            <a:graphicFrameLocks noGrp="1"/>
          </p:cNvGraphicFramePr>
          <p:nvPr>
            <p:extLst/>
          </p:nvPr>
        </p:nvGraphicFramePr>
        <p:xfrm>
          <a:off x="0" y="0"/>
          <a:ext cx="9144000" cy="37084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370840">
                <a:tc>
                  <a:txBody>
                    <a:bodyPr/>
                    <a:lstStyle/>
                    <a:p>
                      <a:pPr algn="ctr"/>
                      <a:r>
                        <a:rPr lang="en-US" dirty="0">
                          <a:latin typeface="Helvetica" charset="0"/>
                          <a:ea typeface="Helvetica" charset="0"/>
                          <a:cs typeface="Helvetica" charset="0"/>
                        </a:rPr>
                        <a:t>TEMPORAL</a:t>
                      </a:r>
                    </a:p>
                  </a:txBody>
                  <a:tcPr>
                    <a:lnL w="12700" cmpd="sng">
                      <a:noFill/>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pPr algn="ctr"/>
                      <a:r>
                        <a:rPr lang="en-US" dirty="0">
                          <a:latin typeface="Helvetica" charset="0"/>
                          <a:ea typeface="Helvetica" charset="0"/>
                          <a:cs typeface="Helvetica" charset="0"/>
                        </a:rPr>
                        <a:t>ROTATIONAL</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90FBE8E-24A3-CD49-968E-E739F35195F8}"/>
              </a:ext>
            </a:extLst>
          </p:cNvPr>
          <p:cNvSpPr>
            <a:spLocks noGrp="1"/>
          </p:cNvSpPr>
          <p:nvPr>
            <p:ph type="sldNum" sz="quarter" idx="12"/>
          </p:nvPr>
        </p:nvSpPr>
        <p:spPr/>
        <p:txBody>
          <a:bodyPr/>
          <a:lstStyle/>
          <a:p>
            <a:fld id="{6F3C6440-655F-D840-9617-63A067E3E9BB}" type="slidenum">
              <a:rPr lang="en-US" smtClean="0"/>
              <a:t>19</a:t>
            </a:fld>
            <a:endParaRPr lang="en-US"/>
          </a:p>
        </p:txBody>
      </p:sp>
    </p:spTree>
    <p:extLst>
      <p:ext uri="{BB962C8B-B14F-4D97-AF65-F5344CB8AC3E}">
        <p14:creationId xmlns:p14="http://schemas.microsoft.com/office/powerpoint/2010/main" val="274020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p:cTn id="15" dur="500" fill="hold"/>
                                        <p:tgtEl>
                                          <p:spTgt spid="73"/>
                                        </p:tgtEl>
                                        <p:attrNameLst>
                                          <p:attrName>ppt_w</p:attrName>
                                        </p:attrNameLst>
                                      </p:cBhvr>
                                      <p:tavLst>
                                        <p:tav tm="0">
                                          <p:val>
                                            <p:fltVal val="0"/>
                                          </p:val>
                                        </p:tav>
                                        <p:tav tm="100000">
                                          <p:val>
                                            <p:strVal val="#ppt_w"/>
                                          </p:val>
                                        </p:tav>
                                      </p:tavLst>
                                    </p:anim>
                                    <p:anim calcmode="lin" valueType="num">
                                      <p:cBhvr>
                                        <p:cTn id="16" dur="500" fill="hold"/>
                                        <p:tgtEl>
                                          <p:spTgt spid="73"/>
                                        </p:tgtEl>
                                        <p:attrNameLst>
                                          <p:attrName>ppt_h</p:attrName>
                                        </p:attrNameLst>
                                      </p:cBhvr>
                                      <p:tavLst>
                                        <p:tav tm="0">
                                          <p:val>
                                            <p:fltVal val="0"/>
                                          </p:val>
                                        </p:tav>
                                        <p:tav tm="100000">
                                          <p:val>
                                            <p:strVal val="#ppt_h"/>
                                          </p:val>
                                        </p:tav>
                                      </p:tavLst>
                                    </p:anim>
                                    <p:animEffect transition="in" filter="fade">
                                      <p:cBhvr>
                                        <p:cTn id="17" dur="500"/>
                                        <p:tgtEl>
                                          <p:spTgt spid="7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 calcmode="lin" valueType="num">
                                      <p:cBhvr>
                                        <p:cTn id="22" dur="500" fill="hold"/>
                                        <p:tgtEl>
                                          <p:spTgt spid="74"/>
                                        </p:tgtEl>
                                        <p:attrNameLst>
                                          <p:attrName>ppt_w</p:attrName>
                                        </p:attrNameLst>
                                      </p:cBhvr>
                                      <p:tavLst>
                                        <p:tav tm="0">
                                          <p:val>
                                            <p:fltVal val="0"/>
                                          </p:val>
                                        </p:tav>
                                        <p:tav tm="100000">
                                          <p:val>
                                            <p:strVal val="#ppt_w"/>
                                          </p:val>
                                        </p:tav>
                                      </p:tavLst>
                                    </p:anim>
                                    <p:anim calcmode="lin" valueType="num">
                                      <p:cBhvr>
                                        <p:cTn id="23" dur="500" fill="hold"/>
                                        <p:tgtEl>
                                          <p:spTgt spid="74"/>
                                        </p:tgtEl>
                                        <p:attrNameLst>
                                          <p:attrName>ppt_h</p:attrName>
                                        </p:attrNameLst>
                                      </p:cBhvr>
                                      <p:tavLst>
                                        <p:tav tm="0">
                                          <p:val>
                                            <p:fltVal val="0"/>
                                          </p:val>
                                        </p:tav>
                                        <p:tav tm="100000">
                                          <p:val>
                                            <p:strVal val="#ppt_h"/>
                                          </p:val>
                                        </p:tav>
                                      </p:tavLst>
                                    </p:anim>
                                    <p:animEffect transition="in" filter="fade">
                                      <p:cBhvr>
                                        <p:cTn id="24" dur="500"/>
                                        <p:tgtEl>
                                          <p:spTgt spid="7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5">
                                            <p:bg/>
                                          </p:spTgt>
                                        </p:tgtEl>
                                        <p:attrNameLst>
                                          <p:attrName>style.visibility</p:attrName>
                                        </p:attrNameLst>
                                      </p:cBhvr>
                                      <p:to>
                                        <p:strVal val="visible"/>
                                      </p:to>
                                    </p:set>
                                    <p:animEffect transition="in" filter="fade">
                                      <p:cBhvr>
                                        <p:cTn id="29" dur="500"/>
                                        <p:tgtEl>
                                          <p:spTgt spid="75">
                                            <p:bg/>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5">
                                            <p:txEl>
                                              <p:pRg st="0" end="0"/>
                                            </p:txEl>
                                          </p:spTgt>
                                        </p:tgtEl>
                                        <p:attrNameLst>
                                          <p:attrName>style.visibility</p:attrName>
                                        </p:attrNameLst>
                                      </p:cBhvr>
                                      <p:to>
                                        <p:strVal val="visible"/>
                                      </p:to>
                                    </p:set>
                                    <p:animEffect transition="in" filter="fade">
                                      <p:cBhvr>
                                        <p:cTn id="32" dur="500"/>
                                        <p:tgtEl>
                                          <p:spTgt spid="75">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5">
                                            <p:txEl>
                                              <p:pRg st="1" end="1"/>
                                            </p:txEl>
                                          </p:spTgt>
                                        </p:tgtEl>
                                        <p:attrNameLst>
                                          <p:attrName>style.visibility</p:attrName>
                                        </p:attrNameLst>
                                      </p:cBhvr>
                                      <p:to>
                                        <p:strVal val="visible"/>
                                      </p:to>
                                    </p:set>
                                    <p:animEffect transition="in" filter="fade">
                                      <p:cBhvr>
                                        <p:cTn id="35" dur="500"/>
                                        <p:tgtEl>
                                          <p:spTgt spid="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8" grpId="0" animBg="1"/>
      <p:bldP spid="75"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E77E42-0AFC-4D44-911D-036D1D587E58}"/>
              </a:ext>
            </a:extLst>
          </p:cNvPr>
          <p:cNvSpPr txBox="1"/>
          <p:nvPr/>
        </p:nvSpPr>
        <p:spPr>
          <a:xfrm>
            <a:off x="825453" y="1859340"/>
            <a:ext cx="1633728" cy="1569660"/>
          </a:xfrm>
          <a:prstGeom prst="rect">
            <a:avLst/>
          </a:prstGeom>
          <a:noFill/>
        </p:spPr>
        <p:txBody>
          <a:bodyPr wrap="square" rtlCol="0">
            <a:spAutoFit/>
          </a:bodyPr>
          <a:lstStyle/>
          <a:p>
            <a:r>
              <a:rPr lang="en-US" sz="9600" dirty="0">
                <a:solidFill>
                  <a:schemeClr val="accent2">
                    <a:lumMod val="75000"/>
                  </a:schemeClr>
                </a:solidFill>
              </a:rPr>
              <a:t>VR</a:t>
            </a:r>
          </a:p>
        </p:txBody>
      </p:sp>
      <p:sp>
        <p:nvSpPr>
          <p:cNvPr id="3" name="TextBox 2">
            <a:extLst>
              <a:ext uri="{FF2B5EF4-FFF2-40B4-BE49-F238E27FC236}">
                <a16:creationId xmlns:a16="http://schemas.microsoft.com/office/drawing/2014/main" id="{608712C3-F18A-5B4F-8C9A-BEE04ED45452}"/>
              </a:ext>
            </a:extLst>
          </p:cNvPr>
          <p:cNvSpPr txBox="1"/>
          <p:nvPr/>
        </p:nvSpPr>
        <p:spPr>
          <a:xfrm>
            <a:off x="3561726" y="1784574"/>
            <a:ext cx="1633728" cy="1569660"/>
          </a:xfrm>
          <a:prstGeom prst="rect">
            <a:avLst/>
          </a:prstGeom>
          <a:noFill/>
        </p:spPr>
        <p:txBody>
          <a:bodyPr wrap="square" rtlCol="0">
            <a:spAutoFit/>
          </a:bodyPr>
          <a:lstStyle/>
          <a:p>
            <a:r>
              <a:rPr lang="en-US" sz="9600" dirty="0">
                <a:solidFill>
                  <a:schemeClr val="accent6">
                    <a:lumMod val="75000"/>
                  </a:schemeClr>
                </a:solidFill>
              </a:rPr>
              <a:t>AR</a:t>
            </a:r>
          </a:p>
        </p:txBody>
      </p:sp>
      <p:sp>
        <p:nvSpPr>
          <p:cNvPr id="4" name="TextBox 3">
            <a:extLst>
              <a:ext uri="{FF2B5EF4-FFF2-40B4-BE49-F238E27FC236}">
                <a16:creationId xmlns:a16="http://schemas.microsoft.com/office/drawing/2014/main" id="{26D7B929-2E7C-904C-98E6-2699A99CD836}"/>
              </a:ext>
            </a:extLst>
          </p:cNvPr>
          <p:cNvSpPr txBox="1"/>
          <p:nvPr/>
        </p:nvSpPr>
        <p:spPr>
          <a:xfrm>
            <a:off x="6684819" y="1784574"/>
            <a:ext cx="1633728" cy="1569660"/>
          </a:xfrm>
          <a:prstGeom prst="rect">
            <a:avLst/>
          </a:prstGeom>
          <a:noFill/>
        </p:spPr>
        <p:txBody>
          <a:bodyPr wrap="square" rtlCol="0">
            <a:spAutoFit/>
          </a:bodyPr>
          <a:lstStyle/>
          <a:p>
            <a:r>
              <a:rPr lang="en-US" sz="9600" dirty="0">
                <a:solidFill>
                  <a:schemeClr val="accent5">
                    <a:lumMod val="75000"/>
                  </a:schemeClr>
                </a:solidFill>
              </a:rPr>
              <a:t>XR</a:t>
            </a:r>
          </a:p>
        </p:txBody>
      </p:sp>
      <p:sp>
        <p:nvSpPr>
          <p:cNvPr id="9" name="Slide Number Placeholder 8">
            <a:extLst>
              <a:ext uri="{FF2B5EF4-FFF2-40B4-BE49-F238E27FC236}">
                <a16:creationId xmlns:a16="http://schemas.microsoft.com/office/drawing/2014/main" id="{52C0A137-26DA-8F42-8578-85413F4290CE}"/>
              </a:ext>
            </a:extLst>
          </p:cNvPr>
          <p:cNvSpPr>
            <a:spLocks noGrp="1"/>
          </p:cNvSpPr>
          <p:nvPr>
            <p:ph type="sldNum" sz="quarter" idx="12"/>
          </p:nvPr>
        </p:nvSpPr>
        <p:spPr/>
        <p:txBody>
          <a:bodyPr/>
          <a:lstStyle/>
          <a:p>
            <a:fld id="{6F3C6440-655F-D840-9617-63A067E3E9BB}" type="slidenum">
              <a:rPr lang="en-US" smtClean="0"/>
              <a:t>2</a:t>
            </a:fld>
            <a:endParaRPr lang="en-US"/>
          </a:p>
        </p:txBody>
      </p:sp>
      <p:sp>
        <p:nvSpPr>
          <p:cNvPr id="10" name="TextBox 9">
            <a:extLst>
              <a:ext uri="{FF2B5EF4-FFF2-40B4-BE49-F238E27FC236}">
                <a16:creationId xmlns:a16="http://schemas.microsoft.com/office/drawing/2014/main" id="{47354DB7-ACAD-8F42-8315-531B0E54CC37}"/>
              </a:ext>
            </a:extLst>
          </p:cNvPr>
          <p:cNvSpPr txBox="1"/>
          <p:nvPr/>
        </p:nvSpPr>
        <p:spPr>
          <a:xfrm>
            <a:off x="3627120" y="3429000"/>
            <a:ext cx="1889760" cy="1569660"/>
          </a:xfrm>
          <a:prstGeom prst="rect">
            <a:avLst/>
          </a:prstGeom>
          <a:noFill/>
        </p:spPr>
        <p:txBody>
          <a:bodyPr wrap="square" rtlCol="0">
            <a:spAutoFit/>
          </a:bodyPr>
          <a:lstStyle/>
          <a:p>
            <a:r>
              <a:rPr lang="en-US" sz="9600" dirty="0">
                <a:solidFill>
                  <a:schemeClr val="accent4">
                    <a:lumMod val="75000"/>
                  </a:schemeClr>
                </a:solidFill>
              </a:rPr>
              <a:t>MR</a:t>
            </a:r>
          </a:p>
        </p:txBody>
      </p:sp>
    </p:spTree>
    <p:extLst>
      <p:ext uri="{BB962C8B-B14F-4D97-AF65-F5344CB8AC3E}">
        <p14:creationId xmlns:p14="http://schemas.microsoft.com/office/powerpoint/2010/main" val="3913879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Helvetica"/>
                <a:cs typeface="Helvetica"/>
              </a:rPr>
              <a:t>Rotational Relationships</a:t>
            </a:r>
          </a:p>
        </p:txBody>
      </p:sp>
      <p:cxnSp>
        <p:nvCxnSpPr>
          <p:cNvPr id="6" name="Straight Connector 5"/>
          <p:cNvCxnSpPr/>
          <p:nvPr/>
        </p:nvCxnSpPr>
        <p:spPr>
          <a:xfrm flipV="1">
            <a:off x="0" y="1492334"/>
            <a:ext cx="9144000" cy="1"/>
          </a:xfrm>
          <a:prstGeom prst="line">
            <a:avLst/>
          </a:prstGeom>
          <a:ln w="762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5511050" y="2680272"/>
            <a:ext cx="3604374" cy="2"/>
          </a:xfrm>
          <a:prstGeom prst="line">
            <a:avLst/>
          </a:prstGeom>
          <a:ln w="762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2864" y="2665983"/>
            <a:ext cx="3697752" cy="3"/>
          </a:xfrm>
          <a:prstGeom prst="line">
            <a:avLst/>
          </a:prstGeom>
          <a:ln w="762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697752" y="2651698"/>
            <a:ext cx="0" cy="4206302"/>
          </a:xfrm>
          <a:prstGeom prst="line">
            <a:avLst/>
          </a:prstGeom>
          <a:ln w="762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539626" y="2651695"/>
            <a:ext cx="0" cy="4206302"/>
          </a:xfrm>
          <a:prstGeom prst="line">
            <a:avLst/>
          </a:prstGeom>
          <a:ln w="762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73405" y="1246158"/>
            <a:ext cx="492353" cy="492353"/>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E</a:t>
            </a:r>
          </a:p>
        </p:txBody>
      </p:sp>
      <p:sp>
        <p:nvSpPr>
          <p:cNvPr id="32" name="Oval 31"/>
          <p:cNvSpPr/>
          <p:nvPr/>
        </p:nvSpPr>
        <p:spPr>
          <a:xfrm>
            <a:off x="6876505" y="1246158"/>
            <a:ext cx="492353" cy="492353"/>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D</a:t>
            </a:r>
          </a:p>
        </p:txBody>
      </p:sp>
      <p:sp>
        <p:nvSpPr>
          <p:cNvPr id="33" name="Oval 32"/>
          <p:cNvSpPr/>
          <p:nvPr/>
        </p:nvSpPr>
        <p:spPr>
          <a:xfrm>
            <a:off x="3451575" y="2912128"/>
            <a:ext cx="492353" cy="492353"/>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C</a:t>
            </a:r>
          </a:p>
        </p:txBody>
      </p:sp>
      <p:sp>
        <p:nvSpPr>
          <p:cNvPr id="34" name="Oval 33"/>
          <p:cNvSpPr/>
          <p:nvPr/>
        </p:nvSpPr>
        <p:spPr>
          <a:xfrm>
            <a:off x="5293449" y="3774137"/>
            <a:ext cx="492353" cy="492353"/>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B</a:t>
            </a:r>
          </a:p>
        </p:txBody>
      </p:sp>
      <p:sp>
        <p:nvSpPr>
          <p:cNvPr id="35" name="Oval 34"/>
          <p:cNvSpPr/>
          <p:nvPr/>
        </p:nvSpPr>
        <p:spPr>
          <a:xfrm>
            <a:off x="5293449" y="5233522"/>
            <a:ext cx="492353" cy="492353"/>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A</a:t>
            </a:r>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1306854">
            <a:off x="1158730" y="1569243"/>
            <a:ext cx="536224" cy="536224"/>
          </a:xfrm>
          <a:prstGeom prst="rect">
            <a:avLst/>
          </a:prstGeom>
        </p:spPr>
      </p:pic>
      <p:sp>
        <p:nvSpPr>
          <p:cNvPr id="49" name="Freeform 48"/>
          <p:cNvSpPr/>
          <p:nvPr/>
        </p:nvSpPr>
        <p:spPr>
          <a:xfrm>
            <a:off x="1621396" y="1837356"/>
            <a:ext cx="3406871" cy="4809551"/>
          </a:xfrm>
          <a:custGeom>
            <a:avLst/>
            <a:gdLst>
              <a:gd name="connsiteX0" fmla="*/ 2526676 w 3406871"/>
              <a:gd name="connsiteY0" fmla="*/ 4809551 h 4809551"/>
              <a:gd name="connsiteX1" fmla="*/ 3175235 w 3406871"/>
              <a:gd name="connsiteY1" fmla="*/ 4025972 h 4809551"/>
              <a:gd name="connsiteX2" fmla="*/ 3377910 w 3406871"/>
              <a:gd name="connsiteY2" fmla="*/ 2593915 h 4809551"/>
              <a:gd name="connsiteX3" fmla="*/ 2607746 w 3406871"/>
              <a:gd name="connsiteY3" fmla="*/ 1756297 h 4809551"/>
              <a:gd name="connsiteX4" fmla="*/ 2932025 w 3406871"/>
              <a:gd name="connsiteY4" fmla="*/ 364770 h 4809551"/>
              <a:gd name="connsiteX5" fmla="*/ 0 w 3406871"/>
              <a:gd name="connsiteY5" fmla="*/ 0 h 480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6871" h="4809551">
                <a:moveTo>
                  <a:pt x="2526676" y="4809551"/>
                </a:moveTo>
                <a:cubicBezTo>
                  <a:pt x="2780019" y="4602398"/>
                  <a:pt x="3033363" y="4395245"/>
                  <a:pt x="3175235" y="4025972"/>
                </a:cubicBezTo>
                <a:cubicBezTo>
                  <a:pt x="3317107" y="3656699"/>
                  <a:pt x="3472491" y="2972194"/>
                  <a:pt x="3377910" y="2593915"/>
                </a:cubicBezTo>
                <a:cubicBezTo>
                  <a:pt x="3283329" y="2215636"/>
                  <a:pt x="2682060" y="2127821"/>
                  <a:pt x="2607746" y="1756297"/>
                </a:cubicBezTo>
                <a:cubicBezTo>
                  <a:pt x="2533432" y="1384773"/>
                  <a:pt x="3366649" y="657486"/>
                  <a:pt x="2932025" y="364770"/>
                </a:cubicBezTo>
                <a:cubicBezTo>
                  <a:pt x="2497401" y="72054"/>
                  <a:pt x="445884" y="78808"/>
                  <a:pt x="0" y="0"/>
                </a:cubicBezTo>
              </a:path>
            </a:pathLst>
          </a:custGeom>
          <a:ln>
            <a:solidFill>
              <a:schemeClr val="bg1">
                <a:lumMod val="50000"/>
              </a:schemeClr>
            </a:solidFill>
            <a:prstDash val="sysDash"/>
          </a:ln>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8" name="Rounded Rectangular Callout 57"/>
          <p:cNvSpPr/>
          <p:nvPr/>
        </p:nvSpPr>
        <p:spPr>
          <a:xfrm>
            <a:off x="5740742" y="4483572"/>
            <a:ext cx="2150846" cy="612648"/>
          </a:xfrm>
          <a:prstGeom prst="wedgeRoundRectCallout">
            <a:avLst>
              <a:gd name="adj1" fmla="val -78030"/>
              <a:gd name="adj2" fmla="val -58322"/>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i="1" dirty="0"/>
              <a:t>110° anti-clockwise</a:t>
            </a:r>
          </a:p>
        </p:txBody>
      </p:sp>
      <p:sp>
        <p:nvSpPr>
          <p:cNvPr id="59" name="Rounded Rectangular Callout 58"/>
          <p:cNvSpPr/>
          <p:nvPr/>
        </p:nvSpPr>
        <p:spPr>
          <a:xfrm>
            <a:off x="5637057" y="3168802"/>
            <a:ext cx="1527141" cy="612648"/>
          </a:xfrm>
          <a:prstGeom prst="wedgeRoundRectCallout">
            <a:avLst>
              <a:gd name="adj1" fmla="val -133864"/>
              <a:gd name="adj2" fmla="val 20604"/>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i="1" dirty="0"/>
              <a:t>90° clockwise</a:t>
            </a:r>
          </a:p>
        </p:txBody>
      </p:sp>
      <p:grpSp>
        <p:nvGrpSpPr>
          <p:cNvPr id="65" name="Group 64"/>
          <p:cNvGrpSpPr/>
          <p:nvPr/>
        </p:nvGrpSpPr>
        <p:grpSpPr>
          <a:xfrm>
            <a:off x="-265420" y="2980241"/>
            <a:ext cx="3740517" cy="957210"/>
            <a:chOff x="-165102" y="5704506"/>
            <a:chExt cx="6835244" cy="1749161"/>
          </a:xfrm>
        </p:grpSpPr>
        <p:sp>
          <p:nvSpPr>
            <p:cNvPr id="62" name="TextBox 61"/>
            <p:cNvSpPr txBox="1"/>
            <p:nvPr/>
          </p:nvSpPr>
          <p:spPr>
            <a:xfrm>
              <a:off x="1363910" y="6000576"/>
              <a:ext cx="5306232" cy="1181075"/>
            </a:xfrm>
            <a:prstGeom prst="rect">
              <a:avLst/>
            </a:prstGeom>
            <a:noFill/>
          </p:spPr>
          <p:txBody>
            <a:bodyPr wrap="square" rtlCol="0">
              <a:spAutoFit/>
            </a:bodyPr>
            <a:lstStyle/>
            <a:p>
              <a:pPr algn="ctr"/>
              <a:r>
                <a:rPr lang="en-US" b="1" dirty="0">
                  <a:latin typeface="Helvetica"/>
                  <a:cs typeface="Helvetica"/>
                </a:rPr>
                <a:t>Gyroscope captures </a:t>
              </a:r>
              <a:br>
                <a:rPr lang="en-US" b="1" dirty="0">
                  <a:latin typeface="Helvetica"/>
                  <a:cs typeface="Helvetica"/>
                </a:rPr>
              </a:br>
              <a:r>
                <a:rPr lang="en-US" b="1" dirty="0">
                  <a:latin typeface="Helvetica"/>
                  <a:cs typeface="Helvetica"/>
                </a:rPr>
                <a:t>angular changes</a:t>
              </a:r>
            </a:p>
          </p:txBody>
        </p:sp>
        <p:pic>
          <p:nvPicPr>
            <p:cNvPr id="64" name="Picture 6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5102" y="5704506"/>
              <a:ext cx="2332216" cy="1749161"/>
            </a:xfrm>
            <a:prstGeom prst="rect">
              <a:avLst/>
            </a:prstGeom>
          </p:spPr>
        </p:pic>
      </p:grpSp>
      <p:grpSp>
        <p:nvGrpSpPr>
          <p:cNvPr id="73" name="Group 72"/>
          <p:cNvGrpSpPr/>
          <p:nvPr/>
        </p:nvGrpSpPr>
        <p:grpSpPr>
          <a:xfrm>
            <a:off x="4287584" y="1953189"/>
            <a:ext cx="433001" cy="452479"/>
            <a:chOff x="4287584" y="1953189"/>
            <a:chExt cx="433001" cy="452479"/>
          </a:xfrm>
        </p:grpSpPr>
        <p:pic>
          <p:nvPicPr>
            <p:cNvPr id="50" name="Picture 4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87584" y="2009284"/>
              <a:ext cx="414465" cy="396384"/>
            </a:xfrm>
            <a:prstGeom prst="rect">
              <a:avLst/>
            </a:prstGeom>
          </p:spPr>
        </p:pic>
        <p:sp>
          <p:nvSpPr>
            <p:cNvPr id="72" name="Freeform 71"/>
            <p:cNvSpPr/>
            <p:nvPr/>
          </p:nvSpPr>
          <p:spPr>
            <a:xfrm>
              <a:off x="4381208" y="1953189"/>
              <a:ext cx="339377" cy="234390"/>
            </a:xfrm>
            <a:custGeom>
              <a:avLst/>
              <a:gdLst>
                <a:gd name="connsiteX0" fmla="*/ 339377 w 339377"/>
                <a:gd name="connsiteY0" fmla="*/ 234390 h 234390"/>
                <a:gd name="connsiteX1" fmla="*/ 229900 w 339377"/>
                <a:gd name="connsiteY1" fmla="*/ 15416 h 234390"/>
                <a:gd name="connsiteX2" fmla="*/ 0 w 339377"/>
                <a:gd name="connsiteY2" fmla="*/ 26365 h 234390"/>
              </a:gdLst>
              <a:ahLst/>
              <a:cxnLst>
                <a:cxn ang="0">
                  <a:pos x="connsiteX0" y="connsiteY0"/>
                </a:cxn>
                <a:cxn ang="0">
                  <a:pos x="connsiteX1" y="connsiteY1"/>
                </a:cxn>
                <a:cxn ang="0">
                  <a:pos x="connsiteX2" y="connsiteY2"/>
                </a:cxn>
              </a:cxnLst>
              <a:rect l="l" t="t" r="r" b="b"/>
              <a:pathLst>
                <a:path w="339377" h="234390">
                  <a:moveTo>
                    <a:pt x="339377" y="234390"/>
                  </a:moveTo>
                  <a:cubicBezTo>
                    <a:pt x="312920" y="142238"/>
                    <a:pt x="286463" y="50087"/>
                    <a:pt x="229900" y="15416"/>
                  </a:cubicBezTo>
                  <a:cubicBezTo>
                    <a:pt x="173337" y="-19255"/>
                    <a:pt x="72984" y="13592"/>
                    <a:pt x="0" y="26365"/>
                  </a:cubicBezTo>
                </a:path>
              </a:pathLst>
            </a:custGeom>
            <a:ln>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74" name="TextBox 73"/>
          <p:cNvSpPr txBox="1"/>
          <p:nvPr/>
        </p:nvSpPr>
        <p:spPr>
          <a:xfrm>
            <a:off x="1995" y="4728175"/>
            <a:ext cx="3577348" cy="2144177"/>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000" dirty="0">
                <a:solidFill>
                  <a:srgbClr val="FFFFFF"/>
                </a:solidFill>
                <a:latin typeface="Helvetica"/>
                <a:cs typeface="Helvetica"/>
              </a:rPr>
              <a:t>R</a:t>
            </a:r>
            <a:r>
              <a:rPr lang="en-US" sz="2000" baseline="-25000" dirty="0">
                <a:solidFill>
                  <a:srgbClr val="FFFFFF"/>
                </a:solidFill>
                <a:latin typeface="Helvetica"/>
                <a:cs typeface="Helvetica"/>
              </a:rPr>
              <a:t>B</a:t>
            </a:r>
            <a:r>
              <a:rPr lang="en-US" sz="2000" dirty="0">
                <a:solidFill>
                  <a:srgbClr val="FFFFFF"/>
                </a:solidFill>
                <a:latin typeface="Helvetica"/>
                <a:cs typeface="Helvetica"/>
              </a:rPr>
              <a:t> – R</a:t>
            </a:r>
            <a:r>
              <a:rPr lang="en-US" sz="2000" baseline="-25000" dirty="0">
                <a:solidFill>
                  <a:srgbClr val="FFFFFF"/>
                </a:solidFill>
                <a:latin typeface="Helvetica"/>
                <a:cs typeface="Helvetica"/>
              </a:rPr>
              <a:t>A</a:t>
            </a:r>
            <a:r>
              <a:rPr lang="en-US" sz="2000" dirty="0">
                <a:solidFill>
                  <a:srgbClr val="FFFFFF"/>
                </a:solidFill>
                <a:latin typeface="Helvetica"/>
                <a:cs typeface="Helvetica"/>
              </a:rPr>
              <a:t> ≤ 20° + E</a:t>
            </a:r>
            <a:r>
              <a:rPr lang="en-US" sz="2000" baseline="30000" dirty="0">
                <a:solidFill>
                  <a:srgbClr val="FFFFFF"/>
                </a:solidFill>
                <a:latin typeface="Helvetica"/>
                <a:cs typeface="Helvetica"/>
              </a:rPr>
              <a:t>R</a:t>
            </a:r>
            <a:r>
              <a:rPr lang="en-US" sz="2000" baseline="-25000" dirty="0">
                <a:solidFill>
                  <a:srgbClr val="FFFFFF"/>
                </a:solidFill>
                <a:latin typeface="Helvetica"/>
                <a:cs typeface="Helvetica"/>
              </a:rPr>
              <a:t>BA</a:t>
            </a:r>
            <a:br>
              <a:rPr lang="en-US" sz="2000" dirty="0">
                <a:solidFill>
                  <a:srgbClr val="FFFFFF"/>
                </a:solidFill>
                <a:latin typeface="Helvetica"/>
                <a:cs typeface="Helvetica"/>
              </a:rPr>
            </a:br>
            <a:r>
              <a:rPr lang="en-US" sz="2000" dirty="0">
                <a:solidFill>
                  <a:srgbClr val="FFFFFF"/>
                </a:solidFill>
                <a:latin typeface="Helvetica"/>
                <a:cs typeface="Helvetica"/>
              </a:rPr>
              <a:t>R</a:t>
            </a:r>
            <a:r>
              <a:rPr lang="en-US" sz="2000" baseline="-25000" dirty="0">
                <a:solidFill>
                  <a:srgbClr val="FFFFFF"/>
                </a:solidFill>
                <a:latin typeface="Helvetica"/>
                <a:cs typeface="Helvetica"/>
              </a:rPr>
              <a:t>B</a:t>
            </a:r>
            <a:r>
              <a:rPr lang="en-US" sz="2000" dirty="0">
                <a:solidFill>
                  <a:srgbClr val="FFFFFF"/>
                </a:solidFill>
                <a:latin typeface="Helvetica"/>
                <a:cs typeface="Helvetica"/>
              </a:rPr>
              <a:t> – R</a:t>
            </a:r>
            <a:r>
              <a:rPr lang="en-US" sz="2000" baseline="-25000" dirty="0">
                <a:solidFill>
                  <a:srgbClr val="FFFFFF"/>
                </a:solidFill>
                <a:latin typeface="Helvetica"/>
                <a:cs typeface="Helvetica"/>
              </a:rPr>
              <a:t>A</a:t>
            </a:r>
            <a:r>
              <a:rPr lang="en-US" sz="2000" dirty="0">
                <a:solidFill>
                  <a:srgbClr val="FFFFFF"/>
                </a:solidFill>
                <a:latin typeface="Helvetica"/>
                <a:cs typeface="Helvetica"/>
              </a:rPr>
              <a:t> ≥ 20° – E</a:t>
            </a:r>
            <a:r>
              <a:rPr lang="en-US" sz="2000" baseline="30000" dirty="0">
                <a:solidFill>
                  <a:srgbClr val="FFFFFF"/>
                </a:solidFill>
                <a:latin typeface="Helvetica"/>
                <a:cs typeface="Helvetica"/>
              </a:rPr>
              <a:t>R</a:t>
            </a:r>
            <a:r>
              <a:rPr lang="en-US" sz="2000" baseline="-25000" dirty="0">
                <a:solidFill>
                  <a:srgbClr val="FFFFFF"/>
                </a:solidFill>
                <a:latin typeface="Helvetica"/>
                <a:cs typeface="Helvetica"/>
              </a:rPr>
              <a:t>BA</a:t>
            </a:r>
            <a:br>
              <a:rPr lang="en-US" sz="2000" baseline="-25000" dirty="0">
                <a:solidFill>
                  <a:srgbClr val="FFFFFF"/>
                </a:solidFill>
                <a:latin typeface="Helvetica"/>
                <a:cs typeface="Helvetica"/>
              </a:rPr>
            </a:br>
            <a:br>
              <a:rPr lang="en-US" sz="2000" baseline="-25000" dirty="0">
                <a:solidFill>
                  <a:srgbClr val="FFFFFF"/>
                </a:solidFill>
                <a:latin typeface="Helvetica"/>
                <a:cs typeface="Helvetica"/>
              </a:rPr>
            </a:br>
            <a:r>
              <a:rPr lang="en-US" sz="2000" dirty="0">
                <a:solidFill>
                  <a:srgbClr val="FFFFFF"/>
                </a:solidFill>
                <a:latin typeface="Helvetica"/>
                <a:cs typeface="Helvetica"/>
              </a:rPr>
              <a:t>R</a:t>
            </a:r>
            <a:r>
              <a:rPr lang="en-US" sz="2000" baseline="-25000" dirty="0">
                <a:solidFill>
                  <a:srgbClr val="FFFFFF"/>
                </a:solidFill>
                <a:latin typeface="Helvetica"/>
                <a:cs typeface="Helvetica"/>
              </a:rPr>
              <a:t>C</a:t>
            </a:r>
            <a:r>
              <a:rPr lang="en-US" sz="2000" dirty="0">
                <a:solidFill>
                  <a:srgbClr val="FFFFFF"/>
                </a:solidFill>
                <a:latin typeface="Helvetica"/>
                <a:cs typeface="Helvetica"/>
              </a:rPr>
              <a:t> – R</a:t>
            </a:r>
            <a:r>
              <a:rPr lang="en-US" sz="2000" baseline="-25000" dirty="0">
                <a:solidFill>
                  <a:srgbClr val="FFFFFF"/>
                </a:solidFill>
                <a:latin typeface="Helvetica"/>
                <a:cs typeface="Helvetica"/>
              </a:rPr>
              <a:t>A</a:t>
            </a:r>
            <a:r>
              <a:rPr lang="en-US" sz="2000" dirty="0">
                <a:solidFill>
                  <a:srgbClr val="FFFFFF"/>
                </a:solidFill>
                <a:latin typeface="Helvetica"/>
                <a:cs typeface="Helvetica"/>
              </a:rPr>
              <a:t> ≤ 130° + E</a:t>
            </a:r>
            <a:r>
              <a:rPr lang="en-US" sz="2000" baseline="30000" dirty="0">
                <a:solidFill>
                  <a:srgbClr val="FFFFFF"/>
                </a:solidFill>
                <a:latin typeface="Helvetica"/>
                <a:cs typeface="Helvetica"/>
              </a:rPr>
              <a:t>R</a:t>
            </a:r>
            <a:r>
              <a:rPr lang="en-US" sz="2000" baseline="-25000" dirty="0">
                <a:solidFill>
                  <a:srgbClr val="FFFFFF"/>
                </a:solidFill>
                <a:latin typeface="Helvetica"/>
                <a:cs typeface="Helvetica"/>
              </a:rPr>
              <a:t>CA</a:t>
            </a:r>
            <a:br>
              <a:rPr lang="en-US" sz="2000" dirty="0">
                <a:solidFill>
                  <a:srgbClr val="FFFFFF"/>
                </a:solidFill>
                <a:latin typeface="Helvetica"/>
                <a:cs typeface="Helvetica"/>
              </a:rPr>
            </a:br>
            <a:r>
              <a:rPr lang="en-US" sz="2000" dirty="0">
                <a:solidFill>
                  <a:srgbClr val="FFFFFF"/>
                </a:solidFill>
                <a:latin typeface="Helvetica"/>
                <a:cs typeface="Helvetica"/>
              </a:rPr>
              <a:t>R</a:t>
            </a:r>
            <a:r>
              <a:rPr lang="en-US" sz="2000" baseline="-25000" dirty="0">
                <a:solidFill>
                  <a:srgbClr val="FFFFFF"/>
                </a:solidFill>
                <a:latin typeface="Helvetica"/>
                <a:cs typeface="Helvetica"/>
              </a:rPr>
              <a:t>C</a:t>
            </a:r>
            <a:r>
              <a:rPr lang="en-US" sz="2000" dirty="0">
                <a:solidFill>
                  <a:srgbClr val="FFFFFF"/>
                </a:solidFill>
                <a:latin typeface="Helvetica"/>
                <a:cs typeface="Helvetica"/>
              </a:rPr>
              <a:t> – R</a:t>
            </a:r>
            <a:r>
              <a:rPr lang="en-US" sz="2000" baseline="-25000" dirty="0">
                <a:solidFill>
                  <a:srgbClr val="FFFFFF"/>
                </a:solidFill>
                <a:latin typeface="Helvetica"/>
                <a:cs typeface="Helvetica"/>
              </a:rPr>
              <a:t>A</a:t>
            </a:r>
            <a:r>
              <a:rPr lang="en-US" sz="2000" dirty="0">
                <a:solidFill>
                  <a:srgbClr val="FFFFFF"/>
                </a:solidFill>
                <a:latin typeface="Helvetica"/>
                <a:cs typeface="Helvetica"/>
              </a:rPr>
              <a:t> ≥ 130° – E</a:t>
            </a:r>
            <a:r>
              <a:rPr lang="en-US" sz="2000" baseline="30000" dirty="0">
                <a:solidFill>
                  <a:srgbClr val="FFFFFF"/>
                </a:solidFill>
                <a:latin typeface="Helvetica"/>
                <a:cs typeface="Helvetica"/>
              </a:rPr>
              <a:t>R</a:t>
            </a:r>
            <a:r>
              <a:rPr lang="en-US" sz="2000" baseline="-25000" dirty="0">
                <a:solidFill>
                  <a:srgbClr val="FFFFFF"/>
                </a:solidFill>
                <a:latin typeface="Helvetica"/>
                <a:cs typeface="Helvetica"/>
              </a:rPr>
              <a:t>CA</a:t>
            </a:r>
            <a:br>
              <a:rPr lang="en-US" sz="2000" baseline="-25000" dirty="0">
                <a:solidFill>
                  <a:srgbClr val="FFFFFF"/>
                </a:solidFill>
                <a:latin typeface="Helvetica"/>
                <a:cs typeface="Helvetica"/>
              </a:rPr>
            </a:br>
            <a:endParaRPr lang="en-US" sz="2000" dirty="0">
              <a:solidFill>
                <a:srgbClr val="FFFFFF"/>
              </a:solidFill>
              <a:latin typeface="Helvetica"/>
              <a:cs typeface="Helvetica"/>
            </a:endParaRPr>
          </a:p>
          <a:p>
            <a:r>
              <a:rPr lang="en-US" sz="2000" dirty="0">
                <a:solidFill>
                  <a:srgbClr val="FFFFFF"/>
                </a:solidFill>
                <a:latin typeface="Helvetica"/>
                <a:cs typeface="Helvetica"/>
              </a:rPr>
              <a:t>E</a:t>
            </a:r>
            <a:r>
              <a:rPr lang="en-US" sz="2000" baseline="30000" dirty="0">
                <a:solidFill>
                  <a:srgbClr val="FFFFFF"/>
                </a:solidFill>
                <a:latin typeface="Helvetica"/>
                <a:cs typeface="Helvetica"/>
              </a:rPr>
              <a:t>R</a:t>
            </a:r>
            <a:r>
              <a:rPr lang="en-US" sz="2000" baseline="-25000" dirty="0">
                <a:solidFill>
                  <a:srgbClr val="FFFFFF"/>
                </a:solidFill>
                <a:latin typeface="Helvetica"/>
                <a:cs typeface="Helvetica"/>
              </a:rPr>
              <a:t>BA, </a:t>
            </a:r>
            <a:r>
              <a:rPr lang="en-US" sz="2000" dirty="0">
                <a:solidFill>
                  <a:srgbClr val="FFFFFF"/>
                </a:solidFill>
                <a:latin typeface="Helvetica"/>
                <a:cs typeface="Helvetica"/>
              </a:rPr>
              <a:t>E</a:t>
            </a:r>
            <a:r>
              <a:rPr lang="en-US" sz="2000" baseline="30000" dirty="0">
                <a:solidFill>
                  <a:srgbClr val="FFFFFF"/>
                </a:solidFill>
                <a:latin typeface="Helvetica"/>
                <a:cs typeface="Helvetica"/>
              </a:rPr>
              <a:t>R</a:t>
            </a:r>
            <a:r>
              <a:rPr lang="en-US" sz="2000" baseline="-25000" dirty="0">
                <a:solidFill>
                  <a:srgbClr val="FFFFFF"/>
                </a:solidFill>
                <a:latin typeface="Helvetica"/>
                <a:cs typeface="Helvetica"/>
              </a:rPr>
              <a:t>CA, </a:t>
            </a:r>
            <a:r>
              <a:rPr lang="en-US" sz="2000" dirty="0">
                <a:solidFill>
                  <a:srgbClr val="FFFFFF"/>
                </a:solidFill>
                <a:latin typeface="Helvetica"/>
                <a:cs typeface="Helvetica"/>
              </a:rPr>
              <a:t>R</a:t>
            </a:r>
            <a:r>
              <a:rPr lang="en-US" sz="2000" baseline="-25000" dirty="0">
                <a:solidFill>
                  <a:srgbClr val="FFFFFF"/>
                </a:solidFill>
                <a:latin typeface="Helvetica"/>
                <a:cs typeface="Helvetica"/>
              </a:rPr>
              <a:t>A, </a:t>
            </a:r>
            <a:r>
              <a:rPr lang="en-US" sz="2000" dirty="0">
                <a:solidFill>
                  <a:srgbClr val="FFFFFF"/>
                </a:solidFill>
                <a:latin typeface="Helvetica"/>
                <a:cs typeface="Helvetica"/>
              </a:rPr>
              <a:t>R</a:t>
            </a:r>
            <a:r>
              <a:rPr lang="en-US" sz="2000" baseline="-25000" dirty="0">
                <a:solidFill>
                  <a:srgbClr val="FFFFFF"/>
                </a:solidFill>
                <a:latin typeface="Helvetica"/>
                <a:cs typeface="Helvetica"/>
              </a:rPr>
              <a:t>B, </a:t>
            </a:r>
            <a:r>
              <a:rPr lang="en-US" sz="2000" dirty="0">
                <a:solidFill>
                  <a:srgbClr val="FFFFFF"/>
                </a:solidFill>
                <a:latin typeface="Helvetica"/>
                <a:cs typeface="Helvetica"/>
              </a:rPr>
              <a:t>R</a:t>
            </a:r>
            <a:r>
              <a:rPr lang="en-US" sz="2000" baseline="-25000" dirty="0">
                <a:solidFill>
                  <a:srgbClr val="FFFFFF"/>
                </a:solidFill>
                <a:latin typeface="Helvetica"/>
                <a:cs typeface="Helvetica"/>
              </a:rPr>
              <a:t>C</a:t>
            </a:r>
            <a:r>
              <a:rPr lang="en-US" sz="2000" dirty="0">
                <a:solidFill>
                  <a:srgbClr val="FFFFFF"/>
                </a:solidFill>
                <a:latin typeface="Helvetica"/>
                <a:cs typeface="Helvetica"/>
              </a:rPr>
              <a:t> ≥ 0 </a:t>
            </a:r>
          </a:p>
        </p:txBody>
      </p:sp>
      <p:grpSp>
        <p:nvGrpSpPr>
          <p:cNvPr id="81" name="Group 80"/>
          <p:cNvGrpSpPr/>
          <p:nvPr/>
        </p:nvGrpSpPr>
        <p:grpSpPr>
          <a:xfrm>
            <a:off x="4742893" y="4114638"/>
            <a:ext cx="539258" cy="456652"/>
            <a:chOff x="4742893" y="4114638"/>
            <a:chExt cx="539258" cy="456652"/>
          </a:xfrm>
        </p:grpSpPr>
        <p:sp>
          <p:nvSpPr>
            <p:cNvPr id="76" name="Right Arrow 75"/>
            <p:cNvSpPr/>
            <p:nvPr/>
          </p:nvSpPr>
          <p:spPr>
            <a:xfrm rot="18523181">
              <a:off x="5015702" y="4185669"/>
              <a:ext cx="332800" cy="200099"/>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0" name="Group 69"/>
            <p:cNvGrpSpPr/>
            <p:nvPr/>
          </p:nvGrpSpPr>
          <p:grpSpPr>
            <a:xfrm>
              <a:off x="4742893" y="4114638"/>
              <a:ext cx="492606" cy="456652"/>
              <a:chOff x="4742893" y="4114638"/>
              <a:chExt cx="492606" cy="456652"/>
            </a:xfrm>
          </p:grpSpPr>
          <p:pic>
            <p:nvPicPr>
              <p:cNvPr id="54" name="Picture 5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21034" y="4174906"/>
                <a:ext cx="414465" cy="396384"/>
              </a:xfrm>
              <a:prstGeom prst="rect">
                <a:avLst/>
              </a:prstGeom>
            </p:spPr>
          </p:pic>
          <p:sp>
            <p:nvSpPr>
              <p:cNvPr id="67" name="Freeform 66"/>
              <p:cNvSpPr/>
              <p:nvPr/>
            </p:nvSpPr>
            <p:spPr>
              <a:xfrm>
                <a:off x="4742893" y="4114638"/>
                <a:ext cx="323968" cy="278629"/>
              </a:xfrm>
              <a:custGeom>
                <a:avLst/>
                <a:gdLst>
                  <a:gd name="connsiteX0" fmla="*/ 323968 w 323968"/>
                  <a:gd name="connsiteY0" fmla="*/ 0 h 278629"/>
                  <a:gd name="connsiteX1" fmla="*/ 97191 w 323968"/>
                  <a:gd name="connsiteY1" fmla="*/ 51838 h 278629"/>
                  <a:gd name="connsiteX2" fmla="*/ 0 w 323968"/>
                  <a:gd name="connsiteY2" fmla="*/ 278629 h 278629"/>
                </a:gdLst>
                <a:ahLst/>
                <a:cxnLst>
                  <a:cxn ang="0">
                    <a:pos x="connsiteX0" y="connsiteY0"/>
                  </a:cxn>
                  <a:cxn ang="0">
                    <a:pos x="connsiteX1" y="connsiteY1"/>
                  </a:cxn>
                  <a:cxn ang="0">
                    <a:pos x="connsiteX2" y="connsiteY2"/>
                  </a:cxn>
                </a:cxnLst>
                <a:rect l="l" t="t" r="r" b="b"/>
                <a:pathLst>
                  <a:path w="323968" h="278629">
                    <a:moveTo>
                      <a:pt x="323968" y="0"/>
                    </a:moveTo>
                    <a:cubicBezTo>
                      <a:pt x="237577" y="2700"/>
                      <a:pt x="151186" y="5400"/>
                      <a:pt x="97191" y="51838"/>
                    </a:cubicBezTo>
                    <a:cubicBezTo>
                      <a:pt x="43196" y="98276"/>
                      <a:pt x="0" y="278629"/>
                      <a:pt x="0" y="278629"/>
                    </a:cubicBezTo>
                  </a:path>
                </a:pathLst>
              </a:cu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dirty="0"/>
              </a:p>
            </p:txBody>
          </p:sp>
        </p:grpSp>
      </p:grpSp>
      <p:grpSp>
        <p:nvGrpSpPr>
          <p:cNvPr id="82" name="Group 81"/>
          <p:cNvGrpSpPr/>
          <p:nvPr/>
        </p:nvGrpSpPr>
        <p:grpSpPr>
          <a:xfrm>
            <a:off x="3816733" y="3299109"/>
            <a:ext cx="584210" cy="475629"/>
            <a:chOff x="3816733" y="3299109"/>
            <a:chExt cx="584210" cy="475629"/>
          </a:xfrm>
        </p:grpSpPr>
        <p:sp>
          <p:nvSpPr>
            <p:cNvPr id="77" name="Right Arrow 76"/>
            <p:cNvSpPr/>
            <p:nvPr/>
          </p:nvSpPr>
          <p:spPr>
            <a:xfrm rot="12941920">
              <a:off x="3816733" y="3401469"/>
              <a:ext cx="354677" cy="194887"/>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1" name="Group 70"/>
            <p:cNvGrpSpPr/>
            <p:nvPr/>
          </p:nvGrpSpPr>
          <p:grpSpPr>
            <a:xfrm>
              <a:off x="3986079" y="3299109"/>
              <a:ext cx="414864" cy="475629"/>
              <a:chOff x="4025519" y="3299109"/>
              <a:chExt cx="414864" cy="475629"/>
            </a:xfrm>
          </p:grpSpPr>
          <p:sp>
            <p:nvSpPr>
              <p:cNvPr id="68" name="Freeform 67"/>
              <p:cNvSpPr/>
              <p:nvPr/>
            </p:nvSpPr>
            <p:spPr>
              <a:xfrm>
                <a:off x="4120582" y="3299109"/>
                <a:ext cx="319801" cy="158777"/>
              </a:xfrm>
              <a:custGeom>
                <a:avLst/>
                <a:gdLst>
                  <a:gd name="connsiteX0" fmla="*/ 0 w 476261"/>
                  <a:gd name="connsiteY0" fmla="*/ 150422 h 158777"/>
                  <a:gd name="connsiteX1" fmla="*/ 250664 w 476261"/>
                  <a:gd name="connsiteY1" fmla="*/ 18 h 158777"/>
                  <a:gd name="connsiteX2" fmla="*/ 476261 w 476261"/>
                  <a:gd name="connsiteY2" fmla="*/ 158777 h 158777"/>
                </a:gdLst>
                <a:ahLst/>
                <a:cxnLst>
                  <a:cxn ang="0">
                    <a:pos x="connsiteX0" y="connsiteY0"/>
                  </a:cxn>
                  <a:cxn ang="0">
                    <a:pos x="connsiteX1" y="connsiteY1"/>
                  </a:cxn>
                  <a:cxn ang="0">
                    <a:pos x="connsiteX2" y="connsiteY2"/>
                  </a:cxn>
                </a:cxnLst>
                <a:rect l="l" t="t" r="r" b="b"/>
                <a:pathLst>
                  <a:path w="476261" h="158777">
                    <a:moveTo>
                      <a:pt x="0" y="150422"/>
                    </a:moveTo>
                    <a:cubicBezTo>
                      <a:pt x="85643" y="74524"/>
                      <a:pt x="171287" y="-1374"/>
                      <a:pt x="250664" y="18"/>
                    </a:cubicBezTo>
                    <a:cubicBezTo>
                      <a:pt x="330041" y="1410"/>
                      <a:pt x="476261" y="158777"/>
                      <a:pt x="476261" y="158777"/>
                    </a:cubicBezTo>
                  </a:path>
                </a:pathLst>
              </a:custGeom>
              <a:ln>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51" name="Picture 5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25519" y="3378354"/>
                <a:ext cx="414465" cy="396384"/>
              </a:xfrm>
              <a:prstGeom prst="rect">
                <a:avLst/>
              </a:prstGeom>
            </p:spPr>
          </p:pic>
        </p:grpSp>
      </p:grpSp>
      <p:sp>
        <p:nvSpPr>
          <p:cNvPr id="3" name="Slide Number Placeholder 2"/>
          <p:cNvSpPr>
            <a:spLocks noGrp="1"/>
          </p:cNvSpPr>
          <p:nvPr>
            <p:ph type="sldNum" sz="quarter" idx="12"/>
          </p:nvPr>
        </p:nvSpPr>
        <p:spPr/>
        <p:txBody>
          <a:bodyPr/>
          <a:lstStyle/>
          <a:p>
            <a:fld id="{208D4FBB-8E65-7B4D-B837-2856490BFAE4}" type="slidenum">
              <a:rPr lang="en-US" smtClean="0"/>
              <a:t>20</a:t>
            </a:fld>
            <a:endParaRPr lang="en-US" dirty="0"/>
          </a:p>
        </p:txBody>
      </p:sp>
      <p:graphicFrame>
        <p:nvGraphicFramePr>
          <p:cNvPr id="38" name="Table 37"/>
          <p:cNvGraphicFramePr>
            <a:graphicFrameLocks noGrp="1"/>
          </p:cNvGraphicFramePr>
          <p:nvPr>
            <p:extLst/>
          </p:nvPr>
        </p:nvGraphicFramePr>
        <p:xfrm>
          <a:off x="0" y="0"/>
          <a:ext cx="9144000" cy="37084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370840">
                <a:tc>
                  <a:txBody>
                    <a:bodyPr/>
                    <a:lstStyle/>
                    <a:p>
                      <a:pPr algn="ctr"/>
                      <a:r>
                        <a:rPr lang="en-US" dirty="0">
                          <a:latin typeface="Helvetica" charset="0"/>
                          <a:ea typeface="Helvetica" charset="0"/>
                          <a:cs typeface="Helvetica" charset="0"/>
                        </a:rPr>
                        <a:t>TEMPORAL</a:t>
                      </a:r>
                    </a:p>
                  </a:txBody>
                  <a:tcPr>
                    <a:lnL w="12700" cmpd="sng">
                      <a:noFill/>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65000"/>
                      </a:schemeClr>
                    </a:solidFill>
                  </a:tcPr>
                </a:tc>
                <a:tc>
                  <a:txBody>
                    <a:bodyPr/>
                    <a:lstStyle/>
                    <a:p>
                      <a:pPr algn="ctr"/>
                      <a:r>
                        <a:rPr lang="en-US" dirty="0">
                          <a:latin typeface="Helvetica" charset="0"/>
                          <a:ea typeface="Helvetica" charset="0"/>
                          <a:cs typeface="Helvetica" charset="0"/>
                        </a:rPr>
                        <a:t>ROTATIONAL</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bl>
          </a:graphicData>
        </a:graphic>
      </p:graphicFrame>
      <p:sp>
        <p:nvSpPr>
          <p:cNvPr id="39" name="Rounded Rectangular Callout 38"/>
          <p:cNvSpPr/>
          <p:nvPr/>
        </p:nvSpPr>
        <p:spPr>
          <a:xfrm>
            <a:off x="5785802" y="5777621"/>
            <a:ext cx="1961626" cy="612648"/>
          </a:xfrm>
          <a:prstGeom prst="wedgeRoundRectCallout">
            <a:avLst>
              <a:gd name="adj1" fmla="val -91500"/>
              <a:gd name="adj2" fmla="val -48737"/>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i="1" dirty="0"/>
              <a:t>20° anti-clockwise</a:t>
            </a:r>
          </a:p>
        </p:txBody>
      </p:sp>
      <p:grpSp>
        <p:nvGrpSpPr>
          <p:cNvPr id="5" name="Group 4"/>
          <p:cNvGrpSpPr/>
          <p:nvPr/>
        </p:nvGrpSpPr>
        <p:grpSpPr>
          <a:xfrm>
            <a:off x="4581257" y="5486796"/>
            <a:ext cx="568687" cy="437271"/>
            <a:chOff x="4581257" y="5486796"/>
            <a:chExt cx="568687" cy="437271"/>
          </a:xfrm>
        </p:grpSpPr>
        <p:grpSp>
          <p:nvGrpSpPr>
            <p:cNvPr id="80" name="Group 79"/>
            <p:cNvGrpSpPr/>
            <p:nvPr/>
          </p:nvGrpSpPr>
          <p:grpSpPr>
            <a:xfrm>
              <a:off x="4589685" y="5527683"/>
              <a:ext cx="560259" cy="396384"/>
              <a:chOff x="4589685" y="5527683"/>
              <a:chExt cx="560259" cy="396384"/>
            </a:xfrm>
          </p:grpSpPr>
          <p:sp>
            <p:nvSpPr>
              <p:cNvPr id="75" name="Right Arrow 74"/>
              <p:cNvSpPr/>
              <p:nvPr/>
            </p:nvSpPr>
            <p:spPr>
              <a:xfrm rot="20407820">
                <a:off x="4880396" y="5557123"/>
                <a:ext cx="269548" cy="194887"/>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89685" y="5527683"/>
                <a:ext cx="414465" cy="396384"/>
              </a:xfrm>
              <a:prstGeom prst="rect">
                <a:avLst/>
              </a:prstGeom>
            </p:spPr>
          </p:pic>
        </p:grpSp>
        <p:sp>
          <p:nvSpPr>
            <p:cNvPr id="40" name="Freeform 39"/>
            <p:cNvSpPr/>
            <p:nvPr/>
          </p:nvSpPr>
          <p:spPr>
            <a:xfrm rot="2082751">
              <a:off x="4581257" y="5486796"/>
              <a:ext cx="323968" cy="278629"/>
            </a:xfrm>
            <a:custGeom>
              <a:avLst/>
              <a:gdLst>
                <a:gd name="connsiteX0" fmla="*/ 323968 w 323968"/>
                <a:gd name="connsiteY0" fmla="*/ 0 h 278629"/>
                <a:gd name="connsiteX1" fmla="*/ 97191 w 323968"/>
                <a:gd name="connsiteY1" fmla="*/ 51838 h 278629"/>
                <a:gd name="connsiteX2" fmla="*/ 0 w 323968"/>
                <a:gd name="connsiteY2" fmla="*/ 278629 h 278629"/>
              </a:gdLst>
              <a:ahLst/>
              <a:cxnLst>
                <a:cxn ang="0">
                  <a:pos x="connsiteX0" y="connsiteY0"/>
                </a:cxn>
                <a:cxn ang="0">
                  <a:pos x="connsiteX1" y="connsiteY1"/>
                </a:cxn>
                <a:cxn ang="0">
                  <a:pos x="connsiteX2" y="connsiteY2"/>
                </a:cxn>
              </a:cxnLst>
              <a:rect l="l" t="t" r="r" b="b"/>
              <a:pathLst>
                <a:path w="323968" h="278629">
                  <a:moveTo>
                    <a:pt x="323968" y="0"/>
                  </a:moveTo>
                  <a:cubicBezTo>
                    <a:pt x="237577" y="2700"/>
                    <a:pt x="151186" y="5400"/>
                    <a:pt x="97191" y="51838"/>
                  </a:cubicBezTo>
                  <a:cubicBezTo>
                    <a:pt x="43196" y="98276"/>
                    <a:pt x="0" y="278629"/>
                    <a:pt x="0" y="278629"/>
                  </a:cubicBezTo>
                </a:path>
              </a:pathLst>
            </a:cu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dirty="0"/>
            </a:p>
          </p:txBody>
        </p:sp>
      </p:grpSp>
    </p:spTree>
    <p:extLst>
      <p:ext uri="{BB962C8B-B14F-4D97-AF65-F5344CB8AC3E}">
        <p14:creationId xmlns:p14="http://schemas.microsoft.com/office/powerpoint/2010/main" val="235080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par>
                                <p:cTn id="8" presetID="1" presetClass="entr" presetSubtype="0" fill="hold" nodeType="withEffect">
                                  <p:stCondLst>
                                    <p:cond delay="0"/>
                                  </p:stCondLst>
                                  <p:childTnLst>
                                    <p:set>
                                      <p:cBhvr>
                                        <p:cTn id="9" dur="1" fill="hold">
                                          <p:stCondLst>
                                            <p:cond delay="0"/>
                                          </p:stCondLst>
                                        </p:cTn>
                                        <p:tgtEl>
                                          <p:spTgt spid="81"/>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2"/>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74" grpId="0" animBg="1"/>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a:off x="3697752" y="2651698"/>
            <a:ext cx="0" cy="4206302"/>
          </a:xfrm>
          <a:prstGeom prst="line">
            <a:avLst/>
          </a:prstGeom>
          <a:ln w="762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6" name="Title 1"/>
          <p:cNvSpPr>
            <a:spLocks noGrp="1"/>
          </p:cNvSpPr>
          <p:nvPr>
            <p:ph type="title"/>
          </p:nvPr>
        </p:nvSpPr>
        <p:spPr>
          <a:xfrm>
            <a:off x="457199" y="274638"/>
            <a:ext cx="8479071" cy="1143000"/>
          </a:xfrm>
        </p:spPr>
        <p:txBody>
          <a:bodyPr>
            <a:noAutofit/>
          </a:bodyPr>
          <a:lstStyle/>
          <a:p>
            <a:r>
              <a:rPr lang="en-US" sz="4000" dirty="0">
                <a:latin typeface="Helvetica"/>
                <a:cs typeface="Helvetica"/>
              </a:rPr>
              <a:t>Using Rotational Relationships</a:t>
            </a:r>
          </a:p>
        </p:txBody>
      </p:sp>
      <p:cxnSp>
        <p:nvCxnSpPr>
          <p:cNvPr id="27" name="Straight Connector 26"/>
          <p:cNvCxnSpPr/>
          <p:nvPr/>
        </p:nvCxnSpPr>
        <p:spPr>
          <a:xfrm flipV="1">
            <a:off x="0" y="1492334"/>
            <a:ext cx="9144000" cy="1"/>
          </a:xfrm>
          <a:prstGeom prst="line">
            <a:avLst/>
          </a:prstGeom>
          <a:ln w="762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0" y="2651695"/>
            <a:ext cx="3697752" cy="3"/>
          </a:xfrm>
          <a:prstGeom prst="line">
            <a:avLst/>
          </a:prstGeom>
          <a:ln w="762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5539625" y="2668642"/>
            <a:ext cx="3604374" cy="2"/>
          </a:xfrm>
          <a:prstGeom prst="line">
            <a:avLst/>
          </a:prstGeom>
          <a:ln w="762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539626" y="2651695"/>
            <a:ext cx="0" cy="4206302"/>
          </a:xfrm>
          <a:prstGeom prst="line">
            <a:avLst/>
          </a:prstGeom>
          <a:ln w="762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773405" y="1246158"/>
            <a:ext cx="492353" cy="492353"/>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E</a:t>
            </a:r>
          </a:p>
        </p:txBody>
      </p:sp>
      <p:sp>
        <p:nvSpPr>
          <p:cNvPr id="33" name="Oval 32"/>
          <p:cNvSpPr/>
          <p:nvPr/>
        </p:nvSpPr>
        <p:spPr>
          <a:xfrm>
            <a:off x="6876505" y="1246158"/>
            <a:ext cx="492353" cy="492353"/>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D</a:t>
            </a:r>
          </a:p>
        </p:txBody>
      </p:sp>
      <p:sp>
        <p:nvSpPr>
          <p:cNvPr id="34" name="Oval 33"/>
          <p:cNvSpPr/>
          <p:nvPr/>
        </p:nvSpPr>
        <p:spPr>
          <a:xfrm>
            <a:off x="3451575" y="2778432"/>
            <a:ext cx="492353" cy="492353"/>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B</a:t>
            </a:r>
          </a:p>
        </p:txBody>
      </p:sp>
      <p:sp>
        <p:nvSpPr>
          <p:cNvPr id="36" name="Oval 35"/>
          <p:cNvSpPr/>
          <p:nvPr/>
        </p:nvSpPr>
        <p:spPr>
          <a:xfrm>
            <a:off x="5293449" y="4832434"/>
            <a:ext cx="492353" cy="492353"/>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A</a:t>
            </a:r>
          </a:p>
        </p:txBody>
      </p:sp>
      <p:sp>
        <p:nvSpPr>
          <p:cNvPr id="37" name="Freeform 36"/>
          <p:cNvSpPr/>
          <p:nvPr/>
        </p:nvSpPr>
        <p:spPr>
          <a:xfrm>
            <a:off x="1299382" y="1665880"/>
            <a:ext cx="3728885" cy="4981027"/>
          </a:xfrm>
          <a:custGeom>
            <a:avLst/>
            <a:gdLst>
              <a:gd name="connsiteX0" fmla="*/ 2526676 w 3406871"/>
              <a:gd name="connsiteY0" fmla="*/ 4809551 h 4809551"/>
              <a:gd name="connsiteX1" fmla="*/ 3175235 w 3406871"/>
              <a:gd name="connsiteY1" fmla="*/ 4025972 h 4809551"/>
              <a:gd name="connsiteX2" fmla="*/ 3377910 w 3406871"/>
              <a:gd name="connsiteY2" fmla="*/ 2593915 h 4809551"/>
              <a:gd name="connsiteX3" fmla="*/ 2607746 w 3406871"/>
              <a:gd name="connsiteY3" fmla="*/ 1756297 h 4809551"/>
              <a:gd name="connsiteX4" fmla="*/ 2932025 w 3406871"/>
              <a:gd name="connsiteY4" fmla="*/ 364770 h 4809551"/>
              <a:gd name="connsiteX5" fmla="*/ 0 w 3406871"/>
              <a:gd name="connsiteY5" fmla="*/ 0 h 480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6871" h="4809551">
                <a:moveTo>
                  <a:pt x="2526676" y="4809551"/>
                </a:moveTo>
                <a:cubicBezTo>
                  <a:pt x="2780019" y="4602398"/>
                  <a:pt x="3033363" y="4395245"/>
                  <a:pt x="3175235" y="4025972"/>
                </a:cubicBezTo>
                <a:cubicBezTo>
                  <a:pt x="3317107" y="3656699"/>
                  <a:pt x="3472491" y="2972194"/>
                  <a:pt x="3377910" y="2593915"/>
                </a:cubicBezTo>
                <a:cubicBezTo>
                  <a:pt x="3283329" y="2215636"/>
                  <a:pt x="2682060" y="2127821"/>
                  <a:pt x="2607746" y="1756297"/>
                </a:cubicBezTo>
                <a:cubicBezTo>
                  <a:pt x="2533432" y="1384773"/>
                  <a:pt x="3366649" y="657486"/>
                  <a:pt x="2932025" y="364770"/>
                </a:cubicBezTo>
                <a:cubicBezTo>
                  <a:pt x="2497401" y="72054"/>
                  <a:pt x="445884" y="78808"/>
                  <a:pt x="0" y="0"/>
                </a:cubicBezTo>
              </a:path>
            </a:pathLst>
          </a:custGeom>
          <a:noFill/>
          <a:ln>
            <a:solidFill>
              <a:schemeClr val="bg1">
                <a:lumMod val="50000"/>
              </a:schemeClr>
            </a:solidFill>
            <a:prstDash val="sysDash"/>
          </a:ln>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nvGrpSpPr>
          <p:cNvPr id="6" name="Group 5"/>
          <p:cNvGrpSpPr/>
          <p:nvPr/>
        </p:nvGrpSpPr>
        <p:grpSpPr>
          <a:xfrm>
            <a:off x="3751109" y="3158276"/>
            <a:ext cx="1170690" cy="1112958"/>
            <a:chOff x="6579712" y="4544800"/>
            <a:chExt cx="1170690" cy="1112958"/>
          </a:xfrm>
        </p:grpSpPr>
        <p:cxnSp>
          <p:nvCxnSpPr>
            <p:cNvPr id="40" name="Straight Arrow Connector 39"/>
            <p:cNvCxnSpPr/>
            <p:nvPr/>
          </p:nvCxnSpPr>
          <p:spPr>
            <a:xfrm flipH="1" flipV="1">
              <a:off x="6976378" y="4934570"/>
              <a:ext cx="774024" cy="723188"/>
            </a:xfrm>
            <a:prstGeom prst="straightConnector1">
              <a:avLst/>
            </a:prstGeom>
            <a:ln w="57150" cmpd="sng">
              <a:solidFill>
                <a:schemeClr val="accent2"/>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6579712" y="4544800"/>
              <a:ext cx="494046" cy="400110"/>
            </a:xfrm>
            <a:prstGeom prst="rect">
              <a:avLst/>
            </a:prstGeom>
            <a:noFill/>
          </p:spPr>
          <p:txBody>
            <a:bodyPr wrap="none" rtlCol="0">
              <a:spAutoFit/>
            </a:bodyPr>
            <a:lstStyle/>
            <a:p>
              <a:r>
                <a:rPr lang="en-US" sz="2000" b="1" dirty="0">
                  <a:latin typeface="Helvetica" charset="0"/>
                  <a:ea typeface="Helvetica" charset="0"/>
                  <a:cs typeface="Helvetica" charset="0"/>
                </a:rPr>
                <a:t>R</a:t>
              </a:r>
              <a:r>
                <a:rPr lang="en-US" sz="2000" b="1" baseline="-25000" dirty="0">
                  <a:latin typeface="Helvetica" charset="0"/>
                  <a:ea typeface="Helvetica" charset="0"/>
                  <a:cs typeface="Helvetica" charset="0"/>
                </a:rPr>
                <a:t>B</a:t>
              </a:r>
            </a:p>
          </p:txBody>
        </p:sp>
      </p:grpSp>
      <p:grpSp>
        <p:nvGrpSpPr>
          <p:cNvPr id="7" name="Group 6"/>
          <p:cNvGrpSpPr/>
          <p:nvPr/>
        </p:nvGrpSpPr>
        <p:grpSpPr>
          <a:xfrm>
            <a:off x="3031371" y="3350880"/>
            <a:ext cx="1924052" cy="929655"/>
            <a:chOff x="5859974" y="4737404"/>
            <a:chExt cx="1924052" cy="929655"/>
          </a:xfrm>
        </p:grpSpPr>
        <p:cxnSp>
          <p:nvCxnSpPr>
            <p:cNvPr id="68" name="Straight Arrow Connector 67"/>
            <p:cNvCxnSpPr>
              <a:endCxn id="71" idx="3"/>
            </p:cNvCxnSpPr>
            <p:nvPr/>
          </p:nvCxnSpPr>
          <p:spPr>
            <a:xfrm flipH="1" flipV="1">
              <a:off x="6378223" y="4937459"/>
              <a:ext cx="1405803" cy="729600"/>
            </a:xfrm>
            <a:prstGeom prst="straightConnector1">
              <a:avLst/>
            </a:prstGeom>
            <a:ln w="57150" cmpd="sng">
              <a:solidFill>
                <a:schemeClr val="accent2"/>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5859974" y="4737404"/>
              <a:ext cx="518249" cy="400110"/>
            </a:xfrm>
            <a:prstGeom prst="rect">
              <a:avLst/>
            </a:prstGeom>
            <a:noFill/>
          </p:spPr>
          <p:txBody>
            <a:bodyPr wrap="square" rtlCol="0">
              <a:spAutoFit/>
            </a:bodyPr>
            <a:lstStyle/>
            <a:p>
              <a:r>
                <a:rPr lang="en-US" sz="2000" b="1" dirty="0">
                  <a:latin typeface="Helvetica" charset="0"/>
                  <a:ea typeface="Helvetica" charset="0"/>
                  <a:cs typeface="Helvetica" charset="0"/>
                </a:rPr>
                <a:t>R</a:t>
              </a:r>
              <a:r>
                <a:rPr lang="en-US" sz="2000" b="1" baseline="-25000" dirty="0">
                  <a:latin typeface="Helvetica" charset="0"/>
                  <a:ea typeface="Helvetica" charset="0"/>
                  <a:cs typeface="Helvetica" charset="0"/>
                </a:rPr>
                <a:t>E</a:t>
              </a:r>
            </a:p>
          </p:txBody>
        </p:sp>
      </p:grpSp>
      <p:grpSp>
        <p:nvGrpSpPr>
          <p:cNvPr id="5" name="Group 4"/>
          <p:cNvGrpSpPr/>
          <p:nvPr/>
        </p:nvGrpSpPr>
        <p:grpSpPr>
          <a:xfrm>
            <a:off x="4921797" y="2703648"/>
            <a:ext cx="1232709" cy="1612396"/>
            <a:chOff x="7750400" y="4090172"/>
            <a:chExt cx="1232709" cy="1612396"/>
          </a:xfrm>
        </p:grpSpPr>
        <p:cxnSp>
          <p:nvCxnSpPr>
            <p:cNvPr id="38" name="Straight Arrow Connector 37"/>
            <p:cNvCxnSpPr/>
            <p:nvPr/>
          </p:nvCxnSpPr>
          <p:spPr>
            <a:xfrm flipV="1">
              <a:off x="7750400" y="4409647"/>
              <a:ext cx="818715" cy="1292921"/>
            </a:xfrm>
            <a:prstGeom prst="straightConnector1">
              <a:avLst/>
            </a:prstGeom>
            <a:ln w="57150" cmpd="sng">
              <a:solidFill>
                <a:schemeClr val="accent2"/>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8489063" y="4090172"/>
              <a:ext cx="494046" cy="400110"/>
            </a:xfrm>
            <a:prstGeom prst="rect">
              <a:avLst/>
            </a:prstGeom>
            <a:noFill/>
          </p:spPr>
          <p:txBody>
            <a:bodyPr wrap="none" rtlCol="0">
              <a:spAutoFit/>
            </a:bodyPr>
            <a:lstStyle/>
            <a:p>
              <a:r>
                <a:rPr lang="en-US" sz="2000" b="1" dirty="0">
                  <a:latin typeface="Helvetica" charset="0"/>
                  <a:ea typeface="Helvetica" charset="0"/>
                  <a:cs typeface="Helvetica" charset="0"/>
                </a:rPr>
                <a:t>R</a:t>
              </a:r>
              <a:r>
                <a:rPr lang="en-US" sz="2000" b="1" baseline="-25000" dirty="0">
                  <a:latin typeface="Helvetica" charset="0"/>
                  <a:ea typeface="Helvetica" charset="0"/>
                  <a:cs typeface="Helvetica" charset="0"/>
                </a:rPr>
                <a:t>D</a:t>
              </a:r>
            </a:p>
          </p:txBody>
        </p:sp>
      </p:grpSp>
      <p:grpSp>
        <p:nvGrpSpPr>
          <p:cNvPr id="2" name="Group 1"/>
          <p:cNvGrpSpPr/>
          <p:nvPr/>
        </p:nvGrpSpPr>
        <p:grpSpPr>
          <a:xfrm>
            <a:off x="3573937" y="2222706"/>
            <a:ext cx="2859320" cy="2057827"/>
            <a:chOff x="6402540" y="3609230"/>
            <a:chExt cx="2859320" cy="2057827"/>
          </a:xfrm>
        </p:grpSpPr>
        <p:cxnSp>
          <p:nvCxnSpPr>
            <p:cNvPr id="44" name="Straight Arrow Connector 43"/>
            <p:cNvCxnSpPr/>
            <p:nvPr/>
          </p:nvCxnSpPr>
          <p:spPr>
            <a:xfrm flipV="1">
              <a:off x="7784026" y="4042932"/>
              <a:ext cx="0" cy="1624125"/>
            </a:xfrm>
            <a:prstGeom prst="straightConnector1">
              <a:avLst/>
            </a:prstGeom>
            <a:ln w="57150" cmpd="sng">
              <a:solidFill>
                <a:schemeClr val="accent2"/>
              </a:solidFill>
              <a:prstDash val="sysDot"/>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6402540" y="3609230"/>
              <a:ext cx="2687210" cy="400110"/>
            </a:xfrm>
            <a:prstGeom prst="rect">
              <a:avLst/>
            </a:prstGeom>
            <a:noFill/>
          </p:spPr>
          <p:txBody>
            <a:bodyPr wrap="none" rtlCol="0">
              <a:spAutoFit/>
            </a:bodyPr>
            <a:lstStyle/>
            <a:p>
              <a:r>
                <a:rPr lang="en-US" sz="2000" b="1" dirty="0">
                  <a:solidFill>
                    <a:schemeClr val="accent3"/>
                  </a:solidFill>
                  <a:latin typeface="Helvetica" charset="0"/>
                  <a:ea typeface="Helvetica" charset="0"/>
                  <a:cs typeface="Helvetica" charset="0"/>
                </a:rPr>
                <a:t>R</a:t>
              </a:r>
              <a:r>
                <a:rPr lang="en-US" sz="2000" b="1" baseline="-25000" dirty="0">
                  <a:solidFill>
                    <a:schemeClr val="accent3"/>
                  </a:solidFill>
                  <a:latin typeface="Helvetica" charset="0"/>
                  <a:ea typeface="Helvetica" charset="0"/>
                  <a:cs typeface="Helvetica" charset="0"/>
                </a:rPr>
                <a:t>CURRENT</a:t>
              </a:r>
              <a:r>
                <a:rPr lang="en-US" sz="2000" b="1" dirty="0">
                  <a:solidFill>
                    <a:schemeClr val="accent3"/>
                  </a:solidFill>
                  <a:latin typeface="Helvetica" charset="0"/>
                  <a:ea typeface="Helvetica" charset="0"/>
                  <a:cs typeface="Helvetica" charset="0"/>
                </a:rPr>
                <a:t> = R</a:t>
              </a:r>
              <a:r>
                <a:rPr lang="en-US" sz="2000" b="1" baseline="-25000" dirty="0">
                  <a:solidFill>
                    <a:schemeClr val="accent3"/>
                  </a:solidFill>
                  <a:latin typeface="Helvetica" charset="0"/>
                  <a:ea typeface="Helvetica" charset="0"/>
                  <a:cs typeface="Helvetica" charset="0"/>
                </a:rPr>
                <a:t>A</a:t>
              </a:r>
              <a:r>
                <a:rPr lang="en-US" sz="2000" b="1" dirty="0">
                  <a:solidFill>
                    <a:schemeClr val="accent3"/>
                  </a:solidFill>
                  <a:latin typeface="Helvetica" charset="0"/>
                  <a:ea typeface="Helvetica" charset="0"/>
                  <a:cs typeface="Helvetica" charset="0"/>
                </a:rPr>
                <a:t> + Gyro</a:t>
              </a:r>
              <a:endParaRPr lang="en-US" sz="2000" b="1" baseline="-25000" dirty="0">
                <a:solidFill>
                  <a:schemeClr val="accent3"/>
                </a:solidFill>
                <a:latin typeface="Helvetica" charset="0"/>
                <a:ea typeface="Helvetica" charset="0"/>
                <a:cs typeface="Helvetica" charset="0"/>
              </a:endParaRPr>
            </a:p>
          </p:txBody>
        </p:sp>
        <p:sp>
          <p:nvSpPr>
            <p:cNvPr id="57" name="TextBox 56"/>
            <p:cNvSpPr txBox="1"/>
            <p:nvPr/>
          </p:nvSpPr>
          <p:spPr>
            <a:xfrm>
              <a:off x="8375119" y="5203313"/>
              <a:ext cx="886741" cy="338554"/>
            </a:xfrm>
            <a:prstGeom prst="rect">
              <a:avLst/>
            </a:prstGeom>
            <a:noFill/>
          </p:spPr>
          <p:txBody>
            <a:bodyPr wrap="square" rtlCol="0">
              <a:spAutoFit/>
            </a:bodyPr>
            <a:lstStyle/>
            <a:p>
              <a:r>
                <a:rPr lang="en-US" sz="2400" b="1" baseline="-25000" dirty="0">
                  <a:solidFill>
                    <a:schemeClr val="accent3"/>
                  </a:solidFill>
                  <a:latin typeface="Helvetica" charset="0"/>
                  <a:ea typeface="Helvetica" charset="0"/>
                  <a:cs typeface="Helvetica" charset="0"/>
                </a:rPr>
                <a:t>Gyro</a:t>
              </a:r>
            </a:p>
          </p:txBody>
        </p:sp>
        <p:sp>
          <p:nvSpPr>
            <p:cNvPr id="22" name="Freeform 21"/>
            <p:cNvSpPr/>
            <p:nvPr/>
          </p:nvSpPr>
          <p:spPr>
            <a:xfrm>
              <a:off x="7800528" y="5094007"/>
              <a:ext cx="445734" cy="212778"/>
            </a:xfrm>
            <a:custGeom>
              <a:avLst/>
              <a:gdLst>
                <a:gd name="connsiteX0" fmla="*/ 592666 w 592666"/>
                <a:gd name="connsiteY0" fmla="*/ 212778 h 212778"/>
                <a:gd name="connsiteX1" fmla="*/ 296333 w 592666"/>
                <a:gd name="connsiteY1" fmla="*/ 1111 h 212778"/>
                <a:gd name="connsiteX2" fmla="*/ 0 w 592666"/>
                <a:gd name="connsiteY2" fmla="*/ 128111 h 212778"/>
              </a:gdLst>
              <a:ahLst/>
              <a:cxnLst>
                <a:cxn ang="0">
                  <a:pos x="connsiteX0" y="connsiteY0"/>
                </a:cxn>
                <a:cxn ang="0">
                  <a:pos x="connsiteX1" y="connsiteY1"/>
                </a:cxn>
                <a:cxn ang="0">
                  <a:pos x="connsiteX2" y="connsiteY2"/>
                </a:cxn>
              </a:cxnLst>
              <a:rect l="l" t="t" r="r" b="b"/>
              <a:pathLst>
                <a:path w="592666" h="212778">
                  <a:moveTo>
                    <a:pt x="592666" y="212778"/>
                  </a:moveTo>
                  <a:cubicBezTo>
                    <a:pt x="493888" y="114000"/>
                    <a:pt x="395111" y="15222"/>
                    <a:pt x="296333" y="1111"/>
                  </a:cubicBezTo>
                  <a:cubicBezTo>
                    <a:pt x="197555" y="-13000"/>
                    <a:pt x="94074" y="111648"/>
                    <a:pt x="0" y="128111"/>
                  </a:cubicBezTo>
                </a:path>
              </a:pathLst>
            </a:custGeom>
            <a:ln>
              <a:solidFill>
                <a:schemeClr val="accent3"/>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a:latin typeface="Helvetica" charset="0"/>
                <a:ea typeface="Helvetica" charset="0"/>
                <a:cs typeface="Helvetica" charset="0"/>
              </a:endParaRPr>
            </a:p>
          </p:txBody>
        </p:sp>
      </p:grpSp>
      <p:grpSp>
        <p:nvGrpSpPr>
          <p:cNvPr id="4" name="Group 3"/>
          <p:cNvGrpSpPr/>
          <p:nvPr/>
        </p:nvGrpSpPr>
        <p:grpSpPr>
          <a:xfrm>
            <a:off x="4921797" y="3406367"/>
            <a:ext cx="1364036" cy="890673"/>
            <a:chOff x="7750400" y="4792891"/>
            <a:chExt cx="1364036" cy="890673"/>
          </a:xfrm>
        </p:grpSpPr>
        <p:sp>
          <p:nvSpPr>
            <p:cNvPr id="21" name="TextBox 20"/>
            <p:cNvSpPr txBox="1"/>
            <p:nvPr/>
          </p:nvSpPr>
          <p:spPr>
            <a:xfrm>
              <a:off x="8620390" y="4792891"/>
              <a:ext cx="494046" cy="400110"/>
            </a:xfrm>
            <a:prstGeom prst="rect">
              <a:avLst/>
            </a:prstGeom>
            <a:noFill/>
          </p:spPr>
          <p:txBody>
            <a:bodyPr wrap="none" rtlCol="0">
              <a:spAutoFit/>
            </a:bodyPr>
            <a:lstStyle/>
            <a:p>
              <a:r>
                <a:rPr lang="en-US" sz="2000" b="1" dirty="0">
                  <a:latin typeface="Helvetica" charset="0"/>
                  <a:ea typeface="Helvetica" charset="0"/>
                  <a:cs typeface="Helvetica" charset="0"/>
                </a:rPr>
                <a:t>R</a:t>
              </a:r>
              <a:r>
                <a:rPr lang="en-US" sz="2000" b="1" baseline="-25000" dirty="0">
                  <a:latin typeface="Helvetica" charset="0"/>
                  <a:ea typeface="Helvetica" charset="0"/>
                  <a:cs typeface="Helvetica" charset="0"/>
                </a:rPr>
                <a:t>A</a:t>
              </a:r>
            </a:p>
          </p:txBody>
        </p:sp>
        <p:cxnSp>
          <p:nvCxnSpPr>
            <p:cNvPr id="3" name="Straight Arrow Connector 2"/>
            <p:cNvCxnSpPr/>
            <p:nvPr/>
          </p:nvCxnSpPr>
          <p:spPr>
            <a:xfrm flipV="1">
              <a:off x="7750400" y="5036944"/>
              <a:ext cx="946640" cy="646620"/>
            </a:xfrm>
            <a:prstGeom prst="straightConnector1">
              <a:avLst/>
            </a:prstGeom>
            <a:ln w="57150" cmpd="sng">
              <a:solidFill>
                <a:schemeClr val="accent2"/>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rot="20450474">
            <a:off x="4589685" y="5527683"/>
            <a:ext cx="560259" cy="396384"/>
            <a:chOff x="4589685" y="5527683"/>
            <a:chExt cx="560259" cy="396384"/>
          </a:xfrm>
        </p:grpSpPr>
        <p:sp>
          <p:nvSpPr>
            <p:cNvPr id="51" name="Right Arrow 50"/>
            <p:cNvSpPr/>
            <p:nvPr/>
          </p:nvSpPr>
          <p:spPr>
            <a:xfrm rot="20407820">
              <a:off x="4880396" y="5557123"/>
              <a:ext cx="269548" cy="194887"/>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9685" y="5527683"/>
              <a:ext cx="414465" cy="396384"/>
            </a:xfrm>
            <a:prstGeom prst="rect">
              <a:avLst/>
            </a:prstGeom>
          </p:spPr>
        </p:pic>
      </p:grpSp>
      <p:sp>
        <p:nvSpPr>
          <p:cNvPr id="75" name="Content Placeholder 2"/>
          <p:cNvSpPr>
            <a:spLocks noGrp="1"/>
          </p:cNvSpPr>
          <p:nvPr>
            <p:ph idx="1"/>
          </p:nvPr>
        </p:nvSpPr>
        <p:spPr>
          <a:xfrm>
            <a:off x="-485" y="6059017"/>
            <a:ext cx="5786287" cy="789034"/>
          </a:xfrm>
          <a:solidFill>
            <a:schemeClr val="accent3"/>
          </a:solidFill>
          <a:ln>
            <a:noFill/>
          </a:ln>
        </p:spPr>
        <p:txBody>
          <a:bodyPr>
            <a:noAutofit/>
          </a:bodyPr>
          <a:lstStyle/>
          <a:p>
            <a:pPr marL="114300" indent="0">
              <a:buNone/>
            </a:pPr>
            <a:r>
              <a:rPr lang="en-US" sz="2000" dirty="0">
                <a:solidFill>
                  <a:schemeClr val="bg1"/>
                </a:solidFill>
                <a:latin typeface="Helvetica"/>
                <a:cs typeface="Helvetica"/>
              </a:rPr>
              <a:t>B’s rotational distance  = </a:t>
            </a:r>
            <a:r>
              <a:rPr lang="en-US" sz="2000" b="1" dirty="0">
                <a:solidFill>
                  <a:schemeClr val="bg1"/>
                </a:solidFill>
                <a:latin typeface="Helvetica"/>
                <a:cs typeface="Helvetica"/>
              </a:rPr>
              <a:t>R</a:t>
            </a:r>
            <a:r>
              <a:rPr lang="en-US" sz="2000" b="1" baseline="-25000" dirty="0">
                <a:solidFill>
                  <a:schemeClr val="bg1"/>
                </a:solidFill>
                <a:latin typeface="Helvetica"/>
                <a:cs typeface="Helvetica"/>
              </a:rPr>
              <a:t>B </a:t>
            </a:r>
            <a:r>
              <a:rPr lang="en-US" sz="2000" b="1" dirty="0">
                <a:solidFill>
                  <a:schemeClr val="bg1"/>
                </a:solidFill>
                <a:latin typeface="Helvetica"/>
                <a:cs typeface="Helvetica"/>
              </a:rPr>
              <a:t>– R</a:t>
            </a:r>
            <a:r>
              <a:rPr lang="en-US" sz="2000" b="1" baseline="-25000" dirty="0">
                <a:solidFill>
                  <a:schemeClr val="bg1"/>
                </a:solidFill>
                <a:latin typeface="Helvetica"/>
                <a:cs typeface="Helvetica"/>
              </a:rPr>
              <a:t>CURRENT</a:t>
            </a:r>
            <a:r>
              <a:rPr lang="en-US" sz="2000" b="1" dirty="0">
                <a:solidFill>
                  <a:schemeClr val="bg1"/>
                </a:solidFill>
                <a:latin typeface="Helvetica"/>
                <a:cs typeface="Helvetica"/>
              </a:rPr>
              <a:t> + E</a:t>
            </a:r>
            <a:r>
              <a:rPr lang="en-US" sz="2000" b="1" baseline="30000" dirty="0">
                <a:solidFill>
                  <a:schemeClr val="bg1"/>
                </a:solidFill>
                <a:latin typeface="Helvetica"/>
                <a:cs typeface="Helvetica"/>
              </a:rPr>
              <a:t>R</a:t>
            </a:r>
            <a:r>
              <a:rPr lang="en-US" sz="2000" b="1" baseline="-25000" dirty="0">
                <a:solidFill>
                  <a:schemeClr val="bg1"/>
                </a:solidFill>
                <a:latin typeface="Helvetica"/>
                <a:cs typeface="Helvetica"/>
              </a:rPr>
              <a:t>B</a:t>
            </a:r>
            <a:r>
              <a:rPr lang="en-US" sz="2000" b="1" dirty="0">
                <a:solidFill>
                  <a:schemeClr val="bg1"/>
                </a:solidFill>
                <a:latin typeface="Helvetica"/>
                <a:cs typeface="Helvetica"/>
              </a:rPr>
              <a:t>/2 </a:t>
            </a:r>
            <a:br>
              <a:rPr lang="en-US" sz="2000" dirty="0">
                <a:solidFill>
                  <a:schemeClr val="bg1"/>
                </a:solidFill>
                <a:latin typeface="Helvetica"/>
                <a:cs typeface="Helvetica"/>
              </a:rPr>
            </a:br>
            <a:r>
              <a:rPr lang="en-US" sz="2000" dirty="0">
                <a:solidFill>
                  <a:schemeClr val="bg1"/>
                </a:solidFill>
                <a:latin typeface="Helvetica"/>
                <a:cs typeface="Helvetica"/>
              </a:rPr>
              <a:t>- Pick tags closer in rotational distance</a:t>
            </a:r>
            <a:br>
              <a:rPr lang="en-US" sz="2000" dirty="0">
                <a:solidFill>
                  <a:schemeClr val="bg1"/>
                </a:solidFill>
                <a:latin typeface="Helvetica"/>
                <a:cs typeface="Helvetica"/>
              </a:rPr>
            </a:br>
            <a:endParaRPr lang="en-US" sz="2000" b="1" u="sng" baseline="-25000" dirty="0">
              <a:solidFill>
                <a:schemeClr val="bg1"/>
              </a:solidFill>
              <a:latin typeface="Helvetica"/>
              <a:cs typeface="Helvetica"/>
            </a:endParaRPr>
          </a:p>
        </p:txBody>
      </p:sp>
      <p:pic>
        <p:nvPicPr>
          <p:cNvPr id="43"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4712949" y="4277577"/>
            <a:ext cx="536224" cy="536224"/>
          </a:xfrm>
          <a:prstGeom prst="rect">
            <a:avLst/>
          </a:prstGeom>
        </p:spPr>
      </p:pic>
      <p:grpSp>
        <p:nvGrpSpPr>
          <p:cNvPr id="14" name="Group 13"/>
          <p:cNvGrpSpPr/>
          <p:nvPr/>
        </p:nvGrpSpPr>
        <p:grpSpPr>
          <a:xfrm>
            <a:off x="6050986" y="4718434"/>
            <a:ext cx="2130214" cy="2069202"/>
            <a:chOff x="6287418" y="4584177"/>
            <a:chExt cx="2130214" cy="2069202"/>
          </a:xfrm>
        </p:grpSpPr>
        <p:sp>
          <p:nvSpPr>
            <p:cNvPr id="66" name="Freeform 65"/>
            <p:cNvSpPr/>
            <p:nvPr/>
          </p:nvSpPr>
          <p:spPr>
            <a:xfrm rot="17145978">
              <a:off x="7061363" y="6272567"/>
              <a:ext cx="300981" cy="85267"/>
            </a:xfrm>
            <a:custGeom>
              <a:avLst/>
              <a:gdLst>
                <a:gd name="connsiteX0" fmla="*/ 592666 w 592666"/>
                <a:gd name="connsiteY0" fmla="*/ 212778 h 212778"/>
                <a:gd name="connsiteX1" fmla="*/ 296333 w 592666"/>
                <a:gd name="connsiteY1" fmla="*/ 1111 h 212778"/>
                <a:gd name="connsiteX2" fmla="*/ 0 w 592666"/>
                <a:gd name="connsiteY2" fmla="*/ 128111 h 212778"/>
              </a:gdLst>
              <a:ahLst/>
              <a:cxnLst>
                <a:cxn ang="0">
                  <a:pos x="connsiteX0" y="connsiteY0"/>
                </a:cxn>
                <a:cxn ang="0">
                  <a:pos x="connsiteX1" y="connsiteY1"/>
                </a:cxn>
                <a:cxn ang="0">
                  <a:pos x="connsiteX2" y="connsiteY2"/>
                </a:cxn>
              </a:cxnLst>
              <a:rect l="l" t="t" r="r" b="b"/>
              <a:pathLst>
                <a:path w="592666" h="212778">
                  <a:moveTo>
                    <a:pt x="592666" y="212778"/>
                  </a:moveTo>
                  <a:cubicBezTo>
                    <a:pt x="493888" y="114000"/>
                    <a:pt x="395111" y="15222"/>
                    <a:pt x="296333" y="1111"/>
                  </a:cubicBezTo>
                  <a:cubicBezTo>
                    <a:pt x="197555" y="-13000"/>
                    <a:pt x="94074" y="111648"/>
                    <a:pt x="0" y="128111"/>
                  </a:cubicBezTo>
                </a:path>
              </a:pathLst>
            </a:custGeom>
            <a:ln>
              <a:solidFill>
                <a:schemeClr val="accent3"/>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a:latin typeface="Helvetica" charset="0"/>
                <a:ea typeface="Helvetica" charset="0"/>
                <a:cs typeface="Helvetica" charset="0"/>
              </a:endParaRPr>
            </a:p>
          </p:txBody>
        </p:sp>
        <p:grpSp>
          <p:nvGrpSpPr>
            <p:cNvPr id="53" name="Group 52"/>
            <p:cNvGrpSpPr/>
            <p:nvPr/>
          </p:nvGrpSpPr>
          <p:grpSpPr>
            <a:xfrm>
              <a:off x="6610429" y="5524650"/>
              <a:ext cx="1170690" cy="1112958"/>
              <a:chOff x="6579712" y="4544800"/>
              <a:chExt cx="1170690" cy="1112958"/>
            </a:xfrm>
          </p:grpSpPr>
          <p:sp>
            <p:nvSpPr>
              <p:cNvPr id="58" name="TextBox 57"/>
              <p:cNvSpPr txBox="1"/>
              <p:nvPr/>
            </p:nvSpPr>
            <p:spPr>
              <a:xfrm>
                <a:off x="6579712" y="4544800"/>
                <a:ext cx="494046" cy="400110"/>
              </a:xfrm>
              <a:prstGeom prst="rect">
                <a:avLst/>
              </a:prstGeom>
              <a:noFill/>
            </p:spPr>
            <p:txBody>
              <a:bodyPr wrap="none" rtlCol="0">
                <a:spAutoFit/>
              </a:bodyPr>
              <a:lstStyle/>
              <a:p>
                <a:r>
                  <a:rPr lang="en-US" sz="2000" b="1" dirty="0">
                    <a:solidFill>
                      <a:schemeClr val="accent2"/>
                    </a:solidFill>
                    <a:latin typeface="Helvetica" charset="0"/>
                    <a:ea typeface="Helvetica" charset="0"/>
                    <a:cs typeface="Helvetica" charset="0"/>
                  </a:rPr>
                  <a:t>R</a:t>
                </a:r>
                <a:r>
                  <a:rPr lang="en-US" sz="2000" b="1" baseline="-25000" dirty="0">
                    <a:solidFill>
                      <a:schemeClr val="accent2"/>
                    </a:solidFill>
                    <a:latin typeface="Helvetica" charset="0"/>
                    <a:ea typeface="Helvetica" charset="0"/>
                    <a:cs typeface="Helvetica" charset="0"/>
                  </a:rPr>
                  <a:t>B</a:t>
                </a:r>
              </a:p>
            </p:txBody>
          </p:sp>
          <p:cxnSp>
            <p:nvCxnSpPr>
              <p:cNvPr id="54" name="Straight Arrow Connector 53"/>
              <p:cNvCxnSpPr/>
              <p:nvPr/>
            </p:nvCxnSpPr>
            <p:spPr>
              <a:xfrm flipH="1" flipV="1">
                <a:off x="6976378" y="4934570"/>
                <a:ext cx="774024" cy="723188"/>
              </a:xfrm>
              <a:prstGeom prst="straightConnector1">
                <a:avLst/>
              </a:prstGeom>
              <a:ln w="57150" cmpd="sng">
                <a:solidFill>
                  <a:schemeClr val="accent2"/>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59" name="Group 58"/>
            <p:cNvGrpSpPr/>
            <p:nvPr/>
          </p:nvGrpSpPr>
          <p:grpSpPr>
            <a:xfrm>
              <a:off x="7211853" y="4584177"/>
              <a:ext cx="1205779" cy="2062730"/>
              <a:chOff x="7181136" y="3604327"/>
              <a:chExt cx="1205779" cy="2062730"/>
            </a:xfrm>
          </p:grpSpPr>
          <p:cxnSp>
            <p:nvCxnSpPr>
              <p:cNvPr id="60" name="Straight Arrow Connector 59"/>
              <p:cNvCxnSpPr/>
              <p:nvPr/>
            </p:nvCxnSpPr>
            <p:spPr>
              <a:xfrm flipV="1">
                <a:off x="7784026" y="4042932"/>
                <a:ext cx="0" cy="1624125"/>
              </a:xfrm>
              <a:prstGeom prst="straightConnector1">
                <a:avLst/>
              </a:prstGeom>
              <a:ln w="57150" cmpd="sng">
                <a:solidFill>
                  <a:schemeClr val="accent2"/>
                </a:solidFill>
                <a:prstDash val="sysDot"/>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7181136" y="3604327"/>
                <a:ext cx="1205779" cy="400110"/>
              </a:xfrm>
              <a:prstGeom prst="rect">
                <a:avLst/>
              </a:prstGeom>
              <a:noFill/>
            </p:spPr>
            <p:txBody>
              <a:bodyPr wrap="none" rtlCol="0">
                <a:spAutoFit/>
              </a:bodyPr>
              <a:lstStyle/>
              <a:p>
                <a:r>
                  <a:rPr lang="en-US" sz="2000" b="1" dirty="0">
                    <a:solidFill>
                      <a:schemeClr val="accent2"/>
                    </a:solidFill>
                    <a:latin typeface="Helvetica" charset="0"/>
                    <a:ea typeface="Helvetica" charset="0"/>
                    <a:cs typeface="Helvetica" charset="0"/>
                  </a:rPr>
                  <a:t>R</a:t>
                </a:r>
                <a:r>
                  <a:rPr lang="en-US" sz="2000" b="1" baseline="-25000" dirty="0">
                    <a:solidFill>
                      <a:schemeClr val="accent2"/>
                    </a:solidFill>
                    <a:latin typeface="Helvetica" charset="0"/>
                    <a:ea typeface="Helvetica" charset="0"/>
                    <a:cs typeface="Helvetica" charset="0"/>
                  </a:rPr>
                  <a:t>CURRENT</a:t>
                </a:r>
              </a:p>
            </p:txBody>
          </p:sp>
        </p:grpSp>
        <p:cxnSp>
          <p:nvCxnSpPr>
            <p:cNvPr id="64" name="Straight Arrow Connector 63"/>
            <p:cNvCxnSpPr/>
            <p:nvPr/>
          </p:nvCxnSpPr>
          <p:spPr>
            <a:xfrm flipH="1" flipV="1">
              <a:off x="7336870" y="5637121"/>
              <a:ext cx="477873" cy="1000487"/>
            </a:xfrm>
            <a:prstGeom prst="straightConnector1">
              <a:avLst/>
            </a:prstGeom>
            <a:ln w="38100" cmpd="sng">
              <a:solidFill>
                <a:schemeClr val="accent3"/>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H="1" flipV="1">
              <a:off x="6717903" y="6276014"/>
              <a:ext cx="1063216" cy="377365"/>
            </a:xfrm>
            <a:prstGeom prst="straightConnector1">
              <a:avLst/>
            </a:prstGeom>
            <a:ln w="38100" cmpd="sng">
              <a:solidFill>
                <a:schemeClr val="accent3"/>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6287418" y="6017817"/>
              <a:ext cx="627095" cy="307777"/>
            </a:xfrm>
            <a:prstGeom prst="rect">
              <a:avLst/>
            </a:prstGeom>
            <a:noFill/>
          </p:spPr>
          <p:txBody>
            <a:bodyPr wrap="none" rtlCol="0">
              <a:spAutoFit/>
            </a:bodyPr>
            <a:lstStyle/>
            <a:p>
              <a:r>
                <a:rPr lang="en-US" sz="1400" b="1" dirty="0">
                  <a:solidFill>
                    <a:schemeClr val="accent3"/>
                  </a:solidFill>
                  <a:latin typeface="Helvetica"/>
                  <a:cs typeface="Helvetica"/>
                </a:rPr>
                <a:t>E</a:t>
              </a:r>
              <a:r>
                <a:rPr lang="en-US" sz="1400" b="1" baseline="30000" dirty="0">
                  <a:solidFill>
                    <a:schemeClr val="accent3"/>
                  </a:solidFill>
                  <a:latin typeface="Helvetica"/>
                  <a:cs typeface="Helvetica"/>
                </a:rPr>
                <a:t>R</a:t>
              </a:r>
              <a:r>
                <a:rPr lang="en-US" sz="1400" b="1" baseline="-25000" dirty="0">
                  <a:solidFill>
                    <a:schemeClr val="accent3"/>
                  </a:solidFill>
                  <a:latin typeface="Helvetica"/>
                  <a:cs typeface="Helvetica"/>
                </a:rPr>
                <a:t>B</a:t>
              </a:r>
              <a:r>
                <a:rPr lang="en-US" sz="1400" b="1" dirty="0">
                  <a:solidFill>
                    <a:schemeClr val="accent3"/>
                  </a:solidFill>
                  <a:latin typeface="Helvetica"/>
                  <a:cs typeface="Helvetica"/>
                </a:rPr>
                <a:t>/2</a:t>
              </a:r>
              <a:endParaRPr lang="en-US" sz="1400" b="1" baseline="-25000" dirty="0">
                <a:solidFill>
                  <a:schemeClr val="accent3"/>
                </a:solidFill>
                <a:latin typeface="Helvetica" charset="0"/>
                <a:ea typeface="Helvetica" charset="0"/>
                <a:cs typeface="Helvetica" charset="0"/>
              </a:endParaRPr>
            </a:p>
          </p:txBody>
        </p:sp>
      </p:grpSp>
      <p:sp>
        <p:nvSpPr>
          <p:cNvPr id="8" name="Slide Number Placeholder 7"/>
          <p:cNvSpPr>
            <a:spLocks noGrp="1"/>
          </p:cNvSpPr>
          <p:nvPr>
            <p:ph type="sldNum" sz="quarter" idx="12"/>
          </p:nvPr>
        </p:nvSpPr>
        <p:spPr/>
        <p:txBody>
          <a:bodyPr/>
          <a:lstStyle/>
          <a:p>
            <a:fld id="{208D4FBB-8E65-7B4D-B837-2856490BFAE4}" type="slidenum">
              <a:rPr lang="en-US" smtClean="0"/>
              <a:t>21</a:t>
            </a:fld>
            <a:endParaRPr lang="en-US"/>
          </a:p>
        </p:txBody>
      </p:sp>
      <p:graphicFrame>
        <p:nvGraphicFramePr>
          <p:cNvPr id="48" name="Table 47"/>
          <p:cNvGraphicFramePr>
            <a:graphicFrameLocks noGrp="1"/>
          </p:cNvGraphicFramePr>
          <p:nvPr>
            <p:extLst/>
          </p:nvPr>
        </p:nvGraphicFramePr>
        <p:xfrm>
          <a:off x="0" y="0"/>
          <a:ext cx="9144000" cy="37084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370840">
                <a:tc>
                  <a:txBody>
                    <a:bodyPr/>
                    <a:lstStyle/>
                    <a:p>
                      <a:pPr algn="ctr"/>
                      <a:r>
                        <a:rPr lang="en-US" dirty="0">
                          <a:latin typeface="Helvetica" charset="0"/>
                          <a:ea typeface="Helvetica" charset="0"/>
                          <a:cs typeface="Helvetica" charset="0"/>
                        </a:rPr>
                        <a:t>TEMPORAL</a:t>
                      </a:r>
                    </a:p>
                  </a:txBody>
                  <a:tcPr>
                    <a:lnL w="12700" cmpd="sng">
                      <a:noFill/>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65000"/>
                      </a:schemeClr>
                    </a:solidFill>
                  </a:tcPr>
                </a:tc>
                <a:tc>
                  <a:txBody>
                    <a:bodyPr/>
                    <a:lstStyle/>
                    <a:p>
                      <a:pPr algn="ctr"/>
                      <a:r>
                        <a:rPr lang="en-US" dirty="0">
                          <a:latin typeface="Helvetica" charset="0"/>
                          <a:ea typeface="Helvetica" charset="0"/>
                          <a:cs typeface="Helvetica" charset="0"/>
                        </a:rPr>
                        <a:t>ROTATIONAL</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8082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500"/>
                                        <p:tgtEl>
                                          <p:spTgt spid="4"/>
                                        </p:tgtEl>
                                      </p:cBhvr>
                                    </p:animEffect>
                                  </p:childTnLst>
                                </p:cTn>
                              </p:par>
                              <p:par>
                                <p:cTn id="8" presetID="18" presetClass="entr" presetSubtype="3"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upRight)">
                                      <p:cBhvr>
                                        <p:cTn id="10" dur="500"/>
                                        <p:tgtEl>
                                          <p:spTgt spid="5"/>
                                        </p:tgtEl>
                                      </p:cBhvr>
                                    </p:animEffect>
                                  </p:childTnLst>
                                </p:cTn>
                              </p:par>
                              <p:par>
                                <p:cTn id="11" presetID="18" presetClass="entr" presetSubtype="9"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upLeft)">
                                      <p:cBhvr>
                                        <p:cTn id="13" dur="500"/>
                                        <p:tgtEl>
                                          <p:spTgt spid="6"/>
                                        </p:tgtEl>
                                      </p:cBhvr>
                                    </p:animEffect>
                                  </p:childTnLst>
                                </p:cTn>
                              </p:par>
                              <p:par>
                                <p:cTn id="14" presetID="18" presetClass="entr" presetSubtype="9"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up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strips(upRigh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5">
                                            <p:bg/>
                                          </p:spTgt>
                                        </p:tgtEl>
                                        <p:attrNameLst>
                                          <p:attrName>style.visibility</p:attrName>
                                        </p:attrNameLst>
                                      </p:cBhvr>
                                      <p:to>
                                        <p:strVal val="visible"/>
                                      </p:to>
                                    </p:set>
                                    <p:animEffect transition="in" filter="fade">
                                      <p:cBhvr>
                                        <p:cTn id="26" dur="500"/>
                                        <p:tgtEl>
                                          <p:spTgt spid="75">
                                            <p:bg/>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5">
                                            <p:txEl>
                                              <p:pRg st="0" end="0"/>
                                            </p:txEl>
                                          </p:spTgt>
                                        </p:tgtEl>
                                        <p:attrNameLst>
                                          <p:attrName>style.visibility</p:attrName>
                                        </p:attrNameLst>
                                      </p:cBhvr>
                                      <p:to>
                                        <p:strVal val="visible"/>
                                      </p:to>
                                    </p:set>
                                    <p:animEffect transition="in" filter="fade">
                                      <p:cBhvr>
                                        <p:cTn id="29" dur="500"/>
                                        <p:tgtEl>
                                          <p:spTgt spid="75">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96"/>
          <p:cNvSpPr txBox="1"/>
          <p:nvPr/>
        </p:nvSpPr>
        <p:spPr>
          <a:xfrm>
            <a:off x="5469169" y="2960958"/>
            <a:ext cx="1177050" cy="276999"/>
          </a:xfrm>
          <a:prstGeom prst="rect">
            <a:avLst/>
          </a:prstGeom>
          <a:noFill/>
          <a:effectLst/>
        </p:spPr>
        <p:txBody>
          <a:bodyPr wrap="none" rtlCol="0">
            <a:spAutoFit/>
          </a:bodyPr>
          <a:lstStyle/>
          <a:p>
            <a:pPr algn="ctr"/>
            <a:r>
              <a:rPr lang="en-US" sz="1200" dirty="0">
                <a:solidFill>
                  <a:srgbClr val="FFFFFF"/>
                </a:solidFill>
                <a:latin typeface="Helvetica"/>
                <a:cs typeface="Helvetica"/>
              </a:rPr>
              <a:t>Annotation DB</a:t>
            </a:r>
          </a:p>
        </p:txBody>
      </p:sp>
      <p:grpSp>
        <p:nvGrpSpPr>
          <p:cNvPr id="992" name="Group 991"/>
          <p:cNvGrpSpPr/>
          <p:nvPr/>
        </p:nvGrpSpPr>
        <p:grpSpPr>
          <a:xfrm>
            <a:off x="3319643" y="2761735"/>
            <a:ext cx="4314083" cy="3034817"/>
            <a:chOff x="3319643" y="2761735"/>
            <a:chExt cx="4314083" cy="3034817"/>
          </a:xfrm>
          <a:effectLst/>
        </p:grpSpPr>
        <p:sp>
          <p:nvSpPr>
            <p:cNvPr id="94" name="Rectangle 93"/>
            <p:cNvSpPr/>
            <p:nvPr/>
          </p:nvSpPr>
          <p:spPr>
            <a:xfrm>
              <a:off x="5303343" y="2761735"/>
              <a:ext cx="2330383" cy="1050160"/>
            </a:xfrm>
            <a:prstGeom prst="rect">
              <a:avLst/>
            </a:prstGeom>
            <a:solidFill>
              <a:srgbClr val="D9D9D9"/>
            </a:solidFill>
            <a:ln w="9525" cmpd="sng">
              <a:solidFill>
                <a:schemeClr val="bg1">
                  <a:lumMod val="8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Helvetica"/>
                <a:cs typeface="Helvetica"/>
              </a:endParaRPr>
            </a:p>
          </p:txBody>
        </p:sp>
        <p:sp>
          <p:nvSpPr>
            <p:cNvPr id="96" name="Can 95"/>
            <p:cNvSpPr/>
            <p:nvPr/>
          </p:nvSpPr>
          <p:spPr>
            <a:xfrm>
              <a:off x="5476676" y="2832251"/>
              <a:ext cx="1142514" cy="485023"/>
            </a:xfrm>
            <a:prstGeom prst="can">
              <a:avLst/>
            </a:prstGeom>
            <a:solidFill>
              <a:schemeClr val="accent3"/>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latin typeface="Helvetica"/>
                  <a:cs typeface="Helvetica"/>
                </a:rPr>
                <a:t>Annotation DB</a:t>
              </a:r>
            </a:p>
          </p:txBody>
        </p:sp>
        <p:grpSp>
          <p:nvGrpSpPr>
            <p:cNvPr id="70" name="Group 69"/>
            <p:cNvGrpSpPr/>
            <p:nvPr/>
          </p:nvGrpSpPr>
          <p:grpSpPr>
            <a:xfrm>
              <a:off x="3319643" y="3099458"/>
              <a:ext cx="2149526" cy="2697094"/>
              <a:chOff x="3319643" y="3099458"/>
              <a:chExt cx="2149526" cy="2697094"/>
            </a:xfrm>
          </p:grpSpPr>
          <p:sp>
            <p:nvSpPr>
              <p:cNvPr id="163" name="Rounded Rectangle 162"/>
              <p:cNvSpPr/>
              <p:nvPr/>
            </p:nvSpPr>
            <p:spPr>
              <a:xfrm>
                <a:off x="3319643" y="5503944"/>
                <a:ext cx="660728" cy="292608"/>
              </a:xfrm>
              <a:prstGeom prst="roundRect">
                <a:avLst/>
              </a:prstGeom>
              <a:solidFill>
                <a:schemeClr val="accent3"/>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a:solidFill>
                      <a:schemeClr val="bg1"/>
                    </a:solidFill>
                    <a:latin typeface="Helvetica"/>
                    <a:cs typeface="Helvetica"/>
                  </a:rPr>
                  <a:t>SURF</a:t>
                </a:r>
              </a:p>
            </p:txBody>
          </p:sp>
          <p:cxnSp>
            <p:nvCxnSpPr>
              <p:cNvPr id="198" name="Elbow Connector 197"/>
              <p:cNvCxnSpPr>
                <a:stCxn id="163" idx="0"/>
                <a:endCxn id="97" idx="1"/>
              </p:cNvCxnSpPr>
              <p:nvPr/>
            </p:nvCxnSpPr>
            <p:spPr>
              <a:xfrm rot="5400000" flipH="1" flipV="1">
                <a:off x="3357345" y="3392120"/>
                <a:ext cx="2404486" cy="1819162"/>
              </a:xfrm>
              <a:prstGeom prst="bentConnector2">
                <a:avLst/>
              </a:prstGeom>
              <a:ln w="28575" cap="flat" cmpd="sng" algn="ctr">
                <a:solidFill>
                  <a:schemeClr val="accent3"/>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grpSp>
      <p:grpSp>
        <p:nvGrpSpPr>
          <p:cNvPr id="64" name="Group 63"/>
          <p:cNvGrpSpPr/>
          <p:nvPr/>
        </p:nvGrpSpPr>
        <p:grpSpPr>
          <a:xfrm>
            <a:off x="471195" y="5398214"/>
            <a:ext cx="2848448" cy="519721"/>
            <a:chOff x="471195" y="5398214"/>
            <a:chExt cx="2848448" cy="519721"/>
          </a:xfrm>
          <a:effectLst/>
        </p:grpSpPr>
        <p:sp>
          <p:nvSpPr>
            <p:cNvPr id="150" name="TextBox 149"/>
            <p:cNvSpPr txBox="1"/>
            <p:nvPr/>
          </p:nvSpPr>
          <p:spPr>
            <a:xfrm>
              <a:off x="795636" y="5398214"/>
              <a:ext cx="1874986" cy="276999"/>
            </a:xfrm>
            <a:prstGeom prst="rect">
              <a:avLst/>
            </a:prstGeom>
            <a:noFill/>
            <a:effectLst/>
          </p:spPr>
          <p:txBody>
            <a:bodyPr wrap="square" rtlCol="0">
              <a:spAutoFit/>
            </a:bodyPr>
            <a:lstStyle/>
            <a:p>
              <a:pPr algn="ctr"/>
              <a:r>
                <a:rPr lang="en-US" sz="1200" dirty="0">
                  <a:latin typeface="Helvetica"/>
                  <a:cs typeface="Helvetica"/>
                </a:rPr>
                <a:t>(image, “Botanist”)</a:t>
              </a:r>
            </a:p>
          </p:txBody>
        </p:sp>
        <p:cxnSp>
          <p:nvCxnSpPr>
            <p:cNvPr id="161" name="Straight Arrow Connector 160"/>
            <p:cNvCxnSpPr>
              <a:stCxn id="225" idx="3"/>
              <a:endCxn id="163" idx="1"/>
            </p:cNvCxnSpPr>
            <p:nvPr/>
          </p:nvCxnSpPr>
          <p:spPr>
            <a:xfrm flipV="1">
              <a:off x="876216" y="5650248"/>
              <a:ext cx="2443427" cy="12313"/>
            </a:xfrm>
            <a:prstGeom prst="straightConnector1">
              <a:avLst/>
            </a:prstGeom>
            <a:ln>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pic>
          <p:nvPicPr>
            <p:cNvPr id="225" name="Picture 2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1195" y="5407185"/>
              <a:ext cx="400717" cy="510750"/>
            </a:xfrm>
            <a:prstGeom prst="rect">
              <a:avLst/>
            </a:prstGeom>
            <a:ln>
              <a:solidFill>
                <a:schemeClr val="bg1">
                  <a:lumMod val="85000"/>
                </a:schemeClr>
              </a:solidFill>
            </a:ln>
          </p:spPr>
        </p:pic>
      </p:grpSp>
      <p:grpSp>
        <p:nvGrpSpPr>
          <p:cNvPr id="31" name="Group 30"/>
          <p:cNvGrpSpPr/>
          <p:nvPr/>
        </p:nvGrpSpPr>
        <p:grpSpPr>
          <a:xfrm>
            <a:off x="530187" y="3073899"/>
            <a:ext cx="1813525" cy="886695"/>
            <a:chOff x="530187" y="3073899"/>
            <a:chExt cx="1813525" cy="886695"/>
          </a:xfrm>
          <a:effectLst/>
        </p:grpSpPr>
        <p:grpSp>
          <p:nvGrpSpPr>
            <p:cNvPr id="17" name="Group 16"/>
            <p:cNvGrpSpPr/>
            <p:nvPr/>
          </p:nvGrpSpPr>
          <p:grpSpPr>
            <a:xfrm>
              <a:off x="530187" y="3073899"/>
              <a:ext cx="1813525" cy="886695"/>
              <a:chOff x="530187" y="3073899"/>
              <a:chExt cx="1813525" cy="886695"/>
            </a:xfrm>
          </p:grpSpPr>
          <p:grpSp>
            <p:nvGrpSpPr>
              <p:cNvPr id="143" name="Group 177"/>
              <p:cNvGrpSpPr/>
              <p:nvPr/>
            </p:nvGrpSpPr>
            <p:grpSpPr>
              <a:xfrm rot="13462745">
                <a:off x="530187" y="3232806"/>
                <a:ext cx="636745" cy="587269"/>
                <a:chOff x="307019" y="1881060"/>
                <a:chExt cx="692798" cy="1068934"/>
              </a:xfrm>
              <a:effectLst/>
            </p:grpSpPr>
            <p:grpSp>
              <p:nvGrpSpPr>
                <p:cNvPr id="144" name="Group 178"/>
                <p:cNvGrpSpPr/>
                <p:nvPr/>
              </p:nvGrpSpPr>
              <p:grpSpPr>
                <a:xfrm>
                  <a:off x="307019" y="1881060"/>
                  <a:ext cx="692797" cy="1068934"/>
                  <a:chOff x="1256763" y="2238947"/>
                  <a:chExt cx="692797" cy="1068934"/>
                </a:xfrm>
              </p:grpSpPr>
              <p:cxnSp>
                <p:nvCxnSpPr>
                  <p:cNvPr id="146" name="Straight Connector 145"/>
                  <p:cNvCxnSpPr/>
                  <p:nvPr/>
                </p:nvCxnSpPr>
                <p:spPr>
                  <a:xfrm>
                    <a:off x="1256763" y="2518927"/>
                    <a:ext cx="309840" cy="788954"/>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147" name="Straight Connector 146"/>
                  <p:cNvCxnSpPr/>
                  <p:nvPr/>
                </p:nvCxnSpPr>
                <p:spPr>
                  <a:xfrm flipH="1">
                    <a:off x="1566604" y="2529625"/>
                    <a:ext cx="382956" cy="778256"/>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148" name="Straight Connector 147"/>
                  <p:cNvCxnSpPr/>
                  <p:nvPr/>
                </p:nvCxnSpPr>
                <p:spPr>
                  <a:xfrm flipH="1">
                    <a:off x="1576033" y="2238947"/>
                    <a:ext cx="332887" cy="1049532"/>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149" name="Straight Connector 148"/>
                  <p:cNvCxnSpPr/>
                  <p:nvPr/>
                </p:nvCxnSpPr>
                <p:spPr>
                  <a:xfrm>
                    <a:off x="1256763" y="2238947"/>
                    <a:ext cx="303221" cy="1068934"/>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dk1"/>
                  </a:lnRef>
                  <a:fillRef idx="0">
                    <a:schemeClr val="dk1"/>
                  </a:fillRef>
                  <a:effectRef idx="1">
                    <a:schemeClr val="dk1"/>
                  </a:effectRef>
                  <a:fontRef idx="minor">
                    <a:schemeClr val="tx1"/>
                  </a:fontRef>
                </p:style>
              </p:cxnSp>
            </p:grpSp>
            <p:sp>
              <p:nvSpPr>
                <p:cNvPr id="145" name="Rectangle 144"/>
                <p:cNvSpPr/>
                <p:nvPr/>
              </p:nvSpPr>
              <p:spPr>
                <a:xfrm>
                  <a:off x="307019" y="1881060"/>
                  <a:ext cx="692798" cy="279980"/>
                </a:xfrm>
                <a:prstGeom prst="rect">
                  <a:avLst/>
                </a:prstGeom>
                <a:noFill/>
                <a:ln w="12700" cap="flat" cmpd="sng" algn="ctr">
                  <a:solidFill>
                    <a:schemeClr val="bg1">
                      <a:lumMod val="7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a:cs typeface="Helvetica"/>
                  </a:endParaRPr>
                </a:p>
              </p:txBody>
            </p:sp>
          </p:grpSp>
          <p:sp>
            <p:nvSpPr>
              <p:cNvPr id="202" name="TextBox 201"/>
              <p:cNvSpPr txBox="1"/>
              <p:nvPr/>
            </p:nvSpPr>
            <p:spPr>
              <a:xfrm>
                <a:off x="1450456" y="3652817"/>
                <a:ext cx="893256" cy="307777"/>
              </a:xfrm>
              <a:prstGeom prst="rect">
                <a:avLst/>
              </a:prstGeom>
              <a:noFill/>
              <a:effectLst/>
            </p:spPr>
            <p:txBody>
              <a:bodyPr wrap="none" rtlCol="0">
                <a:spAutoFit/>
              </a:bodyPr>
              <a:lstStyle/>
              <a:p>
                <a:pPr algn="ctr"/>
                <a:r>
                  <a:rPr lang="en-US" sz="1400" b="1" dirty="0">
                    <a:latin typeface="Helvetica"/>
                    <a:cs typeface="Helvetica"/>
                  </a:rPr>
                  <a:t>Retrieve</a:t>
                </a:r>
              </a:p>
            </p:txBody>
          </p:sp>
          <p:pic>
            <p:nvPicPr>
              <p:cNvPr id="151" name="Picture 15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3450544" flipH="1">
                <a:off x="728775" y="3073899"/>
                <a:ext cx="749812" cy="397400"/>
              </a:xfrm>
              <a:prstGeom prst="rect">
                <a:avLst/>
              </a:prstGeom>
              <a:effectLst/>
            </p:spPr>
          </p:pic>
        </p:grpSp>
        <p:pic>
          <p:nvPicPr>
            <p:cNvPr id="230" name="Picture 22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3088" y="3120537"/>
              <a:ext cx="224737" cy="286449"/>
            </a:xfrm>
            <a:prstGeom prst="rect">
              <a:avLst/>
            </a:prstGeom>
          </p:spPr>
        </p:pic>
      </p:grpSp>
      <p:sp>
        <p:nvSpPr>
          <p:cNvPr id="141" name="TextBox 140"/>
          <p:cNvSpPr txBox="1"/>
          <p:nvPr/>
        </p:nvSpPr>
        <p:spPr>
          <a:xfrm>
            <a:off x="1320977" y="2375043"/>
            <a:ext cx="1381809" cy="276999"/>
          </a:xfrm>
          <a:prstGeom prst="rect">
            <a:avLst/>
          </a:prstGeom>
          <a:noFill/>
          <a:effectLst/>
        </p:spPr>
        <p:txBody>
          <a:bodyPr wrap="none" rtlCol="0">
            <a:spAutoFit/>
          </a:bodyPr>
          <a:lstStyle/>
          <a:p>
            <a:pPr algn="ctr"/>
            <a:r>
              <a:rPr lang="en-US" sz="1200" dirty="0">
                <a:latin typeface="Helvetica"/>
                <a:cs typeface="Helvetica"/>
              </a:rPr>
              <a:t>(frames, sensors)</a:t>
            </a:r>
          </a:p>
        </p:txBody>
      </p:sp>
      <p:grpSp>
        <p:nvGrpSpPr>
          <p:cNvPr id="30" name="Group 29"/>
          <p:cNvGrpSpPr/>
          <p:nvPr/>
        </p:nvGrpSpPr>
        <p:grpSpPr>
          <a:xfrm>
            <a:off x="547610" y="4270846"/>
            <a:ext cx="1848293" cy="892688"/>
            <a:chOff x="547610" y="4270846"/>
            <a:chExt cx="1848293" cy="892688"/>
          </a:xfrm>
          <a:effectLst/>
        </p:grpSpPr>
        <p:sp>
          <p:nvSpPr>
            <p:cNvPr id="142" name="TextBox 141"/>
            <p:cNvSpPr txBox="1"/>
            <p:nvPr/>
          </p:nvSpPr>
          <p:spPr>
            <a:xfrm>
              <a:off x="1428972" y="4270846"/>
              <a:ext cx="966931" cy="307777"/>
            </a:xfrm>
            <a:prstGeom prst="rect">
              <a:avLst/>
            </a:prstGeom>
            <a:noFill/>
            <a:effectLst/>
          </p:spPr>
          <p:txBody>
            <a:bodyPr wrap="none" rtlCol="0">
              <a:spAutoFit/>
            </a:bodyPr>
            <a:lstStyle/>
            <a:p>
              <a:pPr algn="ctr"/>
              <a:r>
                <a:rPr lang="en-US" sz="1400" b="1" dirty="0">
                  <a:latin typeface="Helvetica"/>
                  <a:cs typeface="Helvetica"/>
                </a:rPr>
                <a:t>Annotate</a:t>
              </a:r>
            </a:p>
          </p:txBody>
        </p:sp>
        <p:grpSp>
          <p:nvGrpSpPr>
            <p:cNvPr id="152" name="Group 201"/>
            <p:cNvGrpSpPr/>
            <p:nvPr/>
          </p:nvGrpSpPr>
          <p:grpSpPr>
            <a:xfrm rot="18900064">
              <a:off x="547610" y="4299367"/>
              <a:ext cx="636745" cy="587269"/>
              <a:chOff x="307019" y="1881060"/>
              <a:chExt cx="692798" cy="1068934"/>
            </a:xfrm>
            <a:effectLst/>
          </p:grpSpPr>
          <p:sp>
            <p:nvSpPr>
              <p:cNvPr id="154" name="Rectangle 153"/>
              <p:cNvSpPr/>
              <p:nvPr/>
            </p:nvSpPr>
            <p:spPr>
              <a:xfrm>
                <a:off x="307019" y="1881060"/>
                <a:ext cx="692798" cy="279980"/>
              </a:xfrm>
              <a:prstGeom prst="rect">
                <a:avLst/>
              </a:prstGeom>
              <a:noFill/>
              <a:ln w="12700" cap="flat" cmpd="sng" algn="ctr">
                <a:solidFill>
                  <a:srgbClr val="BFBFB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a:cs typeface="Helvetica"/>
                </a:endParaRPr>
              </a:p>
            </p:txBody>
          </p:sp>
          <p:grpSp>
            <p:nvGrpSpPr>
              <p:cNvPr id="153" name="Group 203"/>
              <p:cNvGrpSpPr/>
              <p:nvPr/>
            </p:nvGrpSpPr>
            <p:grpSpPr>
              <a:xfrm>
                <a:off x="307019" y="1881060"/>
                <a:ext cx="692797" cy="1068934"/>
                <a:chOff x="1256763" y="2238947"/>
                <a:chExt cx="692797" cy="1068934"/>
              </a:xfrm>
            </p:grpSpPr>
            <p:cxnSp>
              <p:nvCxnSpPr>
                <p:cNvPr id="156" name="Straight Connector 155"/>
                <p:cNvCxnSpPr/>
                <p:nvPr/>
              </p:nvCxnSpPr>
              <p:spPr>
                <a:xfrm flipH="1">
                  <a:off x="1566604" y="2529625"/>
                  <a:ext cx="382956" cy="778256"/>
                </a:xfrm>
                <a:prstGeom prst="line">
                  <a:avLst/>
                </a:prstGeom>
                <a:ln w="12700" cap="flat" cmpd="sng" algn="ctr">
                  <a:solidFill>
                    <a:srgbClr val="BFBFBF"/>
                  </a:solidFill>
                  <a:prstDash val="solid"/>
                  <a:round/>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157" name="Straight Connector 156"/>
                <p:cNvCxnSpPr/>
                <p:nvPr/>
              </p:nvCxnSpPr>
              <p:spPr>
                <a:xfrm flipH="1">
                  <a:off x="1576033" y="2238947"/>
                  <a:ext cx="332887" cy="1049532"/>
                </a:xfrm>
                <a:prstGeom prst="line">
                  <a:avLst/>
                </a:prstGeom>
                <a:ln w="12700" cap="flat" cmpd="sng" algn="ctr">
                  <a:solidFill>
                    <a:srgbClr val="BFBFBF"/>
                  </a:solidFill>
                  <a:prstDash val="solid"/>
                  <a:round/>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158" name="Straight Connector 157"/>
                <p:cNvCxnSpPr/>
                <p:nvPr/>
              </p:nvCxnSpPr>
              <p:spPr>
                <a:xfrm>
                  <a:off x="1256763" y="2238947"/>
                  <a:ext cx="303221" cy="1068934"/>
                </a:xfrm>
                <a:prstGeom prst="line">
                  <a:avLst/>
                </a:prstGeom>
                <a:ln w="12700" cap="flat" cmpd="sng" algn="ctr">
                  <a:solidFill>
                    <a:srgbClr val="BFBFBF"/>
                  </a:solidFill>
                  <a:prstDash val="solid"/>
                  <a:round/>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155" name="Straight Connector 154"/>
                <p:cNvCxnSpPr/>
                <p:nvPr/>
              </p:nvCxnSpPr>
              <p:spPr>
                <a:xfrm>
                  <a:off x="1256763" y="2518927"/>
                  <a:ext cx="309840" cy="788954"/>
                </a:xfrm>
                <a:prstGeom prst="line">
                  <a:avLst/>
                </a:prstGeom>
                <a:ln w="12700" cap="flat" cmpd="sng" algn="ctr">
                  <a:solidFill>
                    <a:srgbClr val="BFBFBF"/>
                  </a:solidFill>
                  <a:prstDash val="solid"/>
                  <a:round/>
                  <a:headEnd type="none" w="med" len="med"/>
                  <a:tailEnd type="none" w="med" len="med"/>
                </a:ln>
                <a:effectLst/>
              </p:spPr>
              <p:style>
                <a:lnRef idx="2">
                  <a:schemeClr val="dk1"/>
                </a:lnRef>
                <a:fillRef idx="0">
                  <a:schemeClr val="dk1"/>
                </a:fillRef>
                <a:effectRef idx="1">
                  <a:schemeClr val="dk1"/>
                </a:effectRef>
                <a:fontRef idx="minor">
                  <a:schemeClr val="tx1"/>
                </a:fontRef>
              </p:style>
            </p:cxnSp>
          </p:grpSp>
        </p:grpSp>
        <p:pic>
          <p:nvPicPr>
            <p:cNvPr id="231" name="Picture 23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6475" y="4709752"/>
              <a:ext cx="312392" cy="398172"/>
            </a:xfrm>
            <a:prstGeom prst="rect">
              <a:avLst/>
            </a:prstGeom>
          </p:spPr>
        </p:pic>
        <p:pic>
          <p:nvPicPr>
            <p:cNvPr id="234" name="Picture 23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8963291" flipH="1">
              <a:off x="638475" y="4652090"/>
              <a:ext cx="964991" cy="511444"/>
            </a:xfrm>
            <a:prstGeom prst="rect">
              <a:avLst/>
            </a:prstGeom>
            <a:effectLst/>
          </p:spPr>
        </p:pic>
      </p:grpSp>
      <p:sp>
        <p:nvSpPr>
          <p:cNvPr id="12" name="Title 11"/>
          <p:cNvSpPr>
            <a:spLocks noGrp="1"/>
          </p:cNvSpPr>
          <p:nvPr>
            <p:ph type="title"/>
          </p:nvPr>
        </p:nvSpPr>
        <p:spPr>
          <a:effectLst/>
        </p:spPr>
        <p:txBody>
          <a:bodyPr>
            <a:normAutofit/>
          </a:bodyPr>
          <a:lstStyle/>
          <a:p>
            <a:r>
              <a:rPr lang="en-US" dirty="0">
                <a:latin typeface="Helvetica"/>
                <a:cs typeface="Helvetica"/>
              </a:rPr>
              <a:t>OverLay: Converged Architecture</a:t>
            </a:r>
          </a:p>
        </p:txBody>
      </p:sp>
      <p:grpSp>
        <p:nvGrpSpPr>
          <p:cNvPr id="76" name="Group 75"/>
          <p:cNvGrpSpPr/>
          <p:nvPr/>
        </p:nvGrpSpPr>
        <p:grpSpPr>
          <a:xfrm>
            <a:off x="5229877" y="3297737"/>
            <a:ext cx="3366895" cy="2270925"/>
            <a:chOff x="5229877" y="3297737"/>
            <a:chExt cx="3366895" cy="2270925"/>
          </a:xfrm>
          <a:effectLst/>
        </p:grpSpPr>
        <p:grpSp>
          <p:nvGrpSpPr>
            <p:cNvPr id="24" name="Group 23"/>
            <p:cNvGrpSpPr/>
            <p:nvPr/>
          </p:nvGrpSpPr>
          <p:grpSpPr>
            <a:xfrm>
              <a:off x="6323923" y="4294234"/>
              <a:ext cx="2272849" cy="1274428"/>
              <a:chOff x="6323923" y="4294234"/>
              <a:chExt cx="2272849" cy="1274428"/>
            </a:xfrm>
          </p:grpSpPr>
          <p:grpSp>
            <p:nvGrpSpPr>
              <p:cNvPr id="22" name="Group 21"/>
              <p:cNvGrpSpPr/>
              <p:nvPr/>
            </p:nvGrpSpPr>
            <p:grpSpPr>
              <a:xfrm>
                <a:off x="6323923" y="4454053"/>
                <a:ext cx="2272849" cy="1114609"/>
                <a:chOff x="6323923" y="4454053"/>
                <a:chExt cx="2272849" cy="1114609"/>
              </a:xfrm>
            </p:grpSpPr>
            <p:grpSp>
              <p:nvGrpSpPr>
                <p:cNvPr id="125" name="Group 59"/>
                <p:cNvGrpSpPr/>
                <p:nvPr/>
              </p:nvGrpSpPr>
              <p:grpSpPr>
                <a:xfrm>
                  <a:off x="6323923" y="4498098"/>
                  <a:ext cx="1983371" cy="1070564"/>
                  <a:chOff x="3005281" y="2523288"/>
                  <a:chExt cx="1983371" cy="1070564"/>
                </a:xfrm>
              </p:grpSpPr>
              <p:sp>
                <p:nvSpPr>
                  <p:cNvPr id="128" name="Rectangle 127"/>
                  <p:cNvSpPr/>
                  <p:nvPr/>
                </p:nvSpPr>
                <p:spPr>
                  <a:xfrm>
                    <a:off x="3005281" y="2523288"/>
                    <a:ext cx="1983371" cy="1070564"/>
                  </a:xfrm>
                  <a:prstGeom prst="rect">
                    <a:avLst/>
                  </a:prstGeom>
                  <a:solidFill>
                    <a:schemeClr val="bg1">
                      <a:lumMod val="85000"/>
                    </a:schemeClr>
                  </a:solidFill>
                  <a:ln w="9525" cmpd="sng">
                    <a:solidFill>
                      <a:schemeClr val="bg1">
                        <a:lumMod val="8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Helvetica"/>
                      <a:cs typeface="Helvetica"/>
                    </a:endParaRPr>
                  </a:p>
                </p:txBody>
              </p:sp>
              <p:sp>
                <p:nvSpPr>
                  <p:cNvPr id="129" name="Rounded Rectangle 128"/>
                  <p:cNvSpPr/>
                  <p:nvPr/>
                </p:nvSpPr>
                <p:spPr>
                  <a:xfrm>
                    <a:off x="3129998" y="2768117"/>
                    <a:ext cx="1369977" cy="292608"/>
                  </a:xfrm>
                  <a:prstGeom prst="roundRect">
                    <a:avLst/>
                  </a:prstGeom>
                  <a:solidFill>
                    <a:schemeClr val="accent2"/>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a:solidFill>
                          <a:schemeClr val="bg1"/>
                        </a:solidFill>
                        <a:latin typeface="Helvetica"/>
                        <a:cs typeface="Helvetica"/>
                      </a:rPr>
                      <a:t>Micro-trajectory</a:t>
                    </a:r>
                  </a:p>
                </p:txBody>
              </p:sp>
              <p:sp>
                <p:nvSpPr>
                  <p:cNvPr id="130" name="Rounded Rectangle 129"/>
                  <p:cNvSpPr/>
                  <p:nvPr/>
                </p:nvSpPr>
                <p:spPr>
                  <a:xfrm>
                    <a:off x="3488368" y="3205886"/>
                    <a:ext cx="1452700" cy="292608"/>
                  </a:xfrm>
                  <a:prstGeom prst="roundRect">
                    <a:avLst/>
                  </a:prstGeom>
                  <a:solidFill>
                    <a:schemeClr val="accent2"/>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a:solidFill>
                          <a:schemeClr val="bg1"/>
                        </a:solidFill>
                        <a:latin typeface="Helvetica"/>
                        <a:cs typeface="Helvetica"/>
                      </a:rPr>
                      <a:t>Spatial reasoning</a:t>
                    </a:r>
                  </a:p>
                </p:txBody>
              </p:sp>
              <p:cxnSp>
                <p:nvCxnSpPr>
                  <p:cNvPr id="133" name="Elbow Connector 132"/>
                  <p:cNvCxnSpPr>
                    <a:stCxn id="129" idx="3"/>
                  </p:cNvCxnSpPr>
                  <p:nvPr/>
                </p:nvCxnSpPr>
                <p:spPr>
                  <a:xfrm>
                    <a:off x="4499975" y="2914421"/>
                    <a:ext cx="152539" cy="288931"/>
                  </a:xfrm>
                  <a:prstGeom prst="bentConnector2">
                    <a:avLst/>
                  </a:prstGeom>
                  <a:ln>
                    <a:solidFill>
                      <a:srgbClr val="7F7F7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5" name="Elbow Connector 134"/>
                  <p:cNvCxnSpPr>
                    <a:stCxn id="130" idx="1"/>
                  </p:cNvCxnSpPr>
                  <p:nvPr/>
                </p:nvCxnSpPr>
                <p:spPr>
                  <a:xfrm rot="10800000">
                    <a:off x="3368452" y="3060726"/>
                    <a:ext cx="119916" cy="291464"/>
                  </a:xfrm>
                  <a:prstGeom prst="bentConnector2">
                    <a:avLst/>
                  </a:prstGeom>
                  <a:ln>
                    <a:solidFill>
                      <a:srgbClr val="7F7F7F"/>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15" name="TextBox 214"/>
                <p:cNvSpPr txBox="1"/>
                <p:nvPr/>
              </p:nvSpPr>
              <p:spPr>
                <a:xfrm>
                  <a:off x="6961287" y="4454053"/>
                  <a:ext cx="1635485" cy="246221"/>
                </a:xfrm>
                <a:prstGeom prst="rect">
                  <a:avLst/>
                </a:prstGeom>
                <a:noFill/>
                <a:effectLst/>
              </p:spPr>
              <p:txBody>
                <a:bodyPr wrap="square" rtlCol="0">
                  <a:spAutoFit/>
                </a:bodyPr>
                <a:lstStyle/>
                <a:p>
                  <a:pPr algn="ctr"/>
                  <a:r>
                    <a:rPr lang="en-US" sz="1000" dirty="0">
                      <a:latin typeface="Helvetica"/>
                      <a:cs typeface="Helvetica"/>
                    </a:rPr>
                    <a:t>Visual Geometry</a:t>
                  </a:r>
                </a:p>
              </p:txBody>
            </p:sp>
          </p:grpSp>
          <p:cxnSp>
            <p:nvCxnSpPr>
              <p:cNvPr id="136" name="Straight Arrow Connector 135"/>
              <p:cNvCxnSpPr/>
              <p:nvPr/>
            </p:nvCxnSpPr>
            <p:spPr>
              <a:xfrm flipV="1">
                <a:off x="6565175" y="4294234"/>
                <a:ext cx="3630" cy="448692"/>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5229877" y="3297737"/>
              <a:ext cx="1551471" cy="996497"/>
              <a:chOff x="5229877" y="3297737"/>
              <a:chExt cx="1551471" cy="996497"/>
            </a:xfrm>
          </p:grpSpPr>
          <p:sp>
            <p:nvSpPr>
              <p:cNvPr id="120" name="Rounded Rectangle 119"/>
              <p:cNvSpPr/>
              <p:nvPr/>
            </p:nvSpPr>
            <p:spPr>
              <a:xfrm>
                <a:off x="5229877" y="4001782"/>
                <a:ext cx="1551471" cy="292452"/>
              </a:xfrm>
              <a:prstGeom prst="roundRect">
                <a:avLst/>
              </a:prstGeom>
              <a:solidFill>
                <a:schemeClr val="accent2"/>
              </a:solidFill>
              <a:ln w="9525" cmpd="sng">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bg1"/>
                    </a:solidFill>
                    <a:latin typeface="Helvetica"/>
                    <a:cs typeface="Helvetica"/>
                  </a:rPr>
                  <a:t>Select Candidates</a:t>
                </a:r>
              </a:p>
            </p:txBody>
          </p:sp>
          <p:cxnSp>
            <p:nvCxnSpPr>
              <p:cNvPr id="124" name="Straight Arrow Connector 123"/>
              <p:cNvCxnSpPr/>
              <p:nvPr/>
            </p:nvCxnSpPr>
            <p:spPr>
              <a:xfrm flipV="1">
                <a:off x="5736310" y="3297737"/>
                <a:ext cx="0" cy="704045"/>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grpSp>
        <p:nvGrpSpPr>
          <p:cNvPr id="84" name="Group 83"/>
          <p:cNvGrpSpPr/>
          <p:nvPr/>
        </p:nvGrpSpPr>
        <p:grpSpPr>
          <a:xfrm>
            <a:off x="2441854" y="1786976"/>
            <a:ext cx="6903879" cy="1045275"/>
            <a:chOff x="2441854" y="1786976"/>
            <a:chExt cx="6903879" cy="1045275"/>
          </a:xfrm>
          <a:effectLst/>
        </p:grpSpPr>
        <p:sp>
          <p:nvSpPr>
            <p:cNvPr id="165" name="TextBox 164"/>
            <p:cNvSpPr txBox="1"/>
            <p:nvPr/>
          </p:nvSpPr>
          <p:spPr>
            <a:xfrm>
              <a:off x="6253334" y="2539039"/>
              <a:ext cx="1635485" cy="246221"/>
            </a:xfrm>
            <a:prstGeom prst="rect">
              <a:avLst/>
            </a:prstGeom>
            <a:noFill/>
            <a:effectLst/>
          </p:spPr>
          <p:txBody>
            <a:bodyPr wrap="square" rtlCol="0">
              <a:spAutoFit/>
            </a:bodyPr>
            <a:lstStyle/>
            <a:p>
              <a:pPr algn="ctr"/>
              <a:r>
                <a:rPr lang="en-US" sz="1000" dirty="0">
                  <a:latin typeface="Helvetica"/>
                  <a:cs typeface="Helvetica"/>
                </a:rPr>
                <a:t>Selected candidates</a:t>
              </a:r>
            </a:p>
          </p:txBody>
        </p:sp>
        <p:grpSp>
          <p:nvGrpSpPr>
            <p:cNvPr id="75" name="Group 74"/>
            <p:cNvGrpSpPr/>
            <p:nvPr/>
          </p:nvGrpSpPr>
          <p:grpSpPr>
            <a:xfrm>
              <a:off x="2441854" y="1786976"/>
              <a:ext cx="6903879" cy="1045275"/>
              <a:chOff x="2441854" y="1786976"/>
              <a:chExt cx="6903879" cy="1045275"/>
            </a:xfrm>
          </p:grpSpPr>
          <p:grpSp>
            <p:nvGrpSpPr>
              <p:cNvPr id="74" name="Group 73"/>
              <p:cNvGrpSpPr/>
              <p:nvPr/>
            </p:nvGrpSpPr>
            <p:grpSpPr>
              <a:xfrm>
                <a:off x="2441854" y="1786976"/>
                <a:ext cx="6903879" cy="752145"/>
                <a:chOff x="2441854" y="1786976"/>
                <a:chExt cx="6903879" cy="752145"/>
              </a:xfrm>
            </p:grpSpPr>
            <p:sp>
              <p:nvSpPr>
                <p:cNvPr id="111" name="Oval 110"/>
                <p:cNvSpPr/>
                <p:nvPr/>
              </p:nvSpPr>
              <p:spPr>
                <a:xfrm>
                  <a:off x="3740590" y="1932985"/>
                  <a:ext cx="239781" cy="239781"/>
                </a:xfrm>
                <a:prstGeom prst="ellipse">
                  <a:avLst/>
                </a:prstGeom>
                <a:solidFill>
                  <a:schemeClr val="accent3"/>
                </a:solidFill>
                <a:ln>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rgbClr val="000000"/>
                    </a:solidFill>
                    <a:latin typeface="Helvetica"/>
                    <a:cs typeface="Helvetica"/>
                  </a:endParaRPr>
                </a:p>
              </p:txBody>
            </p:sp>
            <p:cxnSp>
              <p:nvCxnSpPr>
                <p:cNvPr id="112" name="Straight Arrow Connector 111"/>
                <p:cNvCxnSpPr>
                  <a:stCxn id="233" idx="3"/>
                  <a:endCxn id="111" idx="2"/>
                </p:cNvCxnSpPr>
                <p:nvPr/>
              </p:nvCxnSpPr>
              <p:spPr>
                <a:xfrm flipV="1">
                  <a:off x="2441854" y="2052876"/>
                  <a:ext cx="1298736" cy="9781"/>
                </a:xfrm>
                <a:prstGeom prst="straightConnector1">
                  <a:avLst/>
                </a:prstGeom>
                <a:ln>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73" name="Group 72"/>
                <p:cNvGrpSpPr/>
                <p:nvPr/>
              </p:nvGrpSpPr>
              <p:grpSpPr>
                <a:xfrm>
                  <a:off x="4393304" y="1786976"/>
                  <a:ext cx="4952429" cy="752145"/>
                  <a:chOff x="4393304" y="1786976"/>
                  <a:chExt cx="4952429" cy="752145"/>
                </a:xfrm>
              </p:grpSpPr>
              <p:grpSp>
                <p:nvGrpSpPr>
                  <p:cNvPr id="26" name="Group 25"/>
                  <p:cNvGrpSpPr/>
                  <p:nvPr/>
                </p:nvGrpSpPr>
                <p:grpSpPr>
                  <a:xfrm>
                    <a:off x="5018807" y="1804672"/>
                    <a:ext cx="2973345" cy="734449"/>
                    <a:chOff x="5018807" y="1804672"/>
                    <a:chExt cx="2973345" cy="734449"/>
                  </a:xfrm>
                </p:grpSpPr>
                <p:sp>
                  <p:nvSpPr>
                    <p:cNvPr id="98" name="TextBox 97"/>
                    <p:cNvSpPr txBox="1"/>
                    <p:nvPr/>
                  </p:nvSpPr>
                  <p:spPr>
                    <a:xfrm>
                      <a:off x="6679523" y="2323677"/>
                      <a:ext cx="1312629" cy="215444"/>
                    </a:xfrm>
                    <a:prstGeom prst="rect">
                      <a:avLst/>
                    </a:prstGeom>
                    <a:noFill/>
                    <a:effectLst/>
                  </p:spPr>
                  <p:txBody>
                    <a:bodyPr wrap="none" rtlCol="0">
                      <a:spAutoFit/>
                    </a:bodyPr>
                    <a:lstStyle/>
                    <a:p>
                      <a:r>
                        <a:rPr lang="en-US" sz="800" i="1" dirty="0">
                          <a:latin typeface="Helvetica"/>
                          <a:cs typeface="Helvetica"/>
                        </a:rPr>
                        <a:t>GPU Optimized Pipeline</a:t>
                      </a:r>
                    </a:p>
                  </p:txBody>
                </p:sp>
                <p:grpSp>
                  <p:nvGrpSpPr>
                    <p:cNvPr id="99" name="Group 95"/>
                    <p:cNvGrpSpPr/>
                    <p:nvPr/>
                  </p:nvGrpSpPr>
                  <p:grpSpPr>
                    <a:xfrm>
                      <a:off x="5018807" y="1804672"/>
                      <a:ext cx="2871082" cy="548983"/>
                      <a:chOff x="4901344" y="79330"/>
                      <a:chExt cx="2871082" cy="588875"/>
                    </a:xfrm>
                    <a:effectLst/>
                  </p:grpSpPr>
                  <p:sp>
                    <p:nvSpPr>
                      <p:cNvPr id="100" name="Rectangle 99"/>
                      <p:cNvSpPr/>
                      <p:nvPr/>
                    </p:nvSpPr>
                    <p:spPr>
                      <a:xfrm>
                        <a:off x="4901344" y="79330"/>
                        <a:ext cx="2871082" cy="588875"/>
                      </a:xfrm>
                      <a:prstGeom prst="rect">
                        <a:avLst/>
                      </a:prstGeom>
                      <a:solidFill>
                        <a:schemeClr val="bg1">
                          <a:lumMod val="85000"/>
                        </a:schemeClr>
                      </a:solidFill>
                      <a:ln w="9525" cmpd="sng">
                        <a:solidFill>
                          <a:schemeClr val="bg1">
                            <a:lumMod val="8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Helvetica"/>
                          <a:cs typeface="Helvetica"/>
                        </a:endParaRPr>
                      </a:p>
                    </p:txBody>
                  </p:sp>
                  <p:sp>
                    <p:nvSpPr>
                      <p:cNvPr id="101" name="Rounded Rectangle 100"/>
                      <p:cNvSpPr/>
                      <p:nvPr/>
                    </p:nvSpPr>
                    <p:spPr>
                      <a:xfrm>
                        <a:off x="5026138" y="180161"/>
                        <a:ext cx="660883" cy="333548"/>
                      </a:xfrm>
                      <a:prstGeom prst="roundRect">
                        <a:avLst/>
                      </a:prstGeom>
                      <a:solidFill>
                        <a:schemeClr val="accent3"/>
                      </a:solidFill>
                      <a:ln w="38100" cmpd="dbl">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a:solidFill>
                              <a:srgbClr val="FFFFFF"/>
                            </a:solidFill>
                            <a:latin typeface="Helvetica"/>
                            <a:cs typeface="Helvetica"/>
                          </a:rPr>
                          <a:t>SURF</a:t>
                        </a:r>
                      </a:p>
                    </p:txBody>
                  </p:sp>
                  <p:cxnSp>
                    <p:nvCxnSpPr>
                      <p:cNvPr id="102" name="Straight Arrow Connector 101"/>
                      <p:cNvCxnSpPr>
                        <a:stCxn id="101" idx="3"/>
                        <a:endCxn id="106" idx="1"/>
                      </p:cNvCxnSpPr>
                      <p:nvPr/>
                    </p:nvCxnSpPr>
                    <p:spPr>
                      <a:xfrm>
                        <a:off x="5687021" y="346935"/>
                        <a:ext cx="351981" cy="0"/>
                      </a:xfrm>
                      <a:prstGeom prst="straightConnector1">
                        <a:avLst/>
                      </a:prstGeom>
                      <a:ln>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sp>
                    <p:nvSpPr>
                      <p:cNvPr id="103" name="Rounded Rectangle 102"/>
                      <p:cNvSpPr/>
                      <p:nvPr/>
                    </p:nvSpPr>
                    <p:spPr>
                      <a:xfrm>
                        <a:off x="6983862" y="184488"/>
                        <a:ext cx="690002" cy="333546"/>
                      </a:xfrm>
                      <a:prstGeom prst="roundRect">
                        <a:avLst/>
                      </a:prstGeom>
                      <a:solidFill>
                        <a:schemeClr val="accent3"/>
                      </a:solidFill>
                      <a:ln w="38100" cmpd="dbl">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a:solidFill>
                              <a:srgbClr val="FFFFFF"/>
                            </a:solidFill>
                            <a:latin typeface="Helvetica"/>
                            <a:cs typeface="Helvetica"/>
                          </a:rPr>
                          <a:t>Refine</a:t>
                        </a:r>
                      </a:p>
                    </p:txBody>
                  </p:sp>
                  <p:sp>
                    <p:nvSpPr>
                      <p:cNvPr id="106" name="Rounded Rectangle 105"/>
                      <p:cNvSpPr/>
                      <p:nvPr/>
                    </p:nvSpPr>
                    <p:spPr>
                      <a:xfrm>
                        <a:off x="6039002" y="180161"/>
                        <a:ext cx="660883" cy="333548"/>
                      </a:xfrm>
                      <a:prstGeom prst="roundRect">
                        <a:avLst/>
                      </a:prstGeom>
                      <a:solidFill>
                        <a:schemeClr val="accent3"/>
                      </a:solidFill>
                      <a:ln w="38100" cmpd="dbl">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a:solidFill>
                              <a:srgbClr val="FFFFFF"/>
                            </a:solidFill>
                            <a:latin typeface="Helvetica"/>
                            <a:cs typeface="Helvetica"/>
                          </a:rPr>
                          <a:t>Match</a:t>
                        </a:r>
                      </a:p>
                    </p:txBody>
                  </p:sp>
                  <p:cxnSp>
                    <p:nvCxnSpPr>
                      <p:cNvPr id="109" name="Straight Arrow Connector 108"/>
                      <p:cNvCxnSpPr>
                        <a:stCxn id="106" idx="3"/>
                        <a:endCxn id="103" idx="1"/>
                      </p:cNvCxnSpPr>
                      <p:nvPr/>
                    </p:nvCxnSpPr>
                    <p:spPr>
                      <a:xfrm>
                        <a:off x="6699885" y="346935"/>
                        <a:ext cx="283977" cy="4326"/>
                      </a:xfrm>
                      <a:prstGeom prst="straightConnector1">
                        <a:avLst/>
                      </a:prstGeom>
                      <a:ln>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grpSp>
              </p:grpSp>
              <p:sp>
                <p:nvSpPr>
                  <p:cNvPr id="115" name="TextBox 114"/>
                  <p:cNvSpPr txBox="1"/>
                  <p:nvPr/>
                </p:nvSpPr>
                <p:spPr>
                  <a:xfrm>
                    <a:off x="4393304" y="1786976"/>
                    <a:ext cx="748538" cy="276999"/>
                  </a:xfrm>
                  <a:prstGeom prst="rect">
                    <a:avLst/>
                  </a:prstGeom>
                  <a:noFill/>
                  <a:effectLst/>
                </p:spPr>
                <p:txBody>
                  <a:bodyPr wrap="square" rtlCol="0">
                    <a:spAutoFit/>
                  </a:bodyPr>
                  <a:lstStyle/>
                  <a:p>
                    <a:pPr algn="ctr"/>
                    <a:r>
                      <a:rPr lang="en-US" sz="1200" dirty="0">
                        <a:latin typeface="Helvetica"/>
                        <a:cs typeface="Helvetica"/>
                      </a:rPr>
                      <a:t>frame</a:t>
                    </a:r>
                  </a:p>
                </p:txBody>
              </p:sp>
              <p:grpSp>
                <p:nvGrpSpPr>
                  <p:cNvPr id="19" name="Group 18"/>
                  <p:cNvGrpSpPr/>
                  <p:nvPr/>
                </p:nvGrpSpPr>
                <p:grpSpPr>
                  <a:xfrm>
                    <a:off x="7791327" y="1944084"/>
                    <a:ext cx="1554406" cy="456542"/>
                    <a:chOff x="7791327" y="1944084"/>
                    <a:chExt cx="1554406" cy="456542"/>
                  </a:xfrm>
                </p:grpSpPr>
                <p:cxnSp>
                  <p:nvCxnSpPr>
                    <p:cNvPr id="116" name="Straight Arrow Connector 115"/>
                    <p:cNvCxnSpPr>
                      <a:stCxn id="122" idx="6"/>
                    </p:cNvCxnSpPr>
                    <p:nvPr/>
                  </p:nvCxnSpPr>
                  <p:spPr>
                    <a:xfrm>
                      <a:off x="8495607" y="2063975"/>
                      <a:ext cx="323382" cy="0"/>
                    </a:xfrm>
                    <a:prstGeom prst="straightConnector1">
                      <a:avLst/>
                    </a:prstGeom>
                    <a:ln>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sp>
                  <p:nvSpPr>
                    <p:cNvPr id="118" name="TextBox 117"/>
                    <p:cNvSpPr txBox="1"/>
                    <p:nvPr/>
                  </p:nvSpPr>
                  <p:spPr>
                    <a:xfrm>
                      <a:off x="8229116" y="2123627"/>
                      <a:ext cx="1116617" cy="276999"/>
                    </a:xfrm>
                    <a:prstGeom prst="rect">
                      <a:avLst/>
                    </a:prstGeom>
                    <a:noFill/>
                    <a:effectLst/>
                  </p:spPr>
                  <p:txBody>
                    <a:bodyPr wrap="square" rtlCol="0">
                      <a:spAutoFit/>
                    </a:bodyPr>
                    <a:lstStyle/>
                    <a:p>
                      <a:pPr algn="ctr"/>
                      <a:r>
                        <a:rPr lang="en-US" sz="1200" dirty="0">
                          <a:latin typeface="Helvetica"/>
                          <a:cs typeface="Helvetica"/>
                        </a:rPr>
                        <a:t>“Botanist”</a:t>
                      </a:r>
                    </a:p>
                  </p:txBody>
                </p:sp>
                <p:sp>
                  <p:nvSpPr>
                    <p:cNvPr id="122" name="Oval 121"/>
                    <p:cNvSpPr/>
                    <p:nvPr/>
                  </p:nvSpPr>
                  <p:spPr>
                    <a:xfrm>
                      <a:off x="8255826" y="1944084"/>
                      <a:ext cx="239781" cy="239781"/>
                    </a:xfrm>
                    <a:prstGeom prst="ellipse">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rgbClr val="000000"/>
                        </a:solidFill>
                        <a:latin typeface="Helvetica"/>
                        <a:cs typeface="Helvetica"/>
                      </a:endParaRPr>
                    </a:p>
                  </p:txBody>
                </p:sp>
                <p:cxnSp>
                  <p:nvCxnSpPr>
                    <p:cNvPr id="123" name="Straight Arrow Connector 122"/>
                    <p:cNvCxnSpPr>
                      <a:stCxn id="103" idx="3"/>
                      <a:endCxn id="122" idx="2"/>
                    </p:cNvCxnSpPr>
                    <p:nvPr/>
                  </p:nvCxnSpPr>
                  <p:spPr>
                    <a:xfrm>
                      <a:off x="7791327" y="2058182"/>
                      <a:ext cx="464499" cy="5793"/>
                    </a:xfrm>
                    <a:prstGeom prst="straightConnector1">
                      <a:avLst/>
                    </a:prstGeom>
                    <a:ln>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grpSp>
            </p:grpSp>
            <p:cxnSp>
              <p:nvCxnSpPr>
                <p:cNvPr id="119" name="Straight Arrow Connector 118"/>
                <p:cNvCxnSpPr>
                  <a:stCxn id="111" idx="6"/>
                  <a:endCxn id="101" idx="1"/>
                </p:cNvCxnSpPr>
                <p:nvPr/>
              </p:nvCxnSpPr>
              <p:spPr>
                <a:xfrm>
                  <a:off x="3980371" y="2052876"/>
                  <a:ext cx="1163230" cy="1273"/>
                </a:xfrm>
                <a:prstGeom prst="straightConnector1">
                  <a:avLst/>
                </a:prstGeom>
                <a:ln>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grpSp>
          <p:cxnSp>
            <p:nvCxnSpPr>
              <p:cNvPr id="164" name="Straight Arrow Connector 163"/>
              <p:cNvCxnSpPr>
                <a:endCxn id="106" idx="2"/>
              </p:cNvCxnSpPr>
              <p:nvPr/>
            </p:nvCxnSpPr>
            <p:spPr>
              <a:xfrm flipV="1">
                <a:off x="6484895" y="2209625"/>
                <a:ext cx="2012" cy="622626"/>
              </a:xfrm>
              <a:prstGeom prst="straightConnector1">
                <a:avLst/>
              </a:prstGeom>
              <a:ln>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grpSp>
      </p:grpSp>
      <p:grpSp>
        <p:nvGrpSpPr>
          <p:cNvPr id="87" name="Group 86"/>
          <p:cNvGrpSpPr/>
          <p:nvPr/>
        </p:nvGrpSpPr>
        <p:grpSpPr>
          <a:xfrm>
            <a:off x="3980371" y="2183865"/>
            <a:ext cx="4702111" cy="3658977"/>
            <a:chOff x="3980371" y="2183865"/>
            <a:chExt cx="4702111" cy="3658977"/>
          </a:xfrm>
          <a:effectLst/>
        </p:grpSpPr>
        <p:grpSp>
          <p:nvGrpSpPr>
            <p:cNvPr id="86" name="Group 85"/>
            <p:cNvGrpSpPr/>
            <p:nvPr/>
          </p:nvGrpSpPr>
          <p:grpSpPr>
            <a:xfrm>
              <a:off x="6047933" y="3099458"/>
              <a:ext cx="1504734" cy="581480"/>
              <a:chOff x="6047933" y="3099458"/>
              <a:chExt cx="1504734" cy="581480"/>
            </a:xfrm>
          </p:grpSpPr>
          <p:sp>
            <p:nvSpPr>
              <p:cNvPr id="95" name="Rounded Rectangle 94"/>
              <p:cNvSpPr/>
              <p:nvPr/>
            </p:nvSpPr>
            <p:spPr>
              <a:xfrm>
                <a:off x="6646219" y="3388330"/>
                <a:ext cx="906448" cy="292608"/>
              </a:xfrm>
              <a:prstGeom prst="roundRect">
                <a:avLst/>
              </a:prstGeom>
              <a:solidFill>
                <a:schemeClr val="accent2"/>
              </a:solidFill>
              <a:ln w="9525" cmpd="sng">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bg1"/>
                    </a:solidFill>
                    <a:latin typeface="Helvetica"/>
                    <a:cs typeface="Helvetica"/>
                  </a:rPr>
                  <a:t>Learning</a:t>
                </a:r>
              </a:p>
            </p:txBody>
          </p:sp>
          <p:cxnSp>
            <p:nvCxnSpPr>
              <p:cNvPr id="137" name="Elbow Connector 136"/>
              <p:cNvCxnSpPr>
                <a:stCxn id="95" idx="1"/>
                <a:endCxn id="96" idx="3"/>
              </p:cNvCxnSpPr>
              <p:nvPr/>
            </p:nvCxnSpPr>
            <p:spPr>
              <a:xfrm rot="10800000">
                <a:off x="6047933" y="3317274"/>
                <a:ext cx="598286" cy="217360"/>
              </a:xfrm>
              <a:prstGeom prst="bentConnector2">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8" name="Elbow Connector 137"/>
              <p:cNvCxnSpPr>
                <a:stCxn id="97" idx="3"/>
                <a:endCxn id="95" idx="0"/>
              </p:cNvCxnSpPr>
              <p:nvPr/>
            </p:nvCxnSpPr>
            <p:spPr>
              <a:xfrm>
                <a:off x="6646219" y="3099458"/>
                <a:ext cx="453224" cy="288872"/>
              </a:xfrm>
              <a:prstGeom prst="bentConnector2">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82" name="Group 81"/>
            <p:cNvGrpSpPr/>
            <p:nvPr/>
          </p:nvGrpSpPr>
          <p:grpSpPr>
            <a:xfrm>
              <a:off x="3980371" y="2183865"/>
              <a:ext cx="4702111" cy="3658977"/>
              <a:chOff x="3980371" y="2183865"/>
              <a:chExt cx="4702111" cy="3658977"/>
            </a:xfrm>
          </p:grpSpPr>
          <p:sp>
            <p:nvSpPr>
              <p:cNvPr id="189" name="TextBox 188"/>
              <p:cNvSpPr txBox="1"/>
              <p:nvPr/>
            </p:nvSpPr>
            <p:spPr>
              <a:xfrm rot="5400000">
                <a:off x="7726240" y="4140980"/>
                <a:ext cx="1635485" cy="276999"/>
              </a:xfrm>
              <a:prstGeom prst="rect">
                <a:avLst/>
              </a:prstGeom>
              <a:noFill/>
              <a:effectLst/>
            </p:spPr>
            <p:txBody>
              <a:bodyPr wrap="square" rtlCol="0">
                <a:spAutoFit/>
              </a:bodyPr>
              <a:lstStyle/>
              <a:p>
                <a:pPr algn="ctr"/>
                <a:r>
                  <a:rPr lang="en-US" sz="1200" dirty="0">
                    <a:latin typeface="Helvetica"/>
                    <a:cs typeface="Helvetica"/>
                  </a:rPr>
                  <a:t>Update modules</a:t>
                </a:r>
              </a:p>
            </p:txBody>
          </p:sp>
          <p:cxnSp>
            <p:nvCxnSpPr>
              <p:cNvPr id="194" name="Elbow Connector 193"/>
              <p:cNvCxnSpPr/>
              <p:nvPr/>
            </p:nvCxnSpPr>
            <p:spPr>
              <a:xfrm rot="5400000">
                <a:off x="7268277" y="2468255"/>
                <a:ext cx="1391830" cy="823050"/>
              </a:xfrm>
              <a:prstGeom prst="bentConnector2">
                <a:avLst/>
              </a:prstGeom>
              <a:ln w="12700" cap="flat" cmpd="sng" algn="ctr">
                <a:solidFill>
                  <a:schemeClr val="bg1">
                    <a:lumMod val="50000"/>
                  </a:schemeClr>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96" name="Straight Arrow Connector 195"/>
              <p:cNvCxnSpPr/>
              <p:nvPr/>
            </p:nvCxnSpPr>
            <p:spPr>
              <a:xfrm flipH="1" flipV="1">
                <a:off x="6544198" y="5842045"/>
                <a:ext cx="1832233" cy="797"/>
              </a:xfrm>
              <a:prstGeom prst="straightConnector1">
                <a:avLst/>
              </a:prstGeom>
              <a:ln w="12700" cap="flat" cmpd="sng" algn="ctr">
                <a:solidFill>
                  <a:schemeClr val="bg1">
                    <a:lumMod val="50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7" name="Straight Arrow Connector 196"/>
              <p:cNvCxnSpPr/>
              <p:nvPr/>
            </p:nvCxnSpPr>
            <p:spPr>
              <a:xfrm rot="16200000" flipH="1">
                <a:off x="7242899" y="4708513"/>
                <a:ext cx="2266351" cy="713"/>
              </a:xfrm>
              <a:prstGeom prst="straightConnector1">
                <a:avLst/>
              </a:prstGeom>
              <a:ln w="12700" cap="flat" cmpd="sng" algn="ctr">
                <a:solidFill>
                  <a:schemeClr val="bg1">
                    <a:lumMod val="50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1" name="Straight Arrow Connector 190"/>
              <p:cNvCxnSpPr/>
              <p:nvPr/>
            </p:nvCxnSpPr>
            <p:spPr>
              <a:xfrm rot="5400000" flipH="1" flipV="1">
                <a:off x="6140149" y="5438791"/>
                <a:ext cx="806510" cy="1588"/>
              </a:xfrm>
              <a:prstGeom prst="straightConnector1">
                <a:avLst/>
              </a:prstGeom>
              <a:ln w="19050" cap="flat" cmpd="sng" algn="ctr">
                <a:solidFill>
                  <a:schemeClr val="bg1">
                    <a:lumMod val="50000"/>
                  </a:schemeClr>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66" name="Elbow Connector 165"/>
              <p:cNvCxnSpPr/>
              <p:nvPr/>
            </p:nvCxnSpPr>
            <p:spPr>
              <a:xfrm flipV="1">
                <a:off x="3980371" y="5498705"/>
                <a:ext cx="3552989" cy="176944"/>
              </a:xfrm>
              <a:prstGeom prst="bentConnector2">
                <a:avLst/>
              </a:prstGeom>
              <a:ln w="12700" cap="flat" cmpd="sng" algn="ctr">
                <a:solidFill>
                  <a:schemeClr val="bg1">
                    <a:lumMod val="50000"/>
                  </a:schemeClr>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grpSp>
      <p:grpSp>
        <p:nvGrpSpPr>
          <p:cNvPr id="83" name="Group 82"/>
          <p:cNvGrpSpPr/>
          <p:nvPr/>
        </p:nvGrpSpPr>
        <p:grpSpPr>
          <a:xfrm>
            <a:off x="3768546" y="2172766"/>
            <a:ext cx="2774064" cy="3670076"/>
            <a:chOff x="3768546" y="2172766"/>
            <a:chExt cx="2774064" cy="3670076"/>
          </a:xfrm>
          <a:effectLst/>
        </p:grpSpPr>
        <p:grpSp>
          <p:nvGrpSpPr>
            <p:cNvPr id="69" name="Group 68"/>
            <p:cNvGrpSpPr/>
            <p:nvPr/>
          </p:nvGrpSpPr>
          <p:grpSpPr>
            <a:xfrm>
              <a:off x="3768546" y="2172766"/>
              <a:ext cx="2332281" cy="3400843"/>
              <a:chOff x="3768546" y="2172766"/>
              <a:chExt cx="2332281" cy="3400843"/>
            </a:xfrm>
          </p:grpSpPr>
          <p:grpSp>
            <p:nvGrpSpPr>
              <p:cNvPr id="23" name="Group 22"/>
              <p:cNvGrpSpPr/>
              <p:nvPr/>
            </p:nvGrpSpPr>
            <p:grpSpPr>
              <a:xfrm>
                <a:off x="3871913" y="4294235"/>
                <a:ext cx="2228914" cy="1279374"/>
                <a:chOff x="3871913" y="4294235"/>
                <a:chExt cx="2228914" cy="1279374"/>
              </a:xfrm>
            </p:grpSpPr>
            <p:grpSp>
              <p:nvGrpSpPr>
                <p:cNvPr id="21" name="Group 20"/>
                <p:cNvGrpSpPr/>
                <p:nvPr/>
              </p:nvGrpSpPr>
              <p:grpSpPr>
                <a:xfrm>
                  <a:off x="3871913" y="4449069"/>
                  <a:ext cx="2228914" cy="1124540"/>
                  <a:chOff x="3871913" y="4449069"/>
                  <a:chExt cx="2228914" cy="1124540"/>
                </a:xfrm>
              </p:grpSpPr>
              <p:grpSp>
                <p:nvGrpSpPr>
                  <p:cNvPr id="168" name="Group 58"/>
                  <p:cNvGrpSpPr/>
                  <p:nvPr/>
                </p:nvGrpSpPr>
                <p:grpSpPr>
                  <a:xfrm>
                    <a:off x="4117456" y="4498097"/>
                    <a:ext cx="1983371" cy="1075512"/>
                    <a:chOff x="3090260" y="1063367"/>
                    <a:chExt cx="1983371" cy="1075512"/>
                  </a:xfrm>
                </p:grpSpPr>
                <p:sp>
                  <p:nvSpPr>
                    <p:cNvPr id="176" name="Rectangle 175"/>
                    <p:cNvSpPr/>
                    <p:nvPr/>
                  </p:nvSpPr>
                  <p:spPr>
                    <a:xfrm>
                      <a:off x="3090260" y="1063367"/>
                      <a:ext cx="1983371" cy="1075512"/>
                    </a:xfrm>
                    <a:prstGeom prst="rect">
                      <a:avLst/>
                    </a:prstGeom>
                    <a:solidFill>
                      <a:srgbClr val="D9D9D9"/>
                    </a:solidFill>
                    <a:ln w="9525" cmpd="sng">
                      <a:solidFill>
                        <a:schemeClr val="bg1">
                          <a:lumMod val="8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Helvetica"/>
                        <a:cs typeface="Helvetica"/>
                      </a:endParaRPr>
                    </a:p>
                  </p:txBody>
                </p:sp>
                <p:sp>
                  <p:nvSpPr>
                    <p:cNvPr id="177" name="Rounded Rectangle 176"/>
                    <p:cNvSpPr/>
                    <p:nvPr/>
                  </p:nvSpPr>
                  <p:spPr>
                    <a:xfrm>
                      <a:off x="3246529" y="1311362"/>
                      <a:ext cx="1360191" cy="292452"/>
                    </a:xfrm>
                    <a:prstGeom prst="roundRect">
                      <a:avLst/>
                    </a:prstGeom>
                    <a:solidFill>
                      <a:schemeClr val="accent2"/>
                    </a:solidFill>
                    <a:ln w="9525" cmpd="sng">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bg1"/>
                          </a:solidFill>
                          <a:latin typeface="Helvetica"/>
                          <a:cs typeface="Helvetica"/>
                        </a:rPr>
                        <a:t>Macro-trajectory</a:t>
                      </a:r>
                    </a:p>
                  </p:txBody>
                </p:sp>
                <p:sp>
                  <p:nvSpPr>
                    <p:cNvPr id="178" name="Rounded Rectangle 177"/>
                    <p:cNvSpPr/>
                    <p:nvPr/>
                  </p:nvSpPr>
                  <p:spPr>
                    <a:xfrm>
                      <a:off x="3662784" y="1770945"/>
                      <a:ext cx="1360191" cy="292452"/>
                    </a:xfrm>
                    <a:prstGeom prst="roundRect">
                      <a:avLst/>
                    </a:prstGeom>
                    <a:solidFill>
                      <a:schemeClr val="accent2"/>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a:solidFill>
                            <a:schemeClr val="bg1"/>
                          </a:solidFill>
                          <a:latin typeface="Helvetica"/>
                          <a:cs typeface="Helvetica"/>
                        </a:rPr>
                        <a:t>Linear Program</a:t>
                      </a:r>
                    </a:p>
                  </p:txBody>
                </p:sp>
                <p:cxnSp>
                  <p:nvCxnSpPr>
                    <p:cNvPr id="179" name="Elbow Connector 178"/>
                    <p:cNvCxnSpPr>
                      <a:stCxn id="177" idx="3"/>
                    </p:cNvCxnSpPr>
                    <p:nvPr/>
                  </p:nvCxnSpPr>
                  <p:spPr>
                    <a:xfrm>
                      <a:off x="4606720" y="1457588"/>
                      <a:ext cx="195011" cy="274725"/>
                    </a:xfrm>
                    <a:prstGeom prst="bentConnector2">
                      <a:avLst/>
                    </a:prstGeom>
                    <a:ln>
                      <a:solidFill>
                        <a:srgbClr val="7F7F7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6" name="Elbow Connector 185"/>
                    <p:cNvCxnSpPr>
                      <a:stCxn id="178" idx="1"/>
                    </p:cNvCxnSpPr>
                    <p:nvPr/>
                  </p:nvCxnSpPr>
                  <p:spPr>
                    <a:xfrm rot="10800000">
                      <a:off x="3585426" y="1642447"/>
                      <a:ext cx="77358" cy="274725"/>
                    </a:xfrm>
                    <a:prstGeom prst="bentConnector2">
                      <a:avLst/>
                    </a:prstGeom>
                    <a:ln>
                      <a:solidFill>
                        <a:srgbClr val="7F7F7F"/>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04" name="TextBox 203"/>
                  <p:cNvSpPr txBox="1"/>
                  <p:nvPr/>
                </p:nvSpPr>
                <p:spPr>
                  <a:xfrm>
                    <a:off x="3871913" y="4449069"/>
                    <a:ext cx="1635485" cy="246221"/>
                  </a:xfrm>
                  <a:prstGeom prst="rect">
                    <a:avLst/>
                  </a:prstGeom>
                  <a:noFill/>
                  <a:effectLst/>
                </p:spPr>
                <p:txBody>
                  <a:bodyPr wrap="square" rtlCol="0">
                    <a:spAutoFit/>
                  </a:bodyPr>
                  <a:lstStyle/>
                  <a:p>
                    <a:pPr algn="ctr"/>
                    <a:r>
                      <a:rPr lang="en-US" sz="1000" dirty="0">
                        <a:latin typeface="Helvetica"/>
                        <a:cs typeface="Helvetica"/>
                      </a:rPr>
                      <a:t>Sensory Geometry</a:t>
                    </a:r>
                  </a:p>
                </p:txBody>
              </p:sp>
            </p:grpSp>
            <p:cxnSp>
              <p:nvCxnSpPr>
                <p:cNvPr id="187" name="Straight Arrow Connector 186"/>
                <p:cNvCxnSpPr/>
                <p:nvPr/>
              </p:nvCxnSpPr>
              <p:spPr>
                <a:xfrm flipV="1">
                  <a:off x="5544446" y="4294235"/>
                  <a:ext cx="1" cy="451857"/>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68" name="Group 67"/>
              <p:cNvGrpSpPr/>
              <p:nvPr/>
            </p:nvGrpSpPr>
            <p:grpSpPr>
              <a:xfrm>
                <a:off x="3768546" y="2172766"/>
                <a:ext cx="1396214" cy="2719552"/>
                <a:chOff x="3768546" y="2172766"/>
                <a:chExt cx="1396214" cy="2719552"/>
              </a:xfrm>
            </p:grpSpPr>
            <p:sp>
              <p:nvSpPr>
                <p:cNvPr id="110" name="TextBox 109"/>
                <p:cNvSpPr txBox="1"/>
                <p:nvPr/>
              </p:nvSpPr>
              <p:spPr>
                <a:xfrm>
                  <a:off x="3768546" y="2274837"/>
                  <a:ext cx="1396214" cy="276999"/>
                </a:xfrm>
                <a:prstGeom prst="rect">
                  <a:avLst/>
                </a:prstGeom>
                <a:noFill/>
                <a:effectLst/>
              </p:spPr>
              <p:txBody>
                <a:bodyPr wrap="square" rtlCol="0">
                  <a:spAutoFit/>
                </a:bodyPr>
                <a:lstStyle/>
                <a:p>
                  <a:pPr algn="ctr"/>
                  <a:r>
                    <a:rPr lang="en-US" sz="1200" dirty="0">
                      <a:latin typeface="Helvetica"/>
                      <a:cs typeface="Helvetica"/>
                    </a:rPr>
                    <a:t>(time, orientation)</a:t>
                  </a:r>
                </a:p>
              </p:txBody>
            </p:sp>
            <p:cxnSp>
              <p:nvCxnSpPr>
                <p:cNvPr id="201" name="Elbow Connector 200"/>
                <p:cNvCxnSpPr>
                  <a:stCxn id="111" idx="4"/>
                  <a:endCxn id="177" idx="1"/>
                </p:cNvCxnSpPr>
                <p:nvPr/>
              </p:nvCxnSpPr>
              <p:spPr>
                <a:xfrm rot="16200000" flipH="1">
                  <a:off x="2707327" y="3325920"/>
                  <a:ext cx="2719552" cy="413244"/>
                </a:xfrm>
                <a:prstGeom prst="bentConnector2">
                  <a:avLst/>
                </a:prstGeom>
                <a:ln w="12700" cap="flat" cmpd="sng" algn="ctr">
                  <a:solidFill>
                    <a:schemeClr val="bg1">
                      <a:lumMod val="50000"/>
                    </a:schemeClr>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grpSp>
        <p:cxnSp>
          <p:nvCxnSpPr>
            <p:cNvPr id="192" name="Straight Arrow Connector 191"/>
            <p:cNvCxnSpPr>
              <a:endCxn id="178" idx="2"/>
            </p:cNvCxnSpPr>
            <p:nvPr/>
          </p:nvCxnSpPr>
          <p:spPr>
            <a:xfrm rot="5400000" flipH="1" flipV="1">
              <a:off x="5198117" y="5670087"/>
              <a:ext cx="343919" cy="1588"/>
            </a:xfrm>
            <a:prstGeom prst="straightConnector1">
              <a:avLst/>
            </a:prstGeom>
            <a:ln w="19050" cap="flat" cmpd="sng" algn="ctr">
              <a:solidFill>
                <a:schemeClr val="bg1">
                  <a:lumMod val="50000"/>
                </a:schemeClr>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95" name="Straight Arrow Connector 194"/>
            <p:cNvCxnSpPr/>
            <p:nvPr/>
          </p:nvCxnSpPr>
          <p:spPr>
            <a:xfrm rot="16200000" flipV="1">
              <a:off x="4009808" y="5432816"/>
              <a:ext cx="806509" cy="11951"/>
            </a:xfrm>
            <a:prstGeom prst="straightConnector1">
              <a:avLst/>
            </a:prstGeom>
            <a:ln w="12700" cap="flat" cmpd="sng" algn="ctr">
              <a:solidFill>
                <a:schemeClr val="bg1">
                  <a:lumMod val="50000"/>
                </a:schemeClr>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35" name="Straight Arrow Connector 234"/>
            <p:cNvCxnSpPr/>
            <p:nvPr/>
          </p:nvCxnSpPr>
          <p:spPr>
            <a:xfrm flipH="1" flipV="1">
              <a:off x="4419039" y="5842046"/>
              <a:ext cx="2123571" cy="796"/>
            </a:xfrm>
            <a:prstGeom prst="straightConnector1">
              <a:avLst/>
            </a:prstGeom>
            <a:ln w="12700" cap="flat" cmpd="sng" algn="ctr">
              <a:solidFill>
                <a:schemeClr val="bg1">
                  <a:lumMod val="50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62" name="Rectangle 161"/>
          <p:cNvSpPr/>
          <p:nvPr/>
        </p:nvSpPr>
        <p:spPr>
          <a:xfrm>
            <a:off x="2601984" y="1754688"/>
            <a:ext cx="433673" cy="4087358"/>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latin typeface="Helvetica"/>
                <a:cs typeface="Helvetica"/>
              </a:rPr>
              <a:t>N</a:t>
            </a:r>
          </a:p>
          <a:p>
            <a:pPr algn="ctr"/>
            <a:r>
              <a:rPr lang="en-US" sz="2000" b="1" dirty="0">
                <a:latin typeface="Helvetica"/>
                <a:cs typeface="Helvetica"/>
              </a:rPr>
              <a:t>E</a:t>
            </a:r>
          </a:p>
          <a:p>
            <a:pPr algn="ctr"/>
            <a:r>
              <a:rPr lang="en-US" sz="2000" b="1" dirty="0">
                <a:latin typeface="Helvetica"/>
                <a:cs typeface="Helvetica"/>
              </a:rPr>
              <a:t>T</a:t>
            </a:r>
          </a:p>
          <a:p>
            <a:pPr algn="ctr"/>
            <a:r>
              <a:rPr lang="en-US" sz="2000" b="1" dirty="0">
                <a:latin typeface="Helvetica"/>
                <a:cs typeface="Helvetica"/>
              </a:rPr>
              <a:t>W</a:t>
            </a:r>
          </a:p>
          <a:p>
            <a:pPr algn="ctr"/>
            <a:r>
              <a:rPr lang="en-US" sz="2000" b="1" dirty="0">
                <a:latin typeface="Helvetica"/>
                <a:cs typeface="Helvetica"/>
              </a:rPr>
              <a:t>O</a:t>
            </a:r>
          </a:p>
          <a:p>
            <a:pPr algn="ctr"/>
            <a:r>
              <a:rPr lang="en-US" sz="2000" b="1" dirty="0">
                <a:latin typeface="Helvetica"/>
                <a:cs typeface="Helvetica"/>
              </a:rPr>
              <a:t>R</a:t>
            </a:r>
          </a:p>
          <a:p>
            <a:pPr algn="ctr"/>
            <a:r>
              <a:rPr lang="en-US" sz="2000" b="1" dirty="0">
                <a:latin typeface="Helvetica"/>
                <a:cs typeface="Helvetica"/>
              </a:rPr>
              <a:t>K</a:t>
            </a:r>
          </a:p>
        </p:txBody>
      </p:sp>
      <p:pic>
        <p:nvPicPr>
          <p:cNvPr id="229" name="Picture 22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98717" y="1841904"/>
            <a:ext cx="411580" cy="524597"/>
          </a:xfrm>
          <a:prstGeom prst="rect">
            <a:avLst/>
          </a:prstGeom>
          <a:ln>
            <a:solidFill>
              <a:schemeClr val="bg1">
                <a:lumMod val="85000"/>
              </a:schemeClr>
            </a:solidFill>
          </a:ln>
          <a:effectLst/>
        </p:spPr>
      </p:pic>
      <p:pic>
        <p:nvPicPr>
          <p:cNvPr id="232" name="Picture 23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876896" y="1815394"/>
            <a:ext cx="411580" cy="524597"/>
          </a:xfrm>
          <a:prstGeom prst="rect">
            <a:avLst/>
          </a:prstGeom>
          <a:ln>
            <a:solidFill>
              <a:schemeClr val="bg1">
                <a:lumMod val="85000"/>
              </a:schemeClr>
            </a:solidFill>
          </a:ln>
          <a:effectLst/>
        </p:spPr>
      </p:pic>
      <p:pic>
        <p:nvPicPr>
          <p:cNvPr id="233" name="Picture 23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25853" y="1800358"/>
            <a:ext cx="411580" cy="524597"/>
          </a:xfrm>
          <a:prstGeom prst="rect">
            <a:avLst/>
          </a:prstGeom>
          <a:ln>
            <a:solidFill>
              <a:schemeClr val="bg1">
                <a:lumMod val="85000"/>
              </a:schemeClr>
            </a:solidFill>
          </a:ln>
          <a:effectLst/>
        </p:spPr>
      </p:pic>
      <p:grpSp>
        <p:nvGrpSpPr>
          <p:cNvPr id="4" name="Group 3"/>
          <p:cNvGrpSpPr/>
          <p:nvPr/>
        </p:nvGrpSpPr>
        <p:grpSpPr>
          <a:xfrm>
            <a:off x="19729" y="1967081"/>
            <a:ext cx="1674567" cy="709418"/>
            <a:chOff x="19729" y="1967081"/>
            <a:chExt cx="1674567" cy="709418"/>
          </a:xfrm>
          <a:effectLst/>
        </p:grpSpPr>
        <p:grpSp>
          <p:nvGrpSpPr>
            <p:cNvPr id="3" name="Group 2"/>
            <p:cNvGrpSpPr/>
            <p:nvPr/>
          </p:nvGrpSpPr>
          <p:grpSpPr>
            <a:xfrm>
              <a:off x="19729" y="1967081"/>
              <a:ext cx="1674567" cy="709418"/>
              <a:chOff x="-209463" y="2038007"/>
              <a:chExt cx="1674567" cy="591141"/>
            </a:xfrm>
          </p:grpSpPr>
          <p:grpSp>
            <p:nvGrpSpPr>
              <p:cNvPr id="2" name="Group 1"/>
              <p:cNvGrpSpPr/>
              <p:nvPr/>
            </p:nvGrpSpPr>
            <p:grpSpPr>
              <a:xfrm>
                <a:off x="-209463" y="2038007"/>
                <a:ext cx="1469853" cy="591141"/>
                <a:chOff x="-209463" y="2038007"/>
                <a:chExt cx="1469853" cy="591141"/>
              </a:xfrm>
            </p:grpSpPr>
            <p:sp>
              <p:nvSpPr>
                <p:cNvPr id="139" name="Rounded Rectangle 138"/>
                <p:cNvSpPr/>
                <p:nvPr/>
              </p:nvSpPr>
              <p:spPr>
                <a:xfrm>
                  <a:off x="757951" y="2038007"/>
                  <a:ext cx="502439" cy="222938"/>
                </a:xfrm>
                <a:prstGeom prst="roundRect">
                  <a:avLst/>
                </a:prstGeom>
                <a:solidFill>
                  <a:schemeClr val="accent2"/>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800" dirty="0">
                      <a:solidFill>
                        <a:srgbClr val="FFFFFF"/>
                      </a:solidFill>
                      <a:latin typeface="Helvetica"/>
                      <a:cs typeface="Helvetica"/>
                    </a:rPr>
                    <a:t>Blur?</a:t>
                  </a:r>
                </a:p>
              </p:txBody>
            </p:sp>
            <p:sp>
              <p:nvSpPr>
                <p:cNvPr id="140" name="Rounded Rectangle 139"/>
                <p:cNvSpPr/>
                <p:nvPr/>
              </p:nvSpPr>
              <p:spPr>
                <a:xfrm>
                  <a:off x="-209463" y="2415803"/>
                  <a:ext cx="774229" cy="213345"/>
                </a:xfrm>
                <a:prstGeom prst="roundRect">
                  <a:avLst/>
                </a:prstGeom>
                <a:solidFill>
                  <a:schemeClr val="accent2"/>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800" dirty="0">
                      <a:solidFill>
                        <a:srgbClr val="FFFFFF"/>
                      </a:solidFill>
                      <a:latin typeface="Helvetica"/>
                      <a:cs typeface="Helvetica"/>
                    </a:rPr>
                    <a:t>Hand Motion?</a:t>
                  </a:r>
                </a:p>
              </p:txBody>
            </p:sp>
            <p:cxnSp>
              <p:nvCxnSpPr>
                <p:cNvPr id="159" name="Straight Arrow Connector 158"/>
                <p:cNvCxnSpPr>
                  <a:stCxn id="140" idx="0"/>
                  <a:endCxn id="117" idx="2"/>
                </p:cNvCxnSpPr>
                <p:nvPr/>
              </p:nvCxnSpPr>
              <p:spPr>
                <a:xfrm flipV="1">
                  <a:off x="177652" y="2256844"/>
                  <a:ext cx="1678" cy="158958"/>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cxnSp>
            <p:nvCxnSpPr>
              <p:cNvPr id="160" name="Straight Arrow Connector 159"/>
              <p:cNvCxnSpPr>
                <a:stCxn id="139" idx="3"/>
                <a:endCxn id="229" idx="1"/>
              </p:cNvCxnSpPr>
              <p:nvPr/>
            </p:nvCxnSpPr>
            <p:spPr>
              <a:xfrm>
                <a:off x="1260390" y="2149476"/>
                <a:ext cx="204714" cy="2791"/>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17" name="Rounded Rectangle 116"/>
            <p:cNvSpPr/>
            <p:nvPr/>
          </p:nvSpPr>
          <p:spPr>
            <a:xfrm>
              <a:off x="21408" y="1969873"/>
              <a:ext cx="774228" cy="259831"/>
            </a:xfrm>
            <a:prstGeom prst="roundRect">
              <a:avLst/>
            </a:prstGeom>
            <a:solidFill>
              <a:schemeClr val="accent2"/>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800" dirty="0">
                  <a:solidFill>
                    <a:srgbClr val="FFFFFF"/>
                  </a:solidFill>
                  <a:latin typeface="Helvetica"/>
                  <a:cs typeface="Helvetica"/>
                </a:rPr>
                <a:t>Frame Diff?</a:t>
              </a:r>
            </a:p>
          </p:txBody>
        </p:sp>
        <p:cxnSp>
          <p:nvCxnSpPr>
            <p:cNvPr id="167" name="Straight Arrow Connector 166"/>
            <p:cNvCxnSpPr>
              <a:stCxn id="117" idx="3"/>
              <a:endCxn id="139" idx="1"/>
            </p:cNvCxnSpPr>
            <p:nvPr/>
          </p:nvCxnSpPr>
          <p:spPr>
            <a:xfrm>
              <a:off x="795636" y="2099789"/>
              <a:ext cx="191507" cy="1065"/>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pic>
        <p:nvPicPr>
          <p:cNvPr id="91" name="Picture 9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6720" y="3726988"/>
            <a:ext cx="679839" cy="866517"/>
          </a:xfrm>
          <a:prstGeom prst="rect">
            <a:avLst/>
          </a:prstGeom>
          <a:effectLst/>
        </p:spPr>
      </p:pic>
      <p:sp>
        <p:nvSpPr>
          <p:cNvPr id="5" name="Slide Number Placeholder 4"/>
          <p:cNvSpPr>
            <a:spLocks noGrp="1"/>
          </p:cNvSpPr>
          <p:nvPr>
            <p:ph type="sldNum" sz="quarter" idx="12"/>
          </p:nvPr>
        </p:nvSpPr>
        <p:spPr/>
        <p:txBody>
          <a:bodyPr/>
          <a:lstStyle/>
          <a:p>
            <a:fld id="{208D4FBB-8E65-7B4D-B837-2856490BFAE4}" type="slidenum">
              <a:rPr lang="en-US" smtClean="0"/>
              <a:t>22</a:t>
            </a:fld>
            <a:endParaRPr lang="en-US"/>
          </a:p>
        </p:txBody>
      </p:sp>
      <p:grpSp>
        <p:nvGrpSpPr>
          <p:cNvPr id="16" name="Group 15"/>
          <p:cNvGrpSpPr/>
          <p:nvPr/>
        </p:nvGrpSpPr>
        <p:grpSpPr>
          <a:xfrm>
            <a:off x="3766631" y="4436958"/>
            <a:ext cx="2454597" cy="2346020"/>
            <a:chOff x="3766631" y="4436958"/>
            <a:chExt cx="2454597" cy="2346020"/>
          </a:xfrm>
        </p:grpSpPr>
        <p:sp>
          <p:nvSpPr>
            <p:cNvPr id="6" name="Rectangle 5"/>
            <p:cNvSpPr/>
            <p:nvPr/>
          </p:nvSpPr>
          <p:spPr>
            <a:xfrm>
              <a:off x="4019564" y="4436958"/>
              <a:ext cx="2201664" cy="1449310"/>
            </a:xfrm>
            <a:prstGeom prst="rect">
              <a:avLst/>
            </a:prstGeom>
            <a:no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a:endCxn id="6" idx="2"/>
            </p:cNvCxnSpPr>
            <p:nvPr/>
          </p:nvCxnSpPr>
          <p:spPr>
            <a:xfrm flipV="1">
              <a:off x="4393304" y="5886268"/>
              <a:ext cx="727092" cy="544368"/>
            </a:xfrm>
            <a:prstGeom prst="straightConnector1">
              <a:avLst/>
            </a:prstGeom>
            <a:ln w="762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766631" y="6413646"/>
              <a:ext cx="980910" cy="369332"/>
            </a:xfrm>
            <a:prstGeom prst="rect">
              <a:avLst/>
            </a:prstGeom>
            <a:noFill/>
          </p:spPr>
          <p:txBody>
            <a:bodyPr wrap="none" rtlCol="0">
              <a:spAutoFit/>
            </a:bodyPr>
            <a:lstStyle/>
            <a:p>
              <a:r>
                <a:rPr lang="en-US" b="1" i="1" dirty="0"/>
                <a:t>This talk</a:t>
              </a:r>
            </a:p>
          </p:txBody>
        </p:sp>
      </p:grpSp>
    </p:spTree>
    <p:extLst>
      <p:ext uri="{BB962C8B-B14F-4D97-AF65-F5344CB8AC3E}">
        <p14:creationId xmlns:p14="http://schemas.microsoft.com/office/powerpoint/2010/main" val="284201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a:cs typeface="Helvetica"/>
              </a:rPr>
              <a:t> Evaluation</a:t>
            </a:r>
          </a:p>
        </p:txBody>
      </p:sp>
      <p:grpSp>
        <p:nvGrpSpPr>
          <p:cNvPr id="20" name="Group 19"/>
          <p:cNvGrpSpPr/>
          <p:nvPr/>
        </p:nvGrpSpPr>
        <p:grpSpPr>
          <a:xfrm>
            <a:off x="636399" y="1411784"/>
            <a:ext cx="6897667" cy="2195016"/>
            <a:chOff x="636399" y="1411784"/>
            <a:chExt cx="6897667" cy="2195016"/>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6399" y="1411784"/>
              <a:ext cx="3400541" cy="169949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33525" y="1411784"/>
              <a:ext cx="3400541" cy="1699497"/>
            </a:xfrm>
            <a:prstGeom prst="rect">
              <a:avLst/>
            </a:prstGeom>
          </p:spPr>
        </p:pic>
        <p:sp>
          <p:nvSpPr>
            <p:cNvPr id="11" name="TextBox 10"/>
            <p:cNvSpPr txBox="1"/>
            <p:nvPr/>
          </p:nvSpPr>
          <p:spPr>
            <a:xfrm>
              <a:off x="2412136" y="3237468"/>
              <a:ext cx="3893651" cy="369332"/>
            </a:xfrm>
            <a:prstGeom prst="rect">
              <a:avLst/>
            </a:prstGeom>
            <a:noFill/>
          </p:spPr>
          <p:txBody>
            <a:bodyPr wrap="none" rtlCol="0">
              <a:spAutoFit/>
            </a:bodyPr>
            <a:lstStyle/>
            <a:p>
              <a:r>
                <a:rPr lang="en-US" b="1" i="1" dirty="0">
                  <a:solidFill>
                    <a:schemeClr val="bg1">
                      <a:lumMod val="50000"/>
                    </a:schemeClr>
                  </a:solidFill>
                  <a:latin typeface="Helvetica"/>
                  <a:cs typeface="Helvetica"/>
                </a:rPr>
                <a:t>Android App/Samsung Galaxy S4</a:t>
              </a:r>
            </a:p>
          </p:txBody>
        </p:sp>
      </p:grpSp>
      <p:grpSp>
        <p:nvGrpSpPr>
          <p:cNvPr id="19" name="Group 18"/>
          <p:cNvGrpSpPr/>
          <p:nvPr/>
        </p:nvGrpSpPr>
        <p:grpSpPr>
          <a:xfrm>
            <a:off x="156891" y="4636363"/>
            <a:ext cx="4734146" cy="2048894"/>
            <a:chOff x="156891" y="4636363"/>
            <a:chExt cx="4734146" cy="2048894"/>
          </a:xfrm>
        </p:grpSpPr>
        <p:pic>
          <p:nvPicPr>
            <p:cNvPr id="14" name="Picture 13"/>
            <p:cNvPicPr>
              <a:picLocks noChangeAspect="1"/>
            </p:cNvPicPr>
            <p:nvPr/>
          </p:nvPicPr>
          <p:blipFill>
            <a:blip r:embed="rId4"/>
            <a:stretch>
              <a:fillRect/>
            </a:stretch>
          </p:blipFill>
          <p:spPr>
            <a:xfrm>
              <a:off x="156891" y="4636363"/>
              <a:ext cx="2042019" cy="2048894"/>
            </a:xfrm>
            <a:prstGeom prst="rect">
              <a:avLst/>
            </a:prstGeom>
          </p:spPr>
        </p:pic>
        <p:sp>
          <p:nvSpPr>
            <p:cNvPr id="16" name="TextBox 15"/>
            <p:cNvSpPr txBox="1"/>
            <p:nvPr/>
          </p:nvSpPr>
          <p:spPr>
            <a:xfrm>
              <a:off x="2412136" y="5513976"/>
              <a:ext cx="2478901" cy="923330"/>
            </a:xfrm>
            <a:prstGeom prst="rect">
              <a:avLst/>
            </a:prstGeom>
            <a:noFill/>
          </p:spPr>
          <p:txBody>
            <a:bodyPr wrap="none" rtlCol="0">
              <a:spAutoFit/>
            </a:bodyPr>
            <a:lstStyle/>
            <a:p>
              <a:r>
                <a:rPr lang="en-US" b="1" i="1" dirty="0">
                  <a:solidFill>
                    <a:schemeClr val="bg1">
                      <a:lumMod val="50000"/>
                    </a:schemeClr>
                  </a:solidFill>
                  <a:latin typeface="Helvetica"/>
                  <a:cs typeface="Helvetica"/>
                </a:rPr>
                <a:t>11 Volunteers</a:t>
              </a:r>
              <a:br>
                <a:rPr lang="en-US" b="1" i="1" dirty="0">
                  <a:solidFill>
                    <a:schemeClr val="bg1">
                      <a:lumMod val="50000"/>
                    </a:schemeClr>
                  </a:solidFill>
                  <a:latin typeface="Helvetica"/>
                  <a:cs typeface="Helvetica"/>
                </a:rPr>
              </a:br>
              <a:r>
                <a:rPr lang="en-US" b="1" i="1" dirty="0">
                  <a:solidFill>
                    <a:schemeClr val="bg1">
                      <a:lumMod val="50000"/>
                    </a:schemeClr>
                  </a:solidFill>
                  <a:latin typeface="Helvetica"/>
                  <a:cs typeface="Helvetica"/>
                </a:rPr>
                <a:t>100+ Tags</a:t>
              </a:r>
            </a:p>
            <a:p>
              <a:r>
                <a:rPr lang="en-US" b="1" i="1" dirty="0">
                  <a:solidFill>
                    <a:schemeClr val="bg1">
                      <a:lumMod val="50000"/>
                    </a:schemeClr>
                  </a:solidFill>
                  <a:latin typeface="Helvetica"/>
                  <a:cs typeface="Helvetica"/>
                </a:rPr>
                <a:t>4200 Frame Uploads</a:t>
              </a:r>
            </a:p>
          </p:txBody>
        </p:sp>
      </p:grpSp>
      <p:grpSp>
        <p:nvGrpSpPr>
          <p:cNvPr id="5" name="Group 4"/>
          <p:cNvGrpSpPr/>
          <p:nvPr/>
        </p:nvGrpSpPr>
        <p:grpSpPr>
          <a:xfrm>
            <a:off x="4026098" y="3644535"/>
            <a:ext cx="4953413" cy="2843037"/>
            <a:chOff x="3574010" y="3944983"/>
            <a:chExt cx="4953413" cy="2843037"/>
          </a:xfrm>
        </p:grpSpPr>
        <p:grpSp>
          <p:nvGrpSpPr>
            <p:cNvPr id="4" name="Group 3"/>
            <p:cNvGrpSpPr/>
            <p:nvPr/>
          </p:nvGrpSpPr>
          <p:grpSpPr>
            <a:xfrm>
              <a:off x="3574010" y="3944983"/>
              <a:ext cx="4953413" cy="2843037"/>
              <a:chOff x="3574010" y="3944983"/>
              <a:chExt cx="4953413" cy="2843037"/>
            </a:xfrm>
          </p:grpSpPr>
          <p:sp>
            <p:nvSpPr>
              <p:cNvPr id="12" name="TextBox 11"/>
              <p:cNvSpPr txBox="1"/>
              <p:nvPr/>
            </p:nvSpPr>
            <p:spPr>
              <a:xfrm>
                <a:off x="3574010" y="4384419"/>
                <a:ext cx="2634054" cy="923330"/>
              </a:xfrm>
              <a:prstGeom prst="rect">
                <a:avLst/>
              </a:prstGeom>
              <a:noFill/>
            </p:spPr>
            <p:txBody>
              <a:bodyPr wrap="none" rtlCol="0">
                <a:spAutoFit/>
              </a:bodyPr>
              <a:lstStyle/>
              <a:p>
                <a:r>
                  <a:rPr lang="en-US" b="1" dirty="0">
                    <a:solidFill>
                      <a:schemeClr val="bg1">
                        <a:lumMod val="50000"/>
                      </a:schemeClr>
                    </a:solidFill>
                    <a:latin typeface="Helvetica"/>
                    <a:cs typeface="Helvetica"/>
                  </a:rPr>
                  <a:t>Server: </a:t>
                </a:r>
                <a:r>
                  <a:rPr lang="en-US" b="1" i="1" dirty="0">
                    <a:solidFill>
                      <a:schemeClr val="bg1">
                        <a:lumMod val="50000"/>
                      </a:schemeClr>
                    </a:solidFill>
                    <a:latin typeface="Helvetica"/>
                    <a:cs typeface="Helvetica"/>
                  </a:rPr>
                  <a:t>GPU on Cloud</a:t>
                </a:r>
                <a:br>
                  <a:rPr lang="en-US" b="1" dirty="0">
                    <a:solidFill>
                      <a:schemeClr val="bg1">
                        <a:lumMod val="50000"/>
                      </a:schemeClr>
                    </a:solidFill>
                    <a:latin typeface="Helvetica"/>
                    <a:cs typeface="Helvetica"/>
                  </a:rPr>
                </a:br>
                <a:r>
                  <a:rPr lang="en-US" b="1" dirty="0">
                    <a:solidFill>
                      <a:schemeClr val="bg1">
                        <a:lumMod val="50000"/>
                      </a:schemeClr>
                    </a:solidFill>
                    <a:latin typeface="Helvetica"/>
                    <a:cs typeface="Helvetica"/>
                  </a:rPr>
                  <a:t>12 Cores, 16G RAM,</a:t>
                </a:r>
                <a:br>
                  <a:rPr lang="en-US" b="1" dirty="0">
                    <a:solidFill>
                      <a:schemeClr val="bg1">
                        <a:lumMod val="50000"/>
                      </a:schemeClr>
                    </a:solidFill>
                    <a:latin typeface="Helvetica"/>
                    <a:cs typeface="Helvetica"/>
                  </a:rPr>
                </a:br>
                <a:r>
                  <a:rPr lang="en-US" b="1" dirty="0">
                    <a:solidFill>
                      <a:schemeClr val="bg1">
                        <a:lumMod val="50000"/>
                      </a:schemeClr>
                    </a:solidFill>
                    <a:latin typeface="Helvetica"/>
                    <a:cs typeface="Helvetica"/>
                  </a:rPr>
                  <a:t>6G NVidia GPU</a:t>
                </a:r>
              </a:p>
            </p:txBody>
          </p:sp>
          <p:pic>
            <p:nvPicPr>
              <p:cNvPr id="3" name="Picture 2" descr="IMG_1736.JPG"/>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rot="5400000">
                <a:off x="5995086" y="4255683"/>
                <a:ext cx="2843037" cy="2221637"/>
              </a:xfrm>
              <a:prstGeom prst="rect">
                <a:avLst/>
              </a:prstGeom>
            </p:spPr>
          </p:pic>
        </p:grpSp>
        <p:pic>
          <p:nvPicPr>
            <p:cNvPr id="13" name="Picture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25484" y="4152595"/>
              <a:ext cx="182589" cy="134731"/>
            </a:xfrm>
            <a:prstGeom prst="rect">
              <a:avLst/>
            </a:prstGeom>
          </p:spPr>
        </p:pic>
      </p:grpSp>
      <p:sp>
        <p:nvSpPr>
          <p:cNvPr id="6" name="Slide Number Placeholder 5"/>
          <p:cNvSpPr>
            <a:spLocks noGrp="1"/>
          </p:cNvSpPr>
          <p:nvPr>
            <p:ph type="sldNum" sz="quarter" idx="12"/>
          </p:nvPr>
        </p:nvSpPr>
        <p:spPr/>
        <p:txBody>
          <a:bodyPr/>
          <a:lstStyle/>
          <a:p>
            <a:fld id="{208D4FBB-8E65-7B4D-B837-2856490BFAE4}" type="slidenum">
              <a:rPr lang="en-US" smtClean="0"/>
              <a:t>23</a:t>
            </a:fld>
            <a:endParaRPr lang="en-US"/>
          </a:p>
        </p:txBody>
      </p:sp>
    </p:spTree>
    <p:extLst>
      <p:ext uri="{BB962C8B-B14F-4D97-AF65-F5344CB8AC3E}">
        <p14:creationId xmlns:p14="http://schemas.microsoft.com/office/powerpoint/2010/main" val="2175955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a:cs typeface="Helvetica"/>
              </a:rPr>
              <a:t>System Variants</a:t>
            </a:r>
          </a:p>
        </p:txBody>
      </p:sp>
      <p:sp>
        <p:nvSpPr>
          <p:cNvPr id="3" name="Content Placeholder 2"/>
          <p:cNvSpPr>
            <a:spLocks noGrp="1"/>
          </p:cNvSpPr>
          <p:nvPr>
            <p:ph idx="1"/>
          </p:nvPr>
        </p:nvSpPr>
        <p:spPr/>
        <p:txBody>
          <a:bodyPr>
            <a:normAutofit fontScale="92500"/>
          </a:bodyPr>
          <a:lstStyle/>
          <a:p>
            <a:r>
              <a:rPr lang="en-US" sz="3800" dirty="0">
                <a:latin typeface="Helvetica"/>
                <a:cs typeface="Helvetica"/>
              </a:rPr>
              <a:t>Approximate (Quick Computer Vision)</a:t>
            </a:r>
          </a:p>
          <a:p>
            <a:pPr lvl="1"/>
            <a:r>
              <a:rPr lang="en-US" sz="2200" dirty="0">
                <a:solidFill>
                  <a:schemeClr val="tx1">
                    <a:lumMod val="50000"/>
                    <a:lumOff val="50000"/>
                  </a:schemeClr>
                </a:solidFill>
                <a:latin typeface="Helvetica"/>
                <a:cs typeface="Helvetica"/>
              </a:rPr>
              <a:t>Matching using </a:t>
            </a:r>
            <a:r>
              <a:rPr lang="en-US" sz="2200" b="1" i="1" dirty="0">
                <a:solidFill>
                  <a:schemeClr val="tx1">
                    <a:lumMod val="50000"/>
                    <a:lumOff val="50000"/>
                  </a:schemeClr>
                </a:solidFill>
                <a:latin typeface="Helvetica"/>
                <a:cs typeface="Helvetica"/>
              </a:rPr>
              <a:t>approximate schemes </a:t>
            </a:r>
            <a:r>
              <a:rPr lang="en-US" sz="2200" dirty="0">
                <a:solidFill>
                  <a:schemeClr val="tx1">
                    <a:lumMod val="50000"/>
                    <a:lumOff val="50000"/>
                  </a:schemeClr>
                </a:solidFill>
                <a:latin typeface="Helvetica"/>
                <a:cs typeface="Helvetica"/>
              </a:rPr>
              <a:t>e.g., </a:t>
            </a:r>
            <a:r>
              <a:rPr lang="en-US" sz="2200" dirty="0" err="1">
                <a:solidFill>
                  <a:schemeClr val="tx1">
                    <a:lumMod val="50000"/>
                    <a:lumOff val="50000"/>
                  </a:schemeClr>
                </a:solidFill>
                <a:latin typeface="Helvetica"/>
                <a:cs typeface="Helvetica"/>
              </a:rPr>
              <a:t>KDTree</a:t>
            </a:r>
            <a:br>
              <a:rPr lang="en-US" sz="2200" dirty="0">
                <a:solidFill>
                  <a:schemeClr val="tx1">
                    <a:lumMod val="50000"/>
                    <a:lumOff val="50000"/>
                  </a:schemeClr>
                </a:solidFill>
                <a:latin typeface="Helvetica"/>
                <a:cs typeface="Helvetica"/>
              </a:rPr>
            </a:br>
            <a:endParaRPr lang="en-US" sz="2200" dirty="0">
              <a:solidFill>
                <a:schemeClr val="tx1">
                  <a:lumMod val="50000"/>
                  <a:lumOff val="50000"/>
                </a:schemeClr>
              </a:solidFill>
              <a:latin typeface="Helvetica"/>
              <a:cs typeface="Helvetica"/>
            </a:endParaRPr>
          </a:p>
          <a:p>
            <a:r>
              <a:rPr lang="en-US" sz="3800" dirty="0">
                <a:latin typeface="Helvetica"/>
                <a:cs typeface="Helvetica"/>
              </a:rPr>
              <a:t>Conservative (Slow Computer Vision)</a:t>
            </a:r>
          </a:p>
          <a:p>
            <a:pPr lvl="1"/>
            <a:r>
              <a:rPr lang="en-US" sz="2200" dirty="0">
                <a:solidFill>
                  <a:srgbClr val="7F7F7F"/>
                </a:solidFill>
                <a:latin typeface="Helvetica"/>
                <a:cs typeface="Helvetica"/>
              </a:rPr>
              <a:t>Matching using </a:t>
            </a:r>
            <a:r>
              <a:rPr lang="en-US" sz="2200" b="1" i="1" dirty="0">
                <a:solidFill>
                  <a:srgbClr val="7F7F7F"/>
                </a:solidFill>
                <a:latin typeface="Helvetica"/>
                <a:cs typeface="Helvetica"/>
              </a:rPr>
              <a:t>brute-force </a:t>
            </a:r>
            <a:r>
              <a:rPr lang="en-US" sz="2200" dirty="0">
                <a:solidFill>
                  <a:srgbClr val="7F7F7F"/>
                </a:solidFill>
                <a:latin typeface="Helvetica"/>
                <a:cs typeface="Helvetica"/>
              </a:rPr>
              <a:t>schemes</a:t>
            </a:r>
            <a:br>
              <a:rPr lang="en-US" sz="2200" dirty="0">
                <a:solidFill>
                  <a:srgbClr val="7F7F7F"/>
                </a:solidFill>
                <a:latin typeface="Helvetica"/>
                <a:cs typeface="Helvetica"/>
              </a:rPr>
            </a:br>
            <a:endParaRPr lang="en-US" sz="2200" dirty="0">
              <a:solidFill>
                <a:srgbClr val="7F7F7F"/>
              </a:solidFill>
              <a:latin typeface="Helvetica"/>
              <a:cs typeface="Helvetica"/>
            </a:endParaRPr>
          </a:p>
          <a:p>
            <a:r>
              <a:rPr lang="en-US" sz="3800" dirty="0">
                <a:latin typeface="Helvetica"/>
                <a:cs typeface="Helvetica"/>
              </a:rPr>
              <a:t>OverLay</a:t>
            </a:r>
          </a:p>
          <a:p>
            <a:pPr lvl="1"/>
            <a:r>
              <a:rPr lang="en-US" sz="2200" dirty="0">
                <a:solidFill>
                  <a:srgbClr val="7F7F7F"/>
                </a:solidFill>
                <a:latin typeface="Helvetica"/>
                <a:cs typeface="Helvetica"/>
              </a:rPr>
              <a:t>Conservative + Optimizations</a:t>
            </a:r>
            <a:br>
              <a:rPr lang="en-US" sz="2200" dirty="0">
                <a:solidFill>
                  <a:srgbClr val="7F7F7F"/>
                </a:solidFill>
                <a:latin typeface="Helvetica"/>
                <a:cs typeface="Helvetica"/>
              </a:rPr>
            </a:br>
            <a:endParaRPr lang="en-US" sz="2200" dirty="0">
              <a:solidFill>
                <a:srgbClr val="7F7F7F"/>
              </a:solidFill>
              <a:latin typeface="Helvetica"/>
              <a:cs typeface="Helvetica"/>
            </a:endParaRPr>
          </a:p>
        </p:txBody>
      </p:sp>
      <p:sp>
        <p:nvSpPr>
          <p:cNvPr id="4" name="Slide Number Placeholder 3"/>
          <p:cNvSpPr>
            <a:spLocks noGrp="1"/>
          </p:cNvSpPr>
          <p:nvPr>
            <p:ph type="sldNum" sz="quarter" idx="12"/>
          </p:nvPr>
        </p:nvSpPr>
        <p:spPr/>
        <p:txBody>
          <a:bodyPr/>
          <a:lstStyle/>
          <a:p>
            <a:fld id="{208D4FBB-8E65-7B4D-B837-2856490BFAE4}" type="slidenum">
              <a:rPr lang="en-US" smtClean="0"/>
              <a:t>24</a:t>
            </a:fld>
            <a:endParaRPr lang="en-US"/>
          </a:p>
        </p:txBody>
      </p:sp>
    </p:spTree>
    <p:extLst>
      <p:ext uri="{BB962C8B-B14F-4D97-AF65-F5344CB8AC3E}">
        <p14:creationId xmlns:p14="http://schemas.microsoft.com/office/powerpoint/2010/main" val="3938804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3219394693"/>
              </p:ext>
            </p:extLst>
          </p:nvPr>
        </p:nvGraphicFramePr>
        <p:xfrm>
          <a:off x="114300" y="1151151"/>
          <a:ext cx="8915400" cy="4666094"/>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p:cNvSpPr>
            <a:spLocks noGrp="1"/>
          </p:cNvSpPr>
          <p:nvPr>
            <p:ph type="title"/>
          </p:nvPr>
        </p:nvSpPr>
        <p:spPr>
          <a:xfrm>
            <a:off x="457200" y="274638"/>
            <a:ext cx="8229600" cy="1143000"/>
          </a:xfrm>
        </p:spPr>
        <p:txBody>
          <a:bodyPr>
            <a:normAutofit/>
          </a:bodyPr>
          <a:lstStyle/>
          <a:p>
            <a:r>
              <a:rPr lang="en-US" dirty="0">
                <a:latin typeface="Helvetica"/>
                <a:cs typeface="Helvetica"/>
              </a:rPr>
              <a:t>Latency</a:t>
            </a:r>
          </a:p>
        </p:txBody>
      </p:sp>
      <p:sp>
        <p:nvSpPr>
          <p:cNvPr id="4" name="Rectangle 3"/>
          <p:cNvSpPr/>
          <p:nvPr/>
        </p:nvSpPr>
        <p:spPr>
          <a:xfrm>
            <a:off x="0" y="5817245"/>
            <a:ext cx="9144000" cy="906551"/>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Helvetica"/>
                <a:cs typeface="Helvetica"/>
              </a:rPr>
              <a:t>Optimizations lead to 4 </a:t>
            </a:r>
            <a:r>
              <a:rPr lang="en-US" sz="2800">
                <a:latin typeface="Helvetica"/>
                <a:cs typeface="Helvetica"/>
              </a:rPr>
              <a:t>fold improvement</a:t>
            </a:r>
            <a:endParaRPr lang="en-US" sz="2800" dirty="0">
              <a:latin typeface="Helvetica"/>
              <a:cs typeface="Helvetica"/>
            </a:endParaRPr>
          </a:p>
        </p:txBody>
      </p:sp>
      <p:sp>
        <p:nvSpPr>
          <p:cNvPr id="2" name="Slide Number Placeholder 1">
            <a:extLst>
              <a:ext uri="{FF2B5EF4-FFF2-40B4-BE49-F238E27FC236}">
                <a16:creationId xmlns:a16="http://schemas.microsoft.com/office/drawing/2014/main" id="{6D4BB921-A02F-B64C-A7CA-D62B5C20ED5B}"/>
              </a:ext>
            </a:extLst>
          </p:cNvPr>
          <p:cNvSpPr>
            <a:spLocks noGrp="1"/>
          </p:cNvSpPr>
          <p:nvPr>
            <p:ph type="sldNum" sz="quarter" idx="12"/>
          </p:nvPr>
        </p:nvSpPr>
        <p:spPr/>
        <p:txBody>
          <a:bodyPr/>
          <a:lstStyle/>
          <a:p>
            <a:fld id="{6F3C6440-655F-D840-9617-63A067E3E9BB}" type="slidenum">
              <a:rPr lang="en-US" smtClean="0"/>
              <a:t>25</a:t>
            </a:fld>
            <a:endParaRPr lang="en-US"/>
          </a:p>
        </p:txBody>
      </p:sp>
    </p:spTree>
    <p:extLst>
      <p:ext uri="{BB962C8B-B14F-4D97-AF65-F5344CB8AC3E}">
        <p14:creationId xmlns:p14="http://schemas.microsoft.com/office/powerpoint/2010/main" val="172254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strips(downLeft)">
                                      <p:cBhvr>
                                        <p:cTn id="7" dur="500"/>
                                        <p:tgtEl>
                                          <p:spTgt spid="5">
                                            <p:graphicEl>
                                              <a:chart seriesIdx="-3" categoryIdx="-3" bldStep="gridLegend"/>
                                            </p:graphicEl>
                                          </p:spTgt>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strips(upRight)">
                                      <p:cBhvr>
                                        <p:cTn id="10" dur="500"/>
                                        <p:tgtEl>
                                          <p:spTgt spid="5">
                                            <p:graphicEl>
                                              <a:chart seriesIdx="0" categoryIdx="-4" bldStep="series"/>
                                            </p:graphicEl>
                                          </p:spTgt>
                                        </p:tgtEl>
                                      </p:cBhvr>
                                    </p:animEffect>
                                  </p:childTnLst>
                                </p:cTn>
                              </p:par>
                              <p:par>
                                <p:cTn id="11" presetID="18" presetClass="entr" presetSubtype="3" fill="hold" grpId="0" nodeType="withEffect">
                                  <p:stCondLst>
                                    <p:cond delay="0"/>
                                  </p:stCondLst>
                                  <p:childTnLst>
                                    <p:set>
                                      <p:cBhvr>
                                        <p:cTn id="12"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strips(upRight)">
                                      <p:cBhvr>
                                        <p:cTn id="13" dur="500"/>
                                        <p:tgtEl>
                                          <p:spTgt spid="5">
                                            <p:graphicEl>
                                              <a:chart seriesIdx="1" categoryIdx="-4" bldStep="series"/>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3" fill="hold" grpId="0" nodeType="clickEffect">
                                  <p:stCondLst>
                                    <p:cond delay="0"/>
                                  </p:stCondLst>
                                  <p:childTnLst>
                                    <p:set>
                                      <p:cBhvr>
                                        <p:cTn id="17" dur="1" fill="hold">
                                          <p:stCondLst>
                                            <p:cond delay="0"/>
                                          </p:stCondLst>
                                        </p:cTn>
                                        <p:tgtEl>
                                          <p:spTgt spid="5">
                                            <p:graphicEl>
                                              <a:chart seriesIdx="2" categoryIdx="-4" bldStep="series"/>
                                            </p:graphicEl>
                                          </p:spTgt>
                                        </p:tgtEl>
                                        <p:attrNameLst>
                                          <p:attrName>style.visibility</p:attrName>
                                        </p:attrNameLst>
                                      </p:cBhvr>
                                      <p:to>
                                        <p:strVal val="visible"/>
                                      </p:to>
                                    </p:set>
                                    <p:animEffect transition="in" filter="strips(upRight)">
                                      <p:cBhvr>
                                        <p:cTn id="18" dur="500"/>
                                        <p:tgtEl>
                                          <p:spTgt spid="5">
                                            <p:graphicEl>
                                              <a:chart seriesIdx="2" categoryIdx="-4" bldStep="series"/>
                                            </p:graphicEl>
                                          </p:spTgt>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
        </p:bldSub>
      </p:bldGraphic>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D4FBB-8E65-7B4D-B837-2856490BFAE4}" type="slidenum">
              <a:rPr lang="en-US" smtClean="0"/>
              <a:t>26</a:t>
            </a:fld>
            <a:endParaRPr lang="en-US"/>
          </a:p>
        </p:txBody>
      </p:sp>
      <p:graphicFrame>
        <p:nvGraphicFramePr>
          <p:cNvPr id="5" name="Chart 4"/>
          <p:cNvGraphicFramePr>
            <a:graphicFrameLocks/>
          </p:cNvGraphicFramePr>
          <p:nvPr>
            <p:extLst/>
          </p:nvPr>
        </p:nvGraphicFramePr>
        <p:xfrm>
          <a:off x="153426" y="960262"/>
          <a:ext cx="8837147" cy="4856983"/>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txBox="1">
            <a:spLocks/>
          </p:cNvSpPr>
          <p:nvPr/>
        </p:nvSpPr>
        <p:spPr>
          <a:xfrm>
            <a:off x="457200" y="2746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latin typeface="Helvetica"/>
                <a:cs typeface="Helvetica"/>
              </a:rPr>
              <a:t>Accuracy: Precision</a:t>
            </a:r>
          </a:p>
        </p:txBody>
      </p:sp>
      <p:sp>
        <p:nvSpPr>
          <p:cNvPr id="7" name="Rectangle 6"/>
          <p:cNvSpPr/>
          <p:nvPr/>
        </p:nvSpPr>
        <p:spPr>
          <a:xfrm>
            <a:off x="0" y="5817245"/>
            <a:ext cx="9144000" cy="906551"/>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Helvetica"/>
                <a:cs typeface="Helvetica"/>
              </a:rPr>
              <a:t>OverLay ≈ </a:t>
            </a:r>
            <a:r>
              <a:rPr lang="en-US" sz="2800" dirty="0" err="1">
                <a:latin typeface="Helvetica"/>
                <a:cs typeface="Helvetica"/>
              </a:rPr>
              <a:t>Bruteforce</a:t>
            </a:r>
            <a:r>
              <a:rPr lang="en-US" sz="2800" dirty="0">
                <a:latin typeface="Helvetica"/>
                <a:cs typeface="Helvetica"/>
              </a:rPr>
              <a:t> </a:t>
            </a:r>
          </a:p>
        </p:txBody>
      </p:sp>
    </p:spTree>
    <p:extLst>
      <p:ext uri="{BB962C8B-B14F-4D97-AF65-F5344CB8AC3E}">
        <p14:creationId xmlns:p14="http://schemas.microsoft.com/office/powerpoint/2010/main" val="303830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strips(downLeft)">
                                      <p:cBhvr>
                                        <p:cTn id="7" dur="500"/>
                                        <p:tgtEl>
                                          <p:spTgt spid="5">
                                            <p:graphicEl>
                                              <a:chart seriesIdx="-3" categoryIdx="-3" bldStep="gridLegend"/>
                                            </p:graphicEl>
                                          </p:spTgt>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strips(upRight)">
                                      <p:cBhvr>
                                        <p:cTn id="10" dur="500"/>
                                        <p:tgtEl>
                                          <p:spTgt spid="5">
                                            <p:graphicEl>
                                              <a:chart seriesIdx="0" categoryIdx="-4" bldStep="series"/>
                                            </p:graphicEl>
                                          </p:spTgt>
                                        </p:tgtEl>
                                      </p:cBhvr>
                                    </p:animEffect>
                                  </p:childTnLst>
                                </p:cTn>
                              </p:par>
                              <p:par>
                                <p:cTn id="11" presetID="18" presetClass="entr" presetSubtype="3" fill="hold" grpId="0" nodeType="withEffect">
                                  <p:stCondLst>
                                    <p:cond delay="0"/>
                                  </p:stCondLst>
                                  <p:childTnLst>
                                    <p:set>
                                      <p:cBhvr>
                                        <p:cTn id="12"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strips(upRight)">
                                      <p:cBhvr>
                                        <p:cTn id="13" dur="500"/>
                                        <p:tgtEl>
                                          <p:spTgt spid="5">
                                            <p:graphicEl>
                                              <a:chart seriesIdx="1" categoryIdx="-4" bldStep="series"/>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3" fill="hold" grpId="0" nodeType="clickEffect">
                                  <p:stCondLst>
                                    <p:cond delay="0"/>
                                  </p:stCondLst>
                                  <p:childTnLst>
                                    <p:set>
                                      <p:cBhvr>
                                        <p:cTn id="17" dur="1" fill="hold">
                                          <p:stCondLst>
                                            <p:cond delay="0"/>
                                          </p:stCondLst>
                                        </p:cTn>
                                        <p:tgtEl>
                                          <p:spTgt spid="5">
                                            <p:graphicEl>
                                              <a:chart seriesIdx="2" categoryIdx="-4" bldStep="series"/>
                                            </p:graphicEl>
                                          </p:spTgt>
                                        </p:tgtEl>
                                        <p:attrNameLst>
                                          <p:attrName>style.visibility</p:attrName>
                                        </p:attrNameLst>
                                      </p:cBhvr>
                                      <p:to>
                                        <p:strVal val="visible"/>
                                      </p:to>
                                    </p:set>
                                    <p:animEffect transition="in" filter="strips(upRight)">
                                      <p:cBhvr>
                                        <p:cTn id="18" dur="500"/>
                                        <p:tgtEl>
                                          <p:spTgt spid="5">
                                            <p:graphicEl>
                                              <a:chart seriesIdx="2" categoryIdx="-4" bldStep="series"/>
                                            </p:graphicEl>
                                          </p:spTgt>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
        </p:bldSub>
      </p:bldGraphic>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D4FBB-8E65-7B4D-B837-2856490BFAE4}" type="slidenum">
              <a:rPr lang="en-US" smtClean="0"/>
              <a:t>27</a:t>
            </a:fld>
            <a:endParaRPr lang="en-US"/>
          </a:p>
        </p:txBody>
      </p:sp>
      <p:graphicFrame>
        <p:nvGraphicFramePr>
          <p:cNvPr id="3" name="Chart 2"/>
          <p:cNvGraphicFramePr>
            <a:graphicFrameLocks/>
          </p:cNvGraphicFramePr>
          <p:nvPr>
            <p:extLst/>
          </p:nvPr>
        </p:nvGraphicFramePr>
        <p:xfrm>
          <a:off x="236537" y="1046790"/>
          <a:ext cx="8670925" cy="4768136"/>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txBox="1">
            <a:spLocks/>
          </p:cNvSpPr>
          <p:nvPr/>
        </p:nvSpPr>
        <p:spPr>
          <a:xfrm>
            <a:off x="457200" y="2746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latin typeface="Helvetica"/>
                <a:cs typeface="Helvetica"/>
              </a:rPr>
              <a:t>Accuracy: Recall</a:t>
            </a:r>
          </a:p>
        </p:txBody>
      </p:sp>
      <p:sp>
        <p:nvSpPr>
          <p:cNvPr id="7" name="Rectangle 6"/>
          <p:cNvSpPr/>
          <p:nvPr/>
        </p:nvSpPr>
        <p:spPr>
          <a:xfrm>
            <a:off x="0" y="5817245"/>
            <a:ext cx="9144000" cy="906551"/>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Helvetica"/>
                <a:cs typeface="Helvetica"/>
              </a:rPr>
              <a:t>Approximate &lt; OverLay &lt; </a:t>
            </a:r>
            <a:r>
              <a:rPr lang="en-US" sz="2800" dirty="0" err="1">
                <a:latin typeface="Helvetica"/>
                <a:cs typeface="Helvetica"/>
              </a:rPr>
              <a:t>Bruteforce</a:t>
            </a:r>
            <a:r>
              <a:rPr lang="en-US" sz="2800" dirty="0">
                <a:latin typeface="Helvetica"/>
                <a:cs typeface="Helvetica"/>
              </a:rPr>
              <a:t> </a:t>
            </a:r>
          </a:p>
        </p:txBody>
      </p:sp>
    </p:spTree>
    <p:extLst>
      <p:ext uri="{BB962C8B-B14F-4D97-AF65-F5344CB8AC3E}">
        <p14:creationId xmlns:p14="http://schemas.microsoft.com/office/powerpoint/2010/main" val="228912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strips(downLeft)">
                                      <p:cBhvr>
                                        <p:cTn id="7" dur="500"/>
                                        <p:tgtEl>
                                          <p:spTgt spid="3">
                                            <p:graphicEl>
                                              <a:chart seriesIdx="-3" categoryIdx="-3" bldStep="gridLegend"/>
                                            </p:graphicEl>
                                          </p:spTgt>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strips(upRight)">
                                      <p:cBhvr>
                                        <p:cTn id="10" dur="500"/>
                                        <p:tgtEl>
                                          <p:spTgt spid="3">
                                            <p:graphicEl>
                                              <a:chart seriesIdx="0" categoryIdx="-4" bldStep="series"/>
                                            </p:graphicEl>
                                          </p:spTgt>
                                        </p:tgtEl>
                                      </p:cBhvr>
                                    </p:animEffect>
                                  </p:childTnLst>
                                </p:cTn>
                              </p:par>
                              <p:par>
                                <p:cTn id="11" presetID="18" presetClass="entr" presetSubtype="3" fill="hold" grpId="0" nodeType="withEffect">
                                  <p:stCondLst>
                                    <p:cond delay="0"/>
                                  </p:stCondLst>
                                  <p:childTnLst>
                                    <p:set>
                                      <p:cBhvr>
                                        <p:cTn id="12" dur="1" fill="hold">
                                          <p:stCondLst>
                                            <p:cond delay="0"/>
                                          </p:stCondLst>
                                        </p:cTn>
                                        <p:tgtEl>
                                          <p:spTgt spid="3">
                                            <p:graphicEl>
                                              <a:chart seriesIdx="1" categoryIdx="-4" bldStep="series"/>
                                            </p:graphicEl>
                                          </p:spTgt>
                                        </p:tgtEl>
                                        <p:attrNameLst>
                                          <p:attrName>style.visibility</p:attrName>
                                        </p:attrNameLst>
                                      </p:cBhvr>
                                      <p:to>
                                        <p:strVal val="visible"/>
                                      </p:to>
                                    </p:set>
                                    <p:animEffect transition="in" filter="strips(upRight)">
                                      <p:cBhvr>
                                        <p:cTn id="13" dur="500"/>
                                        <p:tgtEl>
                                          <p:spTgt spid="3">
                                            <p:graphicEl>
                                              <a:chart seriesIdx="1" categoryIdx="-4" bldStep="series"/>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3" fill="hold" grpId="0" nodeType="clickEffect">
                                  <p:stCondLst>
                                    <p:cond delay="0"/>
                                  </p:stCondLst>
                                  <p:childTnLst>
                                    <p:set>
                                      <p:cBhvr>
                                        <p:cTn id="17" dur="1" fill="hold">
                                          <p:stCondLst>
                                            <p:cond delay="0"/>
                                          </p:stCondLst>
                                        </p:cTn>
                                        <p:tgtEl>
                                          <p:spTgt spid="3">
                                            <p:graphicEl>
                                              <a:chart seriesIdx="2" categoryIdx="-4" bldStep="series"/>
                                            </p:graphicEl>
                                          </p:spTgt>
                                        </p:tgtEl>
                                        <p:attrNameLst>
                                          <p:attrName>style.visibility</p:attrName>
                                        </p:attrNameLst>
                                      </p:cBhvr>
                                      <p:to>
                                        <p:strVal val="visible"/>
                                      </p:to>
                                    </p:set>
                                    <p:animEffect transition="in" filter="strips(upRight)">
                                      <p:cBhvr>
                                        <p:cTn id="18" dur="500"/>
                                        <p:tgtEl>
                                          <p:spTgt spid="3">
                                            <p:graphicEl>
                                              <a:chart seriesIdx="2" categoryIdx="-4" bldStep="series"/>
                                            </p:graphicEl>
                                          </p:spTgt>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Chart bld="series"/>
        </p:bldSub>
      </p:bldGraphic>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r>
              <a:rPr lang="en-US" dirty="0">
                <a:latin typeface="Helvetica"/>
                <a:cs typeface="Helvetica"/>
              </a:rPr>
              <a:t>Conclusion</a:t>
            </a:r>
          </a:p>
        </p:txBody>
      </p:sp>
      <p:grpSp>
        <p:nvGrpSpPr>
          <p:cNvPr id="35" name="Group 34"/>
          <p:cNvGrpSpPr/>
          <p:nvPr/>
        </p:nvGrpSpPr>
        <p:grpSpPr>
          <a:xfrm>
            <a:off x="1513488" y="1930161"/>
            <a:ext cx="3856509" cy="2937579"/>
            <a:chOff x="2727433" y="1740975"/>
            <a:chExt cx="3856509" cy="2937579"/>
          </a:xfrm>
        </p:grpSpPr>
        <p:sp>
          <p:nvSpPr>
            <p:cNvPr id="13" name="Rounded Rectangle 12"/>
            <p:cNvSpPr/>
            <p:nvPr/>
          </p:nvSpPr>
          <p:spPr>
            <a:xfrm>
              <a:off x="2727433" y="1740975"/>
              <a:ext cx="3856509" cy="2937579"/>
            </a:xfrm>
            <a:prstGeom prst="roundRect">
              <a:avLst/>
            </a:prstGeom>
            <a:noFill/>
            <a:ln w="28575">
              <a:solidFill>
                <a:schemeClr val="accent2"/>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 name="Group 33"/>
            <p:cNvGrpSpPr/>
            <p:nvPr/>
          </p:nvGrpSpPr>
          <p:grpSpPr>
            <a:xfrm>
              <a:off x="2992993" y="3939183"/>
              <a:ext cx="3400236" cy="663958"/>
              <a:chOff x="2992993" y="3939183"/>
              <a:chExt cx="3400236" cy="663958"/>
            </a:xfrm>
          </p:grpSpPr>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53690" y="3967006"/>
                <a:ext cx="848179" cy="636135"/>
              </a:xfrm>
              <a:prstGeom prst="rect">
                <a:avLst/>
              </a:prstGeom>
              <a:noFill/>
              <a:ln>
                <a:noFill/>
              </a:ln>
            </p:spPr>
            <p:style>
              <a:lnRef idx="1">
                <a:schemeClr val="accent1"/>
              </a:lnRef>
              <a:fillRef idx="3">
                <a:schemeClr val="accent1"/>
              </a:fillRef>
              <a:effectRef idx="2">
                <a:schemeClr val="accent1"/>
              </a:effectRef>
              <a:fontRef idx="minor">
                <a:schemeClr val="lt1"/>
              </a:fontRef>
            </p:style>
          </p:pic>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2992993" y="3939184"/>
                <a:ext cx="636135" cy="636135"/>
              </a:xfrm>
              <a:prstGeom prst="rect">
                <a:avLst/>
              </a:prstGeom>
              <a:noFill/>
              <a:ln>
                <a:noFill/>
              </a:ln>
            </p:spPr>
            <p:style>
              <a:lnRef idx="1">
                <a:schemeClr val="accent1"/>
              </a:lnRef>
              <a:fillRef idx="3">
                <a:schemeClr val="accent1"/>
              </a:fillRef>
              <a:effectRef idx="2">
                <a:schemeClr val="accent1"/>
              </a:effectRef>
              <a:fontRef idx="minor">
                <a:schemeClr val="lt1"/>
              </a:fontRef>
            </p:style>
          </p:pic>
          <p:pic>
            <p:nvPicPr>
              <p:cNvPr id="18" name="Picture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57095" y="3939183"/>
                <a:ext cx="636134" cy="636135"/>
              </a:xfrm>
              <a:prstGeom prst="rect">
                <a:avLst/>
              </a:prstGeom>
              <a:noFill/>
              <a:ln>
                <a:noFill/>
              </a:ln>
            </p:spPr>
            <p:style>
              <a:lnRef idx="1">
                <a:schemeClr val="accent1"/>
              </a:lnRef>
              <a:fillRef idx="3">
                <a:schemeClr val="accent1"/>
              </a:fillRef>
              <a:effectRef idx="2">
                <a:schemeClr val="accent1"/>
              </a:effectRef>
              <a:fontRef idx="minor">
                <a:schemeClr val="lt1"/>
              </a:fontRef>
            </p:style>
          </p:pic>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22937" y="3939183"/>
                <a:ext cx="636135" cy="636135"/>
              </a:xfrm>
              <a:prstGeom prst="rect">
                <a:avLst/>
              </a:prstGeom>
              <a:noFill/>
              <a:ln>
                <a:noFill/>
              </a:ln>
            </p:spPr>
            <p:style>
              <a:lnRef idx="1">
                <a:schemeClr val="accent1"/>
              </a:lnRef>
              <a:fillRef idx="3">
                <a:schemeClr val="accent1"/>
              </a:fillRef>
              <a:effectRef idx="2">
                <a:schemeClr val="accent1"/>
              </a:effectRef>
              <a:fontRef idx="minor">
                <a:schemeClr val="lt1"/>
              </a:fontRef>
            </p:style>
          </p:pic>
        </p:grpSp>
      </p:grpSp>
      <p:sp>
        <p:nvSpPr>
          <p:cNvPr id="40" name="Rectangle 39"/>
          <p:cNvSpPr/>
          <p:nvPr/>
        </p:nvSpPr>
        <p:spPr>
          <a:xfrm>
            <a:off x="6668815" y="1250366"/>
            <a:ext cx="2325050" cy="79216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charset="0"/>
                <a:ea typeface="Helvetica" charset="0"/>
                <a:cs typeface="Helvetica" charset="0"/>
              </a:rPr>
              <a:t>Vision and Sensing based ARs</a:t>
            </a:r>
          </a:p>
        </p:txBody>
      </p:sp>
      <p:sp>
        <p:nvSpPr>
          <p:cNvPr id="43" name="Rectangle 42"/>
          <p:cNvSpPr/>
          <p:nvPr/>
        </p:nvSpPr>
        <p:spPr>
          <a:xfrm>
            <a:off x="6668815" y="2358945"/>
            <a:ext cx="2328228" cy="9260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charset="0"/>
                <a:ea typeface="Helvetica" charset="0"/>
                <a:cs typeface="Helvetica" charset="0"/>
              </a:rPr>
              <a:t>Geometric layouts: Accelerated Vision</a:t>
            </a:r>
          </a:p>
        </p:txBody>
      </p:sp>
      <p:sp>
        <p:nvSpPr>
          <p:cNvPr id="45" name="Rectangle 44"/>
          <p:cNvSpPr/>
          <p:nvPr/>
        </p:nvSpPr>
        <p:spPr>
          <a:xfrm>
            <a:off x="6668815" y="3834054"/>
            <a:ext cx="2328228" cy="88874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charset="0"/>
                <a:ea typeface="Helvetica" charset="0"/>
                <a:cs typeface="Helvetica" charset="0"/>
              </a:rPr>
              <a:t>OverLay: Practical Mobile AR</a:t>
            </a:r>
          </a:p>
        </p:txBody>
      </p:sp>
      <p:cxnSp>
        <p:nvCxnSpPr>
          <p:cNvPr id="76" name="Straight Connector 75"/>
          <p:cNvCxnSpPr>
            <a:stCxn id="13" idx="3"/>
            <a:endCxn id="43" idx="1"/>
          </p:cNvCxnSpPr>
          <p:nvPr/>
        </p:nvCxnSpPr>
        <p:spPr>
          <a:xfrm flipV="1">
            <a:off x="5369997" y="2821985"/>
            <a:ext cx="1298818" cy="576966"/>
          </a:xfrm>
          <a:prstGeom prst="line">
            <a:avLst/>
          </a:prstGeom>
          <a:ln>
            <a:solidFill>
              <a:schemeClr val="accent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15" idx="3"/>
            <a:endCxn id="45" idx="1"/>
          </p:cNvCxnSpPr>
          <p:nvPr/>
        </p:nvCxnSpPr>
        <p:spPr>
          <a:xfrm>
            <a:off x="5880538" y="3715360"/>
            <a:ext cx="788277" cy="563066"/>
          </a:xfrm>
          <a:prstGeom prst="line">
            <a:avLst/>
          </a:prstGeom>
          <a:ln>
            <a:solidFill>
              <a:schemeClr val="accent4"/>
            </a:solidFill>
            <a:prstDash val="dash"/>
          </a:ln>
          <a:effectLst/>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a:off x="1752754" y="2219122"/>
            <a:ext cx="3488397" cy="1544807"/>
            <a:chOff x="1752754" y="2219122"/>
            <a:chExt cx="3488397" cy="1544807"/>
          </a:xfrm>
        </p:grpSpPr>
        <p:grpSp>
          <p:nvGrpSpPr>
            <p:cNvPr id="31" name="Group 30"/>
            <p:cNvGrpSpPr/>
            <p:nvPr/>
          </p:nvGrpSpPr>
          <p:grpSpPr>
            <a:xfrm>
              <a:off x="1752754" y="2222488"/>
              <a:ext cx="1686184" cy="1541441"/>
              <a:chOff x="1801741" y="2222488"/>
              <a:chExt cx="1686184" cy="1541441"/>
            </a:xfrm>
          </p:grpSpPr>
          <p:pic>
            <p:nvPicPr>
              <p:cNvPr id="6" name="Picture 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16568" y="2478979"/>
                <a:ext cx="573215" cy="177696"/>
              </a:xfrm>
              <a:prstGeom prst="rect">
                <a:avLst/>
              </a:prstGeom>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960941" y="2913772"/>
                <a:ext cx="583325" cy="335407"/>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906091" y="3309993"/>
                <a:ext cx="683692" cy="384576"/>
              </a:xfrm>
              <a:prstGeom prst="rect">
                <a:avLst/>
              </a:prstGeom>
            </p:spPr>
          </p:pic>
          <p:pic>
            <p:nvPicPr>
              <p:cNvPr id="9" name="Picture 8"/>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777465" y="2413768"/>
                <a:ext cx="621717" cy="296178"/>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859680" y="2851612"/>
                <a:ext cx="408306" cy="406264"/>
              </a:xfrm>
              <a:prstGeom prst="rect">
                <a:avLst/>
              </a:prstGeom>
              <a:effectLst/>
            </p:spPr>
          </p:pic>
          <p:sp>
            <p:nvSpPr>
              <p:cNvPr id="12" name="Rounded Rectangle 11"/>
              <p:cNvSpPr/>
              <p:nvPr/>
            </p:nvSpPr>
            <p:spPr>
              <a:xfrm>
                <a:off x="1801741" y="2222488"/>
                <a:ext cx="1686184" cy="1541441"/>
              </a:xfrm>
              <a:prstGeom prst="roundRect">
                <a:avLst/>
              </a:prstGeom>
              <a:noFill/>
              <a:ln w="28575">
                <a:solidFill>
                  <a:schemeClr val="accent3"/>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729398" y="3302445"/>
                <a:ext cx="668871" cy="412915"/>
              </a:xfrm>
              <a:prstGeom prst="rect">
                <a:avLst/>
              </a:prstGeom>
            </p:spPr>
          </p:pic>
        </p:grpSp>
        <p:grpSp>
          <p:nvGrpSpPr>
            <p:cNvPr id="39" name="Group 38"/>
            <p:cNvGrpSpPr/>
            <p:nvPr/>
          </p:nvGrpSpPr>
          <p:grpSpPr>
            <a:xfrm>
              <a:off x="3554967" y="2219122"/>
              <a:ext cx="1686184" cy="1541441"/>
              <a:chOff x="3554967" y="2219122"/>
              <a:chExt cx="1686184" cy="1541441"/>
            </a:xfrm>
          </p:grpSpPr>
          <p:grpSp>
            <p:nvGrpSpPr>
              <p:cNvPr id="38" name="Group 37"/>
              <p:cNvGrpSpPr/>
              <p:nvPr/>
            </p:nvGrpSpPr>
            <p:grpSpPr>
              <a:xfrm>
                <a:off x="3641924" y="2311980"/>
                <a:ext cx="1388025" cy="1299578"/>
                <a:chOff x="-2516386" y="1027687"/>
                <a:chExt cx="6118500" cy="5728620"/>
              </a:xfrm>
            </p:grpSpPr>
            <p:pic>
              <p:nvPicPr>
                <p:cNvPr id="50" name="Picture 49"/>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180281" y="5011702"/>
                  <a:ext cx="2326139" cy="1744605"/>
                </a:xfrm>
                <a:prstGeom prst="rect">
                  <a:avLst/>
                </a:prstGeom>
              </p:spPr>
            </p:pic>
            <p:pic>
              <p:nvPicPr>
                <p:cNvPr id="53" name="Picture 52"/>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253689" y="1027687"/>
                  <a:ext cx="2517282" cy="1628988"/>
                </a:xfrm>
                <a:prstGeom prst="rect">
                  <a:avLst/>
                </a:prstGeom>
              </p:spPr>
            </p:pic>
            <p:pic>
              <p:nvPicPr>
                <p:cNvPr id="56" name="Picture 55"/>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516386" y="4779302"/>
                  <a:ext cx="3006908" cy="1930998"/>
                </a:xfrm>
                <a:prstGeom prst="rect">
                  <a:avLst/>
                </a:prstGeom>
              </p:spPr>
            </p:pic>
            <p:pic>
              <p:nvPicPr>
                <p:cNvPr id="59" name="Picture 58"/>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10592" y="1046855"/>
                  <a:ext cx="2582715" cy="1493354"/>
                </a:xfrm>
                <a:prstGeom prst="rect">
                  <a:avLst/>
                </a:prstGeom>
              </p:spPr>
            </p:pic>
            <p:pic>
              <p:nvPicPr>
                <p:cNvPr id="62" name="Picture 61" descr="Screen Shot 2014-08-23 at 12.51.50 PM.png"/>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699138" y="2871578"/>
                  <a:ext cx="2902976" cy="1724120"/>
                </a:xfrm>
                <a:prstGeom prst="rect">
                  <a:avLst/>
                </a:prstGeom>
              </p:spPr>
            </p:pic>
            <p:pic>
              <p:nvPicPr>
                <p:cNvPr id="65" name="Picture 64" descr="Screen Shot 2014-08-23 at 12.42.22 PM.png"/>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2451752" y="2947892"/>
                  <a:ext cx="2886063" cy="1493354"/>
                </a:xfrm>
                <a:prstGeom prst="rect">
                  <a:avLst/>
                </a:prstGeom>
              </p:spPr>
            </p:pic>
          </p:grpSp>
          <p:sp>
            <p:nvSpPr>
              <p:cNvPr id="68" name="Rounded Rectangle 67"/>
              <p:cNvSpPr/>
              <p:nvPr/>
            </p:nvSpPr>
            <p:spPr>
              <a:xfrm>
                <a:off x="3554967" y="2219122"/>
                <a:ext cx="1686184" cy="1541441"/>
              </a:xfrm>
              <a:prstGeom prst="roundRect">
                <a:avLst/>
              </a:prstGeom>
              <a:noFill/>
              <a:ln w="28575">
                <a:solidFill>
                  <a:schemeClr val="accent3"/>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71" name="Straight Connector 70"/>
          <p:cNvCxnSpPr>
            <a:stCxn id="68" idx="0"/>
          </p:cNvCxnSpPr>
          <p:nvPr/>
        </p:nvCxnSpPr>
        <p:spPr>
          <a:xfrm flipV="1">
            <a:off x="4398059" y="1567554"/>
            <a:ext cx="2247726" cy="651568"/>
          </a:xfrm>
          <a:prstGeom prst="line">
            <a:avLst/>
          </a:prstGeom>
          <a:ln>
            <a:solidFill>
              <a:schemeClr val="accent3"/>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36" name="Group 35"/>
          <p:cNvGrpSpPr/>
          <p:nvPr/>
        </p:nvGrpSpPr>
        <p:grpSpPr>
          <a:xfrm>
            <a:off x="977462" y="1780245"/>
            <a:ext cx="4903076" cy="3870230"/>
            <a:chOff x="2191407" y="1591059"/>
            <a:chExt cx="4903076" cy="3870230"/>
          </a:xfrm>
        </p:grpSpPr>
        <p:sp>
          <p:nvSpPr>
            <p:cNvPr id="15" name="Rounded Rectangle 14"/>
            <p:cNvSpPr/>
            <p:nvPr/>
          </p:nvSpPr>
          <p:spPr>
            <a:xfrm>
              <a:off x="2191407" y="1591059"/>
              <a:ext cx="4903076" cy="3870230"/>
            </a:xfrm>
            <a:prstGeom prst="roundRect">
              <a:avLst/>
            </a:prstGeom>
            <a:noFill/>
            <a:ln w="28575">
              <a:solidFill>
                <a:schemeClr val="accent4"/>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3" name="Group 32"/>
            <p:cNvGrpSpPr/>
            <p:nvPr/>
          </p:nvGrpSpPr>
          <p:grpSpPr>
            <a:xfrm>
              <a:off x="3522795" y="4788010"/>
              <a:ext cx="2385309" cy="459193"/>
              <a:chOff x="3522795" y="4788010"/>
              <a:chExt cx="2385309" cy="459193"/>
            </a:xfrm>
          </p:grpSpPr>
          <p:pic>
            <p:nvPicPr>
              <p:cNvPr id="21" name="Picture 20"/>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3522795" y="4788010"/>
                <a:ext cx="573991" cy="459193"/>
              </a:xfrm>
              <a:prstGeom prst="rect">
                <a:avLst/>
              </a:prstGeom>
              <a:noFill/>
              <a:ln>
                <a:noFill/>
              </a:ln>
            </p:spPr>
            <p:style>
              <a:lnRef idx="1">
                <a:schemeClr val="accent1"/>
              </a:lnRef>
              <a:fillRef idx="3">
                <a:schemeClr val="accent1"/>
              </a:fillRef>
              <a:effectRef idx="2">
                <a:schemeClr val="accent1"/>
              </a:effectRef>
              <a:fontRef idx="minor">
                <a:schemeClr val="lt1"/>
              </a:fontRef>
            </p:style>
          </p:pic>
          <p:pic>
            <p:nvPicPr>
              <p:cNvPr id="23" name="Picture 22"/>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4350925" y="4925223"/>
                <a:ext cx="1557179" cy="274791"/>
              </a:xfrm>
              <a:prstGeom prst="rect">
                <a:avLst/>
              </a:prstGeom>
            </p:spPr>
          </p:pic>
        </p:grpSp>
      </p:grpSp>
      <p:sp>
        <p:nvSpPr>
          <p:cNvPr id="2" name="Slide Number Placeholder 1">
            <a:extLst>
              <a:ext uri="{FF2B5EF4-FFF2-40B4-BE49-F238E27FC236}">
                <a16:creationId xmlns:a16="http://schemas.microsoft.com/office/drawing/2014/main" id="{D628A6A3-BC04-364B-91D2-6F80820DD304}"/>
              </a:ext>
            </a:extLst>
          </p:cNvPr>
          <p:cNvSpPr>
            <a:spLocks noGrp="1"/>
          </p:cNvSpPr>
          <p:nvPr>
            <p:ph type="sldNum" sz="quarter" idx="12"/>
          </p:nvPr>
        </p:nvSpPr>
        <p:spPr/>
        <p:txBody>
          <a:bodyPr/>
          <a:lstStyle/>
          <a:p>
            <a:fld id="{6F3C6440-655F-D840-9617-63A067E3E9BB}" type="slidenum">
              <a:rPr lang="en-US" smtClean="0"/>
              <a:t>28</a:t>
            </a:fld>
            <a:endParaRPr lang="en-US"/>
          </a:p>
        </p:txBody>
      </p:sp>
    </p:spTree>
    <p:extLst>
      <p:ext uri="{BB962C8B-B14F-4D97-AF65-F5344CB8AC3E}">
        <p14:creationId xmlns:p14="http://schemas.microsoft.com/office/powerpoint/2010/main" val="17762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500"/>
                            </p:stCondLst>
                            <p:childTnLst>
                              <p:par>
                                <p:cTn id="11" presetID="18" presetClass="entr" presetSubtype="3" fill="hold" nodeType="after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strips(upRight)">
                                      <p:cBhvr>
                                        <p:cTn id="13" dur="500"/>
                                        <p:tgtEl>
                                          <p:spTgt spid="71"/>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cTn>
                              </p:par>
                            </p:childTnLst>
                          </p:cTn>
                        </p:par>
                        <p:par>
                          <p:cTn id="25" fill="hold">
                            <p:stCondLst>
                              <p:cond delay="500"/>
                            </p:stCondLst>
                            <p:childTnLst>
                              <p:par>
                                <p:cTn id="26" presetID="18" presetClass="entr" presetSubtype="3" fill="hold" nodeType="after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strips(upRight)">
                                      <p:cBhvr>
                                        <p:cTn id="28" dur="500"/>
                                        <p:tgtEl>
                                          <p:spTgt spid="76"/>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par>
                          <p:cTn id="37" fill="hold">
                            <p:stCondLst>
                              <p:cond delay="0"/>
                            </p:stCondLst>
                            <p:childTnLst>
                              <p:par>
                                <p:cTn id="38" presetID="18" presetClass="entr" presetSubtype="6" fill="hold"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strips(downRight)">
                                      <p:cBhvr>
                                        <p:cTn id="40" dur="500"/>
                                        <p:tgtEl>
                                          <p:spTgt spid="77"/>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verlay_demo">
            <a:hlinkClick r:id="" action="ppaction://media"/>
            <a:extLst>
              <a:ext uri="{FF2B5EF4-FFF2-40B4-BE49-F238E27FC236}">
                <a16:creationId xmlns:a16="http://schemas.microsoft.com/office/drawing/2014/main" id="{581E885E-DB83-5B44-B662-6FB679DA22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
        <p:nvSpPr>
          <p:cNvPr id="3" name="Slide Number Placeholder 2">
            <a:extLst>
              <a:ext uri="{FF2B5EF4-FFF2-40B4-BE49-F238E27FC236}">
                <a16:creationId xmlns:a16="http://schemas.microsoft.com/office/drawing/2014/main" id="{7522C1E0-8D93-074D-AAF9-286DB6CF01A6}"/>
              </a:ext>
            </a:extLst>
          </p:cNvPr>
          <p:cNvSpPr>
            <a:spLocks noGrp="1"/>
          </p:cNvSpPr>
          <p:nvPr>
            <p:ph type="sldNum" sz="quarter" idx="12"/>
          </p:nvPr>
        </p:nvSpPr>
        <p:spPr/>
        <p:txBody>
          <a:bodyPr/>
          <a:lstStyle/>
          <a:p>
            <a:fld id="{6F3C6440-655F-D840-9617-63A067E3E9BB}" type="slidenum">
              <a:rPr lang="en-US" smtClean="0"/>
              <a:t>29</a:t>
            </a:fld>
            <a:endParaRPr lang="en-US"/>
          </a:p>
        </p:txBody>
      </p:sp>
    </p:spTree>
    <p:extLst>
      <p:ext uri="{BB962C8B-B14F-4D97-AF65-F5344CB8AC3E}">
        <p14:creationId xmlns:p14="http://schemas.microsoft.com/office/powerpoint/2010/main" val="123313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E77E42-0AFC-4D44-911D-036D1D587E58}"/>
              </a:ext>
            </a:extLst>
          </p:cNvPr>
          <p:cNvSpPr txBox="1"/>
          <p:nvPr/>
        </p:nvSpPr>
        <p:spPr>
          <a:xfrm>
            <a:off x="825453" y="1859340"/>
            <a:ext cx="1633728" cy="1569660"/>
          </a:xfrm>
          <a:prstGeom prst="rect">
            <a:avLst/>
          </a:prstGeom>
          <a:noFill/>
        </p:spPr>
        <p:txBody>
          <a:bodyPr wrap="square" rtlCol="0">
            <a:spAutoFit/>
          </a:bodyPr>
          <a:lstStyle/>
          <a:p>
            <a:r>
              <a:rPr lang="en-US" sz="9600" dirty="0">
                <a:solidFill>
                  <a:schemeClr val="bg1">
                    <a:lumMod val="75000"/>
                  </a:schemeClr>
                </a:solidFill>
              </a:rPr>
              <a:t>VR</a:t>
            </a:r>
          </a:p>
        </p:txBody>
      </p:sp>
      <p:sp>
        <p:nvSpPr>
          <p:cNvPr id="3" name="TextBox 2">
            <a:extLst>
              <a:ext uri="{FF2B5EF4-FFF2-40B4-BE49-F238E27FC236}">
                <a16:creationId xmlns:a16="http://schemas.microsoft.com/office/drawing/2014/main" id="{608712C3-F18A-5B4F-8C9A-BEE04ED45452}"/>
              </a:ext>
            </a:extLst>
          </p:cNvPr>
          <p:cNvSpPr txBox="1"/>
          <p:nvPr/>
        </p:nvSpPr>
        <p:spPr>
          <a:xfrm>
            <a:off x="3561726" y="1784574"/>
            <a:ext cx="1633728" cy="1569660"/>
          </a:xfrm>
          <a:prstGeom prst="rect">
            <a:avLst/>
          </a:prstGeom>
          <a:noFill/>
        </p:spPr>
        <p:txBody>
          <a:bodyPr wrap="square" rtlCol="0">
            <a:spAutoFit/>
          </a:bodyPr>
          <a:lstStyle/>
          <a:p>
            <a:r>
              <a:rPr lang="en-US" sz="9600" dirty="0">
                <a:solidFill>
                  <a:schemeClr val="accent6">
                    <a:lumMod val="75000"/>
                  </a:schemeClr>
                </a:solidFill>
              </a:rPr>
              <a:t>AR</a:t>
            </a:r>
          </a:p>
        </p:txBody>
      </p:sp>
      <p:sp>
        <p:nvSpPr>
          <p:cNvPr id="4" name="TextBox 3">
            <a:extLst>
              <a:ext uri="{FF2B5EF4-FFF2-40B4-BE49-F238E27FC236}">
                <a16:creationId xmlns:a16="http://schemas.microsoft.com/office/drawing/2014/main" id="{26D7B929-2E7C-904C-98E6-2699A99CD836}"/>
              </a:ext>
            </a:extLst>
          </p:cNvPr>
          <p:cNvSpPr txBox="1"/>
          <p:nvPr/>
        </p:nvSpPr>
        <p:spPr>
          <a:xfrm>
            <a:off x="6684819" y="1784574"/>
            <a:ext cx="1633728" cy="1569660"/>
          </a:xfrm>
          <a:prstGeom prst="rect">
            <a:avLst/>
          </a:prstGeom>
          <a:noFill/>
        </p:spPr>
        <p:txBody>
          <a:bodyPr wrap="square" rtlCol="0">
            <a:spAutoFit/>
          </a:bodyPr>
          <a:lstStyle/>
          <a:p>
            <a:r>
              <a:rPr lang="en-US" sz="9600" dirty="0">
                <a:solidFill>
                  <a:schemeClr val="bg1">
                    <a:lumMod val="75000"/>
                  </a:schemeClr>
                </a:solidFill>
              </a:rPr>
              <a:t>XR</a:t>
            </a:r>
          </a:p>
        </p:txBody>
      </p:sp>
      <p:sp>
        <p:nvSpPr>
          <p:cNvPr id="6" name="TextBox 5">
            <a:extLst>
              <a:ext uri="{FF2B5EF4-FFF2-40B4-BE49-F238E27FC236}">
                <a16:creationId xmlns:a16="http://schemas.microsoft.com/office/drawing/2014/main" id="{AE0A49EB-95A0-C247-9E6D-0D902A93564E}"/>
              </a:ext>
            </a:extLst>
          </p:cNvPr>
          <p:cNvSpPr txBox="1"/>
          <p:nvPr/>
        </p:nvSpPr>
        <p:spPr>
          <a:xfrm>
            <a:off x="3627120" y="3429000"/>
            <a:ext cx="1889760" cy="1569660"/>
          </a:xfrm>
          <a:prstGeom prst="rect">
            <a:avLst/>
          </a:prstGeom>
          <a:noFill/>
        </p:spPr>
        <p:txBody>
          <a:bodyPr wrap="square" rtlCol="0">
            <a:spAutoFit/>
          </a:bodyPr>
          <a:lstStyle/>
          <a:p>
            <a:r>
              <a:rPr lang="en-US" sz="9600" dirty="0">
                <a:solidFill>
                  <a:schemeClr val="bg1">
                    <a:lumMod val="75000"/>
                  </a:schemeClr>
                </a:solidFill>
              </a:rPr>
              <a:t>MR</a:t>
            </a:r>
          </a:p>
        </p:txBody>
      </p:sp>
      <p:sp>
        <p:nvSpPr>
          <p:cNvPr id="7" name="Oval 6">
            <a:extLst>
              <a:ext uri="{FF2B5EF4-FFF2-40B4-BE49-F238E27FC236}">
                <a16:creationId xmlns:a16="http://schemas.microsoft.com/office/drawing/2014/main" id="{9E0B1290-AAF8-0243-8ABE-92C08B2B9A8A}"/>
              </a:ext>
            </a:extLst>
          </p:cNvPr>
          <p:cNvSpPr/>
          <p:nvPr/>
        </p:nvSpPr>
        <p:spPr>
          <a:xfrm>
            <a:off x="3297383" y="1593273"/>
            <a:ext cx="2147455" cy="20366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1AA36565-3D95-964B-ABFF-8AACE2740F45}"/>
              </a:ext>
            </a:extLst>
          </p:cNvPr>
          <p:cNvSpPr>
            <a:spLocks noGrp="1"/>
          </p:cNvSpPr>
          <p:nvPr>
            <p:ph type="sldNum" sz="quarter" idx="12"/>
          </p:nvPr>
        </p:nvSpPr>
        <p:spPr/>
        <p:txBody>
          <a:bodyPr/>
          <a:lstStyle/>
          <a:p>
            <a:fld id="{6F3C6440-655F-D840-9617-63A067E3E9BB}" type="slidenum">
              <a:rPr lang="en-US" smtClean="0"/>
              <a:t>3</a:t>
            </a:fld>
            <a:endParaRPr lang="en-US"/>
          </a:p>
        </p:txBody>
      </p:sp>
    </p:spTree>
    <p:extLst>
      <p:ext uri="{BB962C8B-B14F-4D97-AF65-F5344CB8AC3E}">
        <p14:creationId xmlns:p14="http://schemas.microsoft.com/office/powerpoint/2010/main" val="1307292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278941" y="4970240"/>
            <a:ext cx="2030532" cy="1386111"/>
          </a:xfrm>
          <a:prstGeom prst="rect">
            <a:avLst/>
          </a:prstGeom>
        </p:spPr>
      </p:pic>
      <p:sp>
        <p:nvSpPr>
          <p:cNvPr id="7" name="Rectangle 6"/>
          <p:cNvSpPr/>
          <p:nvPr/>
        </p:nvSpPr>
        <p:spPr>
          <a:xfrm>
            <a:off x="0" y="1258443"/>
            <a:ext cx="9144000" cy="2667381"/>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ucida Bright" charset="0"/>
              <a:ea typeface="Lucida Bright" charset="0"/>
              <a:cs typeface="Lucida Bright" charset="0"/>
            </a:endParaRPr>
          </a:p>
        </p:txBody>
      </p:sp>
      <p:sp>
        <p:nvSpPr>
          <p:cNvPr id="8" name="TextBox 7"/>
          <p:cNvSpPr txBox="1"/>
          <p:nvPr/>
        </p:nvSpPr>
        <p:spPr>
          <a:xfrm>
            <a:off x="0" y="1802380"/>
            <a:ext cx="9144000" cy="2123658"/>
          </a:xfrm>
          <a:prstGeom prst="rect">
            <a:avLst/>
          </a:prstGeom>
          <a:noFill/>
        </p:spPr>
        <p:txBody>
          <a:bodyPr wrap="square" rtlCol="0">
            <a:spAutoFit/>
          </a:bodyPr>
          <a:lstStyle/>
          <a:p>
            <a:pPr algn="ctr"/>
            <a:r>
              <a:rPr lang="en-US" sz="2800" dirty="0" err="1">
                <a:solidFill>
                  <a:schemeClr val="bg1"/>
                </a:solidFill>
                <a:latin typeface="Lucida Bright" charset="0"/>
              </a:rPr>
              <a:t>InSight</a:t>
            </a:r>
            <a:r>
              <a:rPr lang="en-US" sz="2800" dirty="0">
                <a:solidFill>
                  <a:schemeClr val="bg1"/>
                </a:solidFill>
                <a:latin typeface="Lucida Bright" charset="0"/>
              </a:rPr>
              <a:t>: Visually Fingerprinting Humans without Face Recognition</a:t>
            </a:r>
          </a:p>
          <a:p>
            <a:pPr algn="ctr"/>
            <a:endParaRPr lang="en-US" sz="2800" dirty="0">
              <a:solidFill>
                <a:schemeClr val="bg1"/>
              </a:solidFill>
              <a:latin typeface="Lucida Bright" charset="0"/>
            </a:endParaRPr>
          </a:p>
          <a:p>
            <a:pPr algn="ctr"/>
            <a:r>
              <a:rPr lang="en-US" sz="2400" i="1" dirty="0">
                <a:solidFill>
                  <a:schemeClr val="bg1"/>
                </a:solidFill>
                <a:latin typeface="Lucida Bright" charset="0"/>
              </a:rPr>
              <a:t>Wang et al, UIUC, 2015</a:t>
            </a:r>
          </a:p>
          <a:p>
            <a:pPr algn="ctr"/>
            <a:endParaRPr lang="en-US" sz="2400" dirty="0">
              <a:solidFill>
                <a:schemeClr val="tx1">
                  <a:lumMod val="65000"/>
                  <a:lumOff val="35000"/>
                </a:schemeClr>
              </a:solidFill>
              <a:latin typeface="Lucida Bright" charset="0"/>
              <a:ea typeface="Lucida Bright" charset="0"/>
              <a:cs typeface="Lucida Bright" charset="0"/>
            </a:endParaRPr>
          </a:p>
        </p:txBody>
      </p:sp>
      <p:sp>
        <p:nvSpPr>
          <p:cNvPr id="2" name="Slide Number Placeholder 1">
            <a:extLst>
              <a:ext uri="{FF2B5EF4-FFF2-40B4-BE49-F238E27FC236}">
                <a16:creationId xmlns:a16="http://schemas.microsoft.com/office/drawing/2014/main" id="{D7BFCFF4-534B-504C-AF80-ED5B04EA453B}"/>
              </a:ext>
            </a:extLst>
          </p:cNvPr>
          <p:cNvSpPr>
            <a:spLocks noGrp="1"/>
          </p:cNvSpPr>
          <p:nvPr>
            <p:ph type="sldNum" sz="quarter" idx="12"/>
          </p:nvPr>
        </p:nvSpPr>
        <p:spPr/>
        <p:txBody>
          <a:bodyPr/>
          <a:lstStyle/>
          <a:p>
            <a:fld id="{E6585247-443B-144F-A3FF-8C48487B4065}" type="slidenum">
              <a:rPr lang="en-US" smtClean="0"/>
              <a:t>30</a:t>
            </a:fld>
            <a:endParaRPr lang="en-US"/>
          </a:p>
        </p:txBody>
      </p:sp>
    </p:spTree>
    <p:extLst>
      <p:ext uri="{BB962C8B-B14F-4D97-AF65-F5344CB8AC3E}">
        <p14:creationId xmlns:p14="http://schemas.microsoft.com/office/powerpoint/2010/main" val="2171806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e 1"/>
          <p:cNvSpPr/>
          <p:nvPr/>
        </p:nvSpPr>
        <p:spPr>
          <a:xfrm rot="20997982">
            <a:off x="-2399399" y="-2790021"/>
            <a:ext cx="16212458" cy="15896602"/>
          </a:xfrm>
          <a:prstGeom prst="pie">
            <a:avLst>
              <a:gd name="adj1" fmla="val 12543245"/>
              <a:gd name="adj2" fmla="val 15309171"/>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1226" y="3929575"/>
            <a:ext cx="5315224" cy="2956595"/>
          </a:xfrm>
          <a:prstGeom prst="rect">
            <a:avLst/>
          </a:prstGeom>
        </p:spPr>
      </p:pic>
      <p:sp>
        <p:nvSpPr>
          <p:cNvPr id="16" name="Rectangle 15"/>
          <p:cNvSpPr/>
          <p:nvPr/>
        </p:nvSpPr>
        <p:spPr>
          <a:xfrm>
            <a:off x="3910325" y="4413768"/>
            <a:ext cx="3621133" cy="20371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5152" y="3395204"/>
            <a:ext cx="9206871" cy="779647"/>
          </a:xfrm>
          <a:prstGeom prst="rect">
            <a:avLst/>
          </a:prstGeom>
          <a:solidFill>
            <a:schemeClr val="bg1">
              <a:lumMod val="75000"/>
              <a:alpha val="6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Arial"/>
                <a:cs typeface="Arial"/>
              </a:rPr>
              <a:t>Can a camera identify a person in its view?</a:t>
            </a:r>
          </a:p>
        </p:txBody>
      </p:sp>
      <p:pic>
        <p:nvPicPr>
          <p:cNvPr id="19" name="Picture 18"/>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05487" y="187100"/>
            <a:ext cx="1085812" cy="3084487"/>
          </a:xfrm>
          <a:prstGeom prst="rect">
            <a:avLst/>
          </a:prstGeom>
        </p:spPr>
      </p:pic>
      <p:pic>
        <p:nvPicPr>
          <p:cNvPr id="9" name="Picture 8"/>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28725" y="4597841"/>
            <a:ext cx="556210" cy="1580036"/>
          </a:xfrm>
          <a:prstGeom prst="rect">
            <a:avLst/>
          </a:prstGeom>
        </p:spPr>
      </p:pic>
      <p:sp>
        <p:nvSpPr>
          <p:cNvPr id="3" name="Slide Number Placeholder 2">
            <a:extLst>
              <a:ext uri="{FF2B5EF4-FFF2-40B4-BE49-F238E27FC236}">
                <a16:creationId xmlns:a16="http://schemas.microsoft.com/office/drawing/2014/main" id="{5F68B738-BCB7-9544-974D-CDEFB35A4152}"/>
              </a:ext>
            </a:extLst>
          </p:cNvPr>
          <p:cNvSpPr>
            <a:spLocks noGrp="1"/>
          </p:cNvSpPr>
          <p:nvPr>
            <p:ph type="sldNum" sz="quarter" idx="12"/>
          </p:nvPr>
        </p:nvSpPr>
        <p:spPr/>
        <p:txBody>
          <a:bodyPr/>
          <a:lstStyle/>
          <a:p>
            <a:fld id="{6F3C6440-655F-D840-9617-63A067E3E9BB}" type="slidenum">
              <a:rPr lang="en-US" smtClean="0"/>
              <a:t>31</a:t>
            </a:fld>
            <a:endParaRPr lang="en-US"/>
          </a:p>
        </p:txBody>
      </p:sp>
    </p:spTree>
    <p:custDataLst>
      <p:tags r:id="rId1"/>
    </p:custDataLst>
    <p:extLst>
      <p:ext uri="{BB962C8B-B14F-4D97-AF65-F5344CB8AC3E}">
        <p14:creationId xmlns:p14="http://schemas.microsoft.com/office/powerpoint/2010/main" val="292851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1226" y="3929575"/>
            <a:ext cx="5315224" cy="2956595"/>
          </a:xfrm>
          <a:prstGeom prst="rect">
            <a:avLst/>
          </a:prstGeom>
        </p:spPr>
      </p:pic>
      <p:sp>
        <p:nvSpPr>
          <p:cNvPr id="16" name="Rectangle 15"/>
          <p:cNvSpPr/>
          <p:nvPr/>
        </p:nvSpPr>
        <p:spPr>
          <a:xfrm>
            <a:off x="3910325" y="4413768"/>
            <a:ext cx="3621133" cy="20371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5152" y="3395204"/>
            <a:ext cx="9206871" cy="779647"/>
          </a:xfrm>
          <a:prstGeom prst="rect">
            <a:avLst/>
          </a:prstGeom>
          <a:solidFill>
            <a:schemeClr val="bg1">
              <a:lumMod val="75000"/>
              <a:alpha val="6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Arial"/>
                <a:cs typeface="Arial"/>
              </a:rPr>
              <a:t>Can a camera identify a person in its view?</a:t>
            </a:r>
          </a:p>
        </p:txBody>
      </p:sp>
      <p:pic>
        <p:nvPicPr>
          <p:cNvPr id="19" name="Picture 18"/>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05487" y="187100"/>
            <a:ext cx="1085812" cy="3084487"/>
          </a:xfrm>
          <a:prstGeom prst="rect">
            <a:avLst/>
          </a:prstGeom>
        </p:spPr>
      </p:pic>
      <p:pic>
        <p:nvPicPr>
          <p:cNvPr id="9" name="Picture 8"/>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28725" y="4597841"/>
            <a:ext cx="556210" cy="1580036"/>
          </a:xfrm>
          <a:prstGeom prst="rect">
            <a:avLst/>
          </a:prstGeom>
        </p:spPr>
      </p:pic>
      <p:sp>
        <p:nvSpPr>
          <p:cNvPr id="10" name="Rounded Rectangle 9"/>
          <p:cNvSpPr/>
          <p:nvPr/>
        </p:nvSpPr>
        <p:spPr>
          <a:xfrm>
            <a:off x="3269685" y="270360"/>
            <a:ext cx="4416576" cy="445770"/>
          </a:xfrm>
          <a:prstGeom prst="roundRect">
            <a:avLst>
              <a:gd name="adj" fmla="val 19487"/>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50" dirty="0" err="1">
                <a:solidFill>
                  <a:schemeClr val="bg1"/>
                </a:solidFill>
                <a:latin typeface="Arial" panose="020B0604020202020204" pitchFamily="34" charset="0"/>
                <a:cs typeface="Arial" panose="020B0604020202020204" pitchFamily="34" charset="0"/>
              </a:rPr>
              <a:t>Face Recognition is a possible solution</a:t>
            </a:r>
            <a:endParaRPr lang="en-US" sz="1850" dirty="0">
              <a:solidFill>
                <a:schemeClr val="bg1"/>
              </a:solidFill>
              <a:latin typeface="Arial" panose="020B0604020202020204" pitchFamily="34" charset="0"/>
              <a:cs typeface="Arial" panose="020B0604020202020204" pitchFamily="34" charset="0"/>
            </a:endParaRPr>
          </a:p>
        </p:txBody>
      </p:sp>
      <p:cxnSp>
        <p:nvCxnSpPr>
          <p:cNvPr id="13" name="Straight Connector 12"/>
          <p:cNvCxnSpPr>
            <a:stCxn id="10" idx="1"/>
          </p:cNvCxnSpPr>
          <p:nvPr/>
        </p:nvCxnSpPr>
        <p:spPr>
          <a:xfrm flipH="1" flipV="1">
            <a:off x="2590117" y="490419"/>
            <a:ext cx="679568" cy="2826"/>
          </a:xfrm>
          <a:prstGeom prst="line">
            <a:avLst/>
          </a:prstGeom>
          <a:ln w="28575" cap="flat" cmpd="sng" algn="ctr">
            <a:solidFill>
              <a:schemeClr val="tx1"/>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 name="Rounded Rectangle 10"/>
          <p:cNvSpPr/>
          <p:nvPr/>
        </p:nvSpPr>
        <p:spPr>
          <a:xfrm>
            <a:off x="3286004" y="775912"/>
            <a:ext cx="5649629" cy="1393313"/>
          </a:xfrm>
          <a:prstGeom prst="roundRect">
            <a:avLst>
              <a:gd name="adj" fmla="val 11658"/>
            </a:avLst>
          </a:prstGeom>
          <a:solidFill>
            <a:schemeClr val="bg1">
              <a:lumMod val="50000"/>
              <a:alpha val="47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50" dirty="0" err="1">
                <a:solidFill>
                  <a:srgbClr val="000000"/>
                </a:solidFill>
                <a:latin typeface="Arial" panose="020B0604020202020204" pitchFamily="34" charset="0"/>
                <a:cs typeface="Arial" panose="020B0604020202020204" pitchFamily="34" charset="0"/>
              </a:rPr>
              <a:t>But …</a:t>
            </a:r>
          </a:p>
          <a:p>
            <a:pPr>
              <a:buFont typeface="Arial"/>
              <a:buChar char="•"/>
            </a:pPr>
            <a:r>
              <a:rPr lang="en-US" sz="1850" dirty="0">
                <a:solidFill>
                  <a:srgbClr val="000000"/>
                </a:solidFill>
                <a:latin typeface="Arial" panose="020B0604020202020204" pitchFamily="34" charset="0"/>
                <a:cs typeface="Arial" panose="020B0604020202020204" pitchFamily="34" charset="0"/>
              </a:rPr>
              <a:t> Face not always visible</a:t>
            </a:r>
          </a:p>
          <a:p>
            <a:pPr>
              <a:buFont typeface="Arial"/>
              <a:buChar char="•"/>
            </a:pPr>
            <a:r>
              <a:rPr lang="en-US" sz="1850" dirty="0">
                <a:solidFill>
                  <a:srgbClr val="000000"/>
                </a:solidFill>
                <a:latin typeface="Arial" panose="020B0604020202020204" pitchFamily="34" charset="0"/>
                <a:cs typeface="Arial" panose="020B0604020202020204" pitchFamily="34" charset="0"/>
              </a:rPr>
              <a:t> Face is a permanent visual identifier … privacy?</a:t>
            </a:r>
          </a:p>
        </p:txBody>
      </p:sp>
      <p:sp>
        <p:nvSpPr>
          <p:cNvPr id="2" name="Slide Number Placeholder 1">
            <a:extLst>
              <a:ext uri="{FF2B5EF4-FFF2-40B4-BE49-F238E27FC236}">
                <a16:creationId xmlns:a16="http://schemas.microsoft.com/office/drawing/2014/main" id="{82895AE9-CEB3-8F4B-8B3B-3012BE987F9D}"/>
              </a:ext>
            </a:extLst>
          </p:cNvPr>
          <p:cNvSpPr>
            <a:spLocks noGrp="1"/>
          </p:cNvSpPr>
          <p:nvPr>
            <p:ph type="sldNum" sz="quarter" idx="12"/>
          </p:nvPr>
        </p:nvSpPr>
        <p:spPr/>
        <p:txBody>
          <a:bodyPr/>
          <a:lstStyle/>
          <a:p>
            <a:fld id="{6F3C6440-655F-D840-9617-63A067E3E9BB}" type="slidenum">
              <a:rPr lang="en-US" smtClean="0"/>
              <a:t>32</a:t>
            </a:fld>
            <a:endParaRPr lang="en-US"/>
          </a:p>
        </p:txBody>
      </p:sp>
    </p:spTree>
    <p:custDataLst>
      <p:tags r:id="rId1"/>
    </p:custDataLst>
    <p:extLst>
      <p:ext uri="{BB962C8B-B14F-4D97-AF65-F5344CB8AC3E}">
        <p14:creationId xmlns:p14="http://schemas.microsoft.com/office/powerpoint/2010/main" val="4000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1226" y="3929575"/>
            <a:ext cx="5315224" cy="2956595"/>
          </a:xfrm>
          <a:prstGeom prst="rect">
            <a:avLst/>
          </a:prstGeom>
        </p:spPr>
      </p:pic>
      <p:sp>
        <p:nvSpPr>
          <p:cNvPr id="16" name="Rectangle 15"/>
          <p:cNvSpPr/>
          <p:nvPr/>
        </p:nvSpPr>
        <p:spPr>
          <a:xfrm>
            <a:off x="3910325" y="4413768"/>
            <a:ext cx="3621133" cy="20371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05487" y="187100"/>
            <a:ext cx="1085812" cy="3084487"/>
          </a:xfrm>
          <a:prstGeom prst="rect">
            <a:avLst/>
          </a:prstGeom>
        </p:spPr>
      </p:pic>
      <p:pic>
        <p:nvPicPr>
          <p:cNvPr id="9" name="Picture 8"/>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28725" y="4597841"/>
            <a:ext cx="556210" cy="1580036"/>
          </a:xfrm>
          <a:prstGeom prst="rect">
            <a:avLst/>
          </a:prstGeom>
        </p:spPr>
      </p:pic>
      <p:sp>
        <p:nvSpPr>
          <p:cNvPr id="12" name="Rectangle 11"/>
          <p:cNvSpPr/>
          <p:nvPr/>
        </p:nvSpPr>
        <p:spPr>
          <a:xfrm rot="19614218">
            <a:off x="-797742" y="235510"/>
            <a:ext cx="3199178" cy="578351"/>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solidFill>
                  <a:srgbClr val="000000"/>
                </a:solidFill>
                <a:latin typeface="Arial" panose="020B0604020202020204" pitchFamily="34" charset="0"/>
                <a:cs typeface="Arial" panose="020B0604020202020204" pitchFamily="34" charset="0"/>
              </a:rPr>
              <a:t>         This paper</a:t>
            </a:r>
          </a:p>
        </p:txBody>
      </p:sp>
      <p:grpSp>
        <p:nvGrpSpPr>
          <p:cNvPr id="55" name="Group 54"/>
          <p:cNvGrpSpPr/>
          <p:nvPr/>
        </p:nvGrpSpPr>
        <p:grpSpPr>
          <a:xfrm>
            <a:off x="2401455" y="1487826"/>
            <a:ext cx="6419273" cy="791823"/>
            <a:chOff x="2401455" y="1263267"/>
            <a:chExt cx="6419273" cy="791823"/>
          </a:xfrm>
        </p:grpSpPr>
        <p:sp>
          <p:nvSpPr>
            <p:cNvPr id="20" name="Rounded Rectangle 19"/>
            <p:cNvSpPr/>
            <p:nvPr/>
          </p:nvSpPr>
          <p:spPr>
            <a:xfrm>
              <a:off x="3396686" y="1263267"/>
              <a:ext cx="5424042" cy="791823"/>
            </a:xfrm>
            <a:prstGeom prst="roundRect">
              <a:avLst>
                <a:gd name="adj" fmla="val 19487"/>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50" dirty="0" err="1">
                  <a:solidFill>
                    <a:schemeClr val="bg1"/>
                  </a:solidFill>
                  <a:latin typeface="Arial" panose="020B0604020202020204" pitchFamily="34" charset="0"/>
                  <a:cs typeface="Arial" panose="020B0604020202020204" pitchFamily="34" charset="0"/>
                </a:rPr>
                <a:t>Human motion (sequence of walk, stops, turns) could also be unique identifiers</a:t>
              </a:r>
              <a:endParaRPr lang="en-US" sz="1850" dirty="0">
                <a:solidFill>
                  <a:schemeClr val="bg1"/>
                </a:solidFill>
                <a:latin typeface="Arial" panose="020B0604020202020204" pitchFamily="34" charset="0"/>
                <a:cs typeface="Arial" panose="020B0604020202020204" pitchFamily="34" charset="0"/>
              </a:endParaRPr>
            </a:p>
          </p:txBody>
        </p:sp>
        <p:cxnSp>
          <p:nvCxnSpPr>
            <p:cNvPr id="21" name="Straight Connector 20"/>
            <p:cNvCxnSpPr>
              <a:stCxn id="20" idx="1"/>
            </p:cNvCxnSpPr>
            <p:nvPr/>
          </p:nvCxnSpPr>
          <p:spPr>
            <a:xfrm flipH="1">
              <a:off x="2401455" y="1659179"/>
              <a:ext cx="995231" cy="277197"/>
            </a:xfrm>
            <a:prstGeom prst="line">
              <a:avLst/>
            </a:prstGeom>
            <a:ln w="28575" cap="flat" cmpd="sng" algn="ctr">
              <a:solidFill>
                <a:schemeClr val="tx1"/>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2401455" y="856096"/>
            <a:ext cx="5801641" cy="512424"/>
            <a:chOff x="2396848" y="619031"/>
            <a:chExt cx="5338605" cy="512424"/>
          </a:xfrm>
        </p:grpSpPr>
        <p:sp>
          <p:nvSpPr>
            <p:cNvPr id="28" name="Rounded Rectangle 27"/>
            <p:cNvSpPr/>
            <p:nvPr/>
          </p:nvSpPr>
          <p:spPr>
            <a:xfrm>
              <a:off x="3364356" y="619031"/>
              <a:ext cx="4371097" cy="512424"/>
            </a:xfrm>
            <a:prstGeom prst="roundRect">
              <a:avLst>
                <a:gd name="adj" fmla="val 19487"/>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50" dirty="0" err="1">
                  <a:solidFill>
                    <a:schemeClr val="bg1"/>
                  </a:solidFill>
                  <a:latin typeface="Arial" panose="020B0604020202020204" pitchFamily="34" charset="0"/>
                  <a:cs typeface="Arial" panose="020B0604020202020204" pitchFamily="34" charset="0"/>
                </a:rPr>
                <a:t>Clothing colors are also partial identifiers</a:t>
              </a:r>
              <a:endParaRPr lang="en-US" sz="1850" dirty="0">
                <a:solidFill>
                  <a:schemeClr val="bg1"/>
                </a:solidFill>
                <a:latin typeface="Arial" panose="020B0604020202020204" pitchFamily="34" charset="0"/>
                <a:cs typeface="Arial" panose="020B0604020202020204" pitchFamily="34" charset="0"/>
              </a:endParaRPr>
            </a:p>
          </p:txBody>
        </p:sp>
        <p:cxnSp>
          <p:nvCxnSpPr>
            <p:cNvPr id="29" name="Straight Connector 28"/>
            <p:cNvCxnSpPr>
              <a:stCxn id="28" idx="1"/>
            </p:cNvCxnSpPr>
            <p:nvPr/>
          </p:nvCxnSpPr>
          <p:spPr>
            <a:xfrm flipH="1">
              <a:off x="2396848" y="875243"/>
              <a:ext cx="967509" cy="256212"/>
            </a:xfrm>
            <a:prstGeom prst="line">
              <a:avLst/>
            </a:prstGeom>
            <a:ln w="28575" cap="flat" cmpd="sng" algn="ctr">
              <a:solidFill>
                <a:schemeClr val="tx1"/>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48" name="Rectangle 47"/>
          <p:cNvSpPr/>
          <p:nvPr/>
        </p:nvSpPr>
        <p:spPr>
          <a:xfrm>
            <a:off x="-39781" y="3349022"/>
            <a:ext cx="9206871" cy="564887"/>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Arial"/>
                <a:cs typeface="Arial"/>
              </a:rPr>
              <a:t>{color + motion} = a “spatiotemporal descriptor</a:t>
            </a:r>
            <a:r>
              <a:rPr lang="en-US" sz="2400" i="1" dirty="0">
                <a:solidFill>
                  <a:schemeClr val="tx1"/>
                </a:solidFill>
                <a:latin typeface="Arial"/>
                <a:cs typeface="Arial"/>
              </a:rPr>
              <a:t>”</a:t>
            </a:r>
            <a:r>
              <a:rPr lang="en-US" sz="2400" dirty="0">
                <a:solidFill>
                  <a:schemeClr val="tx1"/>
                </a:solidFill>
                <a:latin typeface="Arial"/>
                <a:cs typeface="Arial"/>
              </a:rPr>
              <a:t> of a person </a:t>
            </a:r>
          </a:p>
        </p:txBody>
      </p:sp>
      <p:sp>
        <p:nvSpPr>
          <p:cNvPr id="2" name="Rectangle 1"/>
          <p:cNvSpPr/>
          <p:nvPr/>
        </p:nvSpPr>
        <p:spPr>
          <a:xfrm>
            <a:off x="3396686" y="246861"/>
            <a:ext cx="5424042" cy="4899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bg1"/>
                </a:solidFill>
                <a:latin typeface="Arial" panose="020B0604020202020204" pitchFamily="34" charset="0"/>
                <a:cs typeface="Arial" panose="020B0604020202020204" pitchFamily="34" charset="0"/>
              </a:rPr>
              <a:t>Face may not be the only identifier for a human</a:t>
            </a:r>
          </a:p>
        </p:txBody>
      </p:sp>
      <p:sp>
        <p:nvSpPr>
          <p:cNvPr id="3" name="Slide Number Placeholder 2">
            <a:extLst>
              <a:ext uri="{FF2B5EF4-FFF2-40B4-BE49-F238E27FC236}">
                <a16:creationId xmlns:a16="http://schemas.microsoft.com/office/drawing/2014/main" id="{6FC9D21B-3D0D-4449-A511-D66FFDBCE90B}"/>
              </a:ext>
            </a:extLst>
          </p:cNvPr>
          <p:cNvSpPr>
            <a:spLocks noGrp="1"/>
          </p:cNvSpPr>
          <p:nvPr>
            <p:ph type="sldNum" sz="quarter" idx="12"/>
          </p:nvPr>
        </p:nvSpPr>
        <p:spPr/>
        <p:txBody>
          <a:bodyPr/>
          <a:lstStyle/>
          <a:p>
            <a:fld id="{6F3C6440-655F-D840-9617-63A067E3E9BB}" type="slidenum">
              <a:rPr lang="en-US" smtClean="0"/>
              <a:t>33</a:t>
            </a:fld>
            <a:endParaRPr lang="en-US"/>
          </a:p>
        </p:txBody>
      </p:sp>
    </p:spTree>
    <p:custDataLst>
      <p:tags r:id="rId1"/>
    </p:custDataLst>
    <p:extLst>
      <p:ext uri="{BB962C8B-B14F-4D97-AF65-F5344CB8AC3E}">
        <p14:creationId xmlns:p14="http://schemas.microsoft.com/office/powerpoint/2010/main" val="290734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031652" y="303868"/>
            <a:ext cx="748816" cy="2127176"/>
          </a:xfrm>
          <a:prstGeom prst="rect">
            <a:avLst/>
          </a:prstGeom>
        </p:spPr>
      </p:pic>
      <p:pic>
        <p:nvPicPr>
          <p:cNvPr id="12" name="Picture 11"/>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56751" y="238144"/>
            <a:ext cx="730271" cy="2226437"/>
          </a:xfrm>
          <a:prstGeom prst="rect">
            <a:avLst/>
          </a:prstGeom>
        </p:spPr>
      </p:pic>
      <p:pic>
        <p:nvPicPr>
          <p:cNvPr id="13" name="Picture 12"/>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703982" y="258170"/>
            <a:ext cx="1347729" cy="2237254"/>
          </a:xfrm>
          <a:prstGeom prst="rect">
            <a:avLst/>
          </a:prstGeom>
        </p:spPr>
      </p:pic>
      <p:pic>
        <p:nvPicPr>
          <p:cNvPr id="7" name="Picture 6"/>
          <p:cNvPicPr>
            <a:picLocks noChangeAspect="1"/>
          </p:cNvPicPr>
          <p:nvPr/>
        </p:nvPicPr>
        <p:blipFill>
          <a:blip r:embed="rId8"/>
          <a:stretch>
            <a:fillRect/>
          </a:stretch>
        </p:blipFill>
        <p:spPr>
          <a:xfrm>
            <a:off x="1158781" y="782475"/>
            <a:ext cx="226026" cy="398554"/>
          </a:xfrm>
          <a:prstGeom prst="rect">
            <a:avLst/>
          </a:prstGeom>
        </p:spPr>
      </p:pic>
      <p:pic>
        <p:nvPicPr>
          <p:cNvPr id="8" name="Picture 7"/>
          <p:cNvPicPr>
            <a:picLocks noChangeAspect="1"/>
          </p:cNvPicPr>
          <p:nvPr/>
        </p:nvPicPr>
        <p:blipFill>
          <a:blip r:embed="rId8"/>
          <a:stretch>
            <a:fillRect/>
          </a:stretch>
        </p:blipFill>
        <p:spPr>
          <a:xfrm>
            <a:off x="4382419" y="1297763"/>
            <a:ext cx="226026" cy="398554"/>
          </a:xfrm>
          <a:prstGeom prst="rect">
            <a:avLst/>
          </a:prstGeom>
        </p:spPr>
      </p:pic>
      <p:pic>
        <p:nvPicPr>
          <p:cNvPr id="14" name="Picture 13"/>
          <p:cNvPicPr>
            <a:picLocks noChangeAspect="1"/>
          </p:cNvPicPr>
          <p:nvPr/>
        </p:nvPicPr>
        <p:blipFill>
          <a:blip r:embed="rId8"/>
          <a:stretch>
            <a:fillRect/>
          </a:stretch>
        </p:blipFill>
        <p:spPr>
          <a:xfrm>
            <a:off x="7184197" y="1365803"/>
            <a:ext cx="226026" cy="398554"/>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1226" y="3929575"/>
            <a:ext cx="5315224" cy="2956595"/>
          </a:xfrm>
          <a:prstGeom prst="rect">
            <a:avLst/>
          </a:prstGeom>
        </p:spPr>
      </p:pic>
      <p:sp>
        <p:nvSpPr>
          <p:cNvPr id="16" name="Rectangle 15"/>
          <p:cNvSpPr/>
          <p:nvPr/>
        </p:nvSpPr>
        <p:spPr>
          <a:xfrm>
            <a:off x="3910325" y="4413768"/>
            <a:ext cx="3621133" cy="20371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10"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28725" y="4597841"/>
            <a:ext cx="556210" cy="1580036"/>
          </a:xfrm>
          <a:prstGeom prst="rect">
            <a:avLst/>
          </a:prstGeom>
        </p:spPr>
      </p:pic>
      <p:sp>
        <p:nvSpPr>
          <p:cNvPr id="22" name="TextBox 21"/>
          <p:cNvSpPr txBox="1"/>
          <p:nvPr/>
        </p:nvSpPr>
        <p:spPr>
          <a:xfrm>
            <a:off x="1560797" y="113400"/>
            <a:ext cx="55656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Joe</a:t>
            </a:r>
          </a:p>
        </p:txBody>
      </p:sp>
      <p:sp>
        <p:nvSpPr>
          <p:cNvPr id="23" name="TextBox 22"/>
          <p:cNvSpPr txBox="1"/>
          <p:nvPr/>
        </p:nvSpPr>
        <p:spPr>
          <a:xfrm>
            <a:off x="4629301" y="209099"/>
            <a:ext cx="59503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Bob</a:t>
            </a:r>
          </a:p>
        </p:txBody>
      </p:sp>
      <p:sp>
        <p:nvSpPr>
          <p:cNvPr id="24" name="TextBox 23"/>
          <p:cNvSpPr txBox="1"/>
          <p:nvPr/>
        </p:nvSpPr>
        <p:spPr>
          <a:xfrm>
            <a:off x="7633847" y="197759"/>
            <a:ext cx="58221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Kim</a:t>
            </a:r>
          </a:p>
        </p:txBody>
      </p:sp>
      <p:sp>
        <p:nvSpPr>
          <p:cNvPr id="18" name="Rectangle 17"/>
          <p:cNvSpPr/>
          <p:nvPr/>
        </p:nvSpPr>
        <p:spPr>
          <a:xfrm>
            <a:off x="162071" y="1228398"/>
            <a:ext cx="3008376" cy="359231"/>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solidFill>
                  <a:schemeClr val="tx1"/>
                </a:solidFill>
                <a:latin typeface="Arial"/>
                <a:cs typeface="Arial"/>
              </a:rPr>
              <a:t>Joe: {my color + my motion}</a:t>
            </a:r>
          </a:p>
        </p:txBody>
      </p:sp>
      <p:sp>
        <p:nvSpPr>
          <p:cNvPr id="19" name="Rectangle 18"/>
          <p:cNvSpPr/>
          <p:nvPr/>
        </p:nvSpPr>
        <p:spPr>
          <a:xfrm>
            <a:off x="2911569" y="1741008"/>
            <a:ext cx="3008376" cy="359231"/>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solidFill>
                  <a:schemeClr val="tx1"/>
                </a:solidFill>
                <a:latin typeface="Arial"/>
                <a:cs typeface="Arial"/>
              </a:rPr>
              <a:t>Bob: {my color + my motion}</a:t>
            </a:r>
          </a:p>
        </p:txBody>
      </p:sp>
      <p:sp>
        <p:nvSpPr>
          <p:cNvPr id="20" name="Rectangle 19"/>
          <p:cNvSpPr/>
          <p:nvPr/>
        </p:nvSpPr>
        <p:spPr>
          <a:xfrm>
            <a:off x="6056890" y="1815930"/>
            <a:ext cx="3007767" cy="343686"/>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solidFill>
                  <a:schemeClr val="tx1"/>
                </a:solidFill>
                <a:latin typeface="Arial"/>
                <a:cs typeface="Arial"/>
              </a:rPr>
              <a:t>Kim: {my color + my motion}</a:t>
            </a:r>
          </a:p>
        </p:txBody>
      </p:sp>
      <p:sp>
        <p:nvSpPr>
          <p:cNvPr id="2" name="Slide Number Placeholder 1">
            <a:extLst>
              <a:ext uri="{FF2B5EF4-FFF2-40B4-BE49-F238E27FC236}">
                <a16:creationId xmlns:a16="http://schemas.microsoft.com/office/drawing/2014/main" id="{75E06849-970C-7745-A397-3BD9890EAFFB}"/>
              </a:ext>
            </a:extLst>
          </p:cNvPr>
          <p:cNvSpPr>
            <a:spLocks noGrp="1"/>
          </p:cNvSpPr>
          <p:nvPr>
            <p:ph type="sldNum" sz="quarter" idx="12"/>
          </p:nvPr>
        </p:nvSpPr>
        <p:spPr/>
        <p:txBody>
          <a:bodyPr/>
          <a:lstStyle/>
          <a:p>
            <a:fld id="{6F3C6440-655F-D840-9617-63A067E3E9BB}" type="slidenum">
              <a:rPr lang="en-US" smtClean="0"/>
              <a:t>34</a:t>
            </a:fld>
            <a:endParaRPr lang="en-US"/>
          </a:p>
        </p:txBody>
      </p:sp>
    </p:spTree>
    <p:custDataLst>
      <p:tags r:id="rId1"/>
    </p:custDataLst>
    <p:extLst>
      <p:ext uri="{BB962C8B-B14F-4D97-AF65-F5344CB8AC3E}">
        <p14:creationId xmlns:p14="http://schemas.microsoft.com/office/powerpoint/2010/main" val="104421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031652" y="303868"/>
            <a:ext cx="748816" cy="2127176"/>
          </a:xfrm>
          <a:prstGeom prst="rect">
            <a:avLst/>
          </a:prstGeom>
        </p:spPr>
      </p:pic>
      <p:pic>
        <p:nvPicPr>
          <p:cNvPr id="12" name="Picture 11"/>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56751" y="238144"/>
            <a:ext cx="730271" cy="2226437"/>
          </a:xfrm>
          <a:prstGeom prst="rect">
            <a:avLst/>
          </a:prstGeom>
        </p:spPr>
      </p:pic>
      <p:pic>
        <p:nvPicPr>
          <p:cNvPr id="13" name="Picture 12"/>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703982" y="258170"/>
            <a:ext cx="1347729" cy="2237254"/>
          </a:xfrm>
          <a:prstGeom prst="rect">
            <a:avLst/>
          </a:prstGeom>
        </p:spPr>
      </p:pic>
      <p:pic>
        <p:nvPicPr>
          <p:cNvPr id="7" name="Picture 6"/>
          <p:cNvPicPr>
            <a:picLocks noChangeAspect="1"/>
          </p:cNvPicPr>
          <p:nvPr/>
        </p:nvPicPr>
        <p:blipFill>
          <a:blip r:embed="rId8"/>
          <a:stretch>
            <a:fillRect/>
          </a:stretch>
        </p:blipFill>
        <p:spPr>
          <a:xfrm>
            <a:off x="1158781" y="782475"/>
            <a:ext cx="226026" cy="398554"/>
          </a:xfrm>
          <a:prstGeom prst="rect">
            <a:avLst/>
          </a:prstGeom>
        </p:spPr>
      </p:pic>
      <p:pic>
        <p:nvPicPr>
          <p:cNvPr id="8" name="Picture 7"/>
          <p:cNvPicPr>
            <a:picLocks noChangeAspect="1"/>
          </p:cNvPicPr>
          <p:nvPr/>
        </p:nvPicPr>
        <p:blipFill>
          <a:blip r:embed="rId8"/>
          <a:stretch>
            <a:fillRect/>
          </a:stretch>
        </p:blipFill>
        <p:spPr>
          <a:xfrm>
            <a:off x="4382419" y="1297763"/>
            <a:ext cx="226026" cy="398554"/>
          </a:xfrm>
          <a:prstGeom prst="rect">
            <a:avLst/>
          </a:prstGeom>
        </p:spPr>
      </p:pic>
      <p:pic>
        <p:nvPicPr>
          <p:cNvPr id="14" name="Picture 13"/>
          <p:cNvPicPr>
            <a:picLocks noChangeAspect="1"/>
          </p:cNvPicPr>
          <p:nvPr/>
        </p:nvPicPr>
        <p:blipFill>
          <a:blip r:embed="rId8"/>
          <a:stretch>
            <a:fillRect/>
          </a:stretch>
        </p:blipFill>
        <p:spPr>
          <a:xfrm>
            <a:off x="7184197" y="1365803"/>
            <a:ext cx="226026" cy="398554"/>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1226" y="3929575"/>
            <a:ext cx="5315224" cy="2956595"/>
          </a:xfrm>
          <a:prstGeom prst="rect">
            <a:avLst/>
          </a:prstGeom>
        </p:spPr>
      </p:pic>
      <p:sp>
        <p:nvSpPr>
          <p:cNvPr id="16" name="Rectangle 15"/>
          <p:cNvSpPr/>
          <p:nvPr/>
        </p:nvSpPr>
        <p:spPr>
          <a:xfrm>
            <a:off x="3910325" y="4413768"/>
            <a:ext cx="3621133" cy="20371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10"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28725" y="4597841"/>
            <a:ext cx="556210" cy="1580036"/>
          </a:xfrm>
          <a:prstGeom prst="rect">
            <a:avLst/>
          </a:prstGeom>
        </p:spPr>
      </p:pic>
      <p:sp>
        <p:nvSpPr>
          <p:cNvPr id="22" name="TextBox 21"/>
          <p:cNvSpPr txBox="1"/>
          <p:nvPr/>
        </p:nvSpPr>
        <p:spPr>
          <a:xfrm>
            <a:off x="1560797" y="113400"/>
            <a:ext cx="55656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Joe</a:t>
            </a:r>
          </a:p>
        </p:txBody>
      </p:sp>
      <p:sp>
        <p:nvSpPr>
          <p:cNvPr id="23" name="TextBox 22"/>
          <p:cNvSpPr txBox="1"/>
          <p:nvPr/>
        </p:nvSpPr>
        <p:spPr>
          <a:xfrm>
            <a:off x="4629301" y="209099"/>
            <a:ext cx="59503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Bob</a:t>
            </a:r>
          </a:p>
        </p:txBody>
      </p:sp>
      <p:sp>
        <p:nvSpPr>
          <p:cNvPr id="24" name="TextBox 23"/>
          <p:cNvSpPr txBox="1"/>
          <p:nvPr/>
        </p:nvSpPr>
        <p:spPr>
          <a:xfrm>
            <a:off x="7633847" y="197759"/>
            <a:ext cx="58221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Kim</a:t>
            </a:r>
          </a:p>
        </p:txBody>
      </p:sp>
      <p:grpSp>
        <p:nvGrpSpPr>
          <p:cNvPr id="32" name="Group 31"/>
          <p:cNvGrpSpPr/>
          <p:nvPr/>
        </p:nvGrpSpPr>
        <p:grpSpPr>
          <a:xfrm>
            <a:off x="1996542" y="1634998"/>
            <a:ext cx="5753419" cy="2662947"/>
            <a:chOff x="1996542" y="1634998"/>
            <a:chExt cx="5753419" cy="2662947"/>
          </a:xfrm>
        </p:grpSpPr>
        <p:cxnSp>
          <p:nvCxnSpPr>
            <p:cNvPr id="27" name="Straight Arrow Connector 26"/>
            <p:cNvCxnSpPr/>
            <p:nvPr/>
          </p:nvCxnSpPr>
          <p:spPr>
            <a:xfrm flipH="1">
              <a:off x="4354421" y="2112498"/>
              <a:ext cx="429118" cy="2185447"/>
            </a:xfrm>
            <a:prstGeom prst="straightConnector1">
              <a:avLst/>
            </a:prstGeom>
            <a:ln w="19050" cap="flat" cmpd="sng" algn="ctr">
              <a:solidFill>
                <a:schemeClr val="tx1">
                  <a:lumMod val="50000"/>
                  <a:lumOff val="50000"/>
                </a:schemeClr>
              </a:solidFill>
              <a:prstDash val="dash"/>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4547197" y="2209547"/>
              <a:ext cx="3202764" cy="2054376"/>
            </a:xfrm>
            <a:prstGeom prst="straightConnector1">
              <a:avLst/>
            </a:prstGeom>
            <a:ln w="19050" cap="flat" cmpd="sng" algn="ctr">
              <a:solidFill>
                <a:schemeClr val="tx1">
                  <a:lumMod val="50000"/>
                  <a:lumOff val="50000"/>
                </a:schemeClr>
              </a:solidFill>
              <a:prstDash val="dash"/>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996542" y="1634998"/>
              <a:ext cx="2233144" cy="2628925"/>
            </a:xfrm>
            <a:prstGeom prst="straightConnector1">
              <a:avLst/>
            </a:prstGeom>
            <a:ln w="19050" cap="flat" cmpd="sng" algn="ctr">
              <a:solidFill>
                <a:schemeClr val="tx1">
                  <a:lumMod val="50000"/>
                  <a:lumOff val="50000"/>
                </a:schemeClr>
              </a:solidFill>
              <a:prstDash val="dash"/>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162071" y="1228398"/>
            <a:ext cx="8902586" cy="4159461"/>
            <a:chOff x="162071" y="1228398"/>
            <a:chExt cx="8902586" cy="4159461"/>
          </a:xfrm>
        </p:grpSpPr>
        <p:sp>
          <p:nvSpPr>
            <p:cNvPr id="18" name="Rectangle 17"/>
            <p:cNvSpPr/>
            <p:nvPr/>
          </p:nvSpPr>
          <p:spPr>
            <a:xfrm>
              <a:off x="162071" y="1228398"/>
              <a:ext cx="3008376" cy="359231"/>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solidFill>
                    <a:schemeClr val="tx1"/>
                  </a:solidFill>
                  <a:latin typeface="Arial"/>
                  <a:cs typeface="Arial"/>
                </a:rPr>
                <a:t>Joe: {my color + my motion}</a:t>
              </a:r>
            </a:p>
          </p:txBody>
        </p:sp>
        <p:sp>
          <p:nvSpPr>
            <p:cNvPr id="19" name="Rectangle 18"/>
            <p:cNvSpPr/>
            <p:nvPr/>
          </p:nvSpPr>
          <p:spPr>
            <a:xfrm>
              <a:off x="2911569" y="1741008"/>
              <a:ext cx="3008376" cy="359231"/>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solidFill>
                    <a:schemeClr val="tx1"/>
                  </a:solidFill>
                  <a:latin typeface="Arial"/>
                  <a:cs typeface="Arial"/>
                </a:rPr>
                <a:t>Bob: {my color + my motion}</a:t>
              </a:r>
            </a:p>
          </p:txBody>
        </p:sp>
        <p:sp>
          <p:nvSpPr>
            <p:cNvPr id="20" name="Rectangle 19"/>
            <p:cNvSpPr/>
            <p:nvPr/>
          </p:nvSpPr>
          <p:spPr>
            <a:xfrm>
              <a:off x="6056890" y="1815930"/>
              <a:ext cx="3007767" cy="343686"/>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solidFill>
                    <a:schemeClr val="tx1"/>
                  </a:solidFill>
                  <a:latin typeface="Arial"/>
                  <a:cs typeface="Arial"/>
                </a:rPr>
                <a:t>Kim: {my color + my motion}</a:t>
              </a:r>
            </a:p>
          </p:txBody>
        </p:sp>
        <p:sp>
          <p:nvSpPr>
            <p:cNvPr id="21" name="Rectangle 20"/>
            <p:cNvSpPr/>
            <p:nvPr/>
          </p:nvSpPr>
          <p:spPr>
            <a:xfrm>
              <a:off x="4229686" y="5028628"/>
              <a:ext cx="2911258" cy="359231"/>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solidFill>
                    <a:schemeClr val="tx1"/>
                  </a:solidFill>
                  <a:latin typeface="Arial"/>
                  <a:cs typeface="Arial"/>
                </a:rPr>
                <a:t>???: {his color + his motion}</a:t>
              </a:r>
            </a:p>
          </p:txBody>
        </p:sp>
      </p:grpSp>
      <p:cxnSp>
        <p:nvCxnSpPr>
          <p:cNvPr id="25" name="Straight Connector 24"/>
          <p:cNvCxnSpPr/>
          <p:nvPr/>
        </p:nvCxnSpPr>
        <p:spPr>
          <a:xfrm>
            <a:off x="4914611" y="5377857"/>
            <a:ext cx="2011680" cy="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9" idx="0"/>
          </p:cNvCxnSpPr>
          <p:nvPr/>
        </p:nvCxnSpPr>
        <p:spPr>
          <a:xfrm flipH="1" flipV="1">
            <a:off x="6486865" y="5387937"/>
            <a:ext cx="217117" cy="139766"/>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087030" y="5527703"/>
            <a:ext cx="1233904" cy="274077"/>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from video</a:t>
            </a:r>
          </a:p>
        </p:txBody>
      </p:sp>
      <p:sp>
        <p:nvSpPr>
          <p:cNvPr id="2" name="Slide Number Placeholder 1">
            <a:extLst>
              <a:ext uri="{FF2B5EF4-FFF2-40B4-BE49-F238E27FC236}">
                <a16:creationId xmlns:a16="http://schemas.microsoft.com/office/drawing/2014/main" id="{E0A20421-438F-3349-A97C-5A073CF4B964}"/>
              </a:ext>
            </a:extLst>
          </p:cNvPr>
          <p:cNvSpPr>
            <a:spLocks noGrp="1"/>
          </p:cNvSpPr>
          <p:nvPr>
            <p:ph type="sldNum" sz="quarter" idx="12"/>
          </p:nvPr>
        </p:nvSpPr>
        <p:spPr/>
        <p:txBody>
          <a:bodyPr/>
          <a:lstStyle/>
          <a:p>
            <a:fld id="{6F3C6440-655F-D840-9617-63A067E3E9BB}" type="slidenum">
              <a:rPr lang="en-US" smtClean="0"/>
              <a:t>35</a:t>
            </a:fld>
            <a:endParaRPr lang="en-US"/>
          </a:p>
        </p:txBody>
      </p:sp>
    </p:spTree>
    <p:custDataLst>
      <p:tags r:id="rId1"/>
    </p:custDataLst>
    <p:extLst>
      <p:ext uri="{BB962C8B-B14F-4D97-AF65-F5344CB8AC3E}">
        <p14:creationId xmlns:p14="http://schemas.microsoft.com/office/powerpoint/2010/main" val="191880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031652" y="303868"/>
            <a:ext cx="748816" cy="2127176"/>
          </a:xfrm>
          <a:prstGeom prst="rect">
            <a:avLst/>
          </a:prstGeom>
        </p:spPr>
      </p:pic>
      <p:pic>
        <p:nvPicPr>
          <p:cNvPr id="12" name="Picture 11"/>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56751" y="238144"/>
            <a:ext cx="730271" cy="2226437"/>
          </a:xfrm>
          <a:prstGeom prst="rect">
            <a:avLst/>
          </a:prstGeom>
        </p:spPr>
      </p:pic>
      <p:pic>
        <p:nvPicPr>
          <p:cNvPr id="13" name="Picture 12"/>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703982" y="258170"/>
            <a:ext cx="1347729" cy="2237254"/>
          </a:xfrm>
          <a:prstGeom prst="rect">
            <a:avLst/>
          </a:prstGeom>
        </p:spPr>
      </p:pic>
      <p:pic>
        <p:nvPicPr>
          <p:cNvPr id="7" name="Picture 6"/>
          <p:cNvPicPr>
            <a:picLocks noChangeAspect="1"/>
          </p:cNvPicPr>
          <p:nvPr/>
        </p:nvPicPr>
        <p:blipFill>
          <a:blip r:embed="rId7"/>
          <a:stretch>
            <a:fillRect/>
          </a:stretch>
        </p:blipFill>
        <p:spPr>
          <a:xfrm>
            <a:off x="1158781" y="782475"/>
            <a:ext cx="226026" cy="398554"/>
          </a:xfrm>
          <a:prstGeom prst="rect">
            <a:avLst/>
          </a:prstGeom>
        </p:spPr>
      </p:pic>
      <p:pic>
        <p:nvPicPr>
          <p:cNvPr id="8" name="Picture 7"/>
          <p:cNvPicPr>
            <a:picLocks noChangeAspect="1"/>
          </p:cNvPicPr>
          <p:nvPr/>
        </p:nvPicPr>
        <p:blipFill>
          <a:blip r:embed="rId7"/>
          <a:stretch>
            <a:fillRect/>
          </a:stretch>
        </p:blipFill>
        <p:spPr>
          <a:xfrm>
            <a:off x="4382419" y="1297763"/>
            <a:ext cx="226026" cy="398554"/>
          </a:xfrm>
          <a:prstGeom prst="rect">
            <a:avLst/>
          </a:prstGeom>
        </p:spPr>
      </p:pic>
      <p:pic>
        <p:nvPicPr>
          <p:cNvPr id="14" name="Picture 13"/>
          <p:cNvPicPr>
            <a:picLocks noChangeAspect="1"/>
          </p:cNvPicPr>
          <p:nvPr/>
        </p:nvPicPr>
        <p:blipFill>
          <a:blip r:embed="rId7"/>
          <a:stretch>
            <a:fillRect/>
          </a:stretch>
        </p:blipFill>
        <p:spPr>
          <a:xfrm>
            <a:off x="7184197" y="1365803"/>
            <a:ext cx="226026" cy="398554"/>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1226" y="3929575"/>
            <a:ext cx="5315224" cy="2956595"/>
          </a:xfrm>
          <a:prstGeom prst="rect">
            <a:avLst/>
          </a:prstGeom>
        </p:spPr>
      </p:pic>
      <p:sp>
        <p:nvSpPr>
          <p:cNvPr id="16" name="Rectangle 15"/>
          <p:cNvSpPr/>
          <p:nvPr/>
        </p:nvSpPr>
        <p:spPr>
          <a:xfrm>
            <a:off x="3910325" y="4413768"/>
            <a:ext cx="3621133" cy="20371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9"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28725" y="4597841"/>
            <a:ext cx="556210" cy="1580036"/>
          </a:xfrm>
          <a:prstGeom prst="rect">
            <a:avLst/>
          </a:prstGeom>
        </p:spPr>
      </p:pic>
      <p:sp>
        <p:nvSpPr>
          <p:cNvPr id="22" name="TextBox 21"/>
          <p:cNvSpPr txBox="1"/>
          <p:nvPr/>
        </p:nvSpPr>
        <p:spPr>
          <a:xfrm>
            <a:off x="1560797" y="113400"/>
            <a:ext cx="55656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Joe</a:t>
            </a:r>
          </a:p>
        </p:txBody>
      </p:sp>
      <p:sp>
        <p:nvSpPr>
          <p:cNvPr id="23" name="TextBox 22"/>
          <p:cNvSpPr txBox="1"/>
          <p:nvPr/>
        </p:nvSpPr>
        <p:spPr>
          <a:xfrm>
            <a:off x="4629301" y="209099"/>
            <a:ext cx="59503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Bob</a:t>
            </a:r>
          </a:p>
        </p:txBody>
      </p:sp>
      <p:sp>
        <p:nvSpPr>
          <p:cNvPr id="24" name="TextBox 23"/>
          <p:cNvSpPr txBox="1"/>
          <p:nvPr/>
        </p:nvSpPr>
        <p:spPr>
          <a:xfrm>
            <a:off x="7633847" y="197759"/>
            <a:ext cx="58221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Kim</a:t>
            </a:r>
          </a:p>
        </p:txBody>
      </p:sp>
      <p:grpSp>
        <p:nvGrpSpPr>
          <p:cNvPr id="32" name="Group 31"/>
          <p:cNvGrpSpPr/>
          <p:nvPr/>
        </p:nvGrpSpPr>
        <p:grpSpPr>
          <a:xfrm>
            <a:off x="1996542" y="1634998"/>
            <a:ext cx="5753419" cy="2662947"/>
            <a:chOff x="1996542" y="1634998"/>
            <a:chExt cx="5753419" cy="2662947"/>
          </a:xfrm>
        </p:grpSpPr>
        <p:cxnSp>
          <p:nvCxnSpPr>
            <p:cNvPr id="27" name="Straight Arrow Connector 26"/>
            <p:cNvCxnSpPr/>
            <p:nvPr/>
          </p:nvCxnSpPr>
          <p:spPr>
            <a:xfrm flipH="1">
              <a:off x="4354421" y="2112498"/>
              <a:ext cx="429118" cy="2185447"/>
            </a:xfrm>
            <a:prstGeom prst="straightConnector1">
              <a:avLst/>
            </a:prstGeom>
            <a:ln w="19050" cap="flat" cmpd="sng" algn="ctr">
              <a:solidFill>
                <a:schemeClr val="tx1">
                  <a:lumMod val="50000"/>
                  <a:lumOff val="50000"/>
                </a:schemeClr>
              </a:solidFill>
              <a:prstDash val="dash"/>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4547197" y="2209547"/>
              <a:ext cx="3202764" cy="2054376"/>
            </a:xfrm>
            <a:prstGeom prst="straightConnector1">
              <a:avLst/>
            </a:prstGeom>
            <a:ln w="19050" cap="flat" cmpd="sng" algn="ctr">
              <a:solidFill>
                <a:schemeClr val="tx1">
                  <a:lumMod val="50000"/>
                  <a:lumOff val="50000"/>
                </a:schemeClr>
              </a:solidFill>
              <a:prstDash val="dash"/>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996542" y="1634998"/>
              <a:ext cx="2233144" cy="2628925"/>
            </a:xfrm>
            <a:prstGeom prst="straightConnector1">
              <a:avLst/>
            </a:prstGeom>
            <a:ln w="19050" cap="flat" cmpd="sng" algn="ctr">
              <a:solidFill>
                <a:schemeClr val="tx1">
                  <a:lumMod val="50000"/>
                  <a:lumOff val="50000"/>
                </a:schemeClr>
              </a:solidFill>
              <a:prstDash val="dash"/>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162071" y="1228398"/>
            <a:ext cx="8902586" cy="4159461"/>
            <a:chOff x="162071" y="1228398"/>
            <a:chExt cx="8902586" cy="4159461"/>
          </a:xfrm>
        </p:grpSpPr>
        <p:sp>
          <p:nvSpPr>
            <p:cNvPr id="18" name="Rectangle 17"/>
            <p:cNvSpPr/>
            <p:nvPr/>
          </p:nvSpPr>
          <p:spPr>
            <a:xfrm>
              <a:off x="162071" y="1228398"/>
              <a:ext cx="3008376" cy="359231"/>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solidFill>
                    <a:schemeClr val="tx1"/>
                  </a:solidFill>
                  <a:latin typeface="Arial"/>
                  <a:cs typeface="Arial"/>
                </a:rPr>
                <a:t>Joe: {my color + my motion}</a:t>
              </a:r>
            </a:p>
          </p:txBody>
        </p:sp>
        <p:sp>
          <p:nvSpPr>
            <p:cNvPr id="19" name="Rectangle 18"/>
            <p:cNvSpPr/>
            <p:nvPr/>
          </p:nvSpPr>
          <p:spPr>
            <a:xfrm>
              <a:off x="2911569" y="1741008"/>
              <a:ext cx="3008376" cy="359231"/>
            </a:xfrm>
            <a:prstGeom prst="rect">
              <a:avLst/>
            </a:prstGeom>
            <a:solidFill>
              <a:srgbClr val="CCFF66"/>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solidFill>
                    <a:schemeClr val="tx1"/>
                  </a:solidFill>
                  <a:latin typeface="Arial"/>
                  <a:cs typeface="Arial"/>
                </a:rPr>
                <a:t>Bob: {my color + my motion}</a:t>
              </a:r>
            </a:p>
          </p:txBody>
        </p:sp>
        <p:sp>
          <p:nvSpPr>
            <p:cNvPr id="20" name="Rectangle 19"/>
            <p:cNvSpPr/>
            <p:nvPr/>
          </p:nvSpPr>
          <p:spPr>
            <a:xfrm>
              <a:off x="6056890" y="1815930"/>
              <a:ext cx="3007767" cy="343686"/>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solidFill>
                    <a:schemeClr val="tx1"/>
                  </a:solidFill>
                  <a:latin typeface="Arial"/>
                  <a:cs typeface="Arial"/>
                </a:rPr>
                <a:t>Kim: {my color + my motion}</a:t>
              </a:r>
            </a:p>
          </p:txBody>
        </p:sp>
        <p:sp>
          <p:nvSpPr>
            <p:cNvPr id="21" name="Rectangle 20"/>
            <p:cNvSpPr/>
            <p:nvPr/>
          </p:nvSpPr>
          <p:spPr>
            <a:xfrm>
              <a:off x="4229686" y="5028628"/>
              <a:ext cx="2911258" cy="359231"/>
            </a:xfrm>
            <a:prstGeom prst="rect">
              <a:avLst/>
            </a:prstGeom>
            <a:solidFill>
              <a:srgbClr val="CCFF66"/>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solidFill>
                    <a:schemeClr val="tx1"/>
                  </a:solidFill>
                  <a:latin typeface="Arial"/>
                  <a:cs typeface="Arial"/>
                </a:rPr>
                <a:t>???: {his color + his motion}</a:t>
              </a:r>
            </a:p>
          </p:txBody>
        </p:sp>
      </p:grpSp>
      <p:cxnSp>
        <p:nvCxnSpPr>
          <p:cNvPr id="25" name="Straight Connector 24"/>
          <p:cNvCxnSpPr/>
          <p:nvPr/>
        </p:nvCxnSpPr>
        <p:spPr>
          <a:xfrm>
            <a:off x="4914611" y="5377857"/>
            <a:ext cx="2011680" cy="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9" idx="0"/>
          </p:cNvCxnSpPr>
          <p:nvPr/>
        </p:nvCxnSpPr>
        <p:spPr>
          <a:xfrm flipH="1" flipV="1">
            <a:off x="6486865" y="5387937"/>
            <a:ext cx="217117" cy="139766"/>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087030" y="5527703"/>
            <a:ext cx="1233904" cy="274077"/>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from video</a:t>
            </a:r>
          </a:p>
        </p:txBody>
      </p:sp>
      <p:sp>
        <p:nvSpPr>
          <p:cNvPr id="2" name="Slide Number Placeholder 1">
            <a:extLst>
              <a:ext uri="{FF2B5EF4-FFF2-40B4-BE49-F238E27FC236}">
                <a16:creationId xmlns:a16="http://schemas.microsoft.com/office/drawing/2014/main" id="{239E83D8-4443-414C-9D35-A6246B92A2BB}"/>
              </a:ext>
            </a:extLst>
          </p:cNvPr>
          <p:cNvSpPr>
            <a:spLocks noGrp="1"/>
          </p:cNvSpPr>
          <p:nvPr>
            <p:ph type="sldNum" sz="quarter" idx="12"/>
          </p:nvPr>
        </p:nvSpPr>
        <p:spPr/>
        <p:txBody>
          <a:bodyPr/>
          <a:lstStyle/>
          <a:p>
            <a:fld id="{6F3C6440-655F-D840-9617-63A067E3E9BB}" type="slidenum">
              <a:rPr lang="en-US" smtClean="0"/>
              <a:t>36</a:t>
            </a:fld>
            <a:endParaRPr lang="en-US"/>
          </a:p>
        </p:txBody>
      </p:sp>
    </p:spTree>
    <p:extLst>
      <p:ext uri="{BB962C8B-B14F-4D97-AF65-F5344CB8AC3E}">
        <p14:creationId xmlns:p14="http://schemas.microsoft.com/office/powerpoint/2010/main" val="2434417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031652" y="303868"/>
            <a:ext cx="748816" cy="2127176"/>
          </a:xfrm>
          <a:prstGeom prst="rect">
            <a:avLst/>
          </a:prstGeom>
        </p:spPr>
      </p:pic>
      <p:pic>
        <p:nvPicPr>
          <p:cNvPr id="12" name="Picture 11"/>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56751" y="238144"/>
            <a:ext cx="730271" cy="2226437"/>
          </a:xfrm>
          <a:prstGeom prst="rect">
            <a:avLst/>
          </a:prstGeom>
        </p:spPr>
      </p:pic>
      <p:pic>
        <p:nvPicPr>
          <p:cNvPr id="13" name="Picture 12"/>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703982" y="258170"/>
            <a:ext cx="1347729" cy="2237254"/>
          </a:xfrm>
          <a:prstGeom prst="rect">
            <a:avLst/>
          </a:prstGeom>
        </p:spPr>
      </p:pic>
      <p:pic>
        <p:nvPicPr>
          <p:cNvPr id="7" name="Picture 6"/>
          <p:cNvPicPr>
            <a:picLocks noChangeAspect="1"/>
          </p:cNvPicPr>
          <p:nvPr/>
        </p:nvPicPr>
        <p:blipFill>
          <a:blip r:embed="rId8"/>
          <a:stretch>
            <a:fillRect/>
          </a:stretch>
        </p:blipFill>
        <p:spPr>
          <a:xfrm>
            <a:off x="1158781" y="782475"/>
            <a:ext cx="226026" cy="398554"/>
          </a:xfrm>
          <a:prstGeom prst="rect">
            <a:avLst/>
          </a:prstGeom>
        </p:spPr>
      </p:pic>
      <p:pic>
        <p:nvPicPr>
          <p:cNvPr id="8" name="Picture 7"/>
          <p:cNvPicPr>
            <a:picLocks noChangeAspect="1"/>
          </p:cNvPicPr>
          <p:nvPr/>
        </p:nvPicPr>
        <p:blipFill>
          <a:blip r:embed="rId8"/>
          <a:stretch>
            <a:fillRect/>
          </a:stretch>
        </p:blipFill>
        <p:spPr>
          <a:xfrm>
            <a:off x="4382419" y="1297763"/>
            <a:ext cx="226026" cy="398554"/>
          </a:xfrm>
          <a:prstGeom prst="rect">
            <a:avLst/>
          </a:prstGeom>
        </p:spPr>
      </p:pic>
      <p:pic>
        <p:nvPicPr>
          <p:cNvPr id="14" name="Picture 13"/>
          <p:cNvPicPr>
            <a:picLocks noChangeAspect="1"/>
          </p:cNvPicPr>
          <p:nvPr/>
        </p:nvPicPr>
        <p:blipFill>
          <a:blip r:embed="rId8"/>
          <a:stretch>
            <a:fillRect/>
          </a:stretch>
        </p:blipFill>
        <p:spPr>
          <a:xfrm>
            <a:off x="7184197" y="1365803"/>
            <a:ext cx="226026" cy="398554"/>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1226" y="3929575"/>
            <a:ext cx="5315224" cy="2956595"/>
          </a:xfrm>
          <a:prstGeom prst="rect">
            <a:avLst/>
          </a:prstGeom>
        </p:spPr>
      </p:pic>
      <p:sp>
        <p:nvSpPr>
          <p:cNvPr id="16" name="Rectangle 15"/>
          <p:cNvSpPr/>
          <p:nvPr/>
        </p:nvSpPr>
        <p:spPr>
          <a:xfrm>
            <a:off x="3910325" y="4413768"/>
            <a:ext cx="3621133" cy="20371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10"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28725" y="4597841"/>
            <a:ext cx="556210" cy="1580036"/>
          </a:xfrm>
          <a:prstGeom prst="rect">
            <a:avLst/>
          </a:prstGeom>
        </p:spPr>
      </p:pic>
      <p:sp>
        <p:nvSpPr>
          <p:cNvPr id="22" name="TextBox 21"/>
          <p:cNvSpPr txBox="1"/>
          <p:nvPr/>
        </p:nvSpPr>
        <p:spPr>
          <a:xfrm>
            <a:off x="1560797" y="113400"/>
            <a:ext cx="55656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Joe</a:t>
            </a:r>
          </a:p>
        </p:txBody>
      </p:sp>
      <p:sp>
        <p:nvSpPr>
          <p:cNvPr id="23" name="TextBox 22"/>
          <p:cNvSpPr txBox="1"/>
          <p:nvPr/>
        </p:nvSpPr>
        <p:spPr>
          <a:xfrm>
            <a:off x="4629301" y="209099"/>
            <a:ext cx="59503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Bob</a:t>
            </a:r>
          </a:p>
        </p:txBody>
      </p:sp>
      <p:sp>
        <p:nvSpPr>
          <p:cNvPr id="24" name="TextBox 23"/>
          <p:cNvSpPr txBox="1"/>
          <p:nvPr/>
        </p:nvSpPr>
        <p:spPr>
          <a:xfrm>
            <a:off x="7633847" y="197759"/>
            <a:ext cx="58221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Kim</a:t>
            </a:r>
          </a:p>
        </p:txBody>
      </p:sp>
      <p:sp>
        <p:nvSpPr>
          <p:cNvPr id="25" name="TextBox 24"/>
          <p:cNvSpPr txBox="1"/>
          <p:nvPr/>
        </p:nvSpPr>
        <p:spPr>
          <a:xfrm>
            <a:off x="4399779" y="4479388"/>
            <a:ext cx="1184940" cy="369332"/>
          </a:xfrm>
          <a:prstGeom prst="rect">
            <a:avLst/>
          </a:prstGeom>
          <a:solidFill>
            <a:srgbClr val="CCFF66"/>
          </a:solidFill>
        </p:spPr>
        <p:txBody>
          <a:bodyPr wrap="none" rtlCol="0">
            <a:spAutoFit/>
          </a:bodyPr>
          <a:lstStyle/>
          <a:p>
            <a:r>
              <a:rPr lang="en-US" dirty="0">
                <a:latin typeface="Arial" panose="020B0604020202020204" pitchFamily="34" charset="0"/>
                <a:cs typeface="Arial" panose="020B0604020202020204" pitchFamily="34" charset="0"/>
              </a:rPr>
              <a:t>He is Bob</a:t>
            </a:r>
          </a:p>
        </p:txBody>
      </p:sp>
      <p:sp>
        <p:nvSpPr>
          <p:cNvPr id="26" name="Rectangle 25"/>
          <p:cNvSpPr/>
          <p:nvPr/>
        </p:nvSpPr>
        <p:spPr>
          <a:xfrm>
            <a:off x="-25152" y="3395204"/>
            <a:ext cx="9206871" cy="779647"/>
          </a:xfrm>
          <a:prstGeom prst="rect">
            <a:avLst/>
          </a:prstGeom>
          <a:solidFill>
            <a:schemeClr val="accent6">
              <a:lumMod val="40000"/>
              <a:lumOff val="60000"/>
              <a:alpha val="6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Arial"/>
                <a:cs typeface="Arial"/>
              </a:rPr>
              <a:t>Many applications if humans can be visually fingerprinted</a:t>
            </a:r>
          </a:p>
        </p:txBody>
      </p:sp>
      <p:sp>
        <p:nvSpPr>
          <p:cNvPr id="2" name="Slide Number Placeholder 1">
            <a:extLst>
              <a:ext uri="{FF2B5EF4-FFF2-40B4-BE49-F238E27FC236}">
                <a16:creationId xmlns:a16="http://schemas.microsoft.com/office/drawing/2014/main" id="{FDA733B6-0742-9744-861B-9DAA864FFF05}"/>
              </a:ext>
            </a:extLst>
          </p:cNvPr>
          <p:cNvSpPr>
            <a:spLocks noGrp="1"/>
          </p:cNvSpPr>
          <p:nvPr>
            <p:ph type="sldNum" sz="quarter" idx="12"/>
          </p:nvPr>
        </p:nvSpPr>
        <p:spPr/>
        <p:txBody>
          <a:bodyPr/>
          <a:lstStyle/>
          <a:p>
            <a:fld id="{6F3C6440-655F-D840-9617-63A067E3E9BB}" type="slidenum">
              <a:rPr lang="en-US" smtClean="0"/>
              <a:t>37</a:t>
            </a:fld>
            <a:endParaRPr lang="en-US"/>
          </a:p>
        </p:txBody>
      </p:sp>
    </p:spTree>
    <p:custDataLst>
      <p:tags r:id="rId1"/>
    </p:custDataLst>
    <p:extLst>
      <p:ext uri="{BB962C8B-B14F-4D97-AF65-F5344CB8AC3E}">
        <p14:creationId xmlns:p14="http://schemas.microsoft.com/office/powerpoint/2010/main" val="312892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665" t="3344" r="8236" b="12486"/>
          <a:stretch/>
        </p:blipFill>
        <p:spPr>
          <a:xfrm>
            <a:off x="1500805" y="1361787"/>
            <a:ext cx="7671478" cy="5375027"/>
          </a:xfrm>
          <a:prstGeom prst="roundRect">
            <a:avLst/>
          </a:prstGeom>
          <a:effectLst>
            <a:softEdge rad="317500"/>
          </a:effectLst>
        </p:spPr>
      </p:pic>
      <p:sp>
        <p:nvSpPr>
          <p:cNvPr id="5" name="Title 1"/>
          <p:cNvSpPr>
            <a:spLocks noGrp="1"/>
          </p:cNvSpPr>
          <p:nvPr>
            <p:ph type="title"/>
          </p:nvPr>
        </p:nvSpPr>
        <p:spPr>
          <a:xfrm>
            <a:off x="318205" y="127311"/>
            <a:ext cx="6650500" cy="509451"/>
          </a:xfrm>
        </p:spPr>
        <p:txBody>
          <a:bodyPr>
            <a:noAutofit/>
          </a:bodyPr>
          <a:lstStyle/>
          <a:p>
            <a:r>
              <a:rPr lang="en-US" sz="3200" dirty="0">
                <a:latin typeface="Arial" panose="020B0604020202020204" pitchFamily="34" charset="0"/>
                <a:cs typeface="Arial" panose="020B0604020202020204" pitchFamily="34" charset="0"/>
              </a:rPr>
              <a:t>1. Augmented Reality</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7988" r="14584" b="9902"/>
          <a:stretch/>
        </p:blipFill>
        <p:spPr>
          <a:xfrm>
            <a:off x="190168" y="1706716"/>
            <a:ext cx="1983258" cy="198751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12" name="Cloud Callout 11"/>
          <p:cNvSpPr/>
          <p:nvPr/>
        </p:nvSpPr>
        <p:spPr>
          <a:xfrm>
            <a:off x="3915835" y="1361787"/>
            <a:ext cx="1879036" cy="932913"/>
          </a:xfrm>
          <a:prstGeom prst="cloudCallout">
            <a:avLst>
              <a:gd name="adj1" fmla="val 28894"/>
              <a:gd name="adj2" fmla="val 100116"/>
            </a:avLst>
          </a:prstGeom>
          <a:solidFill>
            <a:schemeClr val="tx1">
              <a:alpha val="66000"/>
            </a:scheme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latin typeface="Times New Roman" panose="02020603050405020304" pitchFamily="18" charset="0"/>
                <a:cs typeface="Times New Roman" panose="02020603050405020304" pitchFamily="18" charset="0"/>
              </a:rPr>
              <a:t>Looking for a cofounder</a:t>
            </a:r>
          </a:p>
        </p:txBody>
      </p:sp>
      <p:sp>
        <p:nvSpPr>
          <p:cNvPr id="13" name="Cloud Callout 12"/>
          <p:cNvSpPr/>
          <p:nvPr/>
        </p:nvSpPr>
        <p:spPr>
          <a:xfrm>
            <a:off x="6484157" y="1361787"/>
            <a:ext cx="1987813" cy="1072940"/>
          </a:xfrm>
          <a:prstGeom prst="cloudCallout">
            <a:avLst>
              <a:gd name="adj1" fmla="val 56547"/>
              <a:gd name="adj2" fmla="val 155565"/>
            </a:avLst>
          </a:prstGeom>
          <a:solidFill>
            <a:schemeClr val="bg1">
              <a:lumMod val="85000"/>
              <a:alpha val="67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tx1"/>
                </a:solidFill>
                <a:latin typeface="Times New Roman" panose="02020603050405020304" pitchFamily="18" charset="0"/>
                <a:cs typeface="Times New Roman" panose="02020603050405020304" pitchFamily="18" charset="0"/>
              </a:rPr>
              <a:t>Am skilled in UI design</a:t>
            </a:r>
          </a:p>
        </p:txBody>
      </p:sp>
      <p:sp>
        <p:nvSpPr>
          <p:cNvPr id="14" name="Rectangle 13"/>
          <p:cNvSpPr/>
          <p:nvPr/>
        </p:nvSpPr>
        <p:spPr>
          <a:xfrm>
            <a:off x="190167" y="1222872"/>
            <a:ext cx="2090326" cy="601424"/>
          </a:xfrm>
          <a:prstGeom prst="rect">
            <a:avLst/>
          </a:prstGeom>
          <a:solidFill>
            <a:srgbClr val="9E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latin typeface="Times New Roman" panose="02020603050405020304" pitchFamily="18" charset="0"/>
                <a:cs typeface="Times New Roman" panose="02020603050405020304" pitchFamily="18" charset="0"/>
              </a:rPr>
              <a:t>Aah</a:t>
            </a:r>
            <a:r>
              <a:rPr lang="en-US" sz="1700" dirty="0">
                <a:latin typeface="Times New Roman" panose="02020603050405020304" pitchFamily="18" charset="0"/>
                <a:cs typeface="Times New Roman" panose="02020603050405020304" pitchFamily="18" charset="0"/>
              </a:rPr>
              <a:t>! I see people’s messages</a:t>
            </a:r>
          </a:p>
        </p:txBody>
      </p:sp>
      <p:sp>
        <p:nvSpPr>
          <p:cNvPr id="8" name="Round Diagonal Corner Rectangle 7"/>
          <p:cNvSpPr/>
          <p:nvPr/>
        </p:nvSpPr>
        <p:spPr>
          <a:xfrm>
            <a:off x="2075803" y="5311292"/>
            <a:ext cx="755532" cy="395445"/>
          </a:xfrm>
          <a:prstGeom prst="round2DiagRect">
            <a:avLst/>
          </a:prstGeom>
          <a:solidFill>
            <a:schemeClr val="bg1">
              <a:alpha val="54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solidFill>
                  <a:schemeClr val="tx1"/>
                </a:solidFill>
              </a:rPr>
              <a:t>Bob</a:t>
            </a:r>
          </a:p>
        </p:txBody>
      </p:sp>
      <p:sp>
        <p:nvSpPr>
          <p:cNvPr id="9" name="Round Diagonal Corner Rectangle 8"/>
          <p:cNvSpPr/>
          <p:nvPr/>
        </p:nvSpPr>
        <p:spPr>
          <a:xfrm>
            <a:off x="4043532" y="4225421"/>
            <a:ext cx="860137" cy="397630"/>
          </a:xfrm>
          <a:prstGeom prst="round2DiagRect">
            <a:avLst/>
          </a:prstGeom>
          <a:solidFill>
            <a:schemeClr val="bg1">
              <a:alpha val="54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solidFill>
                  <a:schemeClr val="tx1"/>
                </a:solidFill>
              </a:rPr>
              <a:t>James</a:t>
            </a:r>
          </a:p>
        </p:txBody>
      </p:sp>
      <p:sp>
        <p:nvSpPr>
          <p:cNvPr id="16" name="Round Diagonal Corner Rectangle 15"/>
          <p:cNvSpPr/>
          <p:nvPr/>
        </p:nvSpPr>
        <p:spPr>
          <a:xfrm>
            <a:off x="5127852" y="3311561"/>
            <a:ext cx="578883" cy="239229"/>
          </a:xfrm>
          <a:prstGeom prst="round2DiagRect">
            <a:avLst/>
          </a:prstGeom>
          <a:solidFill>
            <a:schemeClr val="bg1">
              <a:alpha val="54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125" b="1" dirty="0">
                <a:solidFill>
                  <a:schemeClr val="tx1"/>
                </a:solidFill>
              </a:rPr>
              <a:t>Kevin</a:t>
            </a:r>
            <a:endParaRPr lang="en-US" sz="1400" b="1" dirty="0">
              <a:solidFill>
                <a:schemeClr val="tx1"/>
              </a:solidFill>
            </a:endParaRPr>
          </a:p>
        </p:txBody>
      </p:sp>
      <p:sp>
        <p:nvSpPr>
          <p:cNvPr id="18" name="Round Diagonal Corner Rectangle 17"/>
          <p:cNvSpPr/>
          <p:nvPr/>
        </p:nvSpPr>
        <p:spPr>
          <a:xfrm>
            <a:off x="6550259" y="3311561"/>
            <a:ext cx="632737" cy="239229"/>
          </a:xfrm>
          <a:prstGeom prst="round2DiagRect">
            <a:avLst/>
          </a:prstGeom>
          <a:solidFill>
            <a:schemeClr val="bg1">
              <a:alpha val="54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300" b="1" dirty="0">
                <a:solidFill>
                  <a:schemeClr val="tx1"/>
                </a:solidFill>
              </a:rPr>
              <a:t>Jason</a:t>
            </a:r>
          </a:p>
        </p:txBody>
      </p:sp>
      <p:sp>
        <p:nvSpPr>
          <p:cNvPr id="19" name="Round Diagonal Corner Rectangle 18"/>
          <p:cNvSpPr/>
          <p:nvPr/>
        </p:nvSpPr>
        <p:spPr>
          <a:xfrm>
            <a:off x="7616337" y="3605184"/>
            <a:ext cx="712414" cy="289090"/>
          </a:xfrm>
          <a:prstGeom prst="round2DiagRect">
            <a:avLst/>
          </a:prstGeom>
          <a:solidFill>
            <a:schemeClr val="bg1">
              <a:alpha val="54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500" b="1" dirty="0">
                <a:solidFill>
                  <a:schemeClr val="tx1"/>
                </a:solidFill>
              </a:rPr>
              <a:t>Paul</a:t>
            </a:r>
          </a:p>
        </p:txBody>
      </p:sp>
      <p:sp>
        <p:nvSpPr>
          <p:cNvPr id="20" name="Round Diagonal Corner Rectangle 19"/>
          <p:cNvSpPr/>
          <p:nvPr/>
        </p:nvSpPr>
        <p:spPr>
          <a:xfrm>
            <a:off x="2935390" y="4049300"/>
            <a:ext cx="766276" cy="374936"/>
          </a:xfrm>
          <a:prstGeom prst="round2DiagRect">
            <a:avLst/>
          </a:prstGeom>
          <a:solidFill>
            <a:schemeClr val="bg1">
              <a:alpha val="54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b="1" dirty="0">
                <a:solidFill>
                  <a:schemeClr val="tx1"/>
                </a:solidFill>
              </a:rPr>
              <a:t>David</a:t>
            </a:r>
          </a:p>
        </p:txBody>
      </p:sp>
      <p:sp>
        <p:nvSpPr>
          <p:cNvPr id="22" name="Round Diagonal Corner Rectangle 21"/>
          <p:cNvSpPr/>
          <p:nvPr/>
        </p:nvSpPr>
        <p:spPr>
          <a:xfrm>
            <a:off x="8131588" y="5706737"/>
            <a:ext cx="680995" cy="419616"/>
          </a:xfrm>
          <a:prstGeom prst="round2DiagRect">
            <a:avLst/>
          </a:prstGeom>
          <a:solidFill>
            <a:schemeClr val="bg1">
              <a:alpha val="54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solidFill>
                  <a:schemeClr val="tx1"/>
                </a:solidFill>
              </a:rPr>
              <a:t>John</a:t>
            </a:r>
          </a:p>
        </p:txBody>
      </p:sp>
      <p:sp>
        <p:nvSpPr>
          <p:cNvPr id="2" name="Slide Number Placeholder 1">
            <a:extLst>
              <a:ext uri="{FF2B5EF4-FFF2-40B4-BE49-F238E27FC236}">
                <a16:creationId xmlns:a16="http://schemas.microsoft.com/office/drawing/2014/main" id="{9D4958E5-A895-CE4A-81E7-9C21516FFE86}"/>
              </a:ext>
            </a:extLst>
          </p:cNvPr>
          <p:cNvSpPr>
            <a:spLocks noGrp="1"/>
          </p:cNvSpPr>
          <p:nvPr>
            <p:ph type="sldNum" sz="quarter" idx="12"/>
          </p:nvPr>
        </p:nvSpPr>
        <p:spPr/>
        <p:txBody>
          <a:bodyPr/>
          <a:lstStyle/>
          <a:p>
            <a:fld id="{6F3C6440-655F-D840-9617-63A067E3E9BB}" type="slidenum">
              <a:rPr lang="en-US" smtClean="0"/>
              <a:t>38</a:t>
            </a:fld>
            <a:endParaRPr lang="en-US"/>
          </a:p>
        </p:txBody>
      </p:sp>
    </p:spTree>
    <p:custDataLst>
      <p:tags r:id="rId1"/>
    </p:custDataLst>
    <p:extLst>
      <p:ext uri="{BB962C8B-B14F-4D97-AF65-F5344CB8AC3E}">
        <p14:creationId xmlns:p14="http://schemas.microsoft.com/office/powerpoint/2010/main" val="91110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 fill="hold"/>
                                        <p:tgtEl>
                                          <p:spTgt spid="8"/>
                                        </p:tgtEl>
                                        <p:attrNameLst>
                                          <p:attrName>ppt_w</p:attrName>
                                        </p:attrNameLst>
                                      </p:cBhvr>
                                      <p:tavLst>
                                        <p:tav tm="0">
                                          <p:val>
                                            <p:fltVal val="0"/>
                                          </p:val>
                                        </p:tav>
                                        <p:tav tm="100000">
                                          <p:val>
                                            <p:strVal val="#ppt_w"/>
                                          </p:val>
                                        </p:tav>
                                      </p:tavLst>
                                    </p:anim>
                                    <p:anim calcmode="lin" valueType="num">
                                      <p:cBhvr>
                                        <p:cTn id="8" dur="200" fill="hold"/>
                                        <p:tgtEl>
                                          <p:spTgt spid="8"/>
                                        </p:tgtEl>
                                        <p:attrNameLst>
                                          <p:attrName>ppt_h</p:attrName>
                                        </p:attrNameLst>
                                      </p:cBhvr>
                                      <p:tavLst>
                                        <p:tav tm="0">
                                          <p:val>
                                            <p:fltVal val="0"/>
                                          </p:val>
                                        </p:tav>
                                        <p:tav tm="100000">
                                          <p:val>
                                            <p:strVal val="#ppt_h"/>
                                          </p:val>
                                        </p:tav>
                                      </p:tavLst>
                                    </p:anim>
                                    <p:animEffect transition="in" filter="fade">
                                      <p:cBhvr>
                                        <p:cTn id="9" dur="2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00" fill="hold"/>
                                        <p:tgtEl>
                                          <p:spTgt spid="9"/>
                                        </p:tgtEl>
                                        <p:attrNameLst>
                                          <p:attrName>ppt_w</p:attrName>
                                        </p:attrNameLst>
                                      </p:cBhvr>
                                      <p:tavLst>
                                        <p:tav tm="0">
                                          <p:val>
                                            <p:fltVal val="0"/>
                                          </p:val>
                                        </p:tav>
                                        <p:tav tm="100000">
                                          <p:val>
                                            <p:strVal val="#ppt_w"/>
                                          </p:val>
                                        </p:tav>
                                      </p:tavLst>
                                    </p:anim>
                                    <p:anim calcmode="lin" valueType="num">
                                      <p:cBhvr>
                                        <p:cTn id="13" dur="200" fill="hold"/>
                                        <p:tgtEl>
                                          <p:spTgt spid="9"/>
                                        </p:tgtEl>
                                        <p:attrNameLst>
                                          <p:attrName>ppt_h</p:attrName>
                                        </p:attrNameLst>
                                      </p:cBhvr>
                                      <p:tavLst>
                                        <p:tav tm="0">
                                          <p:val>
                                            <p:fltVal val="0"/>
                                          </p:val>
                                        </p:tav>
                                        <p:tav tm="100000">
                                          <p:val>
                                            <p:strVal val="#ppt_h"/>
                                          </p:val>
                                        </p:tav>
                                      </p:tavLst>
                                    </p:anim>
                                    <p:animEffect transition="in" filter="fade">
                                      <p:cBhvr>
                                        <p:cTn id="14" dur="2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200" fill="hold"/>
                                        <p:tgtEl>
                                          <p:spTgt spid="16"/>
                                        </p:tgtEl>
                                        <p:attrNameLst>
                                          <p:attrName>ppt_w</p:attrName>
                                        </p:attrNameLst>
                                      </p:cBhvr>
                                      <p:tavLst>
                                        <p:tav tm="0">
                                          <p:val>
                                            <p:fltVal val="0"/>
                                          </p:val>
                                        </p:tav>
                                        <p:tav tm="100000">
                                          <p:val>
                                            <p:strVal val="#ppt_w"/>
                                          </p:val>
                                        </p:tav>
                                      </p:tavLst>
                                    </p:anim>
                                    <p:anim calcmode="lin" valueType="num">
                                      <p:cBhvr>
                                        <p:cTn id="18" dur="200" fill="hold"/>
                                        <p:tgtEl>
                                          <p:spTgt spid="16"/>
                                        </p:tgtEl>
                                        <p:attrNameLst>
                                          <p:attrName>ppt_h</p:attrName>
                                        </p:attrNameLst>
                                      </p:cBhvr>
                                      <p:tavLst>
                                        <p:tav tm="0">
                                          <p:val>
                                            <p:fltVal val="0"/>
                                          </p:val>
                                        </p:tav>
                                        <p:tav tm="100000">
                                          <p:val>
                                            <p:strVal val="#ppt_h"/>
                                          </p:val>
                                        </p:tav>
                                      </p:tavLst>
                                    </p:anim>
                                    <p:animEffect transition="in" filter="fade">
                                      <p:cBhvr>
                                        <p:cTn id="19" dur="2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200" fill="hold"/>
                                        <p:tgtEl>
                                          <p:spTgt spid="18"/>
                                        </p:tgtEl>
                                        <p:attrNameLst>
                                          <p:attrName>ppt_w</p:attrName>
                                        </p:attrNameLst>
                                      </p:cBhvr>
                                      <p:tavLst>
                                        <p:tav tm="0">
                                          <p:val>
                                            <p:fltVal val="0"/>
                                          </p:val>
                                        </p:tav>
                                        <p:tav tm="100000">
                                          <p:val>
                                            <p:strVal val="#ppt_w"/>
                                          </p:val>
                                        </p:tav>
                                      </p:tavLst>
                                    </p:anim>
                                    <p:anim calcmode="lin" valueType="num">
                                      <p:cBhvr>
                                        <p:cTn id="23" dur="200" fill="hold"/>
                                        <p:tgtEl>
                                          <p:spTgt spid="18"/>
                                        </p:tgtEl>
                                        <p:attrNameLst>
                                          <p:attrName>ppt_h</p:attrName>
                                        </p:attrNameLst>
                                      </p:cBhvr>
                                      <p:tavLst>
                                        <p:tav tm="0">
                                          <p:val>
                                            <p:fltVal val="0"/>
                                          </p:val>
                                        </p:tav>
                                        <p:tav tm="100000">
                                          <p:val>
                                            <p:strVal val="#ppt_h"/>
                                          </p:val>
                                        </p:tav>
                                      </p:tavLst>
                                    </p:anim>
                                    <p:animEffect transition="in" filter="fade">
                                      <p:cBhvr>
                                        <p:cTn id="24" dur="2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200" fill="hold"/>
                                        <p:tgtEl>
                                          <p:spTgt spid="19"/>
                                        </p:tgtEl>
                                        <p:attrNameLst>
                                          <p:attrName>ppt_w</p:attrName>
                                        </p:attrNameLst>
                                      </p:cBhvr>
                                      <p:tavLst>
                                        <p:tav tm="0">
                                          <p:val>
                                            <p:fltVal val="0"/>
                                          </p:val>
                                        </p:tav>
                                        <p:tav tm="100000">
                                          <p:val>
                                            <p:strVal val="#ppt_w"/>
                                          </p:val>
                                        </p:tav>
                                      </p:tavLst>
                                    </p:anim>
                                    <p:anim calcmode="lin" valueType="num">
                                      <p:cBhvr>
                                        <p:cTn id="28" dur="200" fill="hold"/>
                                        <p:tgtEl>
                                          <p:spTgt spid="19"/>
                                        </p:tgtEl>
                                        <p:attrNameLst>
                                          <p:attrName>ppt_h</p:attrName>
                                        </p:attrNameLst>
                                      </p:cBhvr>
                                      <p:tavLst>
                                        <p:tav tm="0">
                                          <p:val>
                                            <p:fltVal val="0"/>
                                          </p:val>
                                        </p:tav>
                                        <p:tav tm="100000">
                                          <p:val>
                                            <p:strVal val="#ppt_h"/>
                                          </p:val>
                                        </p:tav>
                                      </p:tavLst>
                                    </p:anim>
                                    <p:animEffect transition="in" filter="fade">
                                      <p:cBhvr>
                                        <p:cTn id="29" dur="200"/>
                                        <p:tgtEl>
                                          <p:spTgt spid="1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200" fill="hold"/>
                                        <p:tgtEl>
                                          <p:spTgt spid="20"/>
                                        </p:tgtEl>
                                        <p:attrNameLst>
                                          <p:attrName>ppt_w</p:attrName>
                                        </p:attrNameLst>
                                      </p:cBhvr>
                                      <p:tavLst>
                                        <p:tav tm="0">
                                          <p:val>
                                            <p:fltVal val="0"/>
                                          </p:val>
                                        </p:tav>
                                        <p:tav tm="100000">
                                          <p:val>
                                            <p:strVal val="#ppt_w"/>
                                          </p:val>
                                        </p:tav>
                                      </p:tavLst>
                                    </p:anim>
                                    <p:anim calcmode="lin" valueType="num">
                                      <p:cBhvr>
                                        <p:cTn id="33" dur="200" fill="hold"/>
                                        <p:tgtEl>
                                          <p:spTgt spid="20"/>
                                        </p:tgtEl>
                                        <p:attrNameLst>
                                          <p:attrName>ppt_h</p:attrName>
                                        </p:attrNameLst>
                                      </p:cBhvr>
                                      <p:tavLst>
                                        <p:tav tm="0">
                                          <p:val>
                                            <p:fltVal val="0"/>
                                          </p:val>
                                        </p:tav>
                                        <p:tav tm="100000">
                                          <p:val>
                                            <p:strVal val="#ppt_h"/>
                                          </p:val>
                                        </p:tav>
                                      </p:tavLst>
                                    </p:anim>
                                    <p:animEffect transition="in" filter="fade">
                                      <p:cBhvr>
                                        <p:cTn id="34" dur="200"/>
                                        <p:tgtEl>
                                          <p:spTgt spid="2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200" fill="hold"/>
                                        <p:tgtEl>
                                          <p:spTgt spid="22"/>
                                        </p:tgtEl>
                                        <p:attrNameLst>
                                          <p:attrName>ppt_w</p:attrName>
                                        </p:attrNameLst>
                                      </p:cBhvr>
                                      <p:tavLst>
                                        <p:tav tm="0">
                                          <p:val>
                                            <p:fltVal val="0"/>
                                          </p:val>
                                        </p:tav>
                                        <p:tav tm="100000">
                                          <p:val>
                                            <p:strVal val="#ppt_w"/>
                                          </p:val>
                                        </p:tav>
                                      </p:tavLst>
                                    </p:anim>
                                    <p:anim calcmode="lin" valueType="num">
                                      <p:cBhvr>
                                        <p:cTn id="38" dur="200" fill="hold"/>
                                        <p:tgtEl>
                                          <p:spTgt spid="22"/>
                                        </p:tgtEl>
                                        <p:attrNameLst>
                                          <p:attrName>ppt_h</p:attrName>
                                        </p:attrNameLst>
                                      </p:cBhvr>
                                      <p:tavLst>
                                        <p:tav tm="0">
                                          <p:val>
                                            <p:fltVal val="0"/>
                                          </p:val>
                                        </p:tav>
                                        <p:tav tm="100000">
                                          <p:val>
                                            <p:strVal val="#ppt_h"/>
                                          </p:val>
                                        </p:tav>
                                      </p:tavLst>
                                    </p:anim>
                                    <p:animEffect transition="in" filter="fade">
                                      <p:cBhvr>
                                        <p:cTn id="39" dur="2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6"/>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8"/>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19"/>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0"/>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2"/>
                                        </p:tgtEl>
                                        <p:attrNameLst>
                                          <p:attrName>style.visibility</p:attrName>
                                        </p:attrNameLst>
                                      </p:cBhvr>
                                      <p:to>
                                        <p:strVal val="hidden"/>
                                      </p:to>
                                    </p:set>
                                  </p:childTnLst>
                                </p:cTn>
                              </p:par>
                              <p:par>
                                <p:cTn id="56" presetID="22" presetClass="entr" presetSubtype="4"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down)">
                                      <p:cBhvr>
                                        <p:cTn id="58" dur="200"/>
                                        <p:tgtEl>
                                          <p:spTgt spid="12"/>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200"/>
                                        <p:tgtEl>
                                          <p:spTgt spid="13"/>
                                        </p:tgtEl>
                                      </p:cBhvr>
                                    </p:animEffect>
                                  </p:childTnLst>
                                </p:cTn>
                              </p:par>
                            </p:childTnLst>
                          </p:cTn>
                        </p:par>
                        <p:par>
                          <p:cTn id="62" fill="hold">
                            <p:stCondLst>
                              <p:cond delay="200"/>
                            </p:stCondLst>
                            <p:childTnLst>
                              <p:par>
                                <p:cTn id="63" presetID="1"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8" grpId="0" animBg="1"/>
      <p:bldP spid="8" grpId="1" animBg="1"/>
      <p:bldP spid="9" grpId="0" animBg="1"/>
      <p:bldP spid="9" grpId="1" animBg="1"/>
      <p:bldP spid="16" grpId="0" animBg="1"/>
      <p:bldP spid="16" grpId="1" animBg="1"/>
      <p:bldP spid="18" grpId="0" animBg="1"/>
      <p:bldP spid="18" grpId="1" animBg="1"/>
      <p:bldP spid="19" grpId="0" animBg="1"/>
      <p:bldP spid="19" grpId="1" animBg="1"/>
      <p:bldP spid="20" grpId="0" animBg="1"/>
      <p:bldP spid="20" grpId="1" animBg="1"/>
      <p:bldP spid="22" grpId="0" animBg="1"/>
      <p:bldP spid="22"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0532" b="26914"/>
          <a:stretch/>
        </p:blipFill>
        <p:spPr>
          <a:xfrm>
            <a:off x="292683" y="1200637"/>
            <a:ext cx="8513279" cy="2929029"/>
          </a:xfrm>
          <a:prstGeom prst="rect">
            <a:avLst/>
          </a:prstGeom>
          <a:effectLst>
            <a:softEdge rad="127000"/>
          </a:effectLst>
        </p:spPr>
      </p:pic>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8094" y="2591264"/>
            <a:ext cx="471501" cy="553167"/>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2922" y="3433880"/>
            <a:ext cx="5957689" cy="3313966"/>
          </a:xfrm>
          <a:prstGeom prst="rect">
            <a:avLst/>
          </a:prstGeom>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l="18039" t="3775" r="7548" b="20505"/>
          <a:stretch/>
        </p:blipFill>
        <p:spPr>
          <a:xfrm>
            <a:off x="3903845" y="4017122"/>
            <a:ext cx="3991342" cy="2233875"/>
          </a:xfrm>
          <a:prstGeom prst="rect">
            <a:avLst/>
          </a:prstGeom>
          <a:ln w="28575" cap="sq">
            <a:solidFill>
              <a:srgbClr val="000000"/>
            </a:solidFill>
            <a:miter lim="800000"/>
          </a:ln>
          <a:effectLst/>
        </p:spPr>
      </p:pic>
      <p:pic>
        <p:nvPicPr>
          <p:cNvPr id="14" name="Picture 13"/>
          <p:cNvPicPr>
            <a:picLocks noChangeAspect="1"/>
          </p:cNvPicPr>
          <p:nvPr/>
        </p:nvPicPr>
        <p:blipFill rotWithShape="1">
          <a:blip r:embed="rId8"/>
          <a:srcRect l="14699" t="14753" r="1715"/>
          <a:stretch/>
        </p:blipFill>
        <p:spPr>
          <a:xfrm>
            <a:off x="5032638" y="4965839"/>
            <a:ext cx="1010976" cy="1191753"/>
          </a:xfrm>
          <a:prstGeom prst="rect">
            <a:avLst/>
          </a:prstGeom>
        </p:spPr>
      </p:pic>
      <p:cxnSp>
        <p:nvCxnSpPr>
          <p:cNvPr id="24" name="Straight Connector 23"/>
          <p:cNvCxnSpPr/>
          <p:nvPr/>
        </p:nvCxnSpPr>
        <p:spPr>
          <a:xfrm>
            <a:off x="4772921" y="1961005"/>
            <a:ext cx="668917" cy="3004834"/>
          </a:xfrm>
          <a:prstGeom prst="line">
            <a:avLst/>
          </a:prstGeom>
          <a:ln w="85725">
            <a:solidFill>
              <a:schemeClr val="tx1">
                <a:alpha val="66000"/>
              </a:schemeClr>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Cloud Callout 43"/>
          <p:cNvSpPr/>
          <p:nvPr/>
        </p:nvSpPr>
        <p:spPr>
          <a:xfrm>
            <a:off x="3299567" y="1151887"/>
            <a:ext cx="2142271" cy="997440"/>
          </a:xfrm>
          <a:prstGeom prst="cloudCallout">
            <a:avLst>
              <a:gd name="adj1" fmla="val -21088"/>
              <a:gd name="adj2" fmla="val 110637"/>
            </a:avLst>
          </a:prstGeom>
          <a:solidFill>
            <a:schemeClr val="tx1">
              <a:alpha val="66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atin typeface="Times New Roman" panose="02020603050405020304" pitchFamily="18" charset="0"/>
                <a:cs typeface="Times New Roman" panose="02020603050405020304" pitchFamily="18" charset="0"/>
              </a:rPr>
              <a:t>Please do not record me.</a:t>
            </a:r>
          </a:p>
        </p:txBody>
      </p:sp>
      <p:sp>
        <p:nvSpPr>
          <p:cNvPr id="32" name="Donut 31"/>
          <p:cNvSpPr/>
          <p:nvPr/>
        </p:nvSpPr>
        <p:spPr>
          <a:xfrm>
            <a:off x="7320565" y="4902506"/>
            <a:ext cx="429768" cy="429768"/>
          </a:xfrm>
          <a:prstGeom prst="donut">
            <a:avLst>
              <a:gd name="adj" fmla="val 126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3" name="Rounded Rectangle 32"/>
          <p:cNvSpPr/>
          <p:nvPr/>
        </p:nvSpPr>
        <p:spPr>
          <a:xfrm>
            <a:off x="7437935" y="5020325"/>
            <a:ext cx="192024" cy="19507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Donut 33"/>
          <p:cNvSpPr/>
          <p:nvPr/>
        </p:nvSpPr>
        <p:spPr>
          <a:xfrm>
            <a:off x="7427468" y="5663541"/>
            <a:ext cx="310896" cy="310896"/>
          </a:xfrm>
          <a:prstGeom prst="donut">
            <a:avLst>
              <a:gd name="adj" fmla="val 126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5" name="Oval 34"/>
          <p:cNvSpPr/>
          <p:nvPr/>
        </p:nvSpPr>
        <p:spPr>
          <a:xfrm>
            <a:off x="7503118" y="5739389"/>
            <a:ext cx="167682" cy="1645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ounded Rectangle 35"/>
          <p:cNvSpPr/>
          <p:nvPr/>
        </p:nvSpPr>
        <p:spPr>
          <a:xfrm>
            <a:off x="5450689" y="4129666"/>
            <a:ext cx="922154" cy="224518"/>
          </a:xfrm>
          <a:prstGeom prst="roundRect">
            <a:avLst/>
          </a:prstGeom>
          <a:solidFill>
            <a:schemeClr val="tx1">
              <a:lumMod val="75000"/>
              <a:lumOff val="2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00:00:10</a:t>
            </a:r>
          </a:p>
        </p:txBody>
      </p:sp>
      <p:sp>
        <p:nvSpPr>
          <p:cNvPr id="16" name="Title 1"/>
          <p:cNvSpPr>
            <a:spLocks noGrp="1"/>
          </p:cNvSpPr>
          <p:nvPr>
            <p:ph type="title"/>
          </p:nvPr>
        </p:nvSpPr>
        <p:spPr>
          <a:xfrm>
            <a:off x="318204" y="127311"/>
            <a:ext cx="7002361" cy="509451"/>
          </a:xfrm>
        </p:spPr>
        <p:txBody>
          <a:bodyPr>
            <a:noAutofit/>
          </a:bodyPr>
          <a:lstStyle/>
          <a:p>
            <a:r>
              <a:rPr lang="en-US" sz="3200" dirty="0">
                <a:latin typeface="Arial" panose="020B0604020202020204" pitchFamily="34" charset="0"/>
                <a:cs typeface="Arial" panose="020B0604020202020204" pitchFamily="34" charset="0"/>
              </a:rPr>
              <a:t>2. Privacy Preserving Pictures/Videos</a:t>
            </a:r>
          </a:p>
        </p:txBody>
      </p:sp>
      <p:sp>
        <p:nvSpPr>
          <p:cNvPr id="3" name="Slide Number Placeholder 2">
            <a:extLst>
              <a:ext uri="{FF2B5EF4-FFF2-40B4-BE49-F238E27FC236}">
                <a16:creationId xmlns:a16="http://schemas.microsoft.com/office/drawing/2014/main" id="{D1388EC0-CE14-F548-996E-AEE121534E4F}"/>
              </a:ext>
            </a:extLst>
          </p:cNvPr>
          <p:cNvSpPr>
            <a:spLocks noGrp="1"/>
          </p:cNvSpPr>
          <p:nvPr>
            <p:ph type="sldNum" sz="quarter" idx="12"/>
          </p:nvPr>
        </p:nvSpPr>
        <p:spPr/>
        <p:txBody>
          <a:bodyPr/>
          <a:lstStyle/>
          <a:p>
            <a:fld id="{6F3C6440-655F-D840-9617-63A067E3E9BB}" type="slidenum">
              <a:rPr lang="en-US" smtClean="0"/>
              <a:t>39</a:t>
            </a:fld>
            <a:endParaRPr lang="en-US"/>
          </a:p>
        </p:txBody>
      </p:sp>
    </p:spTree>
    <p:custDataLst>
      <p:tags r:id="rId1"/>
    </p:custDataLst>
    <p:extLst>
      <p:ext uri="{BB962C8B-B14F-4D97-AF65-F5344CB8AC3E}">
        <p14:creationId xmlns:p14="http://schemas.microsoft.com/office/powerpoint/2010/main" val="210421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2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200"/>
                                        <p:tgtEl>
                                          <p:spTgt spid="24"/>
                                        </p:tgtEl>
                                      </p:cBhvr>
                                    </p:animEffect>
                                  </p:childTnLst>
                                </p:cTn>
                              </p:par>
                            </p:childTnLst>
                          </p:cTn>
                        </p:par>
                        <p:par>
                          <p:cTn id="16" fill="hold">
                            <p:stCondLst>
                              <p:cond delay="200"/>
                            </p:stCondLst>
                            <p:childTnLst>
                              <p:par>
                                <p:cTn id="17" presetID="10" presetClass="entr" presetSubtype="0" fill="hold" nodeType="after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27F932-A328-E848-BDB6-9BA6E4529E7F}"/>
              </a:ext>
            </a:extLst>
          </p:cNvPr>
          <p:cNvPicPr>
            <a:picLocks noChangeAspect="1"/>
          </p:cNvPicPr>
          <p:nvPr/>
        </p:nvPicPr>
        <p:blipFill>
          <a:blip r:embed="rId2"/>
          <a:stretch>
            <a:fillRect/>
          </a:stretch>
        </p:blipFill>
        <p:spPr>
          <a:xfrm>
            <a:off x="0" y="0"/>
            <a:ext cx="4572000" cy="3429000"/>
          </a:xfrm>
          <a:prstGeom prst="rect">
            <a:avLst/>
          </a:prstGeom>
        </p:spPr>
      </p:pic>
      <p:pic>
        <p:nvPicPr>
          <p:cNvPr id="3" name="Picture 2">
            <a:extLst>
              <a:ext uri="{FF2B5EF4-FFF2-40B4-BE49-F238E27FC236}">
                <a16:creationId xmlns:a16="http://schemas.microsoft.com/office/drawing/2014/main" id="{3857BDA4-2537-D14F-A960-6454C3D478CF}"/>
              </a:ext>
            </a:extLst>
          </p:cNvPr>
          <p:cNvPicPr>
            <a:picLocks noChangeAspect="1"/>
          </p:cNvPicPr>
          <p:nvPr/>
        </p:nvPicPr>
        <p:blipFill>
          <a:blip r:embed="rId3"/>
          <a:stretch>
            <a:fillRect/>
          </a:stretch>
        </p:blipFill>
        <p:spPr>
          <a:xfrm>
            <a:off x="4572000" y="0"/>
            <a:ext cx="4572000" cy="3429000"/>
          </a:xfrm>
          <a:prstGeom prst="rect">
            <a:avLst/>
          </a:prstGeom>
        </p:spPr>
      </p:pic>
      <p:pic>
        <p:nvPicPr>
          <p:cNvPr id="4" name="Picture 3">
            <a:extLst>
              <a:ext uri="{FF2B5EF4-FFF2-40B4-BE49-F238E27FC236}">
                <a16:creationId xmlns:a16="http://schemas.microsoft.com/office/drawing/2014/main" id="{D6740AB4-341B-C841-9041-D4E1111918C6}"/>
              </a:ext>
            </a:extLst>
          </p:cNvPr>
          <p:cNvPicPr>
            <a:picLocks noChangeAspect="1"/>
          </p:cNvPicPr>
          <p:nvPr/>
        </p:nvPicPr>
        <p:blipFill rotWithShape="1">
          <a:blip r:embed="rId4"/>
          <a:srcRect l="20678" r="19681" b="49164"/>
          <a:stretch/>
        </p:blipFill>
        <p:spPr>
          <a:xfrm>
            <a:off x="0" y="3429000"/>
            <a:ext cx="4572000" cy="3429000"/>
          </a:xfrm>
          <a:prstGeom prst="rect">
            <a:avLst/>
          </a:prstGeom>
        </p:spPr>
      </p:pic>
      <p:pic>
        <p:nvPicPr>
          <p:cNvPr id="5" name="Picture 4">
            <a:extLst>
              <a:ext uri="{FF2B5EF4-FFF2-40B4-BE49-F238E27FC236}">
                <a16:creationId xmlns:a16="http://schemas.microsoft.com/office/drawing/2014/main" id="{D5768A21-C430-0F42-A6B1-BC5A13D6269A}"/>
              </a:ext>
            </a:extLst>
          </p:cNvPr>
          <p:cNvPicPr>
            <a:picLocks noChangeAspect="1"/>
          </p:cNvPicPr>
          <p:nvPr/>
        </p:nvPicPr>
        <p:blipFill>
          <a:blip r:embed="rId5"/>
          <a:stretch>
            <a:fillRect/>
          </a:stretch>
        </p:blipFill>
        <p:spPr>
          <a:xfrm>
            <a:off x="4572000" y="3429000"/>
            <a:ext cx="4572000" cy="3429000"/>
          </a:xfrm>
          <a:prstGeom prst="rect">
            <a:avLst/>
          </a:prstGeom>
        </p:spPr>
      </p:pic>
      <p:sp>
        <p:nvSpPr>
          <p:cNvPr id="6" name="Slide Number Placeholder 5">
            <a:extLst>
              <a:ext uri="{FF2B5EF4-FFF2-40B4-BE49-F238E27FC236}">
                <a16:creationId xmlns:a16="http://schemas.microsoft.com/office/drawing/2014/main" id="{B01808C5-5959-3040-893D-25BD3BC56DE3}"/>
              </a:ext>
            </a:extLst>
          </p:cNvPr>
          <p:cNvSpPr>
            <a:spLocks noGrp="1"/>
          </p:cNvSpPr>
          <p:nvPr>
            <p:ph type="sldNum" sz="quarter" idx="12"/>
          </p:nvPr>
        </p:nvSpPr>
        <p:spPr/>
        <p:txBody>
          <a:bodyPr/>
          <a:lstStyle/>
          <a:p>
            <a:fld id="{6F3C6440-655F-D840-9617-63A067E3E9BB}" type="slidenum">
              <a:rPr lang="en-US" smtClean="0"/>
              <a:t>4</a:t>
            </a:fld>
            <a:endParaRPr lang="en-US"/>
          </a:p>
        </p:txBody>
      </p:sp>
    </p:spTree>
    <p:extLst>
      <p:ext uri="{BB962C8B-B14F-4D97-AF65-F5344CB8AC3E}">
        <p14:creationId xmlns:p14="http://schemas.microsoft.com/office/powerpoint/2010/main" val="32224686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oup 140"/>
          <p:cNvGrpSpPr/>
          <p:nvPr/>
        </p:nvGrpSpPr>
        <p:grpSpPr>
          <a:xfrm>
            <a:off x="2924803" y="4066737"/>
            <a:ext cx="1283497" cy="1445478"/>
            <a:chOff x="31427" y="3201735"/>
            <a:chExt cx="1283497" cy="1445478"/>
          </a:xfrm>
        </p:grpSpPr>
        <p:cxnSp>
          <p:nvCxnSpPr>
            <p:cNvPr id="152" name="Straight Connector 151"/>
            <p:cNvCxnSpPr/>
            <p:nvPr/>
          </p:nvCxnSpPr>
          <p:spPr>
            <a:xfrm flipH="1">
              <a:off x="31772" y="3201735"/>
              <a:ext cx="1" cy="41148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H="1">
              <a:off x="31427" y="3613215"/>
              <a:ext cx="1271016" cy="10202"/>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a:off x="1314636" y="3614273"/>
              <a:ext cx="288" cy="101345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240655" y="4637011"/>
              <a:ext cx="1060704" cy="10202"/>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p:nvGrpSpPr>
        <p:grpSpPr>
          <a:xfrm>
            <a:off x="4203950" y="2869659"/>
            <a:ext cx="1187672" cy="1040262"/>
            <a:chOff x="448503" y="3025777"/>
            <a:chExt cx="1187672" cy="1040262"/>
          </a:xfrm>
        </p:grpSpPr>
        <p:cxnSp>
          <p:nvCxnSpPr>
            <p:cNvPr id="178" name="Straight Connector 177"/>
            <p:cNvCxnSpPr/>
            <p:nvPr/>
          </p:nvCxnSpPr>
          <p:spPr>
            <a:xfrm flipH="1">
              <a:off x="460905" y="3025777"/>
              <a:ext cx="1" cy="66751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a:off x="448503" y="3701702"/>
              <a:ext cx="1179576" cy="1020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a:off x="1635887" y="3709423"/>
              <a:ext cx="288" cy="356616"/>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p:nvGrpSpPr>
        <p:grpSpPr>
          <a:xfrm>
            <a:off x="6705850" y="1907527"/>
            <a:ext cx="1090694" cy="1036031"/>
            <a:chOff x="420478" y="3606206"/>
            <a:chExt cx="1090694" cy="1036031"/>
          </a:xfrm>
        </p:grpSpPr>
        <p:cxnSp>
          <p:nvCxnSpPr>
            <p:cNvPr id="182" name="Straight Connector 181"/>
            <p:cNvCxnSpPr/>
            <p:nvPr/>
          </p:nvCxnSpPr>
          <p:spPr>
            <a:xfrm flipH="1">
              <a:off x="420478" y="3606206"/>
              <a:ext cx="1088136" cy="10202"/>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H="1">
              <a:off x="1510884" y="3628787"/>
              <a:ext cx="288" cy="101345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6" name="Rectangle 5"/>
          <p:cNvSpPr/>
          <p:nvPr/>
        </p:nvSpPr>
        <p:spPr>
          <a:xfrm>
            <a:off x="2354849" y="1411067"/>
            <a:ext cx="1255807" cy="357772"/>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7" name="Rectangle 6"/>
          <p:cNvSpPr/>
          <p:nvPr/>
        </p:nvSpPr>
        <p:spPr>
          <a:xfrm>
            <a:off x="3916957" y="1411067"/>
            <a:ext cx="1772178" cy="357772"/>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8" name="Rectangle 7"/>
          <p:cNvSpPr/>
          <p:nvPr/>
        </p:nvSpPr>
        <p:spPr>
          <a:xfrm>
            <a:off x="5963583" y="1411067"/>
            <a:ext cx="1479952" cy="346670"/>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9" name="Rectangle 8"/>
          <p:cNvSpPr/>
          <p:nvPr/>
        </p:nvSpPr>
        <p:spPr>
          <a:xfrm>
            <a:off x="7436831" y="1409642"/>
            <a:ext cx="214551" cy="194571"/>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0" name="Rectangle 9"/>
          <p:cNvSpPr/>
          <p:nvPr/>
        </p:nvSpPr>
        <p:spPr>
          <a:xfrm>
            <a:off x="7945796" y="1419885"/>
            <a:ext cx="419470" cy="337852"/>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1" name="Rectangle 10"/>
          <p:cNvSpPr/>
          <p:nvPr/>
        </p:nvSpPr>
        <p:spPr>
          <a:xfrm>
            <a:off x="7831889" y="1420352"/>
            <a:ext cx="177159" cy="171335"/>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2" name="Rectangle 11"/>
          <p:cNvSpPr/>
          <p:nvPr/>
        </p:nvSpPr>
        <p:spPr>
          <a:xfrm>
            <a:off x="4372932" y="2050885"/>
            <a:ext cx="893426" cy="1297573"/>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3" name="Rectangle 12"/>
          <p:cNvSpPr/>
          <p:nvPr/>
        </p:nvSpPr>
        <p:spPr>
          <a:xfrm>
            <a:off x="5553659" y="2050885"/>
            <a:ext cx="1302522" cy="1297573"/>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4" name="Rectangle 13"/>
          <p:cNvSpPr/>
          <p:nvPr/>
        </p:nvSpPr>
        <p:spPr>
          <a:xfrm>
            <a:off x="7073865" y="2050885"/>
            <a:ext cx="552507" cy="1297573"/>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5" name="Rectangle 14"/>
          <p:cNvSpPr/>
          <p:nvPr/>
        </p:nvSpPr>
        <p:spPr>
          <a:xfrm>
            <a:off x="7945797" y="2055405"/>
            <a:ext cx="419469" cy="3499956"/>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6" name="Rectangle 15"/>
          <p:cNvSpPr/>
          <p:nvPr/>
        </p:nvSpPr>
        <p:spPr>
          <a:xfrm>
            <a:off x="7073865" y="3703514"/>
            <a:ext cx="552507" cy="1587778"/>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7" name="Rectangle 16"/>
          <p:cNvSpPr/>
          <p:nvPr/>
        </p:nvSpPr>
        <p:spPr>
          <a:xfrm>
            <a:off x="5539722" y="3703515"/>
            <a:ext cx="582541" cy="576210"/>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8" name="Rectangle 17"/>
          <p:cNvSpPr/>
          <p:nvPr/>
        </p:nvSpPr>
        <p:spPr>
          <a:xfrm>
            <a:off x="5539722" y="4502877"/>
            <a:ext cx="582541" cy="783885"/>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20" name="Rectangle 19"/>
          <p:cNvSpPr/>
          <p:nvPr/>
        </p:nvSpPr>
        <p:spPr>
          <a:xfrm>
            <a:off x="6324837" y="3703514"/>
            <a:ext cx="536480" cy="1587777"/>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21" name="Rectangle 20"/>
          <p:cNvSpPr/>
          <p:nvPr/>
        </p:nvSpPr>
        <p:spPr>
          <a:xfrm>
            <a:off x="4372932" y="3703514"/>
            <a:ext cx="879744" cy="863997"/>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22" name="Rectangle 21"/>
          <p:cNvSpPr/>
          <p:nvPr/>
        </p:nvSpPr>
        <p:spPr>
          <a:xfrm>
            <a:off x="4372932" y="4851312"/>
            <a:ext cx="860228" cy="435450"/>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23" name="Rectangle 22"/>
          <p:cNvSpPr/>
          <p:nvPr/>
        </p:nvSpPr>
        <p:spPr>
          <a:xfrm>
            <a:off x="3159298" y="2077754"/>
            <a:ext cx="879744" cy="1270704"/>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25" name="Rectangle 24"/>
          <p:cNvSpPr/>
          <p:nvPr/>
        </p:nvSpPr>
        <p:spPr>
          <a:xfrm>
            <a:off x="2650880" y="3055013"/>
            <a:ext cx="839448" cy="293445"/>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26" name="Rectangle 25"/>
          <p:cNvSpPr/>
          <p:nvPr/>
        </p:nvSpPr>
        <p:spPr>
          <a:xfrm>
            <a:off x="2354849" y="2078524"/>
            <a:ext cx="394659" cy="1263162"/>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27" name="Rectangle 26"/>
          <p:cNvSpPr/>
          <p:nvPr/>
        </p:nvSpPr>
        <p:spPr>
          <a:xfrm>
            <a:off x="3101630" y="3606206"/>
            <a:ext cx="937412" cy="718741"/>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28" name="Rectangle 27"/>
          <p:cNvSpPr/>
          <p:nvPr/>
        </p:nvSpPr>
        <p:spPr>
          <a:xfrm>
            <a:off x="2380070" y="4665808"/>
            <a:ext cx="1656507" cy="620954"/>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29" name="Rectangle 28"/>
          <p:cNvSpPr/>
          <p:nvPr/>
        </p:nvSpPr>
        <p:spPr>
          <a:xfrm>
            <a:off x="2354849" y="3606207"/>
            <a:ext cx="427356" cy="1680556"/>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30" name="Oval 29"/>
          <p:cNvSpPr/>
          <p:nvPr/>
        </p:nvSpPr>
        <p:spPr>
          <a:xfrm>
            <a:off x="4039012" y="2734973"/>
            <a:ext cx="320040" cy="32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396" y="1604025"/>
            <a:ext cx="622132" cy="622132"/>
          </a:xfrm>
          <a:prstGeom prst="rect">
            <a:avLst/>
          </a:prstGeom>
        </p:spPr>
      </p:pic>
      <p:sp>
        <p:nvSpPr>
          <p:cNvPr id="37" name="Rectangle 36"/>
          <p:cNvSpPr/>
          <p:nvPr/>
        </p:nvSpPr>
        <p:spPr>
          <a:xfrm>
            <a:off x="2354849" y="6009571"/>
            <a:ext cx="6010417" cy="309664"/>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38" name="Rounded Rectangle 37"/>
          <p:cNvSpPr/>
          <p:nvPr/>
        </p:nvSpPr>
        <p:spPr>
          <a:xfrm>
            <a:off x="3227528" y="5632480"/>
            <a:ext cx="4270951" cy="664877"/>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629235" y="2810811"/>
            <a:ext cx="320040" cy="3200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a:t>
            </a:r>
          </a:p>
        </p:txBody>
      </p:sp>
      <p:sp>
        <p:nvSpPr>
          <p:cNvPr id="42" name="Oval 41"/>
          <p:cNvSpPr/>
          <p:nvPr/>
        </p:nvSpPr>
        <p:spPr>
          <a:xfrm>
            <a:off x="2773494" y="3927938"/>
            <a:ext cx="320040" cy="3200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a:t>
            </a:r>
          </a:p>
        </p:txBody>
      </p:sp>
      <p:pic>
        <p:nvPicPr>
          <p:cNvPr id="19" name="Picture 18"/>
          <p:cNvPicPr>
            <a:picLocks noChangeAspect="1"/>
          </p:cNvPicPr>
          <p:nvPr/>
        </p:nvPicPr>
        <p:blipFill>
          <a:blip r:embed="rId5"/>
          <a:stretch>
            <a:fillRect/>
          </a:stretch>
        </p:blipFill>
        <p:spPr>
          <a:xfrm>
            <a:off x="340589" y="1196967"/>
            <a:ext cx="1649516" cy="394720"/>
          </a:xfrm>
          <a:prstGeom prst="rect">
            <a:avLst/>
          </a:prstGeom>
        </p:spPr>
      </p:pic>
      <p:sp>
        <p:nvSpPr>
          <p:cNvPr id="203" name="Title 1"/>
          <p:cNvSpPr>
            <a:spLocks noGrp="1"/>
          </p:cNvSpPr>
          <p:nvPr>
            <p:ph type="title"/>
          </p:nvPr>
        </p:nvSpPr>
        <p:spPr>
          <a:xfrm>
            <a:off x="318204" y="127311"/>
            <a:ext cx="10692696" cy="509451"/>
          </a:xfrm>
        </p:spPr>
        <p:txBody>
          <a:bodyPr>
            <a:noAutofit/>
          </a:bodyPr>
          <a:lstStyle/>
          <a:p>
            <a:r>
              <a:rPr lang="en-US" sz="3200" dirty="0">
                <a:latin typeface="Arial" panose="020B0604020202020204" pitchFamily="34" charset="0"/>
                <a:cs typeface="Arial" panose="020B0604020202020204" pitchFamily="34" charset="0"/>
              </a:rPr>
              <a:t>3. Communicating to Shoppers</a:t>
            </a:r>
          </a:p>
        </p:txBody>
      </p:sp>
      <p:grpSp>
        <p:nvGrpSpPr>
          <p:cNvPr id="31" name="Group 30"/>
          <p:cNvGrpSpPr/>
          <p:nvPr/>
        </p:nvGrpSpPr>
        <p:grpSpPr>
          <a:xfrm>
            <a:off x="340589" y="2337984"/>
            <a:ext cx="1311716" cy="855436"/>
            <a:chOff x="340589" y="2337984"/>
            <a:chExt cx="1311716" cy="855436"/>
          </a:xfrm>
        </p:grpSpPr>
        <p:sp>
          <p:nvSpPr>
            <p:cNvPr id="5" name="Rectangle 4"/>
            <p:cNvSpPr/>
            <p:nvPr/>
          </p:nvSpPr>
          <p:spPr>
            <a:xfrm>
              <a:off x="340589" y="2344418"/>
              <a:ext cx="1311716" cy="849002"/>
            </a:xfrm>
            <a:prstGeom prst="rect">
              <a:avLst/>
            </a:prstGeom>
            <a:solidFill>
              <a:schemeClr val="accent4">
                <a:lumMod val="20000"/>
                <a:lumOff val="8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353003" y="2337984"/>
              <a:ext cx="526619"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To:</a:t>
              </a:r>
            </a:p>
          </p:txBody>
        </p:sp>
        <p:grpSp>
          <p:nvGrpSpPr>
            <p:cNvPr id="71" name="Group 70"/>
            <p:cNvGrpSpPr/>
            <p:nvPr/>
          </p:nvGrpSpPr>
          <p:grpSpPr>
            <a:xfrm>
              <a:off x="888629" y="2437439"/>
              <a:ext cx="629711" cy="662648"/>
              <a:chOff x="448503" y="3025777"/>
              <a:chExt cx="1187672" cy="1040262"/>
            </a:xfrm>
          </p:grpSpPr>
          <p:cxnSp>
            <p:nvCxnSpPr>
              <p:cNvPr id="75" name="Straight Connector 74"/>
              <p:cNvCxnSpPr/>
              <p:nvPr/>
            </p:nvCxnSpPr>
            <p:spPr>
              <a:xfrm flipH="1">
                <a:off x="460905" y="3025777"/>
                <a:ext cx="1" cy="66751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448503" y="3701702"/>
                <a:ext cx="1179576" cy="1020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1635887" y="3709423"/>
                <a:ext cx="288" cy="356616"/>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89" name="Group 88"/>
          <p:cNvGrpSpPr/>
          <p:nvPr/>
        </p:nvGrpSpPr>
        <p:grpSpPr>
          <a:xfrm>
            <a:off x="347529" y="2329896"/>
            <a:ext cx="1311716" cy="855436"/>
            <a:chOff x="340589" y="2337984"/>
            <a:chExt cx="1311716" cy="855436"/>
          </a:xfrm>
        </p:grpSpPr>
        <p:sp>
          <p:nvSpPr>
            <p:cNvPr id="90" name="Rectangle 89"/>
            <p:cNvSpPr/>
            <p:nvPr/>
          </p:nvSpPr>
          <p:spPr>
            <a:xfrm>
              <a:off x="340589" y="2344418"/>
              <a:ext cx="1311716" cy="849002"/>
            </a:xfrm>
            <a:prstGeom prst="rect">
              <a:avLst/>
            </a:prstGeom>
            <a:solidFill>
              <a:schemeClr val="accent4">
                <a:lumMod val="20000"/>
                <a:lumOff val="8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353003" y="2337984"/>
              <a:ext cx="526619"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To:</a:t>
              </a:r>
            </a:p>
          </p:txBody>
        </p:sp>
        <p:grpSp>
          <p:nvGrpSpPr>
            <p:cNvPr id="92" name="Group 91"/>
            <p:cNvGrpSpPr/>
            <p:nvPr/>
          </p:nvGrpSpPr>
          <p:grpSpPr>
            <a:xfrm>
              <a:off x="888629" y="2437439"/>
              <a:ext cx="629711" cy="662648"/>
              <a:chOff x="448503" y="3025777"/>
              <a:chExt cx="1187672" cy="1040262"/>
            </a:xfrm>
          </p:grpSpPr>
          <p:cxnSp>
            <p:nvCxnSpPr>
              <p:cNvPr id="93" name="Straight Connector 92"/>
              <p:cNvCxnSpPr/>
              <p:nvPr/>
            </p:nvCxnSpPr>
            <p:spPr>
              <a:xfrm flipH="1">
                <a:off x="460905" y="3025777"/>
                <a:ext cx="1" cy="66751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448503" y="3701702"/>
                <a:ext cx="1179576" cy="1020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1635887" y="3709423"/>
                <a:ext cx="288" cy="356616"/>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96" name="Group 95"/>
          <p:cNvGrpSpPr/>
          <p:nvPr/>
        </p:nvGrpSpPr>
        <p:grpSpPr>
          <a:xfrm>
            <a:off x="340589" y="2333113"/>
            <a:ext cx="1311716" cy="855436"/>
            <a:chOff x="340589" y="2337984"/>
            <a:chExt cx="1311716" cy="855436"/>
          </a:xfrm>
        </p:grpSpPr>
        <p:sp>
          <p:nvSpPr>
            <p:cNvPr id="97" name="Rectangle 96"/>
            <p:cNvSpPr/>
            <p:nvPr/>
          </p:nvSpPr>
          <p:spPr>
            <a:xfrm>
              <a:off x="340589" y="2344418"/>
              <a:ext cx="1311716" cy="849002"/>
            </a:xfrm>
            <a:prstGeom prst="rect">
              <a:avLst/>
            </a:prstGeom>
            <a:solidFill>
              <a:schemeClr val="accent4">
                <a:lumMod val="20000"/>
                <a:lumOff val="8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p:cNvSpPr txBox="1"/>
            <p:nvPr/>
          </p:nvSpPr>
          <p:spPr>
            <a:xfrm>
              <a:off x="353003" y="2337984"/>
              <a:ext cx="526619"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To:</a:t>
              </a:r>
            </a:p>
          </p:txBody>
        </p:sp>
        <p:grpSp>
          <p:nvGrpSpPr>
            <p:cNvPr id="99" name="Group 98"/>
            <p:cNvGrpSpPr/>
            <p:nvPr/>
          </p:nvGrpSpPr>
          <p:grpSpPr>
            <a:xfrm>
              <a:off x="888629" y="2437439"/>
              <a:ext cx="629711" cy="662648"/>
              <a:chOff x="448503" y="3025777"/>
              <a:chExt cx="1187672" cy="1040262"/>
            </a:xfrm>
          </p:grpSpPr>
          <p:cxnSp>
            <p:nvCxnSpPr>
              <p:cNvPr id="100" name="Straight Connector 99"/>
              <p:cNvCxnSpPr/>
              <p:nvPr/>
            </p:nvCxnSpPr>
            <p:spPr>
              <a:xfrm flipH="1">
                <a:off x="460905" y="3025777"/>
                <a:ext cx="1" cy="66751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48503" y="3701702"/>
                <a:ext cx="1179576" cy="1020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1635887" y="3709423"/>
                <a:ext cx="288" cy="356616"/>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1369" y="2731555"/>
            <a:ext cx="1553623" cy="1183223"/>
          </a:xfrm>
          <a:prstGeom prst="rect">
            <a:avLst/>
          </a:prstGeom>
        </p:spPr>
      </p:pic>
      <p:sp>
        <p:nvSpPr>
          <p:cNvPr id="3" name="Slide Number Placeholder 2">
            <a:extLst>
              <a:ext uri="{FF2B5EF4-FFF2-40B4-BE49-F238E27FC236}">
                <a16:creationId xmlns:a16="http://schemas.microsoft.com/office/drawing/2014/main" id="{09D501C9-3C2E-CA46-B85A-342E3937FE78}"/>
              </a:ext>
            </a:extLst>
          </p:cNvPr>
          <p:cNvSpPr>
            <a:spLocks noGrp="1"/>
          </p:cNvSpPr>
          <p:nvPr>
            <p:ph type="sldNum" sz="quarter" idx="12"/>
          </p:nvPr>
        </p:nvSpPr>
        <p:spPr/>
        <p:txBody>
          <a:bodyPr/>
          <a:lstStyle/>
          <a:p>
            <a:fld id="{6F3C6440-655F-D840-9617-63A067E3E9BB}" type="slidenum">
              <a:rPr lang="en-US" smtClean="0"/>
              <a:t>40</a:t>
            </a:fld>
            <a:endParaRPr lang="en-US"/>
          </a:p>
        </p:txBody>
      </p:sp>
    </p:spTree>
    <p:custDataLst>
      <p:tags r:id="rId1"/>
    </p:custDataLst>
    <p:extLst>
      <p:ext uri="{BB962C8B-B14F-4D97-AF65-F5344CB8AC3E}">
        <p14:creationId xmlns:p14="http://schemas.microsoft.com/office/powerpoint/2010/main" val="349405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94444E-6 0.0007 L 0.00208 0.09306 L 0.06979 0.09306 L 0.06979 0.09352 L 0.06979 0.09306 " pathEditMode="relative" rAng="0" ptsTypes="AAAAA">
                                      <p:cBhvr>
                                        <p:cTn id="6" dur="2000" fill="hold"/>
                                        <p:tgtEl>
                                          <p:spTgt spid="30"/>
                                        </p:tgtEl>
                                        <p:attrNameLst>
                                          <p:attrName>ppt_x</p:attrName>
                                          <p:attrName>ppt_y</p:attrName>
                                        </p:attrNameLst>
                                      </p:cBhvr>
                                      <p:rCtr x="3490" y="4630"/>
                                    </p:animMotion>
                                  </p:childTnLst>
                                </p:cTn>
                              </p:par>
                              <p:par>
                                <p:cTn id="7" presetID="0" presetClass="path" presetSubtype="0" accel="50000" decel="50000" fill="hold" grpId="0" nodeType="withEffect">
                                  <p:stCondLst>
                                    <p:cond delay="0"/>
                                  </p:stCondLst>
                                  <p:childTnLst>
                                    <p:animMotion origin="layout" path="M -1.38889E-6 4.81481E-6 L 0.0007 0.06111 L 0.1375 0.05972 L 0.1375 0.20416 L 0.00695 0.20555 L 0.00695 0.20578 " pathEditMode="relative" rAng="0" ptsTypes="AAAAAA">
                                      <p:cBhvr>
                                        <p:cTn id="8" dur="5000" fill="hold"/>
                                        <p:tgtEl>
                                          <p:spTgt spid="42"/>
                                        </p:tgtEl>
                                        <p:attrNameLst>
                                          <p:attrName>ppt_x</p:attrName>
                                          <p:attrName>ppt_y</p:attrName>
                                        </p:attrNameLst>
                                      </p:cBhvr>
                                      <p:rCtr x="6875" y="10278"/>
                                    </p:animMotion>
                                  </p:childTnLst>
                                </p:cTn>
                              </p:par>
                              <p:par>
                                <p:cTn id="9" presetID="0" presetClass="path" presetSubtype="0" accel="50000" decel="50000" fill="hold" grpId="0" nodeType="withEffect">
                                  <p:stCondLst>
                                    <p:cond delay="0"/>
                                  </p:stCondLst>
                                  <p:childTnLst>
                                    <p:animMotion origin="layout" path="M 5.55556E-7 -2.22222E-6 L 0.00208 -0.15555 L -0.13542 -0.15555 " pathEditMode="relative" rAng="0" ptsTypes="AAA">
                                      <p:cBhvr>
                                        <p:cTn id="10" dur="4000" fill="hold"/>
                                        <p:tgtEl>
                                          <p:spTgt spid="41"/>
                                        </p:tgtEl>
                                        <p:attrNameLst>
                                          <p:attrName>ppt_x</p:attrName>
                                          <p:attrName>ppt_y</p:attrName>
                                        </p:attrNameLst>
                                      </p:cBhvr>
                                      <p:rCtr x="-6667" y="-7778"/>
                                    </p:animMotion>
                                  </p:childTnLst>
                                </p:cTn>
                              </p:par>
                              <p:par>
                                <p:cTn id="11" presetID="0" presetClass="path" presetSubtype="0" accel="50000" decel="50000" fill="hold" grpId="1" nodeType="withEffect">
                                  <p:stCondLst>
                                    <p:cond delay="3000"/>
                                  </p:stCondLst>
                                  <p:childTnLst>
                                    <p:animMotion origin="layout" path="M 0.06979 0.09306 L 0.12916 0.09375 L 0.13021 0.17199 L 0.13021 0.17269 " pathEditMode="relative" rAng="0" ptsTypes="AAAA">
                                      <p:cBhvr>
                                        <p:cTn id="12" dur="2000" fill="hold"/>
                                        <p:tgtEl>
                                          <p:spTgt spid="30"/>
                                        </p:tgtEl>
                                        <p:attrNameLst>
                                          <p:attrName>ppt_x</p:attrName>
                                          <p:attrName>ppt_y</p:attrName>
                                        </p:attrNameLst>
                                      </p:cBhvr>
                                      <p:rCtr x="3021" y="3981"/>
                                    </p:animMotion>
                                  </p:childTnLst>
                                </p:cTn>
                              </p:par>
                            </p:childTnLst>
                          </p:cTn>
                        </p:par>
                        <p:par>
                          <p:cTn id="13" fill="hold">
                            <p:stCondLst>
                              <p:cond delay="5000"/>
                            </p:stCondLst>
                            <p:childTnLst>
                              <p:par>
                                <p:cTn id="14" presetID="1" presetClass="entr" presetSubtype="0" fill="hold" nodeType="afterEffect">
                                  <p:stCondLst>
                                    <p:cond delay="0"/>
                                  </p:stCondLst>
                                  <p:childTnLst>
                                    <p:set>
                                      <p:cBhvr>
                                        <p:cTn id="15" dur="1" fill="hold">
                                          <p:stCondLst>
                                            <p:cond delay="0"/>
                                          </p:stCondLst>
                                        </p:cTn>
                                        <p:tgtEl>
                                          <p:spTgt spid="177"/>
                                        </p:tgtEl>
                                        <p:attrNameLst>
                                          <p:attrName>style.visibility</p:attrName>
                                        </p:attrNameLst>
                                      </p:cBhvr>
                                      <p:to>
                                        <p:strVal val="visible"/>
                                      </p:to>
                                    </p:set>
                                  </p:childTnLst>
                                </p:cTn>
                              </p:par>
                            </p:childTnLst>
                          </p:cTn>
                        </p:par>
                        <p:par>
                          <p:cTn id="16" fill="hold">
                            <p:stCondLst>
                              <p:cond delay="5000"/>
                            </p:stCondLst>
                            <p:childTnLst>
                              <p:par>
                                <p:cTn id="17" presetID="1" presetClass="entr" presetSubtype="0" fill="hold" nodeType="afterEffect">
                                  <p:stCondLst>
                                    <p:cond delay="0"/>
                                  </p:stCondLst>
                                  <p:childTnLst>
                                    <p:set>
                                      <p:cBhvr>
                                        <p:cTn id="18" dur="1" fill="hold">
                                          <p:stCondLst>
                                            <p:cond delay="0"/>
                                          </p:stCondLst>
                                        </p:cTn>
                                        <p:tgtEl>
                                          <p:spTgt spid="141"/>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0"/>
                                  </p:stCondLst>
                                  <p:childTnLst>
                                    <p:set>
                                      <p:cBhvr>
                                        <p:cTn id="21" dur="1" fill="hold">
                                          <p:stCondLst>
                                            <p:cond delay="0"/>
                                          </p:stCondLst>
                                        </p:cTn>
                                        <p:tgtEl>
                                          <p:spTgt spid="18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2.22222E-6 -7.40741E-7 L 0.11441 0.3831 " pathEditMode="relative" rAng="0" ptsTypes="AA">
                                      <p:cBhvr>
                                        <p:cTn id="29" dur="1000" fill="hold"/>
                                        <p:tgtEl>
                                          <p:spTgt spid="31"/>
                                        </p:tgtEl>
                                        <p:attrNameLst>
                                          <p:attrName>ppt_x</p:attrName>
                                          <p:attrName>ppt_y</p:attrName>
                                        </p:attrNameLst>
                                      </p:cBhvr>
                                      <p:rCtr x="5712" y="19144"/>
                                    </p:animMotion>
                                  </p:childTnLst>
                                </p:cTn>
                              </p:par>
                              <p:par>
                                <p:cTn id="30" presetID="1" presetClass="entr" presetSubtype="0" fill="hold" nodeType="withEffect">
                                  <p:stCondLst>
                                    <p:cond delay="0"/>
                                  </p:stCondLst>
                                  <p:childTnLst>
                                    <p:set>
                                      <p:cBhvr>
                                        <p:cTn id="31" dur="1" fill="hold">
                                          <p:stCondLst>
                                            <p:cond delay="0"/>
                                          </p:stCondLst>
                                        </p:cTn>
                                        <p:tgtEl>
                                          <p:spTgt spid="89"/>
                                        </p:tgtEl>
                                        <p:attrNameLst>
                                          <p:attrName>style.visibility</p:attrName>
                                        </p:attrNameLst>
                                      </p:cBhvr>
                                      <p:to>
                                        <p:strVal val="visible"/>
                                      </p:to>
                                    </p:set>
                                  </p:childTnLst>
                                </p:cTn>
                              </p:par>
                              <p:par>
                                <p:cTn id="32" presetID="42" presetClass="path" presetSubtype="0" accel="50000" decel="50000" fill="hold" nodeType="withEffect">
                                  <p:stCondLst>
                                    <p:cond delay="0"/>
                                  </p:stCondLst>
                                  <p:childTnLst>
                                    <p:animMotion origin="layout" path="M -2.22222E-6 -3.33333E-6 L 0.4974 -0.14861 " pathEditMode="relative" rAng="0" ptsTypes="AA">
                                      <p:cBhvr>
                                        <p:cTn id="33" dur="1000" fill="hold"/>
                                        <p:tgtEl>
                                          <p:spTgt spid="89"/>
                                        </p:tgtEl>
                                        <p:attrNameLst>
                                          <p:attrName>ppt_x</p:attrName>
                                          <p:attrName>ppt_y</p:attrName>
                                        </p:attrNameLst>
                                      </p:cBhvr>
                                      <p:rCtr x="24861" y="-7431"/>
                                    </p:animMotion>
                                  </p:childTnLst>
                                </p:cTn>
                              </p:par>
                              <p:par>
                                <p:cTn id="34" presetID="1" presetClass="entr" presetSubtype="0" fill="hold" nodeType="withEffect">
                                  <p:stCondLst>
                                    <p:cond delay="0"/>
                                  </p:stCondLst>
                                  <p:childTnLst>
                                    <p:set>
                                      <p:cBhvr>
                                        <p:cTn id="35" dur="1" fill="hold">
                                          <p:stCondLst>
                                            <p:cond delay="0"/>
                                          </p:stCondLst>
                                        </p:cTn>
                                        <p:tgtEl>
                                          <p:spTgt spid="96"/>
                                        </p:tgtEl>
                                        <p:attrNameLst>
                                          <p:attrName>style.visibility</p:attrName>
                                        </p:attrNameLst>
                                      </p:cBhvr>
                                      <p:to>
                                        <p:strVal val="visible"/>
                                      </p:to>
                                    </p:set>
                                  </p:childTnLst>
                                </p:cTn>
                              </p:par>
                              <p:par>
                                <p:cTn id="36" presetID="42" presetClass="path" presetSubtype="0" accel="50000" decel="50000" fill="hold" nodeType="withEffect">
                                  <p:stCondLst>
                                    <p:cond delay="0"/>
                                  </p:stCondLst>
                                  <p:childTnLst>
                                    <p:animMotion origin="layout" path="M 2.22222E-6 3.7037E-6 L 0.58229 0.19652 " pathEditMode="relative" rAng="0" ptsTypes="AA">
                                      <p:cBhvr>
                                        <p:cTn id="37" dur="1000" fill="hold"/>
                                        <p:tgtEl>
                                          <p:spTgt spid="96"/>
                                        </p:tgtEl>
                                        <p:attrNameLst>
                                          <p:attrName>ppt_x</p:attrName>
                                          <p:attrName>ppt_y</p:attrName>
                                        </p:attrNameLst>
                                      </p:cBhvr>
                                      <p:rCtr x="29115" y="9815"/>
                                    </p:animMotion>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89"/>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31"/>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41" grpId="0" animBg="1"/>
      <p:bldP spid="4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0" name="Straight Connector 169"/>
          <p:cNvCxnSpPr/>
          <p:nvPr/>
        </p:nvCxnSpPr>
        <p:spPr>
          <a:xfrm flipV="1">
            <a:off x="6256408" y="4205447"/>
            <a:ext cx="118001" cy="7018"/>
          </a:xfrm>
          <a:prstGeom prst="line">
            <a:avLst/>
          </a:prstGeom>
          <a:ln w="38100">
            <a:solidFill>
              <a:srgbClr val="3D77D6"/>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7868" y="3514071"/>
            <a:ext cx="3429568" cy="1860997"/>
          </a:xfrm>
          <a:prstGeom prst="rect">
            <a:avLst/>
          </a:prstGeom>
        </p:spPr>
      </p:pic>
      <p:sp>
        <p:nvSpPr>
          <p:cNvPr id="30" name="Rectangle 29"/>
          <p:cNvSpPr/>
          <p:nvPr/>
        </p:nvSpPr>
        <p:spPr>
          <a:xfrm>
            <a:off x="6385429" y="3818841"/>
            <a:ext cx="2336481" cy="128224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323589" y="3934704"/>
            <a:ext cx="358886" cy="994537"/>
          </a:xfrm>
          <a:prstGeom prst="rect">
            <a:avLst/>
          </a:prstGeom>
        </p:spPr>
      </p:pic>
      <p:sp>
        <p:nvSpPr>
          <p:cNvPr id="17" name="Rectangle 16"/>
          <p:cNvSpPr/>
          <p:nvPr/>
        </p:nvSpPr>
        <p:spPr>
          <a:xfrm>
            <a:off x="-17771" y="77969"/>
            <a:ext cx="9249787" cy="645373"/>
          </a:xfrm>
          <a:prstGeom prst="rect">
            <a:avLst/>
          </a:prstGeom>
          <a:solidFill>
            <a:schemeClr val="accent6">
              <a:lumMod val="40000"/>
              <a:lumOff val="60000"/>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tx1"/>
                </a:solidFill>
                <a:latin typeface="Arial"/>
                <a:cs typeface="Arial"/>
              </a:rPr>
              <a:t>Our System: </a:t>
            </a:r>
            <a:r>
              <a:rPr lang="en-US" sz="2800" dirty="0" err="1">
                <a:solidFill>
                  <a:schemeClr val="tx1"/>
                </a:solidFill>
                <a:latin typeface="Arial"/>
                <a:cs typeface="Arial"/>
              </a:rPr>
              <a:t>InSight</a:t>
            </a:r>
            <a:endParaRPr lang="en-US" sz="2800" dirty="0">
              <a:solidFill>
                <a:schemeClr val="tx1"/>
              </a:solidFill>
              <a:latin typeface="Arial"/>
              <a:cs typeface="Arial"/>
            </a:endParaRPr>
          </a:p>
        </p:txBody>
      </p:sp>
      <p:pic>
        <p:nvPicPr>
          <p:cNvPr id="16" name="Picture 15"/>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22774" y="4653397"/>
            <a:ext cx="1347729" cy="2237254"/>
          </a:xfrm>
          <a:prstGeom prst="rect">
            <a:avLst/>
          </a:prstGeom>
        </p:spPr>
      </p:pic>
      <p:pic>
        <p:nvPicPr>
          <p:cNvPr id="20" name="Picture 19"/>
          <p:cNvPicPr>
            <a:picLocks noChangeAspect="1"/>
          </p:cNvPicPr>
          <p:nvPr/>
        </p:nvPicPr>
        <p:blipFill>
          <a:blip r:embed="rId8"/>
          <a:stretch>
            <a:fillRect/>
          </a:stretch>
        </p:blipFill>
        <p:spPr>
          <a:xfrm>
            <a:off x="2175283" y="5572747"/>
            <a:ext cx="226026" cy="398554"/>
          </a:xfrm>
          <a:prstGeom prst="rect">
            <a:avLst/>
          </a:prstGeom>
        </p:spPr>
      </p:pic>
      <p:sp>
        <p:nvSpPr>
          <p:cNvPr id="24" name="Rectangle 23"/>
          <p:cNvSpPr/>
          <p:nvPr/>
        </p:nvSpPr>
        <p:spPr>
          <a:xfrm>
            <a:off x="1345687" y="6004088"/>
            <a:ext cx="2103120" cy="359231"/>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solidFill>
                  <a:schemeClr val="tx1"/>
                </a:solidFill>
                <a:latin typeface="Arial"/>
                <a:cs typeface="Arial"/>
              </a:rPr>
              <a:t>{my visual address}</a:t>
            </a:r>
          </a:p>
        </p:txBody>
      </p:sp>
      <p:sp>
        <p:nvSpPr>
          <p:cNvPr id="25" name="Rectangle 24"/>
          <p:cNvSpPr/>
          <p:nvPr/>
        </p:nvSpPr>
        <p:spPr>
          <a:xfrm>
            <a:off x="6521092" y="4857718"/>
            <a:ext cx="2103120" cy="359231"/>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solidFill>
                  <a:schemeClr val="tx1"/>
                </a:solidFill>
                <a:latin typeface="Arial"/>
                <a:cs typeface="Arial"/>
              </a:rPr>
              <a:t>{his visual address}</a:t>
            </a:r>
          </a:p>
        </p:txBody>
      </p:sp>
      <p:pic>
        <p:nvPicPr>
          <p:cNvPr id="41" name="Picture 40"/>
          <p:cNvPicPr>
            <a:picLocks noChangeAspect="1"/>
          </p:cNvPicPr>
          <p:nvPr/>
        </p:nvPicPr>
        <p:blipFill rotWithShape="1">
          <a:blip r:embed="rId9">
            <a:extLst>
              <a:ext uri="{28A0092B-C50C-407E-A947-70E740481C1C}">
                <a14:useLocalDpi xmlns:a14="http://schemas.microsoft.com/office/drawing/2010/main" val="0"/>
              </a:ext>
            </a:extLst>
          </a:blip>
          <a:srcRect t="12857"/>
          <a:stretch/>
        </p:blipFill>
        <p:spPr>
          <a:xfrm>
            <a:off x="3221792" y="1432404"/>
            <a:ext cx="2349223" cy="2074046"/>
          </a:xfrm>
          <a:prstGeom prst="rect">
            <a:avLst/>
          </a:prstGeom>
        </p:spPr>
      </p:pic>
      <p:cxnSp>
        <p:nvCxnSpPr>
          <p:cNvPr id="43" name="Straight Connector 42"/>
          <p:cNvCxnSpPr>
            <a:endCxn id="46" idx="0"/>
          </p:cNvCxnSpPr>
          <p:nvPr/>
        </p:nvCxnSpPr>
        <p:spPr>
          <a:xfrm flipH="1">
            <a:off x="3587796" y="2593443"/>
            <a:ext cx="329186" cy="1280160"/>
          </a:xfrm>
          <a:prstGeom prst="line">
            <a:avLst/>
          </a:prstGeom>
          <a:ln w="38100">
            <a:solidFill>
              <a:srgbClr val="C92930"/>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rot="887399">
            <a:off x="2582279" y="2026688"/>
            <a:ext cx="1279028" cy="1310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c 45"/>
          <p:cNvSpPr/>
          <p:nvPr/>
        </p:nvSpPr>
        <p:spPr>
          <a:xfrm rot="5400000">
            <a:off x="2366246" y="3006524"/>
            <a:ext cx="1267968" cy="1250053"/>
          </a:xfrm>
          <a:prstGeom prst="arc">
            <a:avLst>
              <a:gd name="adj1" fmla="val 17412023"/>
              <a:gd name="adj2" fmla="val 21564881"/>
            </a:avLst>
          </a:prstGeom>
          <a:ln w="38100">
            <a:solidFill>
              <a:srgbClr val="C929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7" name="Straight Connector 46"/>
          <p:cNvCxnSpPr>
            <a:endCxn id="50" idx="0"/>
          </p:cNvCxnSpPr>
          <p:nvPr/>
        </p:nvCxnSpPr>
        <p:spPr>
          <a:xfrm>
            <a:off x="4897981" y="2694758"/>
            <a:ext cx="242622" cy="1161002"/>
          </a:xfrm>
          <a:prstGeom prst="line">
            <a:avLst/>
          </a:prstGeom>
          <a:ln w="38100">
            <a:solidFill>
              <a:srgbClr val="3D77D6"/>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rot="20845699" flipH="1">
            <a:off x="5011258" y="2376975"/>
            <a:ext cx="1279028" cy="1310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a:stCxn id="50" idx="2"/>
          </p:cNvCxnSpPr>
          <p:nvPr/>
        </p:nvCxnSpPr>
        <p:spPr>
          <a:xfrm>
            <a:off x="5721692" y="4273524"/>
            <a:ext cx="360422" cy="34"/>
          </a:xfrm>
          <a:prstGeom prst="line">
            <a:avLst/>
          </a:prstGeom>
          <a:ln w="38100">
            <a:solidFill>
              <a:srgbClr val="3D77D6"/>
            </a:solidFill>
          </a:ln>
        </p:spPr>
        <p:style>
          <a:lnRef idx="1">
            <a:schemeClr val="accent1"/>
          </a:lnRef>
          <a:fillRef idx="0">
            <a:schemeClr val="accent1"/>
          </a:fillRef>
          <a:effectRef idx="0">
            <a:schemeClr val="accent1"/>
          </a:effectRef>
          <a:fontRef idx="minor">
            <a:schemeClr val="tx1"/>
          </a:fontRef>
        </p:style>
      </p:cxnSp>
      <p:sp>
        <p:nvSpPr>
          <p:cNvPr id="50" name="Arc 49"/>
          <p:cNvSpPr/>
          <p:nvPr/>
        </p:nvSpPr>
        <p:spPr>
          <a:xfrm rot="16200000" flipH="1">
            <a:off x="5094184" y="3014547"/>
            <a:ext cx="1267968" cy="1250053"/>
          </a:xfrm>
          <a:prstGeom prst="arc">
            <a:avLst>
              <a:gd name="adj1" fmla="val 17412023"/>
              <a:gd name="adj2" fmla="val 21564881"/>
            </a:avLst>
          </a:prstGeom>
          <a:ln w="38100">
            <a:solidFill>
              <a:srgbClr val="3D77D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1" name="Picture 50"/>
          <p:cNvPicPr>
            <a:picLocks noChangeAspect="1"/>
          </p:cNvPicPr>
          <p:nvPr/>
        </p:nvPicPr>
        <p:blipFill rotWithShape="1">
          <a:blip r:embed="rId9">
            <a:extLst>
              <a:ext uri="{28A0092B-C50C-407E-A947-70E740481C1C}">
                <a14:useLocalDpi xmlns:a14="http://schemas.microsoft.com/office/drawing/2010/main" val="0"/>
              </a:ext>
            </a:extLst>
          </a:blip>
          <a:srcRect l="39709" t="56940" r="39284" b="1"/>
          <a:stretch/>
        </p:blipFill>
        <p:spPr>
          <a:xfrm>
            <a:off x="4154669" y="2485663"/>
            <a:ext cx="493487" cy="1024847"/>
          </a:xfrm>
          <a:prstGeom prst="rect">
            <a:avLst/>
          </a:prstGeom>
        </p:spPr>
      </p:pic>
      <p:sp>
        <p:nvSpPr>
          <p:cNvPr id="28" name="Rectangle 27"/>
          <p:cNvSpPr/>
          <p:nvPr/>
        </p:nvSpPr>
        <p:spPr>
          <a:xfrm rot="3348275">
            <a:off x="4035115" y="3185654"/>
            <a:ext cx="89552" cy="91440"/>
          </a:xfrm>
          <a:prstGeom prst="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rot="3348275">
            <a:off x="4064493" y="3172827"/>
            <a:ext cx="144427" cy="47140"/>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366008" y="5694179"/>
            <a:ext cx="731520" cy="2016"/>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Arc 8"/>
          <p:cNvSpPr/>
          <p:nvPr/>
        </p:nvSpPr>
        <p:spPr>
          <a:xfrm flipH="1">
            <a:off x="3873101" y="3253640"/>
            <a:ext cx="389546" cy="1563048"/>
          </a:xfrm>
          <a:prstGeom prst="arc">
            <a:avLst>
              <a:gd name="adj1" fmla="val 16200000"/>
              <a:gd name="adj2" fmla="val 17367466"/>
            </a:avLst>
          </a:pr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Straight Connector 32"/>
          <p:cNvCxnSpPr>
            <a:stCxn id="9" idx="2"/>
            <a:endCxn id="60" idx="0"/>
          </p:cNvCxnSpPr>
          <p:nvPr/>
        </p:nvCxnSpPr>
        <p:spPr>
          <a:xfrm flipH="1">
            <a:off x="3604699" y="3584664"/>
            <a:ext cx="304018" cy="1694968"/>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rot="887399">
            <a:off x="3763310" y="2645587"/>
            <a:ext cx="73653" cy="1310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p:cNvGrpSpPr/>
          <p:nvPr/>
        </p:nvGrpSpPr>
        <p:grpSpPr>
          <a:xfrm>
            <a:off x="-1343892" y="893063"/>
            <a:ext cx="8326583" cy="2941917"/>
            <a:chOff x="5948128" y="1600200"/>
            <a:chExt cx="2510072" cy="1110138"/>
          </a:xfrm>
        </p:grpSpPr>
        <p:sp>
          <p:nvSpPr>
            <p:cNvPr id="58" name="AutoShape 27"/>
            <p:cNvSpPr>
              <a:spLocks noChangeArrowheads="1"/>
            </p:cNvSpPr>
            <p:nvPr/>
          </p:nvSpPr>
          <p:spPr bwMode="auto">
            <a:xfrm>
              <a:off x="6940946" y="1600200"/>
              <a:ext cx="1517254" cy="990600"/>
            </a:xfrm>
            <a:prstGeom prst="cloudCallout">
              <a:avLst>
                <a:gd name="adj1" fmla="val -108650"/>
                <a:gd name="adj2" fmla="val 3464"/>
              </a:avLst>
            </a:prstGeom>
            <a:noFill/>
            <a:ln w="9525">
              <a:solidFill>
                <a:schemeClr val="tx1"/>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gn="ctr">
                <a:defRPr/>
              </a:pPr>
              <a:endParaRPr lang="en-US" sz="1800">
                <a:latin typeface="Century Gothic" charset="0"/>
              </a:endParaRPr>
            </a:p>
          </p:txBody>
        </p:sp>
        <p:sp>
          <p:nvSpPr>
            <p:cNvPr id="59" name="Rectangle 58"/>
            <p:cNvSpPr/>
            <p:nvPr/>
          </p:nvSpPr>
          <p:spPr bwMode="auto">
            <a:xfrm>
              <a:off x="5948128" y="1719737"/>
              <a:ext cx="949357" cy="99060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endParaRPr lang="en-US" sz="1800"/>
            </a:p>
          </p:txBody>
        </p:sp>
      </p:grpSp>
      <p:sp>
        <p:nvSpPr>
          <p:cNvPr id="34" name="TextBox 95"/>
          <p:cNvSpPr txBox="1"/>
          <p:nvPr/>
        </p:nvSpPr>
        <p:spPr>
          <a:xfrm>
            <a:off x="4648156" y="1269489"/>
            <a:ext cx="2542659" cy="369332"/>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r>
              <a:rPr lang="en-US" sz="1800" i="1" dirty="0" err="1">
                <a:latin typeface="Arial" panose="020B0604020202020204" pitchFamily="34" charset="0"/>
                <a:cs typeface="Arial" panose="020B0604020202020204" pitchFamily="34" charset="0"/>
              </a:rPr>
              <a:t>InSight</a:t>
            </a:r>
            <a:r>
              <a:rPr lang="en-US" sz="1800" dirty="0">
                <a:latin typeface="Arial" panose="020B0604020202020204" pitchFamily="34" charset="0"/>
                <a:cs typeface="Arial" panose="020B0604020202020204" pitchFamily="34" charset="0"/>
              </a:rPr>
              <a:t> Server</a:t>
            </a:r>
          </a:p>
        </p:txBody>
      </p:sp>
      <p:sp>
        <p:nvSpPr>
          <p:cNvPr id="60" name="Arc 59"/>
          <p:cNvSpPr/>
          <p:nvPr/>
        </p:nvSpPr>
        <p:spPr>
          <a:xfrm rot="5400000">
            <a:off x="2383149" y="4438419"/>
            <a:ext cx="1267968" cy="1250053"/>
          </a:xfrm>
          <a:prstGeom prst="arc">
            <a:avLst>
              <a:gd name="adj1" fmla="val 17412023"/>
              <a:gd name="adj2" fmla="val 21564881"/>
            </a:avLst>
          </a:prstGeom>
          <a:ln w="38100">
            <a:solidFill>
              <a:srgbClr val="70AD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6" name="Picture 25"/>
          <p:cNvPicPr>
            <a:picLocks noChangeAspect="1"/>
          </p:cNvPicPr>
          <p:nvPr/>
        </p:nvPicPr>
        <p:blipFill>
          <a:blip r:embed="rId10" cstate="print">
            <a:duotone>
              <a:schemeClr val="bg2">
                <a:shade val="45000"/>
                <a:satMod val="135000"/>
              </a:schemeClr>
              <a:prstClr val="white"/>
            </a:duotone>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84063" y="2783263"/>
            <a:ext cx="893486" cy="2538144"/>
          </a:xfrm>
          <a:prstGeom prst="rect">
            <a:avLst/>
          </a:prstGeom>
        </p:spPr>
      </p:pic>
      <p:sp>
        <p:nvSpPr>
          <p:cNvPr id="22" name="Rectangle 21"/>
          <p:cNvSpPr/>
          <p:nvPr/>
        </p:nvSpPr>
        <p:spPr>
          <a:xfrm>
            <a:off x="27918" y="4429461"/>
            <a:ext cx="2103120" cy="359231"/>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solidFill>
                  <a:schemeClr val="tx1"/>
                </a:solidFill>
                <a:latin typeface="Arial"/>
                <a:cs typeface="Arial"/>
              </a:rPr>
              <a:t>{my visual address}</a:t>
            </a:r>
          </a:p>
        </p:txBody>
      </p:sp>
      <p:pic>
        <p:nvPicPr>
          <p:cNvPr id="18" name="Picture 17"/>
          <p:cNvPicPr>
            <a:picLocks noChangeAspect="1"/>
          </p:cNvPicPr>
          <p:nvPr/>
        </p:nvPicPr>
        <p:blipFill>
          <a:blip r:embed="rId8"/>
          <a:stretch>
            <a:fillRect/>
          </a:stretch>
        </p:blipFill>
        <p:spPr>
          <a:xfrm>
            <a:off x="853452" y="4030907"/>
            <a:ext cx="226026" cy="398554"/>
          </a:xfrm>
          <a:prstGeom prst="rect">
            <a:avLst/>
          </a:prstGeom>
        </p:spPr>
      </p:pic>
      <p:cxnSp>
        <p:nvCxnSpPr>
          <p:cNvPr id="10" name="Straight Connector 9"/>
          <p:cNvCxnSpPr/>
          <p:nvPr/>
        </p:nvCxnSpPr>
        <p:spPr>
          <a:xfrm flipV="1">
            <a:off x="1092054" y="4266694"/>
            <a:ext cx="2011680" cy="12879"/>
          </a:xfrm>
          <a:prstGeom prst="line">
            <a:avLst/>
          </a:prstGeom>
          <a:ln w="38100">
            <a:solidFill>
              <a:srgbClr val="DD323A"/>
            </a:solidFill>
          </a:ln>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4063595" y="1954334"/>
            <a:ext cx="601848" cy="491553"/>
            <a:chOff x="3149939" y="4308108"/>
            <a:chExt cx="438531" cy="353961"/>
          </a:xfrm>
        </p:grpSpPr>
        <p:grpSp>
          <p:nvGrpSpPr>
            <p:cNvPr id="70" name="Group 69"/>
            <p:cNvGrpSpPr/>
            <p:nvPr/>
          </p:nvGrpSpPr>
          <p:grpSpPr>
            <a:xfrm>
              <a:off x="3192029" y="4355797"/>
              <a:ext cx="396441" cy="306272"/>
              <a:chOff x="3769717" y="6047002"/>
              <a:chExt cx="457200" cy="274320"/>
            </a:xfrm>
          </p:grpSpPr>
          <p:sp>
            <p:nvSpPr>
              <p:cNvPr id="72" name="Chord 71"/>
              <p:cNvSpPr/>
              <p:nvPr/>
            </p:nvSpPr>
            <p:spPr>
              <a:xfrm>
                <a:off x="3769717" y="6047002"/>
                <a:ext cx="457200" cy="274320"/>
              </a:xfrm>
              <a:prstGeom prst="chord">
                <a:avLst>
                  <a:gd name="adj1" fmla="val 5352792"/>
                  <a:gd name="adj2" fmla="val 16200000"/>
                </a:avLst>
              </a:prstGeom>
              <a:solidFill>
                <a:srgbClr val="D63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hord 72"/>
              <p:cNvSpPr/>
              <p:nvPr/>
            </p:nvSpPr>
            <p:spPr>
              <a:xfrm flipH="1">
                <a:off x="3769717" y="6047002"/>
                <a:ext cx="457200" cy="274320"/>
              </a:xfrm>
              <a:prstGeom prst="chord">
                <a:avLst>
                  <a:gd name="adj1" fmla="val 5352792"/>
                  <a:gd name="adj2" fmla="val 16200000"/>
                </a:avLst>
              </a:prstGeom>
              <a:solidFill>
                <a:srgbClr val="356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TextBox 70"/>
            <p:cNvSpPr txBox="1"/>
            <p:nvPr/>
          </p:nvSpPr>
          <p:spPr>
            <a:xfrm>
              <a:off x="3149939" y="4308108"/>
              <a:ext cx="384220" cy="330954"/>
            </a:xfrm>
            <a:prstGeom prst="rect">
              <a:avLst/>
            </a:prstGeom>
            <a:noFill/>
          </p:spPr>
          <p:txBody>
            <a:bodyPr wrap="none" rtlCol="0">
              <a:spAutoFit/>
            </a:bodyPr>
            <a:lstStyle/>
            <a:p>
              <a:r>
                <a:rPr lang="en-US" dirty="0">
                  <a:solidFill>
                    <a:schemeClr val="bg1"/>
                  </a:solidFill>
                </a:rPr>
                <a:t> </a:t>
              </a:r>
              <a:r>
                <a:rPr lang="en-US" sz="3000" b="1" dirty="0">
                  <a:solidFill>
                    <a:schemeClr val="bg1"/>
                  </a:solidFill>
                </a:rPr>
                <a:t>==</a:t>
              </a:r>
            </a:p>
          </p:txBody>
        </p:sp>
      </p:grpSp>
      <p:pic>
        <p:nvPicPr>
          <p:cNvPr id="74" name="Picture 7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29829" y="3790916"/>
            <a:ext cx="439268" cy="439268"/>
          </a:xfrm>
          <a:prstGeom prst="rect">
            <a:avLst/>
          </a:prstGeom>
        </p:spPr>
      </p:pic>
      <p:sp>
        <p:nvSpPr>
          <p:cNvPr id="3" name="Slide Number Placeholder 2">
            <a:extLst>
              <a:ext uri="{FF2B5EF4-FFF2-40B4-BE49-F238E27FC236}">
                <a16:creationId xmlns:a16="http://schemas.microsoft.com/office/drawing/2014/main" id="{C3332DAF-19EE-0B45-A362-0ACC7AFB1DDD}"/>
              </a:ext>
            </a:extLst>
          </p:cNvPr>
          <p:cNvSpPr>
            <a:spLocks noGrp="1"/>
          </p:cNvSpPr>
          <p:nvPr>
            <p:ph type="sldNum" sz="quarter" idx="12"/>
          </p:nvPr>
        </p:nvSpPr>
        <p:spPr/>
        <p:txBody>
          <a:bodyPr/>
          <a:lstStyle/>
          <a:p>
            <a:fld id="{6F3C6440-655F-D840-9617-63A067E3E9BB}" type="slidenum">
              <a:rPr lang="en-US" smtClean="0"/>
              <a:t>41</a:t>
            </a:fld>
            <a:endParaRPr lang="en-US"/>
          </a:p>
        </p:txBody>
      </p:sp>
    </p:spTree>
    <p:custDataLst>
      <p:tags r:id="rId1"/>
    </p:custDataLst>
    <p:extLst>
      <p:ext uri="{BB962C8B-B14F-4D97-AF65-F5344CB8AC3E}">
        <p14:creationId xmlns:p14="http://schemas.microsoft.com/office/powerpoint/2010/main" val="11322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4.44444E-6 5.18519E-6 L 0.15417 -0.00184 L 0.19167 -0.04999 L 0.225 -0.22777 L 0.27778 -0.3111 L 0.34445 -0.31481 L 0.39723 -0.23703 L 0.42917 -0.03888 L 0.46112 -0.00184 L 0.49306 -0.0037 L 0.46389 -0.00184 L 0.42778 -0.03888 L 0.39862 -0.23518 L 0.34584 -0.31296 L 0.27778 -0.31296 L 0.22362 -0.22407 L 0.19306 -0.04629 L 0.15556 -0.00184 L -4.44444E-6 5.18519E-6 Z " pathEditMode="relative" ptsTypes="AAAAAAAAAAAAAAAAAAA">
                                      <p:cBhvr>
                                        <p:cTn id="8" dur="5000" fill="hold"/>
                                        <p:tgtEl>
                                          <p:spTgt spid="7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7097" y="2511528"/>
            <a:ext cx="7069814" cy="1384995"/>
          </a:xfrm>
          <a:prstGeom prst="rect">
            <a:avLst/>
          </a:prstGeom>
          <a:noFill/>
        </p:spPr>
        <p:txBody>
          <a:bodyPr wrap="none" rtlCol="0">
            <a:spAutoFit/>
          </a:bodyPr>
          <a:lstStyle/>
          <a:p>
            <a:pPr algn="ctr"/>
            <a:r>
              <a:rPr lang="en-US" sz="4200" dirty="0">
                <a:latin typeface="Arial" panose="020B0604020202020204" pitchFamily="34" charset="0"/>
                <a:cs typeface="Arial" panose="020B0604020202020204" pitchFamily="34" charset="0"/>
              </a:rPr>
              <a:t>System Design:</a:t>
            </a:r>
          </a:p>
          <a:p>
            <a:r>
              <a:rPr lang="en-US" sz="4200" dirty="0">
                <a:latin typeface="Arial" panose="020B0604020202020204" pitchFamily="34" charset="0"/>
                <a:cs typeface="Arial" panose="020B0604020202020204" pitchFamily="34" charset="0"/>
              </a:rPr>
              <a:t>Extracting Motion Fingerprint</a:t>
            </a:r>
          </a:p>
        </p:txBody>
      </p:sp>
      <p:sp>
        <p:nvSpPr>
          <p:cNvPr id="2" name="Slide Number Placeholder 1">
            <a:extLst>
              <a:ext uri="{FF2B5EF4-FFF2-40B4-BE49-F238E27FC236}">
                <a16:creationId xmlns:a16="http://schemas.microsoft.com/office/drawing/2014/main" id="{71D4CC6B-2BCD-1B46-9455-108991FB2486}"/>
              </a:ext>
            </a:extLst>
          </p:cNvPr>
          <p:cNvSpPr>
            <a:spLocks noGrp="1"/>
          </p:cNvSpPr>
          <p:nvPr>
            <p:ph type="sldNum" sz="quarter" idx="12"/>
          </p:nvPr>
        </p:nvSpPr>
        <p:spPr/>
        <p:txBody>
          <a:bodyPr/>
          <a:lstStyle/>
          <a:p>
            <a:fld id="{6F3C6440-655F-D840-9617-63A067E3E9BB}" type="slidenum">
              <a:rPr lang="en-US" smtClean="0"/>
              <a:t>42</a:t>
            </a:fld>
            <a:endParaRPr lang="en-US"/>
          </a:p>
        </p:txBody>
      </p:sp>
    </p:spTree>
    <p:extLst>
      <p:ext uri="{BB962C8B-B14F-4D97-AF65-F5344CB8AC3E}">
        <p14:creationId xmlns:p14="http://schemas.microsoft.com/office/powerpoint/2010/main" val="3002602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8776" y="3901405"/>
            <a:ext cx="5315224" cy="2956595"/>
          </a:xfrm>
          <a:prstGeom prst="rect">
            <a:avLst/>
          </a:prstGeom>
        </p:spPr>
      </p:pic>
      <p:sp>
        <p:nvSpPr>
          <p:cNvPr id="7" name="Rectangle 6"/>
          <p:cNvSpPr/>
          <p:nvPr/>
        </p:nvSpPr>
        <p:spPr>
          <a:xfrm>
            <a:off x="4667875" y="4385598"/>
            <a:ext cx="3621133" cy="20371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186275" y="4569671"/>
            <a:ext cx="556210" cy="1580036"/>
          </a:xfrm>
          <a:prstGeom prst="rect">
            <a:avLst/>
          </a:prstGeom>
        </p:spPr>
      </p:pic>
      <p:pic>
        <p:nvPicPr>
          <p:cNvPr id="10" name="Picture 9"/>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08759" y="160082"/>
            <a:ext cx="1057492" cy="3004038"/>
          </a:xfrm>
          <a:prstGeom prst="rect">
            <a:avLst/>
          </a:prstGeom>
        </p:spPr>
      </p:pic>
      <p:sp>
        <p:nvSpPr>
          <p:cNvPr id="9" name="Line Callout 2 8"/>
          <p:cNvSpPr/>
          <p:nvPr/>
        </p:nvSpPr>
        <p:spPr>
          <a:xfrm>
            <a:off x="1698319" y="668108"/>
            <a:ext cx="3120370" cy="457200"/>
          </a:xfrm>
          <a:prstGeom prst="borderCallout2">
            <a:avLst>
              <a:gd name="adj1" fmla="val 50377"/>
              <a:gd name="adj2" fmla="val -2011"/>
              <a:gd name="adj3" fmla="val 49986"/>
              <a:gd name="adj4" fmla="val -9496"/>
              <a:gd name="adj5" fmla="val 235818"/>
              <a:gd name="adj6" fmla="val -18776"/>
            </a:avLst>
          </a:prstGeom>
          <a:solidFill>
            <a:schemeClr val="tx1">
              <a:lumMod val="85000"/>
              <a:lumOff val="15000"/>
            </a:schemeClr>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bg1"/>
                </a:solidFill>
                <a:latin typeface="Arial" panose="020B0604020202020204" pitchFamily="34" charset="0"/>
                <a:cs typeface="Arial" panose="020B0604020202020204" pitchFamily="34" charset="0"/>
              </a:rPr>
              <a:t>motion from sensors</a:t>
            </a:r>
          </a:p>
        </p:txBody>
      </p:sp>
      <p:sp>
        <p:nvSpPr>
          <p:cNvPr id="12" name="Line Callout 2 11"/>
          <p:cNvSpPr/>
          <p:nvPr/>
        </p:nvSpPr>
        <p:spPr>
          <a:xfrm>
            <a:off x="2867493" y="4160079"/>
            <a:ext cx="2906155" cy="457200"/>
          </a:xfrm>
          <a:prstGeom prst="borderCallout2">
            <a:avLst>
              <a:gd name="adj1" fmla="val 54802"/>
              <a:gd name="adj2" fmla="val 102624"/>
              <a:gd name="adj3" fmla="val 56624"/>
              <a:gd name="adj4" fmla="val 112236"/>
              <a:gd name="adj5" fmla="val 196445"/>
              <a:gd name="adj6" fmla="val 120669"/>
            </a:avLst>
          </a:prstGeom>
          <a:solidFill>
            <a:schemeClr val="tx1">
              <a:lumMod val="85000"/>
              <a:lumOff val="15000"/>
            </a:schemeClr>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bg1"/>
                </a:solidFill>
                <a:latin typeface="Arial" panose="020B0604020202020204" pitchFamily="34" charset="0"/>
                <a:cs typeface="Arial" panose="020B0604020202020204" pitchFamily="34" charset="0"/>
              </a:rPr>
              <a:t>motion from video</a:t>
            </a:r>
          </a:p>
        </p:txBody>
      </p:sp>
      <p:sp>
        <p:nvSpPr>
          <p:cNvPr id="11" name="Rectangle 10"/>
          <p:cNvSpPr/>
          <p:nvPr/>
        </p:nvSpPr>
        <p:spPr>
          <a:xfrm>
            <a:off x="-146607" y="3277607"/>
            <a:ext cx="9374689" cy="645373"/>
          </a:xfrm>
          <a:prstGeom prst="rect">
            <a:avLst/>
          </a:prstGeom>
          <a:solidFill>
            <a:schemeClr val="bg1">
              <a:lumMod val="85000"/>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tx1"/>
                </a:solidFill>
                <a:latin typeface="Arial"/>
                <a:cs typeface="Arial"/>
              </a:rPr>
              <a:t>Difficult to match raw data from sensors and videos </a:t>
            </a:r>
          </a:p>
        </p:txBody>
      </p:sp>
      <p:pic>
        <p:nvPicPr>
          <p:cNvPr id="13" name="Picture 12"/>
          <p:cNvPicPr>
            <a:picLocks noChangeAspect="1"/>
          </p:cNvPicPr>
          <p:nvPr/>
        </p:nvPicPr>
        <p:blipFill>
          <a:blip r:embed="rId8"/>
          <a:stretch>
            <a:fillRect/>
          </a:stretch>
        </p:blipFill>
        <p:spPr>
          <a:xfrm>
            <a:off x="806652" y="1455340"/>
            <a:ext cx="282090" cy="497412"/>
          </a:xfrm>
          <a:prstGeom prst="rect">
            <a:avLst/>
          </a:prstGeom>
        </p:spPr>
      </p:pic>
      <p:sp>
        <p:nvSpPr>
          <p:cNvPr id="2" name="Slide Number Placeholder 1">
            <a:extLst>
              <a:ext uri="{FF2B5EF4-FFF2-40B4-BE49-F238E27FC236}">
                <a16:creationId xmlns:a16="http://schemas.microsoft.com/office/drawing/2014/main" id="{6237E971-C6E0-D342-BA71-4849F3973746}"/>
              </a:ext>
            </a:extLst>
          </p:cNvPr>
          <p:cNvSpPr>
            <a:spLocks noGrp="1"/>
          </p:cNvSpPr>
          <p:nvPr>
            <p:ph type="sldNum" sz="quarter" idx="12"/>
          </p:nvPr>
        </p:nvSpPr>
        <p:spPr/>
        <p:txBody>
          <a:bodyPr/>
          <a:lstStyle/>
          <a:p>
            <a:fld id="{6F3C6440-655F-D840-9617-63A067E3E9BB}" type="slidenum">
              <a:rPr lang="en-US" smtClean="0"/>
              <a:t>43</a:t>
            </a:fld>
            <a:endParaRPr lang="en-US"/>
          </a:p>
        </p:txBody>
      </p:sp>
    </p:spTree>
    <p:custDataLst>
      <p:tags r:id="rId1"/>
    </p:custDataLst>
    <p:extLst>
      <p:ext uri="{BB962C8B-B14F-4D97-AF65-F5344CB8AC3E}">
        <p14:creationId xmlns:p14="http://schemas.microsoft.com/office/powerpoint/2010/main" val="222965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8776" y="3901405"/>
            <a:ext cx="5315224" cy="2956595"/>
          </a:xfrm>
          <a:prstGeom prst="rect">
            <a:avLst/>
          </a:prstGeom>
        </p:spPr>
      </p:pic>
      <p:sp>
        <p:nvSpPr>
          <p:cNvPr id="7" name="Rectangle 6"/>
          <p:cNvSpPr/>
          <p:nvPr/>
        </p:nvSpPr>
        <p:spPr>
          <a:xfrm>
            <a:off x="4667875" y="4385598"/>
            <a:ext cx="3621133" cy="20371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186275" y="4569671"/>
            <a:ext cx="556210" cy="1580036"/>
          </a:xfrm>
          <a:prstGeom prst="rect">
            <a:avLst/>
          </a:prstGeom>
        </p:spPr>
      </p:pic>
      <p:pic>
        <p:nvPicPr>
          <p:cNvPr id="10" name="Picture 9"/>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08759" y="160082"/>
            <a:ext cx="1057492" cy="3004038"/>
          </a:xfrm>
          <a:prstGeom prst="rect">
            <a:avLst/>
          </a:prstGeom>
        </p:spPr>
      </p:pic>
      <p:sp>
        <p:nvSpPr>
          <p:cNvPr id="9" name="Line Callout 2 8"/>
          <p:cNvSpPr/>
          <p:nvPr/>
        </p:nvSpPr>
        <p:spPr>
          <a:xfrm>
            <a:off x="1698319" y="668108"/>
            <a:ext cx="3120370" cy="457200"/>
          </a:xfrm>
          <a:prstGeom prst="borderCallout2">
            <a:avLst>
              <a:gd name="adj1" fmla="val 50377"/>
              <a:gd name="adj2" fmla="val -2011"/>
              <a:gd name="adj3" fmla="val 49986"/>
              <a:gd name="adj4" fmla="val -9496"/>
              <a:gd name="adj5" fmla="val 235818"/>
              <a:gd name="adj6" fmla="val -18776"/>
            </a:avLst>
          </a:prstGeom>
          <a:solidFill>
            <a:schemeClr val="tx1">
              <a:lumMod val="85000"/>
              <a:lumOff val="15000"/>
            </a:schemeClr>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bg1"/>
                </a:solidFill>
                <a:latin typeface="Arial" panose="020B0604020202020204" pitchFamily="34" charset="0"/>
                <a:cs typeface="Arial" panose="020B0604020202020204" pitchFamily="34" charset="0"/>
              </a:rPr>
              <a:t>motion from sensors</a:t>
            </a:r>
          </a:p>
        </p:txBody>
      </p:sp>
      <p:sp>
        <p:nvSpPr>
          <p:cNvPr id="12" name="Line Callout 2 11"/>
          <p:cNvSpPr/>
          <p:nvPr/>
        </p:nvSpPr>
        <p:spPr>
          <a:xfrm>
            <a:off x="2867493" y="4160079"/>
            <a:ext cx="2906155" cy="457200"/>
          </a:xfrm>
          <a:prstGeom prst="borderCallout2">
            <a:avLst>
              <a:gd name="adj1" fmla="val 54802"/>
              <a:gd name="adj2" fmla="val 102624"/>
              <a:gd name="adj3" fmla="val 56624"/>
              <a:gd name="adj4" fmla="val 112236"/>
              <a:gd name="adj5" fmla="val 196445"/>
              <a:gd name="adj6" fmla="val 120669"/>
            </a:avLst>
          </a:prstGeom>
          <a:solidFill>
            <a:schemeClr val="tx1">
              <a:lumMod val="85000"/>
              <a:lumOff val="15000"/>
            </a:schemeClr>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bg1"/>
                </a:solidFill>
                <a:latin typeface="Arial" panose="020B0604020202020204" pitchFamily="34" charset="0"/>
                <a:cs typeface="Arial" panose="020B0604020202020204" pitchFamily="34" charset="0"/>
              </a:rPr>
              <a:t>motion from video</a:t>
            </a:r>
          </a:p>
        </p:txBody>
      </p:sp>
      <p:sp>
        <p:nvSpPr>
          <p:cNvPr id="11" name="Rectangle 10"/>
          <p:cNvSpPr/>
          <p:nvPr/>
        </p:nvSpPr>
        <p:spPr>
          <a:xfrm>
            <a:off x="-146607" y="3277607"/>
            <a:ext cx="9374689" cy="645373"/>
          </a:xfrm>
          <a:prstGeom prst="rect">
            <a:avLst/>
          </a:prstGeom>
          <a:solidFill>
            <a:schemeClr val="bg1">
              <a:lumMod val="85000"/>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tx1"/>
                </a:solidFill>
                <a:latin typeface="Arial"/>
                <a:cs typeface="Arial"/>
              </a:rPr>
              <a:t>Need to map raw data to common alphabet</a:t>
            </a:r>
          </a:p>
        </p:txBody>
      </p:sp>
      <p:pic>
        <p:nvPicPr>
          <p:cNvPr id="13" name="Picture 12"/>
          <p:cNvPicPr>
            <a:picLocks noChangeAspect="1"/>
          </p:cNvPicPr>
          <p:nvPr/>
        </p:nvPicPr>
        <p:blipFill>
          <a:blip r:embed="rId8"/>
          <a:stretch>
            <a:fillRect/>
          </a:stretch>
        </p:blipFill>
        <p:spPr>
          <a:xfrm>
            <a:off x="806652" y="1455340"/>
            <a:ext cx="282090" cy="497412"/>
          </a:xfrm>
          <a:prstGeom prst="rect">
            <a:avLst/>
          </a:prstGeom>
        </p:spPr>
      </p:pic>
      <p:sp>
        <p:nvSpPr>
          <p:cNvPr id="2" name="Slide Number Placeholder 1">
            <a:extLst>
              <a:ext uri="{FF2B5EF4-FFF2-40B4-BE49-F238E27FC236}">
                <a16:creationId xmlns:a16="http://schemas.microsoft.com/office/drawing/2014/main" id="{9177D726-3136-0E4B-98E5-AEB3B64A9A71}"/>
              </a:ext>
            </a:extLst>
          </p:cNvPr>
          <p:cNvSpPr>
            <a:spLocks noGrp="1"/>
          </p:cNvSpPr>
          <p:nvPr>
            <p:ph type="sldNum" sz="quarter" idx="12"/>
          </p:nvPr>
        </p:nvSpPr>
        <p:spPr/>
        <p:txBody>
          <a:bodyPr/>
          <a:lstStyle/>
          <a:p>
            <a:fld id="{6F3C6440-655F-D840-9617-63A067E3E9BB}" type="slidenum">
              <a:rPr lang="en-US" smtClean="0"/>
              <a:t>44</a:t>
            </a:fld>
            <a:endParaRPr lang="en-US"/>
          </a:p>
        </p:txBody>
      </p:sp>
    </p:spTree>
    <p:custDataLst>
      <p:tags r:id="rId1"/>
    </p:custDataLst>
    <p:extLst>
      <p:ext uri="{BB962C8B-B14F-4D97-AF65-F5344CB8AC3E}">
        <p14:creationId xmlns:p14="http://schemas.microsoft.com/office/powerpoint/2010/main" val="33076459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a:spLocks noGrp="1"/>
          </p:cNvSpPr>
          <p:nvPr>
            <p:ph type="title"/>
          </p:nvPr>
        </p:nvSpPr>
        <p:spPr>
          <a:xfrm>
            <a:off x="318204" y="127311"/>
            <a:ext cx="7002361" cy="509451"/>
          </a:xfrm>
        </p:spPr>
        <p:txBody>
          <a:bodyPr>
            <a:noAutofit/>
          </a:bodyPr>
          <a:lstStyle/>
          <a:p>
            <a:r>
              <a:rPr lang="en-US" sz="3200" dirty="0">
                <a:latin typeface="Arial" panose="020B0604020202020204" pitchFamily="34" charset="0"/>
                <a:cs typeface="Arial" panose="020B0604020202020204" pitchFamily="34" charset="0"/>
              </a:rPr>
              <a:t>String of Motion Alphabet</a:t>
            </a:r>
          </a:p>
        </p:txBody>
      </p:sp>
      <p:sp>
        <p:nvSpPr>
          <p:cNvPr id="5" name="Rectangle 4"/>
          <p:cNvSpPr/>
          <p:nvPr/>
        </p:nvSpPr>
        <p:spPr>
          <a:xfrm rot="314161">
            <a:off x="219184" y="1516336"/>
            <a:ext cx="352316" cy="642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flipV="1">
            <a:off x="533400" y="3962400"/>
            <a:ext cx="3200400" cy="381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935842" y="4096015"/>
            <a:ext cx="745118" cy="17430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Arc 32"/>
          <p:cNvSpPr/>
          <p:nvPr/>
        </p:nvSpPr>
        <p:spPr>
          <a:xfrm>
            <a:off x="6394609" y="3962400"/>
            <a:ext cx="561975" cy="457200"/>
          </a:xfrm>
          <a:prstGeom prst="arc">
            <a:avLst>
              <a:gd name="adj1" fmla="val 16200000"/>
              <a:gd name="adj2" fmla="val 2091020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p:cNvSpPr txBox="1"/>
          <p:nvPr/>
        </p:nvSpPr>
        <p:spPr>
          <a:xfrm>
            <a:off x="229935" y="4021656"/>
            <a:ext cx="1519968" cy="477054"/>
          </a:xfrm>
          <a:prstGeom prst="rect">
            <a:avLst/>
          </a:prstGeom>
          <a:noFill/>
        </p:spPr>
        <p:txBody>
          <a:bodyPr wrap="none" rtlCol="0">
            <a:spAutoFit/>
          </a:bodyPr>
          <a:lstStyle/>
          <a:p>
            <a:r>
              <a:rPr lang="en-US" sz="2500" dirty="0">
                <a:latin typeface="Arial" panose="020B0604020202020204" pitchFamily="34" charset="0"/>
                <a:cs typeface="Arial" panose="020B0604020202020204" pitchFamily="34" charset="0"/>
              </a:rPr>
              <a:t>walk east</a:t>
            </a:r>
          </a:p>
        </p:txBody>
      </p:sp>
      <p:sp>
        <p:nvSpPr>
          <p:cNvPr id="48" name="TextBox 47"/>
          <p:cNvSpPr txBox="1"/>
          <p:nvPr/>
        </p:nvSpPr>
        <p:spPr>
          <a:xfrm>
            <a:off x="5748182" y="4014078"/>
            <a:ext cx="1056700" cy="477054"/>
          </a:xfrm>
          <a:prstGeom prst="rect">
            <a:avLst/>
          </a:prstGeom>
          <a:noFill/>
        </p:spPr>
        <p:txBody>
          <a:bodyPr wrap="none" rtlCol="0">
            <a:spAutoFit/>
          </a:bodyPr>
          <a:lstStyle/>
          <a:p>
            <a:r>
              <a:rPr lang="en-US" sz="2500" dirty="0">
                <a:latin typeface="Arial" panose="020B0604020202020204" pitchFamily="34" charset="0"/>
                <a:cs typeface="Arial" panose="020B0604020202020204" pitchFamily="34" charset="0"/>
              </a:rPr>
              <a:t>pause</a:t>
            </a:r>
          </a:p>
        </p:txBody>
      </p:sp>
      <p:sp>
        <p:nvSpPr>
          <p:cNvPr id="49" name="TextBox 48"/>
          <p:cNvSpPr txBox="1"/>
          <p:nvPr/>
        </p:nvSpPr>
        <p:spPr>
          <a:xfrm>
            <a:off x="6181765" y="6261838"/>
            <a:ext cx="1697901" cy="477054"/>
          </a:xfrm>
          <a:prstGeom prst="rect">
            <a:avLst/>
          </a:prstGeom>
          <a:noFill/>
        </p:spPr>
        <p:txBody>
          <a:bodyPr wrap="none" rtlCol="0">
            <a:spAutoFit/>
          </a:bodyPr>
          <a:lstStyle/>
          <a:p>
            <a:r>
              <a:rPr lang="en-US" sz="2500" dirty="0">
                <a:latin typeface="Arial" panose="020B0604020202020204" pitchFamily="34" charset="0"/>
                <a:cs typeface="Arial" panose="020B0604020202020204" pitchFamily="34" charset="0"/>
              </a:rPr>
              <a:t>walk south</a:t>
            </a:r>
          </a:p>
        </p:txBody>
      </p:sp>
      <p:cxnSp>
        <p:nvCxnSpPr>
          <p:cNvPr id="51" name="Straight Connector 50"/>
          <p:cNvCxnSpPr/>
          <p:nvPr/>
        </p:nvCxnSpPr>
        <p:spPr>
          <a:xfrm flipV="1">
            <a:off x="3697220" y="3962400"/>
            <a:ext cx="2986674" cy="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3046563" y="4014078"/>
            <a:ext cx="1519968" cy="477054"/>
          </a:xfrm>
          <a:prstGeom prst="rect">
            <a:avLst/>
          </a:prstGeom>
          <a:noFill/>
        </p:spPr>
        <p:txBody>
          <a:bodyPr wrap="none" rtlCol="0">
            <a:spAutoFit/>
          </a:bodyPr>
          <a:lstStyle/>
          <a:p>
            <a:r>
              <a:rPr lang="en-US" sz="2500" dirty="0">
                <a:latin typeface="Arial" panose="020B0604020202020204" pitchFamily="34" charset="0"/>
                <a:cs typeface="Arial" panose="020B0604020202020204" pitchFamily="34" charset="0"/>
              </a:rPr>
              <a:t>walk east</a:t>
            </a:r>
          </a:p>
        </p:txBody>
      </p:sp>
      <p:pic>
        <p:nvPicPr>
          <p:cNvPr id="4" name="Picture 3"/>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600090" y="1052092"/>
            <a:ext cx="1314739" cy="2774611"/>
          </a:xfrm>
          <a:prstGeom prst="rect">
            <a:avLst/>
          </a:prstGeom>
        </p:spPr>
      </p:pic>
      <p:pic>
        <p:nvPicPr>
          <p:cNvPr id="21" name="Picture 20"/>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3432208" y="1052092"/>
            <a:ext cx="1314739" cy="2774611"/>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00090" y="1052092"/>
            <a:ext cx="1314739" cy="2774611"/>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2208" y="1042054"/>
            <a:ext cx="1314739" cy="277461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7168" y="1048166"/>
            <a:ext cx="848055" cy="2772770"/>
          </a:xfrm>
          <a:prstGeom prst="rect">
            <a:avLst/>
          </a:prstGeom>
        </p:spPr>
      </p:pic>
      <p:pic>
        <p:nvPicPr>
          <p:cNvPr id="25" name="Picture 24"/>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247168" y="1042054"/>
            <a:ext cx="848055" cy="277277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1798" y="1023777"/>
            <a:ext cx="984193" cy="2831240"/>
          </a:xfrm>
          <a:prstGeom prst="rect">
            <a:avLst/>
          </a:prstGeom>
        </p:spPr>
      </p:pic>
      <p:sp>
        <p:nvSpPr>
          <p:cNvPr id="56" name="Rectangle 55"/>
          <p:cNvSpPr/>
          <p:nvPr/>
        </p:nvSpPr>
        <p:spPr>
          <a:xfrm>
            <a:off x="-57705" y="4914040"/>
            <a:ext cx="9290606" cy="645373"/>
          </a:xfrm>
          <a:prstGeom prst="rect">
            <a:avLst/>
          </a:prstGeom>
          <a:solidFill>
            <a:srgbClr val="FFFF00">
              <a:alpha val="9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tx1"/>
                </a:solidFill>
                <a:latin typeface="Arial"/>
                <a:cs typeface="Arial"/>
              </a:rPr>
              <a:t>motion string = {E, E, P, S, …}</a:t>
            </a:r>
          </a:p>
        </p:txBody>
      </p:sp>
      <p:sp>
        <p:nvSpPr>
          <p:cNvPr id="2" name="Slide Number Placeholder 1">
            <a:extLst>
              <a:ext uri="{FF2B5EF4-FFF2-40B4-BE49-F238E27FC236}">
                <a16:creationId xmlns:a16="http://schemas.microsoft.com/office/drawing/2014/main" id="{B3F9B966-24B3-D94C-BC9B-CC96A0E82411}"/>
              </a:ext>
            </a:extLst>
          </p:cNvPr>
          <p:cNvSpPr>
            <a:spLocks noGrp="1"/>
          </p:cNvSpPr>
          <p:nvPr>
            <p:ph type="sldNum" sz="quarter" idx="12"/>
          </p:nvPr>
        </p:nvSpPr>
        <p:spPr/>
        <p:txBody>
          <a:bodyPr/>
          <a:lstStyle/>
          <a:p>
            <a:fld id="{6F3C6440-655F-D840-9617-63A067E3E9BB}" type="slidenum">
              <a:rPr lang="en-US" smtClean="0"/>
              <a:t>45</a:t>
            </a:fld>
            <a:endParaRPr lang="en-US"/>
          </a:p>
        </p:txBody>
      </p:sp>
    </p:spTree>
    <p:custDataLst>
      <p:tags r:id="rId1"/>
    </p:custDataLst>
    <p:extLst>
      <p:ext uri="{BB962C8B-B14F-4D97-AF65-F5344CB8AC3E}">
        <p14:creationId xmlns:p14="http://schemas.microsoft.com/office/powerpoint/2010/main" val="265942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96296E-6 L 0.30833 -0.00209 " pathEditMode="relative" rAng="0" ptsTypes="AA">
                                      <p:cBhvr>
                                        <p:cTn id="6" dur="1500" fill="hold"/>
                                        <p:tgtEl>
                                          <p:spTgt spid="22"/>
                                        </p:tgtEl>
                                        <p:attrNameLst>
                                          <p:attrName>ppt_x</p:attrName>
                                          <p:attrName>ppt_y</p:attrName>
                                        </p:attrNameLst>
                                      </p:cBhvr>
                                      <p:rCtr x="15417" y="-116"/>
                                    </p:animMotion>
                                  </p:childTnLst>
                                </p:cTn>
                              </p:par>
                              <p:par>
                                <p:cTn id="7" presetID="22" presetClass="entr" presetSubtype="8"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left)">
                                      <p:cBhvr>
                                        <p:cTn id="9" dur="1500"/>
                                        <p:tgtEl>
                                          <p:spTgt spid="28"/>
                                        </p:tgtEl>
                                      </p:cBhvr>
                                    </p:animEffect>
                                  </p:childTnLst>
                                </p:cTn>
                              </p:par>
                            </p:childTnLst>
                          </p:cTn>
                        </p:par>
                        <p:par>
                          <p:cTn id="10" fill="hold">
                            <p:stCondLst>
                              <p:cond delay="1500"/>
                            </p:stCondLst>
                            <p:childTnLst>
                              <p:par>
                                <p:cTn id="11" presetID="1" presetClass="entr" presetSubtype="0" fill="hold" grpId="0" nodeType="after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22"/>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par>
                          <p:cTn id="20" fill="hold">
                            <p:stCondLst>
                              <p:cond delay="1500"/>
                            </p:stCondLst>
                            <p:childTnLst>
                              <p:par>
                                <p:cTn id="21" presetID="42" presetClass="path" presetSubtype="0" accel="50000" decel="50000" fill="hold" nodeType="afterEffect">
                                  <p:stCondLst>
                                    <p:cond delay="0"/>
                                  </p:stCondLst>
                                  <p:childTnLst>
                                    <p:animMotion origin="layout" path="M -0.00139 -0.00046 L 0.29444 -0.0081 " pathEditMode="relative" rAng="0" ptsTypes="AA">
                                      <p:cBhvr>
                                        <p:cTn id="22" dur="1500" fill="hold"/>
                                        <p:tgtEl>
                                          <p:spTgt spid="24"/>
                                        </p:tgtEl>
                                        <p:attrNameLst>
                                          <p:attrName>ppt_x</p:attrName>
                                          <p:attrName>ppt_y</p:attrName>
                                        </p:attrNameLst>
                                      </p:cBhvr>
                                      <p:rCtr x="14792" y="-394"/>
                                    </p:animMotion>
                                  </p:childTnLst>
                                </p:cTn>
                              </p:par>
                              <p:par>
                                <p:cTn id="23" presetID="22" presetClass="entr" presetSubtype="8"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left)">
                                      <p:cBhvr>
                                        <p:cTn id="25" dur="1500"/>
                                        <p:tgtEl>
                                          <p:spTgt spid="51"/>
                                        </p:tgtEl>
                                      </p:cBhvr>
                                    </p:animEffect>
                                  </p:childTnLst>
                                </p:cTn>
                              </p:par>
                            </p:childTnLst>
                          </p:cTn>
                        </p:par>
                        <p:par>
                          <p:cTn id="26" fill="hold">
                            <p:stCondLst>
                              <p:cond delay="3000"/>
                            </p:stCondLst>
                            <p:childTnLst>
                              <p:par>
                                <p:cTn id="27" presetID="1" presetClass="entr" presetSubtype="0" fill="hold" grpId="0" nodeType="after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par>
                          <p:cTn id="29" fill="hold">
                            <p:stCondLst>
                              <p:cond delay="3000"/>
                            </p:stCondLst>
                            <p:childTnLst>
                              <p:par>
                                <p:cTn id="30" presetID="1" presetClass="exit" presetSubtype="0" fill="hold" nodeType="afterEffect">
                                  <p:stCondLst>
                                    <p:cond delay="0"/>
                                  </p:stCondLst>
                                  <p:childTnLst>
                                    <p:set>
                                      <p:cBhvr>
                                        <p:cTn id="31" dur="1" fill="hold">
                                          <p:stCondLst>
                                            <p:cond delay="0"/>
                                          </p:stCondLst>
                                        </p:cTn>
                                        <p:tgtEl>
                                          <p:spTgt spid="24"/>
                                        </p:tgtEl>
                                        <p:attrNameLst>
                                          <p:attrName>style.visibility</p:attrName>
                                        </p:attrNameLst>
                                      </p:cBhvr>
                                      <p:to>
                                        <p:strVal val="hidden"/>
                                      </p:to>
                                    </p:set>
                                  </p:childTnLst>
                                </p:cTn>
                              </p:par>
                            </p:childTnLst>
                          </p:cTn>
                        </p:par>
                        <p:par>
                          <p:cTn id="32" fill="hold">
                            <p:stCondLst>
                              <p:cond delay="3000"/>
                            </p:stCondLst>
                            <p:childTnLst>
                              <p:par>
                                <p:cTn id="33" presetID="1"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xit" presetSubtype="0" fill="hold" nodeType="withEffect">
                                  <p:stCondLst>
                                    <p:cond delay="1000"/>
                                  </p:stCondLst>
                                  <p:childTnLst>
                                    <p:set>
                                      <p:cBhvr>
                                        <p:cTn id="36" dur="1" fill="hold">
                                          <p:stCondLst>
                                            <p:cond delay="0"/>
                                          </p:stCondLst>
                                        </p:cTn>
                                        <p:tgtEl>
                                          <p:spTgt spid="8"/>
                                        </p:tgtEl>
                                        <p:attrNameLst>
                                          <p:attrName>style.visibility</p:attrName>
                                        </p:attrNameLst>
                                      </p:cBhvr>
                                      <p:to>
                                        <p:strVal val="hidden"/>
                                      </p:to>
                                    </p:set>
                                  </p:childTnLst>
                                </p:cTn>
                              </p:par>
                              <p:par>
                                <p:cTn id="37" presetID="1" presetClass="entr" presetSubtype="0" fill="hold" nodeType="withEffect">
                                  <p:stCondLst>
                                    <p:cond delay="100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1000"/>
                                  </p:stCondLst>
                                  <p:childTnLst>
                                    <p:set>
                                      <p:cBhvr>
                                        <p:cTn id="40" dur="1" fill="hold">
                                          <p:stCondLst>
                                            <p:cond delay="0"/>
                                          </p:stCondLst>
                                        </p:cTn>
                                        <p:tgtEl>
                                          <p:spTgt spid="9"/>
                                        </p:tgtEl>
                                        <p:attrNameLst>
                                          <p:attrName>style.visibility</p:attrName>
                                        </p:attrNameLst>
                                      </p:cBhvr>
                                      <p:to>
                                        <p:strVal val="visible"/>
                                      </p:to>
                                    </p:set>
                                  </p:childTnLst>
                                </p:cTn>
                              </p:par>
                              <p:par>
                                <p:cTn id="41" presetID="42" presetClass="path" presetSubtype="0" accel="50000" decel="50000" fill="hold" nodeType="withEffect">
                                  <p:stCondLst>
                                    <p:cond delay="1000"/>
                                  </p:stCondLst>
                                  <p:childTnLst>
                                    <p:animMotion origin="layout" path="M -2.77778E-6 4.44444E-6 L 0.1342 0.36088 " pathEditMode="relative" rAng="0" ptsTypes="AA">
                                      <p:cBhvr>
                                        <p:cTn id="42" dur="1500" fill="hold"/>
                                        <p:tgtEl>
                                          <p:spTgt spid="9"/>
                                        </p:tgtEl>
                                        <p:attrNameLst>
                                          <p:attrName>ppt_x</p:attrName>
                                          <p:attrName>ppt_y</p:attrName>
                                        </p:attrNameLst>
                                      </p:cBhvr>
                                      <p:rCtr x="6701" y="18032"/>
                                    </p:animMotion>
                                  </p:childTnLst>
                                </p:cTn>
                              </p:par>
                              <p:par>
                                <p:cTn id="43" presetID="22" presetClass="entr" presetSubtype="8" fill="hold" grpId="0" nodeType="withEffect">
                                  <p:stCondLst>
                                    <p:cond delay="1000"/>
                                  </p:stCondLst>
                                  <p:childTnLst>
                                    <p:set>
                                      <p:cBhvr>
                                        <p:cTn id="44" dur="1" fill="hold">
                                          <p:stCondLst>
                                            <p:cond delay="0"/>
                                          </p:stCondLst>
                                        </p:cTn>
                                        <p:tgtEl>
                                          <p:spTgt spid="33"/>
                                        </p:tgtEl>
                                        <p:attrNameLst>
                                          <p:attrName>style.visibility</p:attrName>
                                        </p:attrNameLst>
                                      </p:cBhvr>
                                      <p:to>
                                        <p:strVal val="visible"/>
                                      </p:to>
                                    </p:set>
                                    <p:animEffect transition="in" filter="wipe(left)">
                                      <p:cBhvr>
                                        <p:cTn id="45" dur="200"/>
                                        <p:tgtEl>
                                          <p:spTgt spid="33"/>
                                        </p:tgtEl>
                                      </p:cBhvr>
                                    </p:animEffect>
                                  </p:childTnLst>
                                </p:cTn>
                              </p:par>
                              <p:par>
                                <p:cTn id="46" presetID="22" presetClass="entr" presetSubtype="1" fill="hold" nodeType="withEffect">
                                  <p:stCondLst>
                                    <p:cond delay="1100"/>
                                  </p:stCondLst>
                                  <p:childTnLst>
                                    <p:set>
                                      <p:cBhvr>
                                        <p:cTn id="47" dur="1" fill="hold">
                                          <p:stCondLst>
                                            <p:cond delay="0"/>
                                          </p:stCondLst>
                                        </p:cTn>
                                        <p:tgtEl>
                                          <p:spTgt spid="40"/>
                                        </p:tgtEl>
                                        <p:attrNameLst>
                                          <p:attrName>style.visibility</p:attrName>
                                        </p:attrNameLst>
                                      </p:cBhvr>
                                      <p:to>
                                        <p:strVal val="visible"/>
                                      </p:to>
                                    </p:set>
                                    <p:animEffect transition="in" filter="wipe(up)">
                                      <p:cBhvr>
                                        <p:cTn id="48" dur="1300"/>
                                        <p:tgtEl>
                                          <p:spTgt spid="40"/>
                                        </p:tgtEl>
                                      </p:cBhvr>
                                    </p:animEffect>
                                  </p:childTnLst>
                                </p:cTn>
                              </p:par>
                            </p:childTnLst>
                          </p:cTn>
                        </p:par>
                        <p:par>
                          <p:cTn id="49" fill="hold">
                            <p:stCondLst>
                              <p:cond delay="5500"/>
                            </p:stCondLst>
                            <p:childTnLst>
                              <p:par>
                                <p:cTn id="50" presetID="1" presetClass="entr" presetSubtype="0" fill="hold" grpId="0" nodeType="afterEffect">
                                  <p:stCondLst>
                                    <p:cond delay="0"/>
                                  </p:stCondLst>
                                  <p:childTnLst>
                                    <p:set>
                                      <p:cBhvr>
                                        <p:cTn id="51" dur="1" fill="hold">
                                          <p:stCondLst>
                                            <p:cond delay="0"/>
                                          </p:stCondLst>
                                        </p:cTn>
                                        <p:tgtEl>
                                          <p:spTgt spid="4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8" grpId="0"/>
      <p:bldP spid="49" grpId="0"/>
      <p:bldP spid="55" grpId="0"/>
      <p:bldP spid="5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a:spLocks noGrp="1"/>
          </p:cNvSpPr>
          <p:nvPr>
            <p:ph type="title"/>
          </p:nvPr>
        </p:nvSpPr>
        <p:spPr>
          <a:xfrm>
            <a:off x="318204" y="127311"/>
            <a:ext cx="7002361" cy="509451"/>
          </a:xfrm>
        </p:spPr>
        <p:txBody>
          <a:bodyPr>
            <a:noAutofit/>
          </a:bodyPr>
          <a:lstStyle/>
          <a:p>
            <a:r>
              <a:rPr lang="en-US" sz="3200" dirty="0">
                <a:latin typeface="Arial" panose="020B0604020202020204" pitchFamily="34" charset="0"/>
                <a:cs typeface="Arial" panose="020B0604020202020204" pitchFamily="34" charset="0"/>
              </a:rPr>
              <a:t>Comparing Motion Strings</a:t>
            </a:r>
          </a:p>
        </p:txBody>
      </p:sp>
      <p:sp>
        <p:nvSpPr>
          <p:cNvPr id="56" name="Rectangle 55"/>
          <p:cNvSpPr/>
          <p:nvPr/>
        </p:nvSpPr>
        <p:spPr>
          <a:xfrm>
            <a:off x="1209491" y="2665185"/>
            <a:ext cx="6301653" cy="460540"/>
          </a:xfrm>
          <a:prstGeom prst="rect">
            <a:avLst/>
          </a:prstGeom>
          <a:solidFill>
            <a:srgbClr val="FFFF00">
              <a:alpha val="9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Arial"/>
                <a:cs typeface="Arial"/>
              </a:rPr>
              <a:t>my motion string = {E, E, P, </a:t>
            </a:r>
            <a:r>
              <a:rPr lang="en-US" sz="2000" dirty="0">
                <a:solidFill>
                  <a:srgbClr val="FF0000"/>
                </a:solidFill>
                <a:latin typeface="Arial"/>
                <a:cs typeface="Arial"/>
              </a:rPr>
              <a:t>N</a:t>
            </a:r>
            <a:r>
              <a:rPr lang="en-US" sz="2000" dirty="0">
                <a:solidFill>
                  <a:schemeClr val="tx1"/>
                </a:solidFill>
                <a:latin typeface="Arial"/>
                <a:cs typeface="Arial"/>
              </a:rPr>
              <a:t>, …}</a:t>
            </a:r>
          </a:p>
        </p:txBody>
      </p:sp>
      <p:pic>
        <p:nvPicPr>
          <p:cNvPr id="43" name="Picture 42"/>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510081" y="851935"/>
            <a:ext cx="643251" cy="1357510"/>
          </a:xfrm>
          <a:prstGeom prst="rect">
            <a:avLst/>
          </a:prstGeom>
        </p:spPr>
      </p:pic>
      <p:pic>
        <p:nvPicPr>
          <p:cNvPr id="44" name="Picture 43"/>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504727" y="2424618"/>
            <a:ext cx="641178" cy="1353135"/>
          </a:xfrm>
          <a:prstGeom prst="rect">
            <a:avLst/>
          </a:prstGeom>
        </p:spPr>
      </p:pic>
      <p:grpSp>
        <p:nvGrpSpPr>
          <p:cNvPr id="3" name="Group 2"/>
          <p:cNvGrpSpPr/>
          <p:nvPr/>
        </p:nvGrpSpPr>
        <p:grpSpPr>
          <a:xfrm>
            <a:off x="3983875" y="4023361"/>
            <a:ext cx="5160125" cy="2834640"/>
            <a:chOff x="3698147" y="4058159"/>
            <a:chExt cx="5315224" cy="2956595"/>
          </a:xfrm>
        </p:grpSpPr>
        <p:pic>
          <p:nvPicPr>
            <p:cNvPr id="45" name="Picture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8147" y="4058159"/>
              <a:ext cx="5315224" cy="2956595"/>
            </a:xfrm>
            <a:prstGeom prst="rect">
              <a:avLst/>
            </a:prstGeom>
          </p:spPr>
        </p:pic>
        <p:sp>
          <p:nvSpPr>
            <p:cNvPr id="46" name="Rectangle 45"/>
            <p:cNvSpPr/>
            <p:nvPr/>
          </p:nvSpPr>
          <p:spPr>
            <a:xfrm>
              <a:off x="4537246" y="4528727"/>
              <a:ext cx="3621133" cy="210453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6170873" y="4776124"/>
              <a:ext cx="641178" cy="1353135"/>
            </a:xfrm>
            <a:prstGeom prst="rect">
              <a:avLst/>
            </a:prstGeom>
          </p:spPr>
        </p:pic>
      </p:grpSp>
      <p:sp>
        <p:nvSpPr>
          <p:cNvPr id="50" name="Rectangle 49"/>
          <p:cNvSpPr/>
          <p:nvPr/>
        </p:nvSpPr>
        <p:spPr>
          <a:xfrm>
            <a:off x="1209492" y="1127300"/>
            <a:ext cx="6301652" cy="460540"/>
          </a:xfrm>
          <a:prstGeom prst="rect">
            <a:avLst/>
          </a:prstGeom>
          <a:solidFill>
            <a:srgbClr val="FFFF00">
              <a:alpha val="9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Arial"/>
                <a:cs typeface="Arial"/>
              </a:rPr>
              <a:t>my motion string = {E, E, P, S, …}</a:t>
            </a:r>
          </a:p>
        </p:txBody>
      </p:sp>
      <p:sp>
        <p:nvSpPr>
          <p:cNvPr id="52" name="TextBox 51"/>
          <p:cNvSpPr txBox="1"/>
          <p:nvPr/>
        </p:nvSpPr>
        <p:spPr>
          <a:xfrm>
            <a:off x="876716" y="732364"/>
            <a:ext cx="641522"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Bob</a:t>
            </a:r>
          </a:p>
        </p:txBody>
      </p:sp>
      <p:sp>
        <p:nvSpPr>
          <p:cNvPr id="53" name="TextBox 52"/>
          <p:cNvSpPr txBox="1"/>
          <p:nvPr/>
        </p:nvSpPr>
        <p:spPr>
          <a:xfrm>
            <a:off x="886152" y="2270249"/>
            <a:ext cx="59824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Joe</a:t>
            </a:r>
          </a:p>
        </p:txBody>
      </p:sp>
      <p:pic>
        <p:nvPicPr>
          <p:cNvPr id="54" name="Picture 53"/>
          <p:cNvPicPr>
            <a:picLocks noChangeAspect="1"/>
          </p:cNvPicPr>
          <p:nvPr/>
        </p:nvPicPr>
        <p:blipFill>
          <a:blip r:embed="rId6"/>
          <a:stretch>
            <a:fillRect/>
          </a:stretch>
        </p:blipFill>
        <p:spPr>
          <a:xfrm>
            <a:off x="718693" y="1256065"/>
            <a:ext cx="226026" cy="398554"/>
          </a:xfrm>
          <a:prstGeom prst="rect">
            <a:avLst/>
          </a:prstGeom>
        </p:spPr>
      </p:pic>
      <p:pic>
        <p:nvPicPr>
          <p:cNvPr id="57" name="Picture 56"/>
          <p:cNvPicPr>
            <a:picLocks noChangeAspect="1"/>
          </p:cNvPicPr>
          <p:nvPr/>
        </p:nvPicPr>
        <p:blipFill>
          <a:blip r:embed="rId6"/>
          <a:stretch>
            <a:fillRect/>
          </a:stretch>
        </p:blipFill>
        <p:spPr>
          <a:xfrm>
            <a:off x="718693" y="2835863"/>
            <a:ext cx="226026" cy="398554"/>
          </a:xfrm>
          <a:prstGeom prst="rect">
            <a:avLst/>
          </a:prstGeom>
        </p:spPr>
      </p:pic>
      <p:sp>
        <p:nvSpPr>
          <p:cNvPr id="58" name="Rectangle 57"/>
          <p:cNvSpPr/>
          <p:nvPr/>
        </p:nvSpPr>
        <p:spPr>
          <a:xfrm>
            <a:off x="3877434" y="5973955"/>
            <a:ext cx="4714518" cy="460540"/>
          </a:xfrm>
          <a:prstGeom prst="rect">
            <a:avLst/>
          </a:prstGeom>
          <a:solidFill>
            <a:srgbClr val="FFFF00">
              <a:alpha val="9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Arial"/>
                <a:cs typeface="Arial"/>
              </a:rPr>
              <a:t>his motion string = {E, E, P, S, …}</a:t>
            </a:r>
          </a:p>
        </p:txBody>
      </p:sp>
      <p:sp>
        <p:nvSpPr>
          <p:cNvPr id="18" name="Rectangle 17"/>
          <p:cNvSpPr/>
          <p:nvPr/>
        </p:nvSpPr>
        <p:spPr>
          <a:xfrm>
            <a:off x="3890842" y="5722021"/>
            <a:ext cx="1233904" cy="274077"/>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from video</a:t>
            </a:r>
          </a:p>
        </p:txBody>
      </p:sp>
      <p:sp>
        <p:nvSpPr>
          <p:cNvPr id="2" name="Slide Number Placeholder 1">
            <a:extLst>
              <a:ext uri="{FF2B5EF4-FFF2-40B4-BE49-F238E27FC236}">
                <a16:creationId xmlns:a16="http://schemas.microsoft.com/office/drawing/2014/main" id="{4C328B0B-4BF0-D646-8720-0E586777FF62}"/>
              </a:ext>
            </a:extLst>
          </p:cNvPr>
          <p:cNvSpPr>
            <a:spLocks noGrp="1"/>
          </p:cNvSpPr>
          <p:nvPr>
            <p:ph type="sldNum" sz="quarter" idx="12"/>
          </p:nvPr>
        </p:nvSpPr>
        <p:spPr/>
        <p:txBody>
          <a:bodyPr/>
          <a:lstStyle/>
          <a:p>
            <a:fld id="{6F3C6440-655F-D840-9617-63A067E3E9BB}" type="slidenum">
              <a:rPr lang="en-US" smtClean="0"/>
              <a:t>46</a:t>
            </a:fld>
            <a:endParaRPr lang="en-US"/>
          </a:p>
        </p:txBody>
      </p:sp>
    </p:spTree>
    <p:extLst>
      <p:ext uri="{BB962C8B-B14F-4D97-AF65-F5344CB8AC3E}">
        <p14:creationId xmlns:p14="http://schemas.microsoft.com/office/powerpoint/2010/main" val="14049490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a:spLocks noGrp="1"/>
          </p:cNvSpPr>
          <p:nvPr>
            <p:ph type="title"/>
          </p:nvPr>
        </p:nvSpPr>
        <p:spPr>
          <a:xfrm>
            <a:off x="318204" y="127311"/>
            <a:ext cx="7002361" cy="509451"/>
          </a:xfrm>
        </p:spPr>
        <p:txBody>
          <a:bodyPr>
            <a:noAutofit/>
          </a:bodyPr>
          <a:lstStyle/>
          <a:p>
            <a:r>
              <a:rPr lang="en-US" sz="3200" dirty="0">
                <a:latin typeface="Arial" panose="020B0604020202020204" pitchFamily="34" charset="0"/>
                <a:cs typeface="Arial" panose="020B0604020202020204" pitchFamily="34" charset="0"/>
              </a:rPr>
              <a:t>Comparing Motion Strings</a:t>
            </a:r>
          </a:p>
        </p:txBody>
      </p:sp>
      <p:sp>
        <p:nvSpPr>
          <p:cNvPr id="56" name="Rectangle 55"/>
          <p:cNvSpPr/>
          <p:nvPr/>
        </p:nvSpPr>
        <p:spPr>
          <a:xfrm>
            <a:off x="1209491" y="2665185"/>
            <a:ext cx="6301653" cy="460540"/>
          </a:xfrm>
          <a:prstGeom prst="rect">
            <a:avLst/>
          </a:prstGeom>
          <a:solidFill>
            <a:srgbClr val="FFFF00">
              <a:alpha val="9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Arial"/>
                <a:cs typeface="Arial"/>
              </a:rPr>
              <a:t>my motion string = {E, E, P, </a:t>
            </a:r>
            <a:r>
              <a:rPr lang="en-US" sz="2000" dirty="0">
                <a:solidFill>
                  <a:srgbClr val="FF0000"/>
                </a:solidFill>
                <a:latin typeface="Arial"/>
                <a:cs typeface="Arial"/>
              </a:rPr>
              <a:t>N</a:t>
            </a:r>
            <a:r>
              <a:rPr lang="en-US" sz="2000" dirty="0">
                <a:solidFill>
                  <a:schemeClr val="tx1"/>
                </a:solidFill>
                <a:latin typeface="Arial"/>
                <a:cs typeface="Arial"/>
              </a:rPr>
              <a:t>, …}</a:t>
            </a:r>
          </a:p>
        </p:txBody>
      </p:sp>
      <p:pic>
        <p:nvPicPr>
          <p:cNvPr id="43" name="Picture 42"/>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510081" y="851935"/>
            <a:ext cx="643251" cy="1357510"/>
          </a:xfrm>
          <a:prstGeom prst="rect">
            <a:avLst/>
          </a:prstGeom>
        </p:spPr>
      </p:pic>
      <p:pic>
        <p:nvPicPr>
          <p:cNvPr id="44" name="Picture 43"/>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504727" y="2424618"/>
            <a:ext cx="641178" cy="1353135"/>
          </a:xfrm>
          <a:prstGeom prst="rect">
            <a:avLst/>
          </a:prstGeom>
        </p:spPr>
      </p:pic>
      <p:grpSp>
        <p:nvGrpSpPr>
          <p:cNvPr id="3" name="Group 2"/>
          <p:cNvGrpSpPr/>
          <p:nvPr/>
        </p:nvGrpSpPr>
        <p:grpSpPr>
          <a:xfrm>
            <a:off x="3983875" y="4023361"/>
            <a:ext cx="5160125" cy="2834640"/>
            <a:chOff x="3698147" y="4058159"/>
            <a:chExt cx="5315224" cy="2956595"/>
          </a:xfrm>
        </p:grpSpPr>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8147" y="4058159"/>
              <a:ext cx="5315224" cy="2956595"/>
            </a:xfrm>
            <a:prstGeom prst="rect">
              <a:avLst/>
            </a:prstGeom>
          </p:spPr>
        </p:pic>
        <p:sp>
          <p:nvSpPr>
            <p:cNvPr id="46" name="Rectangle 45"/>
            <p:cNvSpPr/>
            <p:nvPr/>
          </p:nvSpPr>
          <p:spPr>
            <a:xfrm>
              <a:off x="4537246" y="4528727"/>
              <a:ext cx="3621133" cy="210453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6170873" y="4776124"/>
              <a:ext cx="641178" cy="1353135"/>
            </a:xfrm>
            <a:prstGeom prst="rect">
              <a:avLst/>
            </a:prstGeom>
          </p:spPr>
        </p:pic>
      </p:grpSp>
      <p:sp>
        <p:nvSpPr>
          <p:cNvPr id="50" name="Rectangle 49"/>
          <p:cNvSpPr/>
          <p:nvPr/>
        </p:nvSpPr>
        <p:spPr>
          <a:xfrm>
            <a:off x="1209492" y="1127300"/>
            <a:ext cx="6301652" cy="460540"/>
          </a:xfrm>
          <a:prstGeom prst="rect">
            <a:avLst/>
          </a:prstGeom>
          <a:solidFill>
            <a:srgbClr val="CCFF66">
              <a:alpha val="9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Arial"/>
                <a:cs typeface="Arial"/>
              </a:rPr>
              <a:t>my motion string = {E, E, P, S, …}</a:t>
            </a:r>
          </a:p>
        </p:txBody>
      </p:sp>
      <p:sp>
        <p:nvSpPr>
          <p:cNvPr id="52" name="TextBox 51"/>
          <p:cNvSpPr txBox="1"/>
          <p:nvPr/>
        </p:nvSpPr>
        <p:spPr>
          <a:xfrm>
            <a:off x="876716" y="732364"/>
            <a:ext cx="641522"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Bob</a:t>
            </a:r>
          </a:p>
        </p:txBody>
      </p:sp>
      <p:sp>
        <p:nvSpPr>
          <p:cNvPr id="53" name="TextBox 52"/>
          <p:cNvSpPr txBox="1"/>
          <p:nvPr/>
        </p:nvSpPr>
        <p:spPr>
          <a:xfrm>
            <a:off x="886152" y="2270249"/>
            <a:ext cx="59824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Joe</a:t>
            </a:r>
          </a:p>
        </p:txBody>
      </p:sp>
      <p:pic>
        <p:nvPicPr>
          <p:cNvPr id="54" name="Picture 53"/>
          <p:cNvPicPr>
            <a:picLocks noChangeAspect="1"/>
          </p:cNvPicPr>
          <p:nvPr/>
        </p:nvPicPr>
        <p:blipFill>
          <a:blip r:embed="rId7"/>
          <a:stretch>
            <a:fillRect/>
          </a:stretch>
        </p:blipFill>
        <p:spPr>
          <a:xfrm>
            <a:off x="718693" y="1256065"/>
            <a:ext cx="226026" cy="398554"/>
          </a:xfrm>
          <a:prstGeom prst="rect">
            <a:avLst/>
          </a:prstGeom>
        </p:spPr>
      </p:pic>
      <p:pic>
        <p:nvPicPr>
          <p:cNvPr id="57" name="Picture 56"/>
          <p:cNvPicPr>
            <a:picLocks noChangeAspect="1"/>
          </p:cNvPicPr>
          <p:nvPr/>
        </p:nvPicPr>
        <p:blipFill>
          <a:blip r:embed="rId7"/>
          <a:stretch>
            <a:fillRect/>
          </a:stretch>
        </p:blipFill>
        <p:spPr>
          <a:xfrm>
            <a:off x="718693" y="2835863"/>
            <a:ext cx="226026" cy="398554"/>
          </a:xfrm>
          <a:prstGeom prst="rect">
            <a:avLst/>
          </a:prstGeom>
        </p:spPr>
      </p:pic>
      <p:sp>
        <p:nvSpPr>
          <p:cNvPr id="59" name="TextBox 58"/>
          <p:cNvSpPr txBox="1"/>
          <p:nvPr/>
        </p:nvSpPr>
        <p:spPr>
          <a:xfrm>
            <a:off x="5206570" y="4590819"/>
            <a:ext cx="1184940" cy="369332"/>
          </a:xfrm>
          <a:prstGeom prst="rect">
            <a:avLst/>
          </a:prstGeom>
          <a:solidFill>
            <a:srgbClr val="CCFF66"/>
          </a:solidFill>
        </p:spPr>
        <p:txBody>
          <a:bodyPr wrap="none" rtlCol="0">
            <a:spAutoFit/>
          </a:bodyPr>
          <a:lstStyle/>
          <a:p>
            <a:r>
              <a:rPr lang="en-US" dirty="0">
                <a:latin typeface="Arial" panose="020B0604020202020204" pitchFamily="34" charset="0"/>
                <a:cs typeface="Arial" panose="020B0604020202020204" pitchFamily="34" charset="0"/>
              </a:rPr>
              <a:t>He is Bob</a:t>
            </a:r>
          </a:p>
        </p:txBody>
      </p:sp>
      <p:sp>
        <p:nvSpPr>
          <p:cNvPr id="17" name="Rectangle 16"/>
          <p:cNvSpPr/>
          <p:nvPr/>
        </p:nvSpPr>
        <p:spPr>
          <a:xfrm>
            <a:off x="3877434" y="5973955"/>
            <a:ext cx="4714518" cy="460540"/>
          </a:xfrm>
          <a:prstGeom prst="rect">
            <a:avLst/>
          </a:prstGeom>
          <a:solidFill>
            <a:srgbClr val="D1FF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Arial"/>
                <a:cs typeface="Arial"/>
              </a:rPr>
              <a:t>his motion string = {E, E, P, S, …}</a:t>
            </a:r>
          </a:p>
        </p:txBody>
      </p:sp>
      <p:sp>
        <p:nvSpPr>
          <p:cNvPr id="18" name="Rectangle 17"/>
          <p:cNvSpPr/>
          <p:nvPr/>
        </p:nvSpPr>
        <p:spPr>
          <a:xfrm>
            <a:off x="3890842" y="5722021"/>
            <a:ext cx="1233904" cy="274077"/>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from video</a:t>
            </a:r>
          </a:p>
        </p:txBody>
      </p:sp>
      <p:sp>
        <p:nvSpPr>
          <p:cNvPr id="2" name="Slide Number Placeholder 1">
            <a:extLst>
              <a:ext uri="{FF2B5EF4-FFF2-40B4-BE49-F238E27FC236}">
                <a16:creationId xmlns:a16="http://schemas.microsoft.com/office/drawing/2014/main" id="{F985E0EB-3A20-1C4F-982E-639D1A86B39B}"/>
              </a:ext>
            </a:extLst>
          </p:cNvPr>
          <p:cNvSpPr>
            <a:spLocks noGrp="1"/>
          </p:cNvSpPr>
          <p:nvPr>
            <p:ph type="sldNum" sz="quarter" idx="12"/>
          </p:nvPr>
        </p:nvSpPr>
        <p:spPr/>
        <p:txBody>
          <a:bodyPr/>
          <a:lstStyle/>
          <a:p>
            <a:fld id="{6F3C6440-655F-D840-9617-63A067E3E9BB}" type="slidenum">
              <a:rPr lang="en-US" smtClean="0"/>
              <a:t>47</a:t>
            </a:fld>
            <a:endParaRPr lang="en-US"/>
          </a:p>
        </p:txBody>
      </p:sp>
    </p:spTree>
    <p:custDataLst>
      <p:tags r:id="rId1"/>
    </p:custDataLst>
    <p:extLst>
      <p:ext uri="{BB962C8B-B14F-4D97-AF65-F5344CB8AC3E}">
        <p14:creationId xmlns:p14="http://schemas.microsoft.com/office/powerpoint/2010/main" val="47072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56692" y="1308917"/>
            <a:ext cx="1748901" cy="3222875"/>
            <a:chOff x="196024" y="1375209"/>
            <a:chExt cx="2447819" cy="4631662"/>
          </a:xfrm>
        </p:grpSpPr>
        <p:sp>
          <p:nvSpPr>
            <p:cNvPr id="39" name="Oval 38"/>
            <p:cNvSpPr/>
            <p:nvPr/>
          </p:nvSpPr>
          <p:spPr>
            <a:xfrm>
              <a:off x="196024" y="5078237"/>
              <a:ext cx="2447819" cy="928634"/>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a:endCxn id="39" idx="7"/>
            </p:cNvCxnSpPr>
            <p:nvPr/>
          </p:nvCxnSpPr>
          <p:spPr>
            <a:xfrm flipV="1">
              <a:off x="1268145" y="5214232"/>
              <a:ext cx="1017223" cy="3172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rot="2072515">
              <a:off x="1619804" y="5379826"/>
              <a:ext cx="399806" cy="395193"/>
            </a:xfrm>
            <a:prstGeom prst="rect">
              <a:avLst/>
            </a:prstGeom>
          </p:spPr>
        </p:pic>
        <p:cxnSp>
          <p:nvCxnSpPr>
            <p:cNvPr id="47" name="Straight Arrow Connector 46"/>
            <p:cNvCxnSpPr/>
            <p:nvPr/>
          </p:nvCxnSpPr>
          <p:spPr>
            <a:xfrm>
              <a:off x="1260650" y="5534005"/>
              <a:ext cx="868501" cy="3941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1922169" y="5339769"/>
              <a:ext cx="344966" cy="430887"/>
            </a:xfrm>
            <a:prstGeom prst="rect">
              <a:avLst/>
            </a:prstGeom>
          </p:spPr>
          <p:txBody>
            <a:bodyPr wrap="none">
              <a:spAutoFit/>
            </a:bodyPr>
            <a:lstStyle/>
            <a:p>
              <a:r>
                <a:rPr lang="el-GR" sz="2200" dirty="0"/>
                <a:t>α</a:t>
              </a:r>
              <a:endParaRPr lang="en-US" sz="2200" dirty="0"/>
            </a:p>
          </p:txBody>
        </p:sp>
        <p:pic>
          <p:nvPicPr>
            <p:cNvPr id="53" name="Picture 52"/>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71465" y="1375209"/>
              <a:ext cx="1476837" cy="4307646"/>
            </a:xfrm>
            <a:prstGeom prst="rect">
              <a:avLst/>
            </a:prstGeom>
          </p:spPr>
        </p:pic>
      </p:grpSp>
      <p:pic>
        <p:nvPicPr>
          <p:cNvPr id="58" name="Picture 57"/>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64793" y="1223271"/>
            <a:ext cx="1719013" cy="3383280"/>
          </a:xfrm>
          <a:prstGeom prst="rect">
            <a:avLst/>
          </a:prstGeom>
        </p:spPr>
      </p:pic>
      <p:pic>
        <p:nvPicPr>
          <p:cNvPr id="72" name="Picture 71"/>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33969" y="1223131"/>
            <a:ext cx="1109716" cy="3383280"/>
          </a:xfrm>
          <a:prstGeom prst="rect">
            <a:avLst/>
          </a:prstGeom>
        </p:spPr>
      </p:pic>
      <p:sp>
        <p:nvSpPr>
          <p:cNvPr id="16" name="Rounded Rectangle 15"/>
          <p:cNvSpPr/>
          <p:nvPr/>
        </p:nvSpPr>
        <p:spPr>
          <a:xfrm>
            <a:off x="7051891" y="3914530"/>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a:latin typeface="Arial" panose="020B0604020202020204" pitchFamily="34" charset="0"/>
                <a:cs typeface="Arial" panose="020B0604020202020204" pitchFamily="34" charset="0"/>
              </a:rPr>
              <a:t>Step duration</a:t>
            </a:r>
          </a:p>
        </p:txBody>
      </p:sp>
      <p:sp>
        <p:nvSpPr>
          <p:cNvPr id="17" name="Rounded Rectangle 16"/>
          <p:cNvSpPr/>
          <p:nvPr/>
        </p:nvSpPr>
        <p:spPr>
          <a:xfrm>
            <a:off x="7051891" y="4788011"/>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a:latin typeface="Arial" panose="020B0604020202020204" pitchFamily="34" charset="0"/>
                <a:cs typeface="Arial" panose="020B0604020202020204" pitchFamily="34" charset="0"/>
              </a:rPr>
              <a:t>Step phase</a:t>
            </a:r>
          </a:p>
        </p:txBody>
      </p:sp>
      <p:sp>
        <p:nvSpPr>
          <p:cNvPr id="18" name="Rounded Rectangle 17"/>
          <p:cNvSpPr/>
          <p:nvPr/>
        </p:nvSpPr>
        <p:spPr>
          <a:xfrm>
            <a:off x="7051891" y="5661491"/>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a:latin typeface="Arial" panose="020B0604020202020204" pitchFamily="34" charset="0"/>
                <a:cs typeface="Arial" panose="020B0604020202020204" pitchFamily="34" charset="0"/>
              </a:rPr>
              <a:t>Step direction</a:t>
            </a:r>
          </a:p>
        </p:txBody>
      </p:sp>
      <p:sp>
        <p:nvSpPr>
          <p:cNvPr id="19" name="Rounded Rectangle 18"/>
          <p:cNvSpPr/>
          <p:nvPr/>
        </p:nvSpPr>
        <p:spPr>
          <a:xfrm>
            <a:off x="2535777" y="4788011"/>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err="1">
                <a:latin typeface="Arial" panose="020B0604020202020204" pitchFamily="34" charset="0"/>
                <a:cs typeface="Arial" panose="020B0604020202020204" pitchFamily="34" charset="0"/>
              </a:rPr>
              <a:t>IsRotating</a:t>
            </a:r>
            <a:endParaRPr lang="en-US" sz="1750" dirty="0">
              <a:latin typeface="Arial" panose="020B0604020202020204" pitchFamily="34" charset="0"/>
              <a:cs typeface="Arial" panose="020B0604020202020204" pitchFamily="34" charset="0"/>
            </a:endParaRPr>
          </a:p>
        </p:txBody>
      </p:sp>
      <p:sp>
        <p:nvSpPr>
          <p:cNvPr id="20" name="Rounded Rectangle 19"/>
          <p:cNvSpPr/>
          <p:nvPr/>
        </p:nvSpPr>
        <p:spPr>
          <a:xfrm>
            <a:off x="4753350" y="4788011"/>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err="1">
                <a:latin typeface="Arial" panose="020B0604020202020204" pitchFamily="34" charset="0"/>
                <a:cs typeface="Arial" panose="020B0604020202020204" pitchFamily="34" charset="0"/>
              </a:rPr>
              <a:t>IsWalking</a:t>
            </a:r>
            <a:endParaRPr lang="en-US" sz="1750" dirty="0">
              <a:latin typeface="Arial" panose="020B0604020202020204" pitchFamily="34" charset="0"/>
              <a:cs typeface="Arial" panose="020B0604020202020204" pitchFamily="34" charset="0"/>
            </a:endParaRPr>
          </a:p>
        </p:txBody>
      </p:sp>
      <p:cxnSp>
        <p:nvCxnSpPr>
          <p:cNvPr id="4" name="Straight Connector 3"/>
          <p:cNvCxnSpPr>
            <a:stCxn id="20" idx="3"/>
            <a:endCxn id="16" idx="1"/>
          </p:cNvCxnSpPr>
          <p:nvPr/>
        </p:nvCxnSpPr>
        <p:spPr>
          <a:xfrm flipV="1">
            <a:off x="6353550" y="4137415"/>
            <a:ext cx="698341" cy="8734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20" idx="3"/>
            <a:endCxn id="17" idx="1"/>
          </p:cNvCxnSpPr>
          <p:nvPr/>
        </p:nvCxnSpPr>
        <p:spPr>
          <a:xfrm>
            <a:off x="6353550" y="5010896"/>
            <a:ext cx="6983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0" idx="3"/>
            <a:endCxn id="18" idx="1"/>
          </p:cNvCxnSpPr>
          <p:nvPr/>
        </p:nvCxnSpPr>
        <p:spPr>
          <a:xfrm>
            <a:off x="6353550" y="5010896"/>
            <a:ext cx="698341" cy="8734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1"/>
          <p:cNvSpPr>
            <a:spLocks noGrp="1"/>
          </p:cNvSpPr>
          <p:nvPr>
            <p:ph type="title"/>
          </p:nvPr>
        </p:nvSpPr>
        <p:spPr>
          <a:xfrm>
            <a:off x="318204" y="127311"/>
            <a:ext cx="7002361" cy="509451"/>
          </a:xfrm>
        </p:spPr>
        <p:txBody>
          <a:bodyPr>
            <a:noAutofit/>
          </a:bodyPr>
          <a:lstStyle/>
          <a:p>
            <a:r>
              <a:rPr lang="en-US" sz="3200" dirty="0">
                <a:latin typeface="Arial" panose="020B0604020202020204" pitchFamily="34" charset="0"/>
                <a:cs typeface="Arial" panose="020B0604020202020204" pitchFamily="34" charset="0"/>
              </a:rPr>
              <a:t>Motion Alphabet </a:t>
            </a:r>
          </a:p>
        </p:txBody>
      </p:sp>
      <p:sp>
        <p:nvSpPr>
          <p:cNvPr id="44" name="Rounded Rectangle 43"/>
          <p:cNvSpPr/>
          <p:nvPr/>
        </p:nvSpPr>
        <p:spPr>
          <a:xfrm>
            <a:off x="318204" y="4788011"/>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err="1">
                <a:latin typeface="Arial" panose="020B0604020202020204" pitchFamily="34" charset="0"/>
                <a:cs typeface="Arial" panose="020B0604020202020204" pitchFamily="34" charset="0"/>
              </a:rPr>
              <a:t>IsPausing</a:t>
            </a:r>
            <a:endParaRPr lang="en-US" sz="175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CADB9DA-B1E0-8A43-B176-06DA7E654C33}"/>
              </a:ext>
            </a:extLst>
          </p:cNvPr>
          <p:cNvSpPr>
            <a:spLocks noGrp="1"/>
          </p:cNvSpPr>
          <p:nvPr>
            <p:ph type="sldNum" sz="quarter" idx="12"/>
          </p:nvPr>
        </p:nvSpPr>
        <p:spPr/>
        <p:txBody>
          <a:bodyPr/>
          <a:lstStyle/>
          <a:p>
            <a:fld id="{6F3C6440-655F-D840-9617-63A067E3E9BB}" type="slidenum">
              <a:rPr lang="en-US" smtClean="0"/>
              <a:t>48</a:t>
            </a:fld>
            <a:endParaRPr lang="en-US"/>
          </a:p>
        </p:txBody>
      </p:sp>
    </p:spTree>
    <p:extLst>
      <p:ext uri="{BB962C8B-B14F-4D97-AF65-F5344CB8AC3E}">
        <p14:creationId xmlns:p14="http://schemas.microsoft.com/office/powerpoint/2010/main" val="28064750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8776" y="3901405"/>
            <a:ext cx="5315224" cy="2956595"/>
          </a:xfrm>
          <a:prstGeom prst="rect">
            <a:avLst/>
          </a:prstGeom>
        </p:spPr>
      </p:pic>
      <p:sp>
        <p:nvSpPr>
          <p:cNvPr id="7" name="Rectangle 6"/>
          <p:cNvSpPr/>
          <p:nvPr/>
        </p:nvSpPr>
        <p:spPr>
          <a:xfrm>
            <a:off x="4667875" y="4385598"/>
            <a:ext cx="3621133" cy="20371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186275" y="4569671"/>
            <a:ext cx="556210" cy="1580036"/>
          </a:xfrm>
          <a:prstGeom prst="rect">
            <a:avLst/>
          </a:prstGeom>
        </p:spPr>
      </p:pic>
      <p:pic>
        <p:nvPicPr>
          <p:cNvPr id="10" name="Picture 9"/>
          <p:cNvPicPr>
            <a:picLocks noChangeAspect="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08759" y="160082"/>
            <a:ext cx="1057492" cy="3004038"/>
          </a:xfrm>
          <a:prstGeom prst="rect">
            <a:avLst/>
          </a:prstGeom>
        </p:spPr>
      </p:pic>
      <p:sp>
        <p:nvSpPr>
          <p:cNvPr id="9" name="Line Callout 2 8"/>
          <p:cNvSpPr/>
          <p:nvPr/>
        </p:nvSpPr>
        <p:spPr>
          <a:xfrm>
            <a:off x="1792551" y="576605"/>
            <a:ext cx="4393724" cy="457200"/>
          </a:xfrm>
          <a:prstGeom prst="borderCallout2">
            <a:avLst>
              <a:gd name="adj1" fmla="val 50377"/>
              <a:gd name="adj2" fmla="val -2011"/>
              <a:gd name="adj3" fmla="val 49986"/>
              <a:gd name="adj4" fmla="val -9496"/>
              <a:gd name="adj5" fmla="val 235818"/>
              <a:gd name="adj6" fmla="val -18776"/>
            </a:avLst>
          </a:prstGeom>
          <a:solidFill>
            <a:schemeClr val="tx1">
              <a:lumMod val="85000"/>
              <a:lumOff val="15000"/>
            </a:schemeClr>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bg1"/>
                </a:solidFill>
                <a:latin typeface="Arial" panose="020B0604020202020204" pitchFamily="34" charset="0"/>
                <a:cs typeface="Arial" panose="020B0604020202020204" pitchFamily="34" charset="0"/>
              </a:rPr>
              <a:t>extracting motion from sensor</a:t>
            </a:r>
          </a:p>
        </p:txBody>
      </p:sp>
      <p:sp>
        <p:nvSpPr>
          <p:cNvPr id="12" name="Line Callout 2 11"/>
          <p:cNvSpPr/>
          <p:nvPr/>
        </p:nvSpPr>
        <p:spPr>
          <a:xfrm>
            <a:off x="1271249" y="4133893"/>
            <a:ext cx="4272074" cy="457200"/>
          </a:xfrm>
          <a:prstGeom prst="borderCallout2">
            <a:avLst>
              <a:gd name="adj1" fmla="val 54802"/>
              <a:gd name="adj2" fmla="val 102624"/>
              <a:gd name="adj3" fmla="val 56624"/>
              <a:gd name="adj4" fmla="val 112236"/>
              <a:gd name="adj5" fmla="val 196445"/>
              <a:gd name="adj6" fmla="val 120669"/>
            </a:avLst>
          </a:prstGeom>
          <a:solidFill>
            <a:schemeClr val="bg1">
              <a:lumMod val="65000"/>
            </a:schemeClr>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bg1"/>
                </a:solidFill>
                <a:latin typeface="Arial" panose="020B0604020202020204" pitchFamily="34" charset="0"/>
                <a:cs typeface="Arial" panose="020B0604020202020204" pitchFamily="34" charset="0"/>
              </a:rPr>
              <a:t>extracting motion from video</a:t>
            </a:r>
          </a:p>
        </p:txBody>
      </p:sp>
      <p:pic>
        <p:nvPicPr>
          <p:cNvPr id="13" name="Picture 12"/>
          <p:cNvPicPr>
            <a:picLocks noChangeAspect="1"/>
          </p:cNvPicPr>
          <p:nvPr/>
        </p:nvPicPr>
        <p:blipFill>
          <a:blip r:embed="rId7"/>
          <a:stretch>
            <a:fillRect/>
          </a:stretch>
        </p:blipFill>
        <p:spPr>
          <a:xfrm>
            <a:off x="806652" y="1455340"/>
            <a:ext cx="282090" cy="497412"/>
          </a:xfrm>
          <a:prstGeom prst="rect">
            <a:avLst/>
          </a:prstGeom>
        </p:spPr>
      </p:pic>
      <p:sp>
        <p:nvSpPr>
          <p:cNvPr id="2" name="Slide Number Placeholder 1">
            <a:extLst>
              <a:ext uri="{FF2B5EF4-FFF2-40B4-BE49-F238E27FC236}">
                <a16:creationId xmlns:a16="http://schemas.microsoft.com/office/drawing/2014/main" id="{E5D55278-285B-5743-9F14-E2D47DDB4022}"/>
              </a:ext>
            </a:extLst>
          </p:cNvPr>
          <p:cNvSpPr>
            <a:spLocks noGrp="1"/>
          </p:cNvSpPr>
          <p:nvPr>
            <p:ph type="sldNum" sz="quarter" idx="12"/>
          </p:nvPr>
        </p:nvSpPr>
        <p:spPr/>
        <p:txBody>
          <a:bodyPr/>
          <a:lstStyle/>
          <a:p>
            <a:fld id="{6F3C6440-655F-D840-9617-63A067E3E9BB}" type="slidenum">
              <a:rPr lang="en-US" smtClean="0"/>
              <a:t>49</a:t>
            </a:fld>
            <a:endParaRPr lang="en-US"/>
          </a:p>
        </p:txBody>
      </p:sp>
    </p:spTree>
    <p:extLst>
      <p:ext uri="{BB962C8B-B14F-4D97-AF65-F5344CB8AC3E}">
        <p14:creationId xmlns:p14="http://schemas.microsoft.com/office/powerpoint/2010/main" val="3590516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E77E42-0AFC-4D44-911D-036D1D587E58}"/>
              </a:ext>
            </a:extLst>
          </p:cNvPr>
          <p:cNvSpPr txBox="1"/>
          <p:nvPr/>
        </p:nvSpPr>
        <p:spPr>
          <a:xfrm>
            <a:off x="825453" y="1859340"/>
            <a:ext cx="1633728" cy="1569660"/>
          </a:xfrm>
          <a:prstGeom prst="rect">
            <a:avLst/>
          </a:prstGeom>
          <a:noFill/>
        </p:spPr>
        <p:txBody>
          <a:bodyPr wrap="square" rtlCol="0">
            <a:spAutoFit/>
          </a:bodyPr>
          <a:lstStyle/>
          <a:p>
            <a:r>
              <a:rPr lang="en-US" sz="9600" dirty="0">
                <a:solidFill>
                  <a:schemeClr val="bg1">
                    <a:lumMod val="75000"/>
                  </a:schemeClr>
                </a:solidFill>
              </a:rPr>
              <a:t>VR</a:t>
            </a:r>
          </a:p>
        </p:txBody>
      </p:sp>
      <p:sp>
        <p:nvSpPr>
          <p:cNvPr id="3" name="TextBox 2">
            <a:extLst>
              <a:ext uri="{FF2B5EF4-FFF2-40B4-BE49-F238E27FC236}">
                <a16:creationId xmlns:a16="http://schemas.microsoft.com/office/drawing/2014/main" id="{608712C3-F18A-5B4F-8C9A-BEE04ED45452}"/>
              </a:ext>
            </a:extLst>
          </p:cNvPr>
          <p:cNvSpPr txBox="1"/>
          <p:nvPr/>
        </p:nvSpPr>
        <p:spPr>
          <a:xfrm>
            <a:off x="3561726" y="1784574"/>
            <a:ext cx="1633728" cy="1569660"/>
          </a:xfrm>
          <a:prstGeom prst="rect">
            <a:avLst/>
          </a:prstGeom>
          <a:noFill/>
        </p:spPr>
        <p:txBody>
          <a:bodyPr wrap="square" rtlCol="0">
            <a:spAutoFit/>
          </a:bodyPr>
          <a:lstStyle/>
          <a:p>
            <a:r>
              <a:rPr lang="en-US" sz="9600" dirty="0">
                <a:solidFill>
                  <a:schemeClr val="accent6">
                    <a:lumMod val="75000"/>
                  </a:schemeClr>
                </a:solidFill>
              </a:rPr>
              <a:t>AR</a:t>
            </a:r>
          </a:p>
        </p:txBody>
      </p:sp>
      <p:sp>
        <p:nvSpPr>
          <p:cNvPr id="4" name="TextBox 3">
            <a:extLst>
              <a:ext uri="{FF2B5EF4-FFF2-40B4-BE49-F238E27FC236}">
                <a16:creationId xmlns:a16="http://schemas.microsoft.com/office/drawing/2014/main" id="{26D7B929-2E7C-904C-98E6-2699A99CD836}"/>
              </a:ext>
            </a:extLst>
          </p:cNvPr>
          <p:cNvSpPr txBox="1"/>
          <p:nvPr/>
        </p:nvSpPr>
        <p:spPr>
          <a:xfrm>
            <a:off x="6684819" y="1784574"/>
            <a:ext cx="1633728" cy="1569660"/>
          </a:xfrm>
          <a:prstGeom prst="rect">
            <a:avLst/>
          </a:prstGeom>
          <a:noFill/>
        </p:spPr>
        <p:txBody>
          <a:bodyPr wrap="square" rtlCol="0">
            <a:spAutoFit/>
          </a:bodyPr>
          <a:lstStyle/>
          <a:p>
            <a:r>
              <a:rPr lang="en-US" sz="9600" dirty="0">
                <a:solidFill>
                  <a:schemeClr val="bg1">
                    <a:lumMod val="75000"/>
                  </a:schemeClr>
                </a:solidFill>
              </a:rPr>
              <a:t>XR</a:t>
            </a:r>
          </a:p>
        </p:txBody>
      </p:sp>
      <p:sp>
        <p:nvSpPr>
          <p:cNvPr id="6" name="TextBox 5">
            <a:extLst>
              <a:ext uri="{FF2B5EF4-FFF2-40B4-BE49-F238E27FC236}">
                <a16:creationId xmlns:a16="http://schemas.microsoft.com/office/drawing/2014/main" id="{AE0A49EB-95A0-C247-9E6D-0D902A93564E}"/>
              </a:ext>
            </a:extLst>
          </p:cNvPr>
          <p:cNvSpPr txBox="1"/>
          <p:nvPr/>
        </p:nvSpPr>
        <p:spPr>
          <a:xfrm>
            <a:off x="3627120" y="3429000"/>
            <a:ext cx="1889760" cy="1569660"/>
          </a:xfrm>
          <a:prstGeom prst="rect">
            <a:avLst/>
          </a:prstGeom>
          <a:noFill/>
        </p:spPr>
        <p:txBody>
          <a:bodyPr wrap="square" rtlCol="0">
            <a:spAutoFit/>
          </a:bodyPr>
          <a:lstStyle/>
          <a:p>
            <a:r>
              <a:rPr lang="en-US" sz="9600" dirty="0">
                <a:solidFill>
                  <a:schemeClr val="bg1">
                    <a:lumMod val="75000"/>
                  </a:schemeClr>
                </a:solidFill>
              </a:rPr>
              <a:t>MR</a:t>
            </a:r>
          </a:p>
        </p:txBody>
      </p:sp>
      <p:sp>
        <p:nvSpPr>
          <p:cNvPr id="7" name="Oval 6">
            <a:extLst>
              <a:ext uri="{FF2B5EF4-FFF2-40B4-BE49-F238E27FC236}">
                <a16:creationId xmlns:a16="http://schemas.microsoft.com/office/drawing/2014/main" id="{9E0B1290-AAF8-0243-8ABE-92C08B2B9A8A}"/>
              </a:ext>
            </a:extLst>
          </p:cNvPr>
          <p:cNvSpPr/>
          <p:nvPr/>
        </p:nvSpPr>
        <p:spPr>
          <a:xfrm>
            <a:off x="3297383" y="1593273"/>
            <a:ext cx="2147455" cy="20366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1AA36565-3D95-964B-ABFF-8AACE2740F45}"/>
              </a:ext>
            </a:extLst>
          </p:cNvPr>
          <p:cNvSpPr>
            <a:spLocks noGrp="1"/>
          </p:cNvSpPr>
          <p:nvPr>
            <p:ph type="sldNum" sz="quarter" idx="12"/>
          </p:nvPr>
        </p:nvSpPr>
        <p:spPr/>
        <p:txBody>
          <a:bodyPr/>
          <a:lstStyle/>
          <a:p>
            <a:fld id="{6F3C6440-655F-D840-9617-63A067E3E9BB}" type="slidenum">
              <a:rPr lang="en-US" smtClean="0"/>
              <a:t>5</a:t>
            </a:fld>
            <a:endParaRPr lang="en-US"/>
          </a:p>
        </p:txBody>
      </p:sp>
      <p:sp>
        <p:nvSpPr>
          <p:cNvPr id="9" name="Rectangle 8">
            <a:extLst>
              <a:ext uri="{FF2B5EF4-FFF2-40B4-BE49-F238E27FC236}">
                <a16:creationId xmlns:a16="http://schemas.microsoft.com/office/drawing/2014/main" id="{09B0E4E4-7094-4F44-B21C-099CFAC4485C}"/>
              </a:ext>
            </a:extLst>
          </p:cNvPr>
          <p:cNvSpPr/>
          <p:nvPr/>
        </p:nvSpPr>
        <p:spPr>
          <a:xfrm>
            <a:off x="0" y="2761488"/>
            <a:ext cx="9144000" cy="1335024"/>
          </a:xfrm>
          <a:prstGeom prst="rect">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ucida Bright" charset="0"/>
              <a:ea typeface="Lucida Bright" charset="0"/>
              <a:cs typeface="Lucida Bright" charset="0"/>
            </a:endParaRPr>
          </a:p>
        </p:txBody>
      </p:sp>
      <p:sp>
        <p:nvSpPr>
          <p:cNvPr id="10" name="TextBox 9">
            <a:extLst>
              <a:ext uri="{FF2B5EF4-FFF2-40B4-BE49-F238E27FC236}">
                <a16:creationId xmlns:a16="http://schemas.microsoft.com/office/drawing/2014/main" id="{FE9E906E-5DF8-EC4A-BF23-761C1499AAE6}"/>
              </a:ext>
            </a:extLst>
          </p:cNvPr>
          <p:cNvSpPr txBox="1"/>
          <p:nvPr/>
        </p:nvSpPr>
        <p:spPr>
          <a:xfrm>
            <a:off x="1101436" y="3064732"/>
            <a:ext cx="8188036" cy="707886"/>
          </a:xfrm>
          <a:prstGeom prst="rect">
            <a:avLst/>
          </a:prstGeom>
          <a:noFill/>
        </p:spPr>
        <p:txBody>
          <a:bodyPr wrap="square" rtlCol="0">
            <a:spAutoFit/>
          </a:bodyPr>
          <a:lstStyle/>
          <a:p>
            <a:pPr algn="ctr"/>
            <a:r>
              <a:rPr lang="en-US" sz="4000" dirty="0">
                <a:solidFill>
                  <a:schemeClr val="bg1"/>
                </a:solidFill>
              </a:rPr>
              <a:t>VR/AR == vision only techniques?</a:t>
            </a:r>
          </a:p>
        </p:txBody>
      </p:sp>
    </p:spTree>
    <p:extLst>
      <p:ext uri="{BB962C8B-B14F-4D97-AF65-F5344CB8AC3E}">
        <p14:creationId xmlns:p14="http://schemas.microsoft.com/office/powerpoint/2010/main" val="11690286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Oval 92"/>
          <p:cNvSpPr/>
          <p:nvPr/>
        </p:nvSpPr>
        <p:spPr>
          <a:xfrm>
            <a:off x="196024" y="5078237"/>
            <a:ext cx="2447819" cy="928634"/>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Arrow Connector 94"/>
          <p:cNvCxnSpPr>
            <a:endCxn id="93" idx="7"/>
          </p:cNvCxnSpPr>
          <p:nvPr/>
        </p:nvCxnSpPr>
        <p:spPr>
          <a:xfrm flipV="1">
            <a:off x="1268145" y="5214232"/>
            <a:ext cx="1017223" cy="3172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131445" y="257786"/>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latin typeface="Arial" panose="020B0604020202020204" pitchFamily="34" charset="0"/>
                <a:cs typeface="Arial" panose="020B0604020202020204" pitchFamily="34" charset="0"/>
              </a:rPr>
              <a:t>IsRotating</a:t>
            </a:r>
            <a:endParaRPr lang="en-US" sz="1700" dirty="0">
              <a:latin typeface="Arial" panose="020B0604020202020204" pitchFamily="34" charset="0"/>
              <a:cs typeface="Arial" panose="020B0604020202020204" pitchFamily="34" charset="0"/>
            </a:endParaRPr>
          </a:p>
        </p:txBody>
      </p:sp>
      <p:sp>
        <p:nvSpPr>
          <p:cNvPr id="52" name="Rounded Rectangle 51"/>
          <p:cNvSpPr/>
          <p:nvPr/>
        </p:nvSpPr>
        <p:spPr>
          <a:xfrm>
            <a:off x="1936909"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solidFill>
                  <a:schemeClr val="bg1">
                    <a:lumMod val="65000"/>
                  </a:schemeClr>
                </a:solidFill>
                <a:latin typeface="Arial" panose="020B0604020202020204" pitchFamily="34" charset="0"/>
                <a:cs typeface="Arial" panose="020B0604020202020204" pitchFamily="34" charset="0"/>
              </a:rPr>
              <a:t>IsWalking</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53" name="Rounded Rectangle 52"/>
          <p:cNvSpPr/>
          <p:nvPr/>
        </p:nvSpPr>
        <p:spPr>
          <a:xfrm>
            <a:off x="3742373"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lumMod val="65000"/>
                  </a:schemeClr>
                </a:solidFill>
                <a:latin typeface="Arial" panose="020B0604020202020204" pitchFamily="34" charset="0"/>
                <a:cs typeface="Arial" panose="020B0604020202020204" pitchFamily="34" charset="0"/>
              </a:rPr>
              <a:t>Step duration</a:t>
            </a:r>
          </a:p>
        </p:txBody>
      </p:sp>
      <p:sp>
        <p:nvSpPr>
          <p:cNvPr id="55" name="Rounded Rectangle 54"/>
          <p:cNvSpPr/>
          <p:nvPr/>
        </p:nvSpPr>
        <p:spPr>
          <a:xfrm>
            <a:off x="5547837"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lumMod val="65000"/>
                  </a:schemeClr>
                </a:solidFill>
                <a:latin typeface="Arial" panose="020B0604020202020204" pitchFamily="34" charset="0"/>
                <a:cs typeface="Arial" panose="020B0604020202020204" pitchFamily="34" charset="0"/>
              </a:rPr>
              <a:t>Step phase</a:t>
            </a:r>
          </a:p>
        </p:txBody>
      </p:sp>
      <p:sp>
        <p:nvSpPr>
          <p:cNvPr id="58" name="Rounded Rectangle 57"/>
          <p:cNvSpPr/>
          <p:nvPr/>
        </p:nvSpPr>
        <p:spPr>
          <a:xfrm>
            <a:off x="7353300"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lumMod val="65000"/>
                  </a:schemeClr>
                </a:solidFill>
                <a:latin typeface="Arial" panose="020B0604020202020204" pitchFamily="34" charset="0"/>
                <a:cs typeface="Arial" panose="020B0604020202020204" pitchFamily="34" charset="0"/>
              </a:rPr>
              <a:t>Step direction</a:t>
            </a:r>
          </a:p>
        </p:txBody>
      </p:sp>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6021" y="2980743"/>
            <a:ext cx="3211830" cy="2296964"/>
          </a:xfrm>
          <a:prstGeom prst="rect">
            <a:avLst/>
          </a:prstGeom>
        </p:spPr>
      </p:pic>
      <p:cxnSp>
        <p:nvCxnSpPr>
          <p:cNvPr id="65" name="Straight Arrow Connector 64"/>
          <p:cNvCxnSpPr/>
          <p:nvPr/>
        </p:nvCxnSpPr>
        <p:spPr>
          <a:xfrm>
            <a:off x="4307090" y="4762520"/>
            <a:ext cx="30619" cy="14326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223569" y="1234440"/>
            <a:ext cx="13151" cy="2611948"/>
          </a:xfrm>
          <a:prstGeom prst="line">
            <a:avLst/>
          </a:prstGeom>
          <a:ln w="381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219488" y="2071031"/>
            <a:ext cx="1023807" cy="0"/>
          </a:xfrm>
          <a:prstGeom prst="line">
            <a:avLst/>
          </a:prstGeom>
          <a:ln w="38100">
            <a:solidFill>
              <a:srgbClr val="BFBFBF"/>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TextBox 77"/>
              <p:cNvSpPr txBox="1"/>
              <p:nvPr/>
            </p:nvSpPr>
            <p:spPr>
              <a:xfrm>
                <a:off x="4436330" y="5911566"/>
                <a:ext cx="307520"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𝑔</m:t>
                      </m:r>
                    </m:oMath>
                  </m:oMathPara>
                </a14:m>
                <a:endParaRPr lang="en-US" sz="2200" dirty="0"/>
              </a:p>
            </p:txBody>
          </p:sp>
        </mc:Choice>
        <mc:Fallback xmlns="">
          <p:sp>
            <p:nvSpPr>
              <p:cNvPr id="78" name="TextBox 77"/>
              <p:cNvSpPr txBox="1">
                <a:spLocks noRot="1" noChangeAspect="1" noMove="1" noResize="1" noEditPoints="1" noAdjustHandles="1" noChangeArrowheads="1" noChangeShapeType="1" noTextEdit="1"/>
              </p:cNvSpPr>
              <p:nvPr/>
            </p:nvSpPr>
            <p:spPr>
              <a:xfrm>
                <a:off x="4436330" y="5911566"/>
                <a:ext cx="307520" cy="338554"/>
              </a:xfrm>
              <a:prstGeom prst="rect">
                <a:avLst/>
              </a:prstGeom>
              <a:blipFill rotWithShape="0">
                <a:blip r:embed="rId5"/>
                <a:stretch>
                  <a:fillRect l="-12000" r="-10000" b="-2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4393573" y="1696280"/>
                <a:ext cx="1184427" cy="6705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𝜔</m:t>
                          </m:r>
                        </m:e>
                        <m:sub>
                          <m:r>
                            <a:rPr lang="en-US" sz="2200" b="0" i="1" smtClean="0">
                              <a:latin typeface="Cambria Math" panose="02040503050406030204" pitchFamily="18" charset="0"/>
                            </a:rPr>
                            <m:t>𝑔</m:t>
                          </m:r>
                        </m:sub>
                      </m:sSub>
                      <m:r>
                        <a:rPr lang="en-US" sz="2200" b="0" i="1" smtClean="0">
                          <a:latin typeface="Cambria Math" panose="02040503050406030204" pitchFamily="18" charset="0"/>
                        </a:rPr>
                        <m:t>= </m:t>
                      </m:r>
                      <m:f>
                        <m:fPr>
                          <m:ctrlPr>
                            <a:rPr lang="en-US" sz="2200" b="0" i="1" smtClean="0">
                              <a:latin typeface="Cambria Math" panose="02040503050406030204" pitchFamily="18" charset="0"/>
                            </a:rPr>
                          </m:ctrlPr>
                        </m:fPr>
                        <m:num>
                          <m:sSub>
                            <m:sSubPr>
                              <m:ctrlPr>
                                <a:rPr lang="en-US" sz="2200" b="0" i="1" smtClean="0">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𝜔</m:t>
                              </m:r>
                            </m:e>
                            <m:sub>
                              <m:r>
                                <m:rPr>
                                  <m:nor/>
                                </m:rPr>
                                <a:rPr lang="en-US" sz="2200">
                                  <a:latin typeface="Cambria Math" panose="02040503050406030204" pitchFamily="18" charset="0"/>
                                  <a:ea typeface="Cambria Math" panose="02040503050406030204" pitchFamily="18" charset="0"/>
                                </a:rPr>
                                <m:t>g</m:t>
                              </m:r>
                            </m:sub>
                          </m:sSub>
                        </m:num>
                        <m:den>
                          <m:r>
                            <a:rPr lang="en-US" sz="2200" b="0" i="1" smtClean="0">
                              <a:latin typeface="Cambria Math" panose="02040503050406030204" pitchFamily="18" charset="0"/>
                            </a:rPr>
                            <m:t>|</m:t>
                          </m:r>
                          <m:r>
                            <a:rPr lang="en-US" sz="2200" b="0" i="1" smtClean="0">
                              <a:latin typeface="Cambria Math" panose="02040503050406030204" pitchFamily="18" charset="0"/>
                            </a:rPr>
                            <m:t>𝑔</m:t>
                          </m:r>
                          <m:r>
                            <a:rPr lang="en-US" sz="2200" b="0" i="1" smtClean="0">
                              <a:latin typeface="Cambria Math" panose="02040503050406030204" pitchFamily="18" charset="0"/>
                            </a:rPr>
                            <m:t>|</m:t>
                          </m:r>
                        </m:den>
                      </m:f>
                    </m:oMath>
                  </m:oMathPara>
                </a14:m>
                <a:endParaRPr lang="en-US" sz="2200" dirty="0"/>
              </a:p>
            </p:txBody>
          </p:sp>
        </mc:Choice>
        <mc:Fallback xmlns="">
          <p:sp>
            <p:nvSpPr>
              <p:cNvPr id="79" name="TextBox 78"/>
              <p:cNvSpPr txBox="1">
                <a:spLocks noRot="1" noChangeAspect="1" noMove="1" noResize="1" noEditPoints="1" noAdjustHandles="1" noChangeArrowheads="1" noChangeShapeType="1" noTextEdit="1"/>
              </p:cNvSpPr>
              <p:nvPr/>
            </p:nvSpPr>
            <p:spPr>
              <a:xfrm>
                <a:off x="4393573" y="1696280"/>
                <a:ext cx="1184427" cy="67050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2674294" y="1912132"/>
                <a:ext cx="275524"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i="1" smtClean="0">
                          <a:latin typeface="Cambria Math" panose="02040503050406030204" pitchFamily="18" charset="0"/>
                          <a:ea typeface="Cambria Math" panose="02040503050406030204" pitchFamily="18" charset="0"/>
                        </a:rPr>
                        <m:t>𝜔</m:t>
                      </m:r>
                    </m:oMath>
                  </m:oMathPara>
                </a14:m>
                <a:endParaRPr lang="en-US" sz="2200" dirty="0"/>
              </a:p>
            </p:txBody>
          </p:sp>
        </mc:Choice>
        <mc:Fallback xmlns="">
          <p:sp>
            <p:nvSpPr>
              <p:cNvPr id="80" name="TextBox 79"/>
              <p:cNvSpPr txBox="1">
                <a:spLocks noRot="1" noChangeAspect="1" noMove="1" noResize="1" noEditPoints="1" noAdjustHandles="1" noChangeArrowheads="1" noChangeShapeType="1" noTextEdit="1"/>
              </p:cNvSpPr>
              <p:nvPr/>
            </p:nvSpPr>
            <p:spPr>
              <a:xfrm>
                <a:off x="2674294" y="1912132"/>
                <a:ext cx="275524" cy="338554"/>
              </a:xfrm>
              <a:prstGeom prst="rect">
                <a:avLst/>
              </a:prstGeom>
              <a:blipFill rotWithShape="0">
                <a:blip r:embed="rId7"/>
                <a:stretch>
                  <a:fillRect l="-15556" r="-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p:cNvSpPr txBox="1"/>
              <p:nvPr/>
            </p:nvSpPr>
            <p:spPr>
              <a:xfrm>
                <a:off x="6270195" y="3833637"/>
                <a:ext cx="1400704" cy="391004"/>
              </a:xfrm>
              <a:prstGeom prst="rect">
                <a:avLst/>
              </a:prstGeom>
              <a:noFill/>
            </p:spPr>
            <p:txBody>
              <a:bodyPr wrap="none" lIns="0" tIns="0" rIns="0" bIns="0" rtlCol="0">
                <a:spAutoFit/>
              </a:bodyPr>
              <a:lstStyle/>
              <a:p>
                <a:r>
                  <a:rPr lang="el-GR" sz="2200" dirty="0"/>
                  <a:t>α</a:t>
                </a:r>
                <a14:m>
                  <m:oMath xmlns:m="http://schemas.openxmlformats.org/officeDocument/2006/math">
                    <m:r>
                      <a:rPr lang="en-US" sz="2200" b="0" i="0" smtClean="0">
                        <a:latin typeface="Cambria Math" panose="02040503050406030204" pitchFamily="18" charset="0"/>
                      </a:rPr>
                      <m:t> </m:t>
                    </m:r>
                    <m:r>
                      <a:rPr lang="en-US" sz="2200" i="1" smtClean="0">
                        <a:latin typeface="Cambria Math" panose="02040503050406030204" pitchFamily="18" charset="0"/>
                      </a:rPr>
                      <m:t>=</m:t>
                    </m:r>
                    <m:nary>
                      <m:naryPr>
                        <m:limLoc m:val="undOvr"/>
                        <m:subHide m:val="on"/>
                        <m:supHide m:val="on"/>
                        <m:ctrlPr>
                          <a:rPr lang="en-US" sz="2200" i="1" smtClean="0">
                            <a:latin typeface="Cambria Math" panose="02040503050406030204" pitchFamily="18" charset="0"/>
                          </a:rPr>
                        </m:ctrlPr>
                      </m:naryPr>
                      <m:sub/>
                      <m:sup/>
                      <m:e>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𝜔</m:t>
                            </m:r>
                          </m:e>
                          <m:sub>
                            <m:r>
                              <a:rPr lang="en-US" sz="2200" i="1">
                                <a:latin typeface="Cambria Math" panose="02040503050406030204" pitchFamily="18" charset="0"/>
                              </a:rPr>
                              <m:t>𝑔</m:t>
                            </m:r>
                          </m:sub>
                        </m:sSub>
                        <m:r>
                          <a:rPr lang="en-US" sz="2200" b="0" i="1" smtClean="0">
                            <a:latin typeface="Cambria Math" panose="02040503050406030204" pitchFamily="18" charset="0"/>
                          </a:rPr>
                          <m:t> </m:t>
                        </m:r>
                        <m:r>
                          <a:rPr lang="en-US" sz="2200" b="0" i="1" smtClean="0">
                            <a:latin typeface="Cambria Math" panose="02040503050406030204" pitchFamily="18" charset="0"/>
                          </a:rPr>
                          <m:t>𝑑𝑡</m:t>
                        </m:r>
                      </m:e>
                    </m:nary>
                  </m:oMath>
                </a14:m>
                <a:endParaRPr lang="en-US" sz="2200" dirty="0"/>
              </a:p>
            </p:txBody>
          </p:sp>
        </mc:Choice>
        <mc:Fallback xmlns="">
          <p:sp>
            <p:nvSpPr>
              <p:cNvPr id="81" name="TextBox 80"/>
              <p:cNvSpPr txBox="1">
                <a:spLocks noRot="1" noChangeAspect="1" noMove="1" noResize="1" noEditPoints="1" noAdjustHandles="1" noChangeArrowheads="1" noChangeShapeType="1" noTextEdit="1"/>
              </p:cNvSpPr>
              <p:nvPr/>
            </p:nvSpPr>
            <p:spPr>
              <a:xfrm>
                <a:off x="6270195" y="3833637"/>
                <a:ext cx="1400704" cy="391004"/>
              </a:xfrm>
              <a:prstGeom prst="rect">
                <a:avLst/>
              </a:prstGeom>
              <a:blipFill rotWithShape="0">
                <a:blip r:embed="rId8"/>
                <a:stretch>
                  <a:fillRect l="-12227" t="-181250" r="-17467" b="-256250"/>
                </a:stretch>
              </a:blipFill>
            </p:spPr>
            <p:txBody>
              <a:bodyPr/>
              <a:lstStyle/>
              <a:p>
                <a:r>
                  <a:rPr lang="en-US">
                    <a:noFill/>
                  </a:rPr>
                  <a:t> </a:t>
                </a:r>
              </a:p>
            </p:txBody>
          </p:sp>
        </mc:Fallback>
      </mc:AlternateContent>
      <p:grpSp>
        <p:nvGrpSpPr>
          <p:cNvPr id="82" name="Group 81"/>
          <p:cNvGrpSpPr/>
          <p:nvPr/>
        </p:nvGrpSpPr>
        <p:grpSpPr>
          <a:xfrm>
            <a:off x="5725343" y="4562807"/>
            <a:ext cx="2727471" cy="402940"/>
            <a:chOff x="2287320" y="5758863"/>
            <a:chExt cx="2140942" cy="402940"/>
          </a:xfrm>
        </p:grpSpPr>
        <mc:AlternateContent xmlns:mc="http://schemas.openxmlformats.org/markup-compatibility/2006" xmlns:a14="http://schemas.microsoft.com/office/drawing/2010/main">
          <mc:Choice Requires="a14">
            <p:sp>
              <p:nvSpPr>
                <p:cNvPr id="83" name="TextBox 82"/>
                <p:cNvSpPr txBox="1"/>
                <p:nvPr/>
              </p:nvSpPr>
              <p:spPr>
                <a:xfrm>
                  <a:off x="3627640" y="5758863"/>
                  <a:ext cx="800622" cy="338554"/>
                </a:xfrm>
                <a:prstGeom prst="rect">
                  <a:avLst/>
                </a:prstGeom>
                <a:noFill/>
              </p:spPr>
              <p:txBody>
                <a:bodyPr wrap="none" lIns="0" tIns="0" rIns="0" bIns="0" rtlCol="0">
                  <a:spAutoFit/>
                </a:bodyPr>
                <a:lstStyle/>
                <a:p>
                  <a:r>
                    <a:rPr lang="el-GR" sz="2200" dirty="0"/>
                    <a:t>α</a:t>
                  </a:r>
                  <a14:m>
                    <m:oMath xmlns:m="http://schemas.openxmlformats.org/officeDocument/2006/math">
                      <m:r>
                        <a:rPr lang="en-US" sz="2200" b="0" i="0" smtClean="0">
                          <a:latin typeface="Cambria Math" panose="02040503050406030204" pitchFamily="18" charset="0"/>
                        </a:rPr>
                        <m:t> </m:t>
                      </m:r>
                      <m:r>
                        <a:rPr lang="en-US" sz="2200" i="1" smtClean="0">
                          <a:latin typeface="Cambria Math" panose="02040503050406030204" pitchFamily="18" charset="0"/>
                        </a:rPr>
                        <m:t>&gt;</m:t>
                      </m:r>
                      <m:sSub>
                        <m:sSubPr>
                          <m:ctrlPr>
                            <a:rPr lang="en-US" sz="2200" b="0" i="1" smtClean="0">
                              <a:latin typeface="Cambria Math" panose="02040503050406030204" pitchFamily="18" charset="0"/>
                            </a:rPr>
                          </m:ctrlPr>
                        </m:sSubPr>
                        <m:e>
                          <m:r>
                            <m:rPr>
                              <m:nor/>
                            </m:rPr>
                            <a:rPr lang="el-GR" sz="2200" dirty="0"/>
                            <m:t>α</m:t>
                          </m:r>
                        </m:e>
                        <m:sub>
                          <m:r>
                            <a:rPr lang="en-US" sz="2200" b="0" i="1" smtClean="0">
                              <a:latin typeface="Cambria Math" panose="02040503050406030204" pitchFamily="18" charset="0"/>
                            </a:rPr>
                            <m:t>𝑡h𝑟</m:t>
                          </m:r>
                        </m:sub>
                      </m:sSub>
                    </m:oMath>
                  </a14:m>
                  <a:endParaRPr lang="en-US" sz="2200" dirty="0"/>
                </a:p>
              </p:txBody>
            </p:sp>
          </mc:Choice>
          <mc:Fallback xmlns="">
            <p:sp>
              <p:nvSpPr>
                <p:cNvPr id="83" name="TextBox 82"/>
                <p:cNvSpPr txBox="1">
                  <a:spLocks noRot="1" noChangeAspect="1" noMove="1" noResize="1" noEditPoints="1" noAdjustHandles="1" noChangeArrowheads="1" noChangeShapeType="1" noTextEdit="1"/>
                </p:cNvSpPr>
                <p:nvPr/>
              </p:nvSpPr>
              <p:spPr>
                <a:xfrm>
                  <a:off x="3627640" y="5758863"/>
                  <a:ext cx="800622" cy="338554"/>
                </a:xfrm>
                <a:prstGeom prst="rect">
                  <a:avLst/>
                </a:prstGeom>
                <a:blipFill rotWithShape="0">
                  <a:blip r:embed="rId9"/>
                  <a:stretch>
                    <a:fillRect l="-16667" t="-25000" r="-4167" b="-48214"/>
                  </a:stretch>
                </a:blipFill>
              </p:spPr>
              <p:txBody>
                <a:bodyPr/>
                <a:lstStyle/>
                <a:p>
                  <a:r>
                    <a:rPr lang="en-US">
                      <a:noFill/>
                    </a:rPr>
                    <a:t> </a:t>
                  </a:r>
                </a:p>
              </p:txBody>
            </p:sp>
          </mc:Fallback>
        </mc:AlternateContent>
        <p:sp>
          <p:nvSpPr>
            <p:cNvPr id="84" name="TextBox 83"/>
            <p:cNvSpPr txBox="1"/>
            <p:nvPr/>
          </p:nvSpPr>
          <p:spPr>
            <a:xfrm>
              <a:off x="2287320" y="5761693"/>
              <a:ext cx="1340326" cy="400110"/>
            </a:xfrm>
            <a:prstGeom prst="rect">
              <a:avLst/>
            </a:prstGeom>
            <a:noFill/>
          </p:spPr>
          <p:txBody>
            <a:bodyPr wrap="none" rtlCol="0">
              <a:spAutoFit/>
            </a:bodyPr>
            <a:lstStyle/>
            <a:p>
              <a:r>
                <a:rPr lang="en-US" sz="2000" dirty="0" err="1">
                  <a:latin typeface="Arial" panose="020B0604020202020204" pitchFamily="34" charset="0"/>
                  <a:cs typeface="Arial" panose="020B0604020202020204" pitchFamily="34" charset="0"/>
                </a:rPr>
                <a:t>IsRotating</a:t>
              </a:r>
              <a:r>
                <a:rPr lang="en-US" sz="2000" dirty="0">
                  <a:latin typeface="Arial" panose="020B0604020202020204" pitchFamily="34" charset="0"/>
                  <a:cs typeface="Arial" panose="020B0604020202020204" pitchFamily="34" charset="0"/>
                </a:rPr>
                <a:t> ==</a:t>
              </a:r>
            </a:p>
          </p:txBody>
        </p:sp>
      </p:grpSp>
      <p:sp>
        <p:nvSpPr>
          <p:cNvPr id="85" name="Rectangle 84"/>
          <p:cNvSpPr/>
          <p:nvPr/>
        </p:nvSpPr>
        <p:spPr>
          <a:xfrm>
            <a:off x="5639730" y="4503231"/>
            <a:ext cx="2882836" cy="523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Arrow Connector 75"/>
          <p:cNvCxnSpPr/>
          <p:nvPr/>
        </p:nvCxnSpPr>
        <p:spPr>
          <a:xfrm flipV="1">
            <a:off x="4230144" y="2047142"/>
            <a:ext cx="6576" cy="17992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flipV="1">
            <a:off x="3121598" y="2047142"/>
            <a:ext cx="1118144" cy="17992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6" name="Picture 85"/>
          <p:cNvPicPr>
            <a:picLocks noChangeAspect="1"/>
          </p:cNvPicPr>
          <p:nvPr/>
        </p:nvPicPr>
        <p:blipFill>
          <a:blip r:embed="rId10"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rot="2072515">
            <a:off x="1619804" y="5379826"/>
            <a:ext cx="399806" cy="395193"/>
          </a:xfrm>
          <a:prstGeom prst="rect">
            <a:avLst/>
          </a:prstGeom>
        </p:spPr>
      </p:pic>
      <p:cxnSp>
        <p:nvCxnSpPr>
          <p:cNvPr id="96" name="Straight Arrow Connector 95"/>
          <p:cNvCxnSpPr/>
          <p:nvPr/>
        </p:nvCxnSpPr>
        <p:spPr>
          <a:xfrm>
            <a:off x="1260650" y="5534005"/>
            <a:ext cx="868501" cy="3941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1922169" y="5339769"/>
            <a:ext cx="344966" cy="430887"/>
          </a:xfrm>
          <a:prstGeom prst="rect">
            <a:avLst/>
          </a:prstGeom>
        </p:spPr>
        <p:txBody>
          <a:bodyPr wrap="none">
            <a:spAutoFit/>
          </a:bodyPr>
          <a:lstStyle/>
          <a:p>
            <a:r>
              <a:rPr lang="el-GR" sz="2200" dirty="0"/>
              <a:t>α</a:t>
            </a:r>
            <a:endParaRPr lang="en-US" sz="2200" dirty="0"/>
          </a:p>
        </p:txBody>
      </p:sp>
      <p:pic>
        <p:nvPicPr>
          <p:cNvPr id="101" name="Picture 100"/>
          <p:cNvPicPr>
            <a:picLocks noChangeAspect="1"/>
          </p:cNvPicPr>
          <p:nvPr/>
        </p:nvPicPr>
        <p:blipFill>
          <a:blip r:embed="rId11" cstate="print">
            <a:duotone>
              <a:schemeClr val="bg2">
                <a:shade val="45000"/>
                <a:satMod val="135000"/>
              </a:schemeClr>
              <a:prstClr val="white"/>
            </a:duotone>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71465" y="1375209"/>
            <a:ext cx="1476837" cy="4307646"/>
          </a:xfrm>
          <a:prstGeom prst="rect">
            <a:avLst/>
          </a:prstGeom>
        </p:spPr>
      </p:pic>
      <p:sp>
        <p:nvSpPr>
          <p:cNvPr id="2" name="Slide Number Placeholder 1">
            <a:extLst>
              <a:ext uri="{FF2B5EF4-FFF2-40B4-BE49-F238E27FC236}">
                <a16:creationId xmlns:a16="http://schemas.microsoft.com/office/drawing/2014/main" id="{37E8B9AF-CF0F-6146-95E5-3202FED4AABA}"/>
              </a:ext>
            </a:extLst>
          </p:cNvPr>
          <p:cNvSpPr>
            <a:spLocks noGrp="1"/>
          </p:cNvSpPr>
          <p:nvPr>
            <p:ph type="sldNum" sz="quarter" idx="12"/>
          </p:nvPr>
        </p:nvSpPr>
        <p:spPr/>
        <p:txBody>
          <a:bodyPr/>
          <a:lstStyle/>
          <a:p>
            <a:fld id="{6F3C6440-655F-D840-9617-63A067E3E9BB}" type="slidenum">
              <a:rPr lang="en-US" smtClean="0"/>
              <a:t>50</a:t>
            </a:fld>
            <a:endParaRPr lang="en-US"/>
          </a:p>
        </p:txBody>
      </p:sp>
    </p:spTree>
    <p:custDataLst>
      <p:tags r:id="rId1"/>
    </p:custDataLst>
    <p:extLst>
      <p:ext uri="{BB962C8B-B14F-4D97-AF65-F5344CB8AC3E}">
        <p14:creationId xmlns:p14="http://schemas.microsoft.com/office/powerpoint/2010/main" val="89367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7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7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8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80" grpId="0"/>
      <p:bldP spid="81" grpId="0"/>
      <p:bldP spid="8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7078" y="1369542"/>
            <a:ext cx="2222656" cy="4374527"/>
          </a:xfrm>
          <a:prstGeom prst="rect">
            <a:avLst/>
          </a:prstGeom>
        </p:spPr>
      </p:pic>
      <p:sp>
        <p:nvSpPr>
          <p:cNvPr id="5" name="Rounded Rectangle 4"/>
          <p:cNvSpPr/>
          <p:nvPr/>
        </p:nvSpPr>
        <p:spPr>
          <a:xfrm>
            <a:off x="131445"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solidFill>
                  <a:schemeClr val="bg1">
                    <a:lumMod val="65000"/>
                  </a:schemeClr>
                </a:solidFill>
                <a:latin typeface="Arial" panose="020B0604020202020204" pitchFamily="34" charset="0"/>
                <a:cs typeface="Arial" panose="020B0604020202020204" pitchFamily="34" charset="0"/>
              </a:rPr>
              <a:t>IsRotating</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52" name="Rounded Rectangle 51"/>
          <p:cNvSpPr/>
          <p:nvPr/>
        </p:nvSpPr>
        <p:spPr>
          <a:xfrm>
            <a:off x="1936909" y="257786"/>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solidFill>
                  <a:schemeClr val="bg1"/>
                </a:solidFill>
                <a:latin typeface="Arial" panose="020B0604020202020204" pitchFamily="34" charset="0"/>
                <a:cs typeface="Arial" panose="020B0604020202020204" pitchFamily="34" charset="0"/>
              </a:rPr>
              <a:t>IsWalking</a:t>
            </a:r>
            <a:endParaRPr lang="en-US" sz="1700" dirty="0">
              <a:solidFill>
                <a:schemeClr val="bg1"/>
              </a:solidFill>
              <a:latin typeface="Arial" panose="020B0604020202020204" pitchFamily="34" charset="0"/>
              <a:cs typeface="Arial" panose="020B0604020202020204" pitchFamily="34" charset="0"/>
            </a:endParaRPr>
          </a:p>
        </p:txBody>
      </p:sp>
      <p:sp>
        <p:nvSpPr>
          <p:cNvPr id="53" name="Rounded Rectangle 52"/>
          <p:cNvSpPr/>
          <p:nvPr/>
        </p:nvSpPr>
        <p:spPr>
          <a:xfrm>
            <a:off x="3742373"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lumMod val="65000"/>
                  </a:schemeClr>
                </a:solidFill>
                <a:latin typeface="Arial" panose="020B0604020202020204" pitchFamily="34" charset="0"/>
                <a:cs typeface="Arial" panose="020B0604020202020204" pitchFamily="34" charset="0"/>
              </a:rPr>
              <a:t>Step duration</a:t>
            </a:r>
          </a:p>
        </p:txBody>
      </p:sp>
      <p:sp>
        <p:nvSpPr>
          <p:cNvPr id="55" name="Rounded Rectangle 54"/>
          <p:cNvSpPr/>
          <p:nvPr/>
        </p:nvSpPr>
        <p:spPr>
          <a:xfrm>
            <a:off x="5547837"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lumMod val="65000"/>
                  </a:schemeClr>
                </a:solidFill>
                <a:latin typeface="Arial" panose="020B0604020202020204" pitchFamily="34" charset="0"/>
                <a:cs typeface="Arial" panose="020B0604020202020204" pitchFamily="34" charset="0"/>
              </a:rPr>
              <a:t>Step phase</a:t>
            </a:r>
          </a:p>
        </p:txBody>
      </p:sp>
      <p:sp>
        <p:nvSpPr>
          <p:cNvPr id="58" name="Rounded Rectangle 57"/>
          <p:cNvSpPr/>
          <p:nvPr/>
        </p:nvSpPr>
        <p:spPr>
          <a:xfrm>
            <a:off x="7353300"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lumMod val="65000"/>
                  </a:schemeClr>
                </a:solidFill>
                <a:latin typeface="Arial" panose="020B0604020202020204" pitchFamily="34" charset="0"/>
                <a:cs typeface="Arial" panose="020B0604020202020204" pitchFamily="34" charset="0"/>
              </a:rPr>
              <a:t>Step direction</a:t>
            </a:r>
          </a:p>
        </p:txBody>
      </p:sp>
      <mc:AlternateContent xmlns:mc="http://schemas.openxmlformats.org/markup-compatibility/2006" xmlns:a14="http://schemas.microsoft.com/office/drawing/2010/main">
        <mc:Choice Requires="a14">
          <p:sp>
            <p:nvSpPr>
              <p:cNvPr id="29" name="TextBox 28"/>
              <p:cNvSpPr txBox="1"/>
              <p:nvPr/>
            </p:nvSpPr>
            <p:spPr>
              <a:xfrm>
                <a:off x="2601121" y="2756516"/>
                <a:ext cx="2485617"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𝑠𝑡𝑑</m:t>
                      </m:r>
                      <m:r>
                        <a:rPr lang="en-US" sz="2200" b="0" i="1" smtClean="0">
                          <a:latin typeface="Cambria Math" panose="02040503050406030204" pitchFamily="18" charset="0"/>
                        </a:rPr>
                        <m:t>(|</m:t>
                      </m:r>
                      <m:r>
                        <a:rPr lang="en-US" sz="2200" b="0" i="1" smtClean="0">
                          <a:latin typeface="Cambria Math" panose="02040503050406030204" pitchFamily="18" charset="0"/>
                        </a:rPr>
                        <m:t>𝑎𝑐𝑐𝑒𝑙𝑒𝑟𝑎𝑡𝑖𝑜𝑛</m:t>
                      </m:r>
                      <m:r>
                        <a:rPr lang="en-US" sz="2200" b="0" i="1" smtClean="0">
                          <a:latin typeface="Cambria Math" panose="02040503050406030204" pitchFamily="18" charset="0"/>
                        </a:rPr>
                        <m:t>|)</m:t>
                      </m:r>
                    </m:oMath>
                  </m:oMathPara>
                </a14:m>
                <a:endParaRPr lang="en-US" sz="2200" dirty="0"/>
              </a:p>
            </p:txBody>
          </p:sp>
        </mc:Choice>
        <mc:Fallback xmlns="">
          <p:sp>
            <p:nvSpPr>
              <p:cNvPr id="29" name="TextBox 28"/>
              <p:cNvSpPr txBox="1">
                <a:spLocks noRot="1" noChangeAspect="1" noMove="1" noResize="1" noEditPoints="1" noAdjustHandles="1" noChangeArrowheads="1" noChangeShapeType="1" noTextEdit="1"/>
              </p:cNvSpPr>
              <p:nvPr/>
            </p:nvSpPr>
            <p:spPr>
              <a:xfrm>
                <a:off x="2601121" y="2756516"/>
                <a:ext cx="2485617" cy="338554"/>
              </a:xfrm>
              <a:prstGeom prst="rect">
                <a:avLst/>
              </a:prstGeom>
              <a:blipFill rotWithShape="0">
                <a:blip r:embed="rId5"/>
                <a:stretch>
                  <a:fillRect l="-2457" r="-3686" b="-33929"/>
                </a:stretch>
              </a:blipFill>
            </p:spPr>
            <p:txBody>
              <a:bodyPr/>
              <a:lstStyle/>
              <a:p>
                <a:r>
                  <a:rPr lang="en-US">
                    <a:noFill/>
                  </a:rPr>
                  <a:t> </a:t>
                </a:r>
              </a:p>
            </p:txBody>
          </p:sp>
        </mc:Fallback>
      </mc:AlternateContent>
      <p:sp>
        <p:nvSpPr>
          <p:cNvPr id="30" name="TextBox 29"/>
          <p:cNvSpPr txBox="1"/>
          <p:nvPr/>
        </p:nvSpPr>
        <p:spPr>
          <a:xfrm>
            <a:off x="4177004" y="5070526"/>
            <a:ext cx="160300" cy="338554"/>
          </a:xfrm>
          <a:prstGeom prst="rect">
            <a:avLst/>
          </a:prstGeom>
          <a:noFill/>
        </p:spPr>
        <p:txBody>
          <a:bodyPr wrap="none" lIns="0" tIns="0" rIns="0" bIns="0" rtlCol="0">
            <a:spAutoFit/>
          </a:bodyPr>
          <a:lstStyle/>
          <a:p>
            <a:r>
              <a:rPr lang="el-GR" sz="2200" dirty="0"/>
              <a:t>α</a:t>
            </a:r>
            <a:endParaRPr lang="en-US" sz="2200" dirty="0"/>
          </a:p>
        </p:txBody>
      </p:sp>
      <p:sp>
        <p:nvSpPr>
          <p:cNvPr id="31" name="Rounded Rectangle 30"/>
          <p:cNvSpPr/>
          <p:nvPr/>
        </p:nvSpPr>
        <p:spPr>
          <a:xfrm>
            <a:off x="6080836" y="3657211"/>
            <a:ext cx="2654791" cy="498515"/>
          </a:xfrm>
          <a:prstGeom prst="roundRect">
            <a:avLst/>
          </a:prstGeom>
          <a:solidFill>
            <a:schemeClr val="accent1">
              <a:lumMod val="20000"/>
              <a:lumOff val="80000"/>
            </a:schemeClr>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bagged decision tree</a:t>
            </a:r>
          </a:p>
        </p:txBody>
      </p:sp>
      <p:sp>
        <p:nvSpPr>
          <p:cNvPr id="35" name="TextBox 34"/>
          <p:cNvSpPr txBox="1"/>
          <p:nvPr/>
        </p:nvSpPr>
        <p:spPr>
          <a:xfrm>
            <a:off x="6755706" y="4692533"/>
            <a:ext cx="1287660" cy="400110"/>
          </a:xfrm>
          <a:prstGeom prst="rect">
            <a:avLst/>
          </a:prstGeom>
          <a:noFill/>
        </p:spPr>
        <p:txBody>
          <a:bodyPr wrap="none" rtlCol="0">
            <a:spAutoFit/>
          </a:bodyPr>
          <a:lstStyle/>
          <a:p>
            <a:r>
              <a:rPr lang="en-US" sz="2000" dirty="0" err="1">
                <a:latin typeface="Arial" panose="020B0604020202020204" pitchFamily="34" charset="0"/>
                <a:cs typeface="Arial" panose="020B0604020202020204" pitchFamily="34" charset="0"/>
              </a:rPr>
              <a:t>IsWalking</a:t>
            </a: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stretch>
            <a:fillRect/>
          </a:stretch>
        </p:blipFill>
        <p:spPr>
          <a:xfrm>
            <a:off x="2632034" y="1346683"/>
            <a:ext cx="2333623" cy="1382048"/>
          </a:xfrm>
          <a:prstGeom prst="rect">
            <a:avLst/>
          </a:prstGeom>
        </p:spPr>
      </p:pic>
      <p:pic>
        <p:nvPicPr>
          <p:cNvPr id="41" name="Picture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7335" y="3824469"/>
            <a:ext cx="1521334" cy="1087993"/>
          </a:xfrm>
          <a:prstGeom prst="rect">
            <a:avLst/>
          </a:prstGeom>
        </p:spPr>
      </p:pic>
      <p:sp>
        <p:nvSpPr>
          <p:cNvPr id="42" name="TextBox 41"/>
          <p:cNvSpPr txBox="1"/>
          <p:nvPr/>
        </p:nvSpPr>
        <p:spPr>
          <a:xfrm>
            <a:off x="3098531" y="5037877"/>
            <a:ext cx="1039067"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rotation</a:t>
            </a:r>
          </a:p>
        </p:txBody>
      </p:sp>
      <p:pic>
        <p:nvPicPr>
          <p:cNvPr id="43" name="Picture 42"/>
          <p:cNvPicPr>
            <a:picLocks noChangeAspect="1"/>
          </p:cNvPicPr>
          <p:nvPr/>
        </p:nvPicPr>
        <p:blipFill>
          <a:blip r:embed="rId8"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rot="6482463">
            <a:off x="3634566" y="3580519"/>
            <a:ext cx="471886" cy="466442"/>
          </a:xfrm>
          <a:prstGeom prst="rect">
            <a:avLst/>
          </a:prstGeom>
        </p:spPr>
      </p:pic>
      <p:cxnSp>
        <p:nvCxnSpPr>
          <p:cNvPr id="44" name="Straight Arrow Connector 43"/>
          <p:cNvCxnSpPr/>
          <p:nvPr/>
        </p:nvCxnSpPr>
        <p:spPr>
          <a:xfrm flipH="1" flipV="1">
            <a:off x="3856111" y="3456415"/>
            <a:ext cx="8889" cy="8795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65000" y="4658375"/>
            <a:ext cx="6916" cy="390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920518" y="3371926"/>
            <a:ext cx="160300" cy="338554"/>
          </a:xfrm>
          <a:prstGeom prst="rect">
            <a:avLst/>
          </a:prstGeom>
          <a:noFill/>
        </p:spPr>
        <p:txBody>
          <a:bodyPr wrap="none" lIns="0" tIns="0" rIns="0" bIns="0" rtlCol="0">
            <a:spAutoFit/>
          </a:bodyPr>
          <a:lstStyle/>
          <a:p>
            <a:r>
              <a:rPr lang="el-GR" sz="2200" dirty="0"/>
              <a:t>α</a:t>
            </a:r>
            <a:endParaRPr lang="en-US" sz="2200" dirty="0"/>
          </a:p>
        </p:txBody>
      </p:sp>
      <p:cxnSp>
        <p:nvCxnSpPr>
          <p:cNvPr id="13" name="Straight Arrow Connector 12"/>
          <p:cNvCxnSpPr/>
          <p:nvPr/>
        </p:nvCxnSpPr>
        <p:spPr>
          <a:xfrm>
            <a:off x="5203091" y="3196872"/>
            <a:ext cx="807656" cy="70042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4559339" y="3897302"/>
            <a:ext cx="1452917" cy="134250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Down Arrow 15"/>
          <p:cNvSpPr/>
          <p:nvPr/>
        </p:nvSpPr>
        <p:spPr>
          <a:xfrm>
            <a:off x="7236773" y="4221997"/>
            <a:ext cx="342916" cy="373189"/>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2300275" y="2803053"/>
            <a:ext cx="274320" cy="27432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67" name="Oval 66"/>
          <p:cNvSpPr/>
          <p:nvPr/>
        </p:nvSpPr>
        <p:spPr>
          <a:xfrm>
            <a:off x="2812027" y="5117582"/>
            <a:ext cx="274320" cy="27432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69" name="Rectangle 68"/>
          <p:cNvSpPr/>
          <p:nvPr/>
        </p:nvSpPr>
        <p:spPr>
          <a:xfrm>
            <a:off x="6701271" y="4646366"/>
            <a:ext cx="1395163" cy="523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71A6DEF-68FD-494D-ADB3-3853B28D5434}"/>
              </a:ext>
            </a:extLst>
          </p:cNvPr>
          <p:cNvSpPr>
            <a:spLocks noGrp="1"/>
          </p:cNvSpPr>
          <p:nvPr>
            <p:ph type="sldNum" sz="quarter" idx="12"/>
          </p:nvPr>
        </p:nvSpPr>
        <p:spPr/>
        <p:txBody>
          <a:bodyPr/>
          <a:lstStyle/>
          <a:p>
            <a:fld id="{6F3C6440-655F-D840-9617-63A067E3E9BB}" type="slidenum">
              <a:rPr lang="en-US" smtClean="0"/>
              <a:t>51</a:t>
            </a:fld>
            <a:endParaRPr lang="en-US"/>
          </a:p>
        </p:txBody>
      </p:sp>
    </p:spTree>
    <p:custDataLst>
      <p:tags r:id="rId1"/>
    </p:custDataLst>
    <p:extLst>
      <p:ext uri="{BB962C8B-B14F-4D97-AF65-F5344CB8AC3E}">
        <p14:creationId xmlns:p14="http://schemas.microsoft.com/office/powerpoint/2010/main" val="114576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p:bldP spid="16" grpId="0" animBg="1"/>
      <p:bldP spid="6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545" y="2348060"/>
            <a:ext cx="8142559" cy="3297069"/>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545" y="2348060"/>
            <a:ext cx="8142558" cy="3297069"/>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545" y="2348060"/>
            <a:ext cx="8142558" cy="3297069"/>
          </a:xfrm>
          <a:prstGeom prst="rect">
            <a:avLst/>
          </a:prstGeom>
        </p:spPr>
      </p:pic>
      <p:sp>
        <p:nvSpPr>
          <p:cNvPr id="53" name="Line Callout 2 52"/>
          <p:cNvSpPr/>
          <p:nvPr/>
        </p:nvSpPr>
        <p:spPr>
          <a:xfrm>
            <a:off x="6471181" y="1189557"/>
            <a:ext cx="2523778" cy="302197"/>
          </a:xfrm>
          <a:prstGeom prst="borderCallout2">
            <a:avLst>
              <a:gd name="adj1" fmla="val 51156"/>
              <a:gd name="adj2" fmla="val -2396"/>
              <a:gd name="adj3" fmla="val 54136"/>
              <a:gd name="adj4" fmla="val -26324"/>
              <a:gd name="adj5" fmla="val 635734"/>
              <a:gd name="adj6" fmla="val -72865"/>
            </a:avLst>
          </a:prstGeom>
          <a:solidFill>
            <a:schemeClr val="bg1">
              <a:lumMod val="6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latin typeface="Arial" panose="020B0604020202020204" pitchFamily="34" charset="0"/>
                <a:cs typeface="Arial" panose="020B0604020202020204" pitchFamily="34" charset="0"/>
              </a:rPr>
              <a:t>Raw magnitude reading</a:t>
            </a:r>
          </a:p>
        </p:txBody>
      </p:sp>
      <p:sp>
        <p:nvSpPr>
          <p:cNvPr id="55" name="Line Callout 2 54"/>
          <p:cNvSpPr/>
          <p:nvPr/>
        </p:nvSpPr>
        <p:spPr>
          <a:xfrm>
            <a:off x="6471181" y="1946641"/>
            <a:ext cx="2523779" cy="301752"/>
          </a:xfrm>
          <a:prstGeom prst="borderCallout2">
            <a:avLst>
              <a:gd name="adj1" fmla="val 51156"/>
              <a:gd name="adj2" fmla="val -2396"/>
              <a:gd name="adj3" fmla="val 51156"/>
              <a:gd name="adj4" fmla="val -19264"/>
              <a:gd name="adj5" fmla="val 677248"/>
              <a:gd name="adj6" fmla="val -66919"/>
            </a:avLst>
          </a:prstGeom>
          <a:solidFill>
            <a:schemeClr val="tx1">
              <a:lumMod val="85000"/>
              <a:lumOff val="1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atin typeface="Arial" panose="020B0604020202020204" pitchFamily="34" charset="0"/>
                <a:cs typeface="Arial" panose="020B0604020202020204" pitchFamily="34" charset="0"/>
              </a:rPr>
              <a:t>Magnitude after filtering</a:t>
            </a:r>
            <a:endParaRPr lang="en-US" sz="1700" dirty="0">
              <a:solidFill>
                <a:schemeClr val="bg1"/>
              </a:solidFill>
              <a:latin typeface="Arial" panose="020B0604020202020204" pitchFamily="34" charset="0"/>
              <a:cs typeface="Arial" panose="020B0604020202020204" pitchFamily="34" charset="0"/>
            </a:endParaRPr>
          </a:p>
        </p:txBody>
      </p:sp>
      <p:sp>
        <p:nvSpPr>
          <p:cNvPr id="58" name="Line Callout 2 57"/>
          <p:cNvSpPr/>
          <p:nvPr/>
        </p:nvSpPr>
        <p:spPr>
          <a:xfrm>
            <a:off x="5985759" y="5762127"/>
            <a:ext cx="2523744" cy="301752"/>
          </a:xfrm>
          <a:prstGeom prst="borderCallout2">
            <a:avLst>
              <a:gd name="adj1" fmla="val 51156"/>
              <a:gd name="adj2" fmla="val -2396"/>
              <a:gd name="adj3" fmla="val 50427"/>
              <a:gd name="adj4" fmla="val -25195"/>
              <a:gd name="adj5" fmla="val -668518"/>
              <a:gd name="adj6" fmla="val -53950"/>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atin typeface="Arial" panose="020B0604020202020204" pitchFamily="34" charset="0"/>
                <a:cs typeface="Arial" panose="020B0604020202020204" pitchFamily="34" charset="0"/>
              </a:rPr>
              <a:t>Primary footsteps</a:t>
            </a:r>
            <a:endParaRPr lang="en-US" sz="1700" dirty="0">
              <a:solidFill>
                <a:schemeClr val="bg1"/>
              </a:solidFill>
              <a:latin typeface="Arial" panose="020B0604020202020204" pitchFamily="34" charset="0"/>
              <a:cs typeface="Arial" panose="020B0604020202020204" pitchFamily="34" charset="0"/>
            </a:endParaRPr>
          </a:p>
        </p:txBody>
      </p:sp>
      <p:sp>
        <p:nvSpPr>
          <p:cNvPr id="61" name="Line Callout 2 60"/>
          <p:cNvSpPr/>
          <p:nvPr/>
        </p:nvSpPr>
        <p:spPr>
          <a:xfrm>
            <a:off x="5107711" y="6310684"/>
            <a:ext cx="2523744" cy="301752"/>
          </a:xfrm>
          <a:prstGeom prst="borderCallout2">
            <a:avLst>
              <a:gd name="adj1" fmla="val 51156"/>
              <a:gd name="adj2" fmla="val -2396"/>
              <a:gd name="adj3" fmla="val 58978"/>
              <a:gd name="adj4" fmla="val -26848"/>
              <a:gd name="adj5" fmla="val -865027"/>
              <a:gd name="adj6" fmla="val -71776"/>
            </a:avLst>
          </a:prstGeom>
          <a:solidFill>
            <a:schemeClr val="accent5">
              <a:lumMod val="75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atin typeface="Arial" panose="020B0604020202020204" pitchFamily="34" charset="0"/>
                <a:cs typeface="Arial" panose="020B0604020202020204" pitchFamily="34" charset="0"/>
              </a:rPr>
              <a:t>Secondary footsteps</a:t>
            </a:r>
            <a:endParaRPr lang="en-US" sz="1700" dirty="0">
              <a:solidFill>
                <a:schemeClr val="bg1"/>
              </a:solidFill>
              <a:latin typeface="Arial" panose="020B0604020202020204" pitchFamily="34" charset="0"/>
              <a:cs typeface="Arial" panose="020B0604020202020204" pitchFamily="34" charset="0"/>
            </a:endParaRPr>
          </a:p>
        </p:txBody>
      </p:sp>
      <p:sp>
        <p:nvSpPr>
          <p:cNvPr id="25" name="Rectangle 24"/>
          <p:cNvSpPr/>
          <p:nvPr/>
        </p:nvSpPr>
        <p:spPr>
          <a:xfrm>
            <a:off x="1734938" y="2521508"/>
            <a:ext cx="978665" cy="2606100"/>
          </a:xfrm>
          <a:prstGeom prst="rect">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TextBox 25"/>
              <p:cNvSpPr txBox="1"/>
              <p:nvPr/>
            </p:nvSpPr>
            <p:spPr>
              <a:xfrm>
                <a:off x="1993918" y="2521508"/>
                <a:ext cx="460704" cy="384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i="1" smtClean="0">
                          <a:solidFill>
                            <a:schemeClr val="tx1"/>
                          </a:solidFill>
                          <a:latin typeface="Cambria Math" panose="02040503050406030204" pitchFamily="18" charset="0"/>
                          <a:ea typeface="Cambria Math" panose="02040503050406030204" pitchFamily="18" charset="0"/>
                        </a:rPr>
                        <m:t>∆</m:t>
                      </m:r>
                      <m:r>
                        <a:rPr lang="en-US" sz="2500" b="0" i="1" smtClean="0">
                          <a:solidFill>
                            <a:schemeClr val="tx1"/>
                          </a:solidFill>
                          <a:latin typeface="Cambria Math" panose="02040503050406030204" pitchFamily="18" charset="0"/>
                          <a:ea typeface="Cambria Math" panose="02040503050406030204" pitchFamily="18" charset="0"/>
                        </a:rPr>
                        <m:t>𝑇</m:t>
                      </m:r>
                    </m:oMath>
                  </m:oMathPara>
                </a14:m>
                <a:endParaRPr lang="en-US" sz="2500" dirty="0">
                  <a:solidFill>
                    <a:schemeClr val="tx1"/>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993918" y="2521508"/>
                <a:ext cx="460704" cy="384721"/>
              </a:xfrm>
              <a:prstGeom prst="rect">
                <a:avLst/>
              </a:prstGeom>
              <a:blipFill rotWithShape="0">
                <a:blip r:embed="rId7"/>
                <a:stretch>
                  <a:fillRect l="-15789" r="-13158" b="-6349"/>
                </a:stretch>
              </a:blipFill>
            </p:spPr>
            <p:txBody>
              <a:bodyPr/>
              <a:lstStyle/>
              <a:p>
                <a:r>
                  <a:rPr lang="en-US">
                    <a:noFill/>
                  </a:rPr>
                  <a:t> </a:t>
                </a:r>
              </a:p>
            </p:txBody>
          </p:sp>
        </mc:Fallback>
      </mc:AlternateContent>
      <p:sp>
        <p:nvSpPr>
          <p:cNvPr id="68" name="Rectangle 67"/>
          <p:cNvSpPr/>
          <p:nvPr/>
        </p:nvSpPr>
        <p:spPr>
          <a:xfrm>
            <a:off x="1734938" y="1509051"/>
            <a:ext cx="1673823" cy="8432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2" name="TextBox 71"/>
              <p:cNvSpPr txBox="1"/>
              <p:nvPr/>
            </p:nvSpPr>
            <p:spPr>
              <a:xfrm>
                <a:off x="1891382" y="1626025"/>
                <a:ext cx="1355243" cy="6050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smtClean="0">
                              <a:solidFill>
                                <a:schemeClr val="tx1"/>
                              </a:solidFill>
                              <a:latin typeface="Cambria Math" panose="02040503050406030204" pitchFamily="18" charset="0"/>
                              <a:ea typeface="Cambria Math" panose="02040503050406030204" pitchFamily="18" charset="0"/>
                            </a:rPr>
                          </m:ctrlPr>
                        </m:sSubPr>
                        <m:e>
                          <m:r>
                            <a:rPr lang="en-US" sz="2100" b="0" i="1" smtClean="0">
                              <a:solidFill>
                                <a:schemeClr val="tx1"/>
                              </a:solidFill>
                              <a:latin typeface="Cambria Math" panose="02040503050406030204" pitchFamily="18" charset="0"/>
                              <a:ea typeface="Cambria Math" panose="02040503050406030204" pitchFamily="18" charset="0"/>
                            </a:rPr>
                            <m:t>𝑇</m:t>
                          </m:r>
                        </m:e>
                        <m:sub>
                          <m:r>
                            <a:rPr lang="en-US" sz="2100" b="0" i="1" smtClean="0">
                              <a:solidFill>
                                <a:schemeClr val="tx1"/>
                              </a:solidFill>
                              <a:latin typeface="Cambria Math" panose="02040503050406030204" pitchFamily="18" charset="0"/>
                              <a:ea typeface="Cambria Math" panose="02040503050406030204" pitchFamily="18" charset="0"/>
                            </a:rPr>
                            <m:t>𝑠𝑡𝑒𝑝</m:t>
                          </m:r>
                        </m:sub>
                      </m:sSub>
                      <m:r>
                        <a:rPr lang="en-US" sz="2100" b="0" i="1" smtClean="0">
                          <a:solidFill>
                            <a:schemeClr val="tx1"/>
                          </a:solidFill>
                          <a:latin typeface="Cambria Math" panose="02040503050406030204" pitchFamily="18" charset="0"/>
                          <a:ea typeface="Cambria Math" panose="02040503050406030204" pitchFamily="18" charset="0"/>
                        </a:rPr>
                        <m:t>= </m:t>
                      </m:r>
                      <m:f>
                        <m:fPr>
                          <m:ctrlPr>
                            <a:rPr lang="en-US" sz="2100" b="0" i="1" smtClean="0">
                              <a:solidFill>
                                <a:schemeClr val="tx1"/>
                              </a:solidFill>
                              <a:latin typeface="Cambria Math" panose="02040503050406030204" pitchFamily="18" charset="0"/>
                              <a:ea typeface="Cambria Math" panose="02040503050406030204" pitchFamily="18" charset="0"/>
                            </a:rPr>
                          </m:ctrlPr>
                        </m:fPr>
                        <m:num>
                          <m:r>
                            <a:rPr lang="en-US" sz="2100" i="1">
                              <a:latin typeface="Cambria Math" panose="02040503050406030204" pitchFamily="18" charset="0"/>
                              <a:ea typeface="Cambria Math" panose="02040503050406030204" pitchFamily="18" charset="0"/>
                            </a:rPr>
                            <m:t>∆</m:t>
                          </m:r>
                          <m:r>
                            <a:rPr lang="en-US" sz="2100" i="1">
                              <a:latin typeface="Cambria Math" panose="02040503050406030204" pitchFamily="18" charset="0"/>
                              <a:ea typeface="Cambria Math" panose="02040503050406030204" pitchFamily="18" charset="0"/>
                            </a:rPr>
                            <m:t>𝑇</m:t>
                          </m:r>
                        </m:num>
                        <m:den>
                          <m:r>
                            <a:rPr lang="en-US" sz="2100" b="0" i="1" smtClean="0">
                              <a:solidFill>
                                <a:schemeClr val="tx1"/>
                              </a:solidFill>
                              <a:latin typeface="Cambria Math" panose="02040503050406030204" pitchFamily="18" charset="0"/>
                              <a:ea typeface="Cambria Math" panose="02040503050406030204" pitchFamily="18" charset="0"/>
                            </a:rPr>
                            <m:t>2</m:t>
                          </m:r>
                        </m:den>
                      </m:f>
                    </m:oMath>
                  </m:oMathPara>
                </a14:m>
                <a:endParaRPr lang="en-US" sz="2100" dirty="0">
                  <a:solidFill>
                    <a:schemeClr val="tx1"/>
                  </a:solidFill>
                </a:endParaRPr>
              </a:p>
            </p:txBody>
          </p:sp>
        </mc:Choice>
        <mc:Fallback xmlns="">
          <p:sp>
            <p:nvSpPr>
              <p:cNvPr id="72" name="TextBox 71"/>
              <p:cNvSpPr txBox="1">
                <a:spLocks noRot="1" noChangeAspect="1" noMove="1" noResize="1" noEditPoints="1" noAdjustHandles="1" noChangeArrowheads="1" noChangeShapeType="1" noTextEdit="1"/>
              </p:cNvSpPr>
              <p:nvPr/>
            </p:nvSpPr>
            <p:spPr>
              <a:xfrm>
                <a:off x="1891382" y="1626025"/>
                <a:ext cx="1355243" cy="605037"/>
              </a:xfrm>
              <a:prstGeom prst="rect">
                <a:avLst/>
              </a:prstGeom>
              <a:blipFill rotWithShape="0">
                <a:blip r:embed="rId8"/>
                <a:stretch>
                  <a:fillRect/>
                </a:stretch>
              </a:blipFill>
            </p:spPr>
            <p:txBody>
              <a:bodyPr/>
              <a:lstStyle/>
              <a:p>
                <a:r>
                  <a:rPr lang="en-US">
                    <a:noFill/>
                  </a:rPr>
                  <a:t> </a:t>
                </a:r>
              </a:p>
            </p:txBody>
          </p:sp>
        </mc:Fallback>
      </mc:AlternateContent>
      <p:sp>
        <p:nvSpPr>
          <p:cNvPr id="15" name="Rounded Rectangle 14"/>
          <p:cNvSpPr/>
          <p:nvPr/>
        </p:nvSpPr>
        <p:spPr>
          <a:xfrm>
            <a:off x="131445"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solidFill>
                  <a:schemeClr val="bg1">
                    <a:lumMod val="65000"/>
                  </a:schemeClr>
                </a:solidFill>
                <a:latin typeface="Arial" panose="020B0604020202020204" pitchFamily="34" charset="0"/>
                <a:cs typeface="Arial" panose="020B0604020202020204" pitchFamily="34" charset="0"/>
              </a:rPr>
              <a:t>IsRotating</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16" name="Rounded Rectangle 15"/>
          <p:cNvSpPr/>
          <p:nvPr/>
        </p:nvSpPr>
        <p:spPr>
          <a:xfrm>
            <a:off x="1936909"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solidFill>
                  <a:schemeClr val="bg1">
                    <a:lumMod val="65000"/>
                  </a:schemeClr>
                </a:solidFill>
                <a:latin typeface="Arial" panose="020B0604020202020204" pitchFamily="34" charset="0"/>
                <a:cs typeface="Arial" panose="020B0604020202020204" pitchFamily="34" charset="0"/>
              </a:rPr>
              <a:t>IsWalking</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18" name="Rounded Rectangle 17"/>
          <p:cNvSpPr/>
          <p:nvPr/>
        </p:nvSpPr>
        <p:spPr>
          <a:xfrm>
            <a:off x="3742373" y="257786"/>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latin typeface="Arial" panose="020B0604020202020204" pitchFamily="34" charset="0"/>
                <a:cs typeface="Arial" panose="020B0604020202020204" pitchFamily="34" charset="0"/>
              </a:rPr>
              <a:t>Step duration</a:t>
            </a:r>
          </a:p>
        </p:txBody>
      </p:sp>
      <p:sp>
        <p:nvSpPr>
          <p:cNvPr id="19" name="Rounded Rectangle 18"/>
          <p:cNvSpPr/>
          <p:nvPr/>
        </p:nvSpPr>
        <p:spPr>
          <a:xfrm>
            <a:off x="5547837"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lumMod val="65000"/>
                  </a:schemeClr>
                </a:solidFill>
                <a:latin typeface="Arial" panose="020B0604020202020204" pitchFamily="34" charset="0"/>
                <a:cs typeface="Arial" panose="020B0604020202020204" pitchFamily="34" charset="0"/>
              </a:rPr>
              <a:t>Step phase</a:t>
            </a:r>
          </a:p>
        </p:txBody>
      </p:sp>
      <p:sp>
        <p:nvSpPr>
          <p:cNvPr id="20" name="Rounded Rectangle 19"/>
          <p:cNvSpPr/>
          <p:nvPr/>
        </p:nvSpPr>
        <p:spPr>
          <a:xfrm>
            <a:off x="7353300"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lumMod val="65000"/>
                  </a:schemeClr>
                </a:solidFill>
                <a:latin typeface="Arial" panose="020B0604020202020204" pitchFamily="34" charset="0"/>
                <a:cs typeface="Arial" panose="020B0604020202020204" pitchFamily="34" charset="0"/>
              </a:rPr>
              <a:t>Step direction</a:t>
            </a:r>
          </a:p>
        </p:txBody>
      </p:sp>
      <p:sp>
        <p:nvSpPr>
          <p:cNvPr id="2" name="Slide Number Placeholder 1">
            <a:extLst>
              <a:ext uri="{FF2B5EF4-FFF2-40B4-BE49-F238E27FC236}">
                <a16:creationId xmlns:a16="http://schemas.microsoft.com/office/drawing/2014/main" id="{49869F82-6558-624F-8A32-5DF7B0D6352D}"/>
              </a:ext>
            </a:extLst>
          </p:cNvPr>
          <p:cNvSpPr>
            <a:spLocks noGrp="1"/>
          </p:cNvSpPr>
          <p:nvPr>
            <p:ph type="sldNum" sz="quarter" idx="12"/>
          </p:nvPr>
        </p:nvSpPr>
        <p:spPr/>
        <p:txBody>
          <a:bodyPr/>
          <a:lstStyle/>
          <a:p>
            <a:fld id="{6F3C6440-655F-D840-9617-63A067E3E9BB}" type="slidenum">
              <a:rPr lang="en-US" smtClean="0"/>
              <a:t>52</a:t>
            </a:fld>
            <a:endParaRPr lang="en-US"/>
          </a:p>
        </p:txBody>
      </p:sp>
    </p:spTree>
    <p:custDataLst>
      <p:tags r:id="rId1"/>
    </p:custDataLst>
    <p:extLst>
      <p:ext uri="{BB962C8B-B14F-4D97-AF65-F5344CB8AC3E}">
        <p14:creationId xmlns:p14="http://schemas.microsoft.com/office/powerpoint/2010/main" val="96987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5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6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5" grpId="0" animBg="1"/>
      <p:bldP spid="58" grpId="0" animBg="1"/>
      <p:bldP spid="61" grpId="0" animBg="1"/>
      <p:bldP spid="25" grpId="0" animBg="1"/>
      <p:bldP spid="26" grpId="0"/>
      <p:bldP spid="68" grpId="0" animBg="1"/>
      <p:bldP spid="7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545" y="2348060"/>
            <a:ext cx="8142559" cy="329706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545" y="2348060"/>
            <a:ext cx="8142559" cy="329706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545" y="2348060"/>
            <a:ext cx="8142559" cy="3297069"/>
          </a:xfrm>
          <a:prstGeom prst="rect">
            <a:avLst/>
          </a:prstGeom>
        </p:spPr>
      </p:pic>
      <p:sp>
        <p:nvSpPr>
          <p:cNvPr id="61" name="Line Callout 2 60"/>
          <p:cNvSpPr/>
          <p:nvPr/>
        </p:nvSpPr>
        <p:spPr>
          <a:xfrm>
            <a:off x="5107711" y="6310684"/>
            <a:ext cx="2523744" cy="301752"/>
          </a:xfrm>
          <a:prstGeom prst="borderCallout2">
            <a:avLst>
              <a:gd name="adj1" fmla="val 51156"/>
              <a:gd name="adj2" fmla="val -2396"/>
              <a:gd name="adj3" fmla="val 58978"/>
              <a:gd name="adj4" fmla="val -26848"/>
              <a:gd name="adj5" fmla="val -865027"/>
              <a:gd name="adj6" fmla="val -7177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atin typeface="Arial" panose="020B0604020202020204" pitchFamily="34" charset="0"/>
                <a:cs typeface="Arial" panose="020B0604020202020204" pitchFamily="34" charset="0"/>
              </a:rPr>
              <a:t>Secondary footsteps</a:t>
            </a:r>
            <a:endParaRPr lang="en-US" sz="1700" dirty="0">
              <a:solidFill>
                <a:schemeClr val="bg1"/>
              </a:solidFill>
              <a:latin typeface="Arial" panose="020B0604020202020204" pitchFamily="34" charset="0"/>
              <a:cs typeface="Arial" panose="020B0604020202020204" pitchFamily="34" charset="0"/>
            </a:endParaRPr>
          </a:p>
        </p:txBody>
      </p:sp>
      <p:sp>
        <p:nvSpPr>
          <p:cNvPr id="58" name="Line Callout 2 57"/>
          <p:cNvSpPr/>
          <p:nvPr/>
        </p:nvSpPr>
        <p:spPr>
          <a:xfrm>
            <a:off x="5985759" y="5762127"/>
            <a:ext cx="2523744" cy="301752"/>
          </a:xfrm>
          <a:prstGeom prst="borderCallout2">
            <a:avLst>
              <a:gd name="adj1" fmla="val 51156"/>
              <a:gd name="adj2" fmla="val -2396"/>
              <a:gd name="adj3" fmla="val 50427"/>
              <a:gd name="adj4" fmla="val -25195"/>
              <a:gd name="adj5" fmla="val -668518"/>
              <a:gd name="adj6" fmla="val -53950"/>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atin typeface="Arial" panose="020B0604020202020204" pitchFamily="34" charset="0"/>
                <a:cs typeface="Arial" panose="020B0604020202020204" pitchFamily="34" charset="0"/>
              </a:rPr>
              <a:t>Primary footsteps</a:t>
            </a:r>
            <a:endParaRPr lang="en-US" sz="1700" dirty="0">
              <a:solidFill>
                <a:schemeClr val="bg1"/>
              </a:solidFill>
              <a:latin typeface="Arial" panose="020B0604020202020204" pitchFamily="34" charset="0"/>
              <a:cs typeface="Arial" panose="020B0604020202020204" pitchFamily="34" charset="0"/>
            </a:endParaRPr>
          </a:p>
        </p:txBody>
      </p:sp>
      <p:sp>
        <p:nvSpPr>
          <p:cNvPr id="55" name="Line Callout 2 54"/>
          <p:cNvSpPr/>
          <p:nvPr/>
        </p:nvSpPr>
        <p:spPr>
          <a:xfrm>
            <a:off x="6471181" y="1946641"/>
            <a:ext cx="2523779" cy="301752"/>
          </a:xfrm>
          <a:prstGeom prst="borderCallout2">
            <a:avLst>
              <a:gd name="adj1" fmla="val 51156"/>
              <a:gd name="adj2" fmla="val -2396"/>
              <a:gd name="adj3" fmla="val 51156"/>
              <a:gd name="adj4" fmla="val -19264"/>
              <a:gd name="adj5" fmla="val 683561"/>
              <a:gd name="adj6" fmla="val -67674"/>
            </a:avLst>
          </a:prstGeom>
          <a:solidFill>
            <a:schemeClr val="tx1">
              <a:lumMod val="85000"/>
              <a:lumOff val="1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atin typeface="Arial" panose="020B0604020202020204" pitchFamily="34" charset="0"/>
                <a:cs typeface="Arial" panose="020B0604020202020204" pitchFamily="34" charset="0"/>
              </a:rPr>
              <a:t>Magnitude after filtering</a:t>
            </a:r>
            <a:endParaRPr lang="en-US" sz="1700" dirty="0">
              <a:solidFill>
                <a:schemeClr val="bg1"/>
              </a:solidFill>
              <a:latin typeface="Arial" panose="020B0604020202020204" pitchFamily="34" charset="0"/>
              <a:cs typeface="Arial" panose="020B0604020202020204" pitchFamily="34" charset="0"/>
            </a:endParaRPr>
          </a:p>
        </p:txBody>
      </p:sp>
      <p:sp>
        <p:nvSpPr>
          <p:cNvPr id="53" name="Line Callout 2 52"/>
          <p:cNvSpPr/>
          <p:nvPr/>
        </p:nvSpPr>
        <p:spPr>
          <a:xfrm>
            <a:off x="6471181" y="1189557"/>
            <a:ext cx="2523778" cy="302197"/>
          </a:xfrm>
          <a:prstGeom prst="borderCallout2">
            <a:avLst>
              <a:gd name="adj1" fmla="val 51156"/>
              <a:gd name="adj2" fmla="val -2396"/>
              <a:gd name="adj3" fmla="val 54136"/>
              <a:gd name="adj4" fmla="val -26324"/>
              <a:gd name="adj5" fmla="val 635734"/>
              <a:gd name="adj6" fmla="val -72865"/>
            </a:avLst>
          </a:prstGeom>
          <a:solidFill>
            <a:schemeClr val="bg1">
              <a:lumMod val="6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latin typeface="Arial" panose="020B0604020202020204" pitchFamily="34" charset="0"/>
                <a:cs typeface="Arial" panose="020B0604020202020204" pitchFamily="34" charset="0"/>
              </a:rPr>
              <a:t>Raw magnitude reading</a:t>
            </a:r>
          </a:p>
        </p:txBody>
      </p:sp>
      <p:sp>
        <p:nvSpPr>
          <p:cNvPr id="18" name="Line Callout 2 17"/>
          <p:cNvSpPr/>
          <p:nvPr/>
        </p:nvSpPr>
        <p:spPr>
          <a:xfrm>
            <a:off x="2436491" y="1536722"/>
            <a:ext cx="2523744" cy="301752"/>
          </a:xfrm>
          <a:prstGeom prst="borderCallout2">
            <a:avLst>
              <a:gd name="adj1" fmla="val 51156"/>
              <a:gd name="adj2" fmla="val -2396"/>
              <a:gd name="adj3" fmla="val 54636"/>
              <a:gd name="adj4" fmla="val -18653"/>
              <a:gd name="adj5" fmla="val 526768"/>
              <a:gd name="adj6" fmla="val -28789"/>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atin typeface="Arial" panose="020B0604020202020204" pitchFamily="34" charset="0"/>
                <a:cs typeface="Arial" panose="020B0604020202020204" pitchFamily="34" charset="0"/>
              </a:rPr>
              <a:t>Step phase markers</a:t>
            </a:r>
            <a:endParaRPr lang="en-US" sz="1700" dirty="0">
              <a:solidFill>
                <a:schemeClr val="bg1"/>
              </a:solidFill>
              <a:latin typeface="Arial" panose="020B0604020202020204" pitchFamily="34" charset="0"/>
              <a:cs typeface="Arial" panose="020B0604020202020204" pitchFamily="34" charset="0"/>
            </a:endParaRPr>
          </a:p>
        </p:txBody>
      </p:sp>
      <p:sp>
        <p:nvSpPr>
          <p:cNvPr id="12" name="Rounded Rectangle 11"/>
          <p:cNvSpPr/>
          <p:nvPr/>
        </p:nvSpPr>
        <p:spPr>
          <a:xfrm>
            <a:off x="131445"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solidFill>
                  <a:schemeClr val="bg1">
                    <a:lumMod val="65000"/>
                  </a:schemeClr>
                </a:solidFill>
                <a:latin typeface="Arial" panose="020B0604020202020204" pitchFamily="34" charset="0"/>
                <a:cs typeface="Arial" panose="020B0604020202020204" pitchFamily="34" charset="0"/>
              </a:rPr>
              <a:t>IsRotating</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13" name="Rounded Rectangle 12"/>
          <p:cNvSpPr/>
          <p:nvPr/>
        </p:nvSpPr>
        <p:spPr>
          <a:xfrm>
            <a:off x="1936909"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solidFill>
                  <a:schemeClr val="bg1">
                    <a:lumMod val="65000"/>
                  </a:schemeClr>
                </a:solidFill>
                <a:latin typeface="Arial" panose="020B0604020202020204" pitchFamily="34" charset="0"/>
                <a:cs typeface="Arial" panose="020B0604020202020204" pitchFamily="34" charset="0"/>
              </a:rPr>
              <a:t>IsWalking</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14" name="Rounded Rectangle 13"/>
          <p:cNvSpPr/>
          <p:nvPr/>
        </p:nvSpPr>
        <p:spPr>
          <a:xfrm>
            <a:off x="3742373"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lumMod val="65000"/>
                  </a:schemeClr>
                </a:solidFill>
                <a:latin typeface="Arial" panose="020B0604020202020204" pitchFamily="34" charset="0"/>
                <a:cs typeface="Arial" panose="020B0604020202020204" pitchFamily="34" charset="0"/>
              </a:rPr>
              <a:t>Step duration</a:t>
            </a:r>
          </a:p>
        </p:txBody>
      </p:sp>
      <p:sp>
        <p:nvSpPr>
          <p:cNvPr id="15" name="Rounded Rectangle 14"/>
          <p:cNvSpPr/>
          <p:nvPr/>
        </p:nvSpPr>
        <p:spPr>
          <a:xfrm>
            <a:off x="5547837" y="257786"/>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latin typeface="Arial" panose="020B0604020202020204" pitchFamily="34" charset="0"/>
                <a:cs typeface="Arial" panose="020B0604020202020204" pitchFamily="34" charset="0"/>
              </a:rPr>
              <a:t>Step phase</a:t>
            </a:r>
          </a:p>
        </p:txBody>
      </p:sp>
      <p:sp>
        <p:nvSpPr>
          <p:cNvPr id="16" name="Rounded Rectangle 15"/>
          <p:cNvSpPr/>
          <p:nvPr/>
        </p:nvSpPr>
        <p:spPr>
          <a:xfrm>
            <a:off x="7353300"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lumMod val="65000"/>
                  </a:schemeClr>
                </a:solidFill>
                <a:latin typeface="Arial" panose="020B0604020202020204" pitchFamily="34" charset="0"/>
                <a:cs typeface="Arial" panose="020B0604020202020204" pitchFamily="34" charset="0"/>
              </a:rPr>
              <a:t>Step direction</a:t>
            </a:r>
          </a:p>
        </p:txBody>
      </p:sp>
      <p:sp>
        <p:nvSpPr>
          <p:cNvPr id="2" name="Slide Number Placeholder 1">
            <a:extLst>
              <a:ext uri="{FF2B5EF4-FFF2-40B4-BE49-F238E27FC236}">
                <a16:creationId xmlns:a16="http://schemas.microsoft.com/office/drawing/2014/main" id="{57E5A17C-14AF-3C47-A53B-A03ECB0FC6DE}"/>
              </a:ext>
            </a:extLst>
          </p:cNvPr>
          <p:cNvSpPr>
            <a:spLocks noGrp="1"/>
          </p:cNvSpPr>
          <p:nvPr>
            <p:ph type="sldNum" sz="quarter" idx="12"/>
          </p:nvPr>
        </p:nvSpPr>
        <p:spPr/>
        <p:txBody>
          <a:bodyPr/>
          <a:lstStyle/>
          <a:p>
            <a:fld id="{6F3C6440-655F-D840-9617-63A067E3E9BB}" type="slidenum">
              <a:rPr lang="en-US" smtClean="0"/>
              <a:t>53</a:t>
            </a:fld>
            <a:endParaRPr lang="en-US"/>
          </a:p>
        </p:txBody>
      </p:sp>
    </p:spTree>
    <p:custDataLst>
      <p:tags r:id="rId1"/>
    </p:custDataLst>
    <p:extLst>
      <p:ext uri="{BB962C8B-B14F-4D97-AF65-F5344CB8AC3E}">
        <p14:creationId xmlns:p14="http://schemas.microsoft.com/office/powerpoint/2010/main" val="42277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9300" y="2028089"/>
            <a:ext cx="7581900" cy="3277271"/>
          </a:xfrm>
          <a:prstGeom prst="rect">
            <a:avLst/>
          </a:prstGeom>
        </p:spPr>
      </p:pic>
      <p:cxnSp>
        <p:nvCxnSpPr>
          <p:cNvPr id="37" name="Straight Arrow Connector 36"/>
          <p:cNvCxnSpPr/>
          <p:nvPr/>
        </p:nvCxnSpPr>
        <p:spPr>
          <a:xfrm>
            <a:off x="3128867" y="3924256"/>
            <a:ext cx="9977" cy="235929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p:cNvSpPr txBox="1"/>
              <p:nvPr/>
            </p:nvSpPr>
            <p:spPr>
              <a:xfrm>
                <a:off x="3225458" y="6009526"/>
                <a:ext cx="2617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𝑔</m:t>
                      </m:r>
                    </m:oMath>
                  </m:oMathPara>
                </a14:m>
                <a:endParaRPr lang="en-US" sz="2400" dirty="0"/>
              </a:p>
            </p:txBody>
          </p:sp>
        </mc:Choice>
        <mc:Fallback xmlns="">
          <p:sp>
            <p:nvSpPr>
              <p:cNvPr id="40" name="TextBox 39"/>
              <p:cNvSpPr txBox="1">
                <a:spLocks noRot="1" noChangeAspect="1" noMove="1" noResize="1" noEditPoints="1" noAdjustHandles="1" noChangeArrowheads="1" noChangeShapeType="1" noTextEdit="1"/>
              </p:cNvSpPr>
              <p:nvPr/>
            </p:nvSpPr>
            <p:spPr>
              <a:xfrm>
                <a:off x="3225458" y="6009526"/>
                <a:ext cx="261738" cy="369332"/>
              </a:xfrm>
              <a:prstGeom prst="rect">
                <a:avLst/>
              </a:prstGeom>
              <a:blipFill rotWithShape="0">
                <a:blip r:embed="rId5"/>
                <a:stretch>
                  <a:fillRect l="-27907" r="-27907" b="-26667"/>
                </a:stretch>
              </a:blipFill>
            </p:spPr>
            <p:txBody>
              <a:bodyPr/>
              <a:lstStyle/>
              <a:p>
                <a:r>
                  <a:rPr lang="en-US">
                    <a:noFill/>
                  </a:rPr>
                  <a:t> </a:t>
                </a:r>
              </a:p>
            </p:txBody>
          </p:sp>
        </mc:Fallback>
      </mc:AlternateContent>
      <p:sp>
        <p:nvSpPr>
          <p:cNvPr id="46" name="Rectangle 45"/>
          <p:cNvSpPr/>
          <p:nvPr/>
        </p:nvSpPr>
        <p:spPr>
          <a:xfrm>
            <a:off x="3831767" y="1910792"/>
            <a:ext cx="4907621" cy="359979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5" name="Straight Arrow Connector 44"/>
          <p:cNvCxnSpPr/>
          <p:nvPr/>
        </p:nvCxnSpPr>
        <p:spPr>
          <a:xfrm flipV="1">
            <a:off x="3137574" y="3841960"/>
            <a:ext cx="2271669" cy="122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p:cNvSpPr txBox="1"/>
              <p:nvPr/>
            </p:nvSpPr>
            <p:spPr>
              <a:xfrm>
                <a:off x="4475012" y="3423410"/>
                <a:ext cx="196573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𝐻</m:t>
                      </m:r>
                      <m:r>
                        <a:rPr lang="en-US" sz="2400" b="0" i="1" smtClean="0">
                          <a:latin typeface="Cambria Math" panose="02040503050406030204" pitchFamily="18" charset="0"/>
                        </a:rPr>
                        <m:t>=</m:t>
                      </m:r>
                      <m:sSub>
                        <m:sSubPr>
                          <m:ctrlPr>
                            <a:rPr lang="en-US" sz="2400" i="1">
                              <a:solidFill>
                                <a:srgbClr val="FF0000"/>
                              </a:solidFill>
                              <a:latin typeface="Cambria Math" panose="02040503050406030204" pitchFamily="18" charset="0"/>
                              <a:ea typeface="Cambria Math" panose="02040503050406030204" pitchFamily="18" charset="0"/>
                            </a:rPr>
                          </m:ctrlPr>
                        </m:sSubPr>
                        <m:e>
                          <m:r>
                            <a:rPr lang="en-US" sz="2400" i="1">
                              <a:solidFill>
                                <a:srgbClr val="FF0000"/>
                              </a:solidFill>
                              <a:latin typeface="Cambria Math" panose="02040503050406030204" pitchFamily="18" charset="0"/>
                              <a:ea typeface="Cambria Math" panose="02040503050406030204" pitchFamily="18" charset="0"/>
                            </a:rPr>
                            <m:t>ℛ</m:t>
                          </m:r>
                        </m:e>
                        <m:sub>
                          <m:r>
                            <a:rPr lang="en-US" sz="2400" i="1">
                              <a:solidFill>
                                <a:srgbClr val="FF0000"/>
                              </a:solidFill>
                              <a:latin typeface="Cambria Math" panose="02040503050406030204" pitchFamily="18" charset="0"/>
                              <a:ea typeface="Cambria Math" panose="02040503050406030204" pitchFamily="18" charset="0"/>
                            </a:rPr>
                            <m:t>𝑎𝑥𝑖𝑠</m:t>
                          </m:r>
                        </m:sub>
                      </m:sSub>
                      <m:r>
                        <a:rPr lang="en-US" sz="2400" i="1" dirty="0" smtClean="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ea typeface="Cambria Math" panose="02040503050406030204" pitchFamily="18" charset="0"/>
                        </a:rPr>
                        <m:t>𝑔</m:t>
                      </m:r>
                    </m:oMath>
                  </m:oMathPara>
                </a14:m>
                <a:endParaRPr lang="en-US" sz="2400" dirty="0"/>
              </a:p>
            </p:txBody>
          </p:sp>
        </mc:Choice>
        <mc:Fallback xmlns="">
          <p:sp>
            <p:nvSpPr>
              <p:cNvPr id="44" name="TextBox 43"/>
              <p:cNvSpPr txBox="1">
                <a:spLocks noRot="1" noChangeAspect="1" noMove="1" noResize="1" noEditPoints="1" noAdjustHandles="1" noChangeArrowheads="1" noChangeShapeType="1" noTextEdit="1"/>
              </p:cNvSpPr>
              <p:nvPr/>
            </p:nvSpPr>
            <p:spPr>
              <a:xfrm>
                <a:off x="4475012" y="3423410"/>
                <a:ext cx="1965731" cy="369332"/>
              </a:xfrm>
              <a:prstGeom prst="rect">
                <a:avLst/>
              </a:prstGeom>
              <a:blipFill rotWithShape="0">
                <a:blip r:embed="rId6"/>
                <a:stretch>
                  <a:fillRect l="-3096" r="-3096" b="-26667"/>
                </a:stretch>
              </a:blipFill>
            </p:spPr>
            <p:txBody>
              <a:bodyPr/>
              <a:lstStyle/>
              <a:p>
                <a:r>
                  <a:rPr lang="en-US">
                    <a:noFill/>
                  </a:rPr>
                  <a:t> </a:t>
                </a:r>
              </a:p>
            </p:txBody>
          </p:sp>
        </mc:Fallback>
      </mc:AlternateContent>
      <p:pic>
        <p:nvPicPr>
          <p:cNvPr id="63" name="Picture 62"/>
          <p:cNvPicPr>
            <a:picLocks noChangeAspect="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rot="6837749">
            <a:off x="2891437" y="3895739"/>
            <a:ext cx="532520" cy="532520"/>
          </a:xfrm>
          <a:prstGeom prst="rect">
            <a:avLst/>
          </a:prstGeom>
        </p:spPr>
      </p:pic>
      <p:grpSp>
        <p:nvGrpSpPr>
          <p:cNvPr id="2" name="Group 1"/>
          <p:cNvGrpSpPr/>
          <p:nvPr/>
        </p:nvGrpSpPr>
        <p:grpSpPr>
          <a:xfrm>
            <a:off x="176273" y="1910792"/>
            <a:ext cx="2345368" cy="3575397"/>
            <a:chOff x="176273" y="1910792"/>
            <a:chExt cx="2345368" cy="3575397"/>
          </a:xfrm>
        </p:grpSpPr>
        <p:sp>
          <p:nvSpPr>
            <p:cNvPr id="52" name="Rectangle 51"/>
            <p:cNvSpPr/>
            <p:nvPr/>
          </p:nvSpPr>
          <p:spPr>
            <a:xfrm>
              <a:off x="176273" y="1910792"/>
              <a:ext cx="2198627" cy="339456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374900" y="5082852"/>
              <a:ext cx="146741" cy="40333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65" name="TextBox 64"/>
              <p:cNvSpPr txBox="1"/>
              <p:nvPr/>
            </p:nvSpPr>
            <p:spPr>
              <a:xfrm>
                <a:off x="2159384" y="3574998"/>
                <a:ext cx="78284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rgbClr val="FF0000"/>
                              </a:solidFill>
                              <a:latin typeface="Cambria Math" panose="02040503050406030204" pitchFamily="18" charset="0"/>
                              <a:ea typeface="Cambria Math" panose="02040503050406030204" pitchFamily="18" charset="0"/>
                            </a:rPr>
                          </m:ctrlPr>
                        </m:sSubPr>
                        <m:e>
                          <m:r>
                            <a:rPr lang="en-US" sz="2400" i="1">
                              <a:solidFill>
                                <a:srgbClr val="FF0000"/>
                              </a:solidFill>
                              <a:latin typeface="Cambria Math" panose="02040503050406030204" pitchFamily="18" charset="0"/>
                              <a:ea typeface="Cambria Math" panose="02040503050406030204" pitchFamily="18" charset="0"/>
                            </a:rPr>
                            <m:t>ℛ</m:t>
                          </m:r>
                        </m:e>
                        <m:sub>
                          <m:r>
                            <a:rPr lang="en-US" sz="2400" b="0" i="1" smtClean="0">
                              <a:solidFill>
                                <a:srgbClr val="FF0000"/>
                              </a:solidFill>
                              <a:latin typeface="Cambria Math" panose="02040503050406030204" pitchFamily="18" charset="0"/>
                              <a:ea typeface="Cambria Math" panose="02040503050406030204" pitchFamily="18" charset="0"/>
                            </a:rPr>
                            <m:t>𝑎𝑥𝑖𝑠</m:t>
                          </m:r>
                        </m:sub>
                      </m:sSub>
                    </m:oMath>
                  </m:oMathPara>
                </a14:m>
                <a:endParaRPr lang="en-US" sz="2400" dirty="0"/>
              </a:p>
            </p:txBody>
          </p:sp>
        </mc:Choice>
        <mc:Fallback xmlns="">
          <p:sp>
            <p:nvSpPr>
              <p:cNvPr id="65" name="TextBox 64"/>
              <p:cNvSpPr txBox="1">
                <a:spLocks noRot="1" noChangeAspect="1" noMove="1" noResize="1" noEditPoints="1" noAdjustHandles="1" noChangeArrowheads="1" noChangeShapeType="1" noTextEdit="1"/>
              </p:cNvSpPr>
              <p:nvPr/>
            </p:nvSpPr>
            <p:spPr>
              <a:xfrm>
                <a:off x="2159384" y="3574998"/>
                <a:ext cx="782843" cy="369332"/>
              </a:xfrm>
              <a:prstGeom prst="rect">
                <a:avLst/>
              </a:prstGeom>
              <a:blipFill rotWithShape="0">
                <a:blip r:embed="rId8"/>
                <a:stretch>
                  <a:fillRect l="-8527" r="-3101" b="-14754"/>
                </a:stretch>
              </a:blipFill>
            </p:spPr>
            <p:txBody>
              <a:bodyPr/>
              <a:lstStyle/>
              <a:p>
                <a:r>
                  <a:rPr lang="en-US">
                    <a:noFill/>
                  </a:rPr>
                  <a:t> </a:t>
                </a:r>
              </a:p>
            </p:txBody>
          </p:sp>
        </mc:Fallback>
      </mc:AlternateContent>
      <p:cxnSp>
        <p:nvCxnSpPr>
          <p:cNvPr id="18" name="Straight Connector 17"/>
          <p:cNvCxnSpPr/>
          <p:nvPr/>
        </p:nvCxnSpPr>
        <p:spPr>
          <a:xfrm flipV="1">
            <a:off x="3356327" y="3191311"/>
            <a:ext cx="4399141" cy="9813"/>
          </a:xfrm>
          <a:prstGeom prst="line">
            <a:avLst/>
          </a:prstGeom>
          <a:ln w="38100">
            <a:solidFill>
              <a:schemeClr val="bg2">
                <a:lumMod val="9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90393" y="4513449"/>
            <a:ext cx="5795918" cy="0"/>
          </a:xfrm>
          <a:prstGeom prst="line">
            <a:avLst/>
          </a:prstGeom>
          <a:ln w="38100">
            <a:solidFill>
              <a:schemeClr val="bg2">
                <a:lumMod val="9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186311" y="3191313"/>
            <a:ext cx="1569157" cy="1322136"/>
          </a:xfrm>
          <a:prstGeom prst="line">
            <a:avLst/>
          </a:prstGeom>
          <a:ln w="38100">
            <a:solidFill>
              <a:schemeClr val="bg2">
                <a:lumMod val="9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36049" y="3180892"/>
            <a:ext cx="1569157" cy="1322136"/>
          </a:xfrm>
          <a:prstGeom prst="line">
            <a:avLst/>
          </a:prstGeom>
          <a:ln w="38100">
            <a:solidFill>
              <a:schemeClr val="bg2">
                <a:lumMod val="9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1988960" y="3199016"/>
            <a:ext cx="895874" cy="11570"/>
          </a:xfrm>
          <a:prstGeom prst="line">
            <a:avLst/>
          </a:prstGeom>
          <a:ln w="38100">
            <a:solidFill>
              <a:schemeClr val="bg2">
                <a:lumMod val="9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a:stCxn id="42" idx="5"/>
          </p:cNvCxnSpPr>
          <p:nvPr/>
        </p:nvCxnSpPr>
        <p:spPr>
          <a:xfrm>
            <a:off x="3200902" y="3900152"/>
            <a:ext cx="2095869" cy="4265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313007" y="5421621"/>
            <a:ext cx="1766830"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magnetic field</a:t>
            </a:r>
          </a:p>
        </p:txBody>
      </p:sp>
      <p:cxnSp>
        <p:nvCxnSpPr>
          <p:cNvPr id="29" name="Straight Arrow Connector 28"/>
          <p:cNvCxnSpPr/>
          <p:nvPr/>
        </p:nvCxnSpPr>
        <p:spPr>
          <a:xfrm>
            <a:off x="4087919" y="4512474"/>
            <a:ext cx="1229236" cy="8973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5281223" y="4345245"/>
            <a:ext cx="3410" cy="107676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3218003" y="3899615"/>
            <a:ext cx="898313" cy="636025"/>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Pie 24"/>
          <p:cNvSpPr/>
          <p:nvPr/>
        </p:nvSpPr>
        <p:spPr>
          <a:xfrm>
            <a:off x="1878966" y="3343488"/>
            <a:ext cx="2529026" cy="1051560"/>
          </a:xfrm>
          <a:prstGeom prst="pie">
            <a:avLst>
              <a:gd name="adj1" fmla="val 21584552"/>
              <a:gd name="adj2" fmla="val 69717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8" name="Group 37"/>
          <p:cNvGrpSpPr/>
          <p:nvPr/>
        </p:nvGrpSpPr>
        <p:grpSpPr>
          <a:xfrm>
            <a:off x="2982126" y="3686512"/>
            <a:ext cx="310896" cy="310896"/>
            <a:chOff x="4306101" y="3667462"/>
            <a:chExt cx="310896" cy="310896"/>
          </a:xfrm>
        </p:grpSpPr>
        <p:sp>
          <p:nvSpPr>
            <p:cNvPr id="42" name="Oval 41"/>
            <p:cNvSpPr/>
            <p:nvPr/>
          </p:nvSpPr>
          <p:spPr>
            <a:xfrm>
              <a:off x="4381751" y="3740614"/>
              <a:ext cx="167682" cy="16459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Donut 40"/>
            <p:cNvSpPr/>
            <p:nvPr/>
          </p:nvSpPr>
          <p:spPr>
            <a:xfrm>
              <a:off x="4306101" y="3667462"/>
              <a:ext cx="310896" cy="310896"/>
            </a:xfrm>
            <a:prstGeom prst="donut">
              <a:avLst>
                <a:gd name="adj" fmla="val 1269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sp>
        <p:nvSpPr>
          <p:cNvPr id="49" name="TextBox 48"/>
          <p:cNvSpPr txBox="1"/>
          <p:nvPr/>
        </p:nvSpPr>
        <p:spPr>
          <a:xfrm>
            <a:off x="4794566" y="1368761"/>
            <a:ext cx="1495922"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8 directions</a:t>
            </a:r>
          </a:p>
        </p:txBody>
      </p:sp>
      <p:sp>
        <p:nvSpPr>
          <p:cNvPr id="31" name="Rounded Rectangle 30"/>
          <p:cNvSpPr/>
          <p:nvPr/>
        </p:nvSpPr>
        <p:spPr>
          <a:xfrm>
            <a:off x="131445"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solidFill>
                  <a:schemeClr val="bg1">
                    <a:lumMod val="65000"/>
                  </a:schemeClr>
                </a:solidFill>
                <a:latin typeface="Arial" panose="020B0604020202020204" pitchFamily="34" charset="0"/>
                <a:cs typeface="Arial" panose="020B0604020202020204" pitchFamily="34" charset="0"/>
              </a:rPr>
              <a:t>IsRotating</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32" name="Rounded Rectangle 31"/>
          <p:cNvSpPr/>
          <p:nvPr/>
        </p:nvSpPr>
        <p:spPr>
          <a:xfrm>
            <a:off x="1936909"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solidFill>
                  <a:schemeClr val="bg1">
                    <a:lumMod val="65000"/>
                  </a:schemeClr>
                </a:solidFill>
                <a:latin typeface="Arial" panose="020B0604020202020204" pitchFamily="34" charset="0"/>
                <a:cs typeface="Arial" panose="020B0604020202020204" pitchFamily="34" charset="0"/>
              </a:rPr>
              <a:t>IsWalking</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33" name="Rounded Rectangle 32"/>
          <p:cNvSpPr/>
          <p:nvPr/>
        </p:nvSpPr>
        <p:spPr>
          <a:xfrm>
            <a:off x="3742373"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lumMod val="65000"/>
                  </a:schemeClr>
                </a:solidFill>
                <a:latin typeface="Arial" panose="020B0604020202020204" pitchFamily="34" charset="0"/>
                <a:cs typeface="Arial" panose="020B0604020202020204" pitchFamily="34" charset="0"/>
              </a:rPr>
              <a:t>Step duration</a:t>
            </a:r>
          </a:p>
        </p:txBody>
      </p:sp>
      <p:sp>
        <p:nvSpPr>
          <p:cNvPr id="34" name="Rounded Rectangle 33"/>
          <p:cNvSpPr/>
          <p:nvPr/>
        </p:nvSpPr>
        <p:spPr>
          <a:xfrm>
            <a:off x="5547837" y="25778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lumMod val="65000"/>
                  </a:schemeClr>
                </a:solidFill>
                <a:latin typeface="Arial" panose="020B0604020202020204" pitchFamily="34" charset="0"/>
                <a:cs typeface="Arial" panose="020B0604020202020204" pitchFamily="34" charset="0"/>
              </a:rPr>
              <a:t>Step phase</a:t>
            </a:r>
          </a:p>
        </p:txBody>
      </p:sp>
      <p:sp>
        <p:nvSpPr>
          <p:cNvPr id="35" name="Rounded Rectangle 34"/>
          <p:cNvSpPr/>
          <p:nvPr/>
        </p:nvSpPr>
        <p:spPr>
          <a:xfrm>
            <a:off x="7353300" y="257786"/>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latin typeface="Arial" panose="020B0604020202020204" pitchFamily="34" charset="0"/>
                <a:cs typeface="Arial" panose="020B0604020202020204" pitchFamily="34" charset="0"/>
              </a:rPr>
              <a:t>Step direction</a:t>
            </a:r>
          </a:p>
        </p:txBody>
      </p:sp>
      <p:sp>
        <p:nvSpPr>
          <p:cNvPr id="36" name="Rectangle 35"/>
          <p:cNvSpPr/>
          <p:nvPr/>
        </p:nvSpPr>
        <p:spPr>
          <a:xfrm>
            <a:off x="4794566" y="1302876"/>
            <a:ext cx="1522661" cy="523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06FAA23-1148-004B-97B4-76C688C7469A}"/>
              </a:ext>
            </a:extLst>
          </p:cNvPr>
          <p:cNvSpPr>
            <a:spLocks noGrp="1"/>
          </p:cNvSpPr>
          <p:nvPr>
            <p:ph type="sldNum" sz="quarter" idx="12"/>
          </p:nvPr>
        </p:nvSpPr>
        <p:spPr/>
        <p:txBody>
          <a:bodyPr/>
          <a:lstStyle/>
          <a:p>
            <a:fld id="{6F3C6440-655F-D840-9617-63A067E3E9BB}" type="slidenum">
              <a:rPr lang="en-US" smtClean="0"/>
              <a:t>54</a:t>
            </a:fld>
            <a:endParaRPr lang="en-US"/>
          </a:p>
        </p:txBody>
      </p:sp>
    </p:spTree>
    <p:custDataLst>
      <p:tags r:id="rId1"/>
    </p:custDataLst>
    <p:extLst>
      <p:ext uri="{BB962C8B-B14F-4D97-AF65-F5344CB8AC3E}">
        <p14:creationId xmlns:p14="http://schemas.microsoft.com/office/powerpoint/2010/main" val="21406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6" grpId="0" animBg="1"/>
      <p:bldP spid="44" grpId="0"/>
      <p:bldP spid="65" grpId="0"/>
      <p:bldP spid="6" grpId="0"/>
      <p:bldP spid="25" grpId="0" animBg="1"/>
      <p:bldP spid="49" grpId="0"/>
      <p:bldP spid="3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8776" y="3901405"/>
            <a:ext cx="5315224" cy="2956595"/>
          </a:xfrm>
          <a:prstGeom prst="rect">
            <a:avLst/>
          </a:prstGeom>
        </p:spPr>
      </p:pic>
      <p:sp>
        <p:nvSpPr>
          <p:cNvPr id="7" name="Rectangle 6"/>
          <p:cNvSpPr/>
          <p:nvPr/>
        </p:nvSpPr>
        <p:spPr>
          <a:xfrm>
            <a:off x="4667875" y="4385598"/>
            <a:ext cx="3621133" cy="20371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186275" y="4569671"/>
            <a:ext cx="556210" cy="1580036"/>
          </a:xfrm>
          <a:prstGeom prst="rect">
            <a:avLst/>
          </a:prstGeom>
        </p:spPr>
      </p:pic>
      <p:pic>
        <p:nvPicPr>
          <p:cNvPr id="10" name="Picture 9"/>
          <p:cNvPicPr>
            <a:picLocks noChangeAspect="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08759" y="160082"/>
            <a:ext cx="1057492" cy="3004038"/>
          </a:xfrm>
          <a:prstGeom prst="rect">
            <a:avLst/>
          </a:prstGeom>
        </p:spPr>
      </p:pic>
      <p:sp>
        <p:nvSpPr>
          <p:cNvPr id="9" name="Line Callout 2 8"/>
          <p:cNvSpPr/>
          <p:nvPr/>
        </p:nvSpPr>
        <p:spPr>
          <a:xfrm>
            <a:off x="1792551" y="576605"/>
            <a:ext cx="4393724" cy="457200"/>
          </a:xfrm>
          <a:prstGeom prst="borderCallout2">
            <a:avLst>
              <a:gd name="adj1" fmla="val 50377"/>
              <a:gd name="adj2" fmla="val -2011"/>
              <a:gd name="adj3" fmla="val 49986"/>
              <a:gd name="adj4" fmla="val -9496"/>
              <a:gd name="adj5" fmla="val 235818"/>
              <a:gd name="adj6" fmla="val -18776"/>
            </a:avLst>
          </a:prstGeom>
          <a:solidFill>
            <a:schemeClr val="bg1">
              <a:lumMod val="65000"/>
            </a:schemeClr>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bg1"/>
                </a:solidFill>
                <a:latin typeface="Arial" panose="020B0604020202020204" pitchFamily="34" charset="0"/>
                <a:cs typeface="Arial" panose="020B0604020202020204" pitchFamily="34" charset="0"/>
              </a:rPr>
              <a:t>extracting motion from sensor</a:t>
            </a:r>
          </a:p>
        </p:txBody>
      </p:sp>
      <p:sp>
        <p:nvSpPr>
          <p:cNvPr id="12" name="Line Callout 2 11"/>
          <p:cNvSpPr/>
          <p:nvPr/>
        </p:nvSpPr>
        <p:spPr>
          <a:xfrm>
            <a:off x="1271249" y="4133893"/>
            <a:ext cx="4272074" cy="457200"/>
          </a:xfrm>
          <a:prstGeom prst="borderCallout2">
            <a:avLst>
              <a:gd name="adj1" fmla="val 54802"/>
              <a:gd name="adj2" fmla="val 102624"/>
              <a:gd name="adj3" fmla="val 56624"/>
              <a:gd name="adj4" fmla="val 112236"/>
              <a:gd name="adj5" fmla="val 196445"/>
              <a:gd name="adj6" fmla="val 120669"/>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bg1"/>
                </a:solidFill>
                <a:latin typeface="Arial" panose="020B0604020202020204" pitchFamily="34" charset="0"/>
                <a:cs typeface="Arial" panose="020B0604020202020204" pitchFamily="34" charset="0"/>
              </a:rPr>
              <a:t>extracting motion from video</a:t>
            </a:r>
          </a:p>
        </p:txBody>
      </p:sp>
      <p:pic>
        <p:nvPicPr>
          <p:cNvPr id="13" name="Picture 12"/>
          <p:cNvPicPr>
            <a:picLocks noChangeAspect="1"/>
          </p:cNvPicPr>
          <p:nvPr/>
        </p:nvPicPr>
        <p:blipFill>
          <a:blip r:embed="rId7"/>
          <a:stretch>
            <a:fillRect/>
          </a:stretch>
        </p:blipFill>
        <p:spPr>
          <a:xfrm>
            <a:off x="806652" y="1455340"/>
            <a:ext cx="282090" cy="497412"/>
          </a:xfrm>
          <a:prstGeom prst="rect">
            <a:avLst/>
          </a:prstGeom>
        </p:spPr>
      </p:pic>
      <p:sp>
        <p:nvSpPr>
          <p:cNvPr id="2" name="Slide Number Placeholder 1">
            <a:extLst>
              <a:ext uri="{FF2B5EF4-FFF2-40B4-BE49-F238E27FC236}">
                <a16:creationId xmlns:a16="http://schemas.microsoft.com/office/drawing/2014/main" id="{7D7D4062-AC7F-5C4A-B054-CEC41AB5947A}"/>
              </a:ext>
            </a:extLst>
          </p:cNvPr>
          <p:cNvSpPr>
            <a:spLocks noGrp="1"/>
          </p:cNvSpPr>
          <p:nvPr>
            <p:ph type="sldNum" sz="quarter" idx="12"/>
          </p:nvPr>
        </p:nvSpPr>
        <p:spPr/>
        <p:txBody>
          <a:bodyPr/>
          <a:lstStyle/>
          <a:p>
            <a:fld id="{6F3C6440-655F-D840-9617-63A067E3E9BB}" type="slidenum">
              <a:rPr lang="en-US" smtClean="0"/>
              <a:t>55</a:t>
            </a:fld>
            <a:endParaRPr lang="en-US"/>
          </a:p>
        </p:txBody>
      </p:sp>
    </p:spTree>
    <p:extLst>
      <p:ext uri="{BB962C8B-B14F-4D97-AF65-F5344CB8AC3E}">
        <p14:creationId xmlns:p14="http://schemas.microsoft.com/office/powerpoint/2010/main" val="4518012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29400" y="3707087"/>
            <a:ext cx="962687" cy="430887"/>
          </a:xfrm>
          <a:prstGeom prst="rect">
            <a:avLst/>
          </a:prstGeom>
          <a:solidFill>
            <a:srgbClr val="FF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5259" y="1335657"/>
            <a:ext cx="2189747" cy="1650462"/>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335657"/>
            <a:ext cx="2189747" cy="1654252"/>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1016" y="1337552"/>
            <a:ext cx="2190568" cy="1650462"/>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7713" y="1335657"/>
            <a:ext cx="2189749" cy="1652357"/>
          </a:xfrm>
          <a:prstGeom prst="rect">
            <a:avLst/>
          </a:prstGeom>
        </p:spPr>
      </p:pic>
      <p:sp>
        <p:nvSpPr>
          <p:cNvPr id="24" name="Oval 23"/>
          <p:cNvSpPr/>
          <p:nvPr/>
        </p:nvSpPr>
        <p:spPr>
          <a:xfrm>
            <a:off x="3051671" y="2159899"/>
            <a:ext cx="517793" cy="6842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Line Callout 2 26"/>
          <p:cNvSpPr/>
          <p:nvPr/>
        </p:nvSpPr>
        <p:spPr>
          <a:xfrm>
            <a:off x="3630251" y="902008"/>
            <a:ext cx="1020133" cy="365760"/>
          </a:xfrm>
          <a:prstGeom prst="borderCallout2">
            <a:avLst>
              <a:gd name="adj1" fmla="val 51156"/>
              <a:gd name="adj2" fmla="val -2396"/>
              <a:gd name="adj3" fmla="val 50427"/>
              <a:gd name="adj4" fmla="val -18970"/>
              <a:gd name="adj5" fmla="val 350195"/>
              <a:gd name="adj6" fmla="val -29954"/>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error</a:t>
            </a:r>
            <a:endParaRPr lang="en-US" sz="2200" dirty="0">
              <a:solidFill>
                <a:schemeClr val="bg1"/>
              </a:solidFill>
            </a:endParaRPr>
          </a:p>
        </p:txBody>
      </p:sp>
      <p:sp>
        <p:nvSpPr>
          <p:cNvPr id="28" name="Line Callout 2 27"/>
          <p:cNvSpPr/>
          <p:nvPr/>
        </p:nvSpPr>
        <p:spPr>
          <a:xfrm>
            <a:off x="6059432" y="902008"/>
            <a:ext cx="1310020" cy="365760"/>
          </a:xfrm>
          <a:prstGeom prst="borderCallout2">
            <a:avLst>
              <a:gd name="adj1" fmla="val 51156"/>
              <a:gd name="adj2" fmla="val -2396"/>
              <a:gd name="adj3" fmla="val 50427"/>
              <a:gd name="adj4" fmla="val -14531"/>
              <a:gd name="adj5" fmla="val 242466"/>
              <a:gd name="adj6" fmla="val -22716"/>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occlusion</a:t>
            </a:r>
            <a:endParaRPr lang="en-US" sz="2200" dirty="0">
              <a:solidFill>
                <a:schemeClr val="bg1"/>
              </a:solidFill>
            </a:endParaRPr>
          </a:p>
        </p:txBody>
      </p:sp>
      <p:sp>
        <p:nvSpPr>
          <p:cNvPr id="29" name="Oval 28"/>
          <p:cNvSpPr/>
          <p:nvPr/>
        </p:nvSpPr>
        <p:spPr>
          <a:xfrm>
            <a:off x="5602920" y="1785951"/>
            <a:ext cx="258896" cy="5461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566180" y="3196213"/>
            <a:ext cx="3025907" cy="477054"/>
          </a:xfrm>
          <a:prstGeom prst="rect">
            <a:avLst/>
          </a:prstGeom>
          <a:noFill/>
        </p:spPr>
        <p:txBody>
          <a:bodyPr wrap="square" rtlCol="0">
            <a:spAutoFit/>
          </a:bodyPr>
          <a:lstStyle/>
          <a:p>
            <a:r>
              <a:rPr lang="en-US" sz="2500" dirty="0" err="1">
                <a:latin typeface="Arial" panose="020B0604020202020204" pitchFamily="34" charset="0"/>
                <a:cs typeface="Arial" panose="020B0604020202020204" pitchFamily="34" charset="0"/>
              </a:rPr>
              <a:t>Kalman</a:t>
            </a:r>
            <a:r>
              <a:rPr lang="en-US" sz="2500" dirty="0">
                <a:latin typeface="Arial" panose="020B0604020202020204" pitchFamily="34" charset="0"/>
                <a:cs typeface="Arial" panose="020B0604020202020204" pitchFamily="34" charset="0"/>
              </a:rPr>
              <a:t> filter</a:t>
            </a:r>
          </a:p>
        </p:txBody>
      </p:sp>
      <mc:AlternateContent xmlns:mc="http://schemas.openxmlformats.org/markup-compatibility/2006" xmlns:a14="http://schemas.microsoft.com/office/drawing/2010/main">
        <mc:Choice Requires="a14">
          <p:sp>
            <p:nvSpPr>
              <p:cNvPr id="31" name="TextBox 30"/>
              <p:cNvSpPr txBox="1"/>
              <p:nvPr/>
            </p:nvSpPr>
            <p:spPr>
              <a:xfrm>
                <a:off x="5009451" y="3707087"/>
                <a:ext cx="2704138" cy="3872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300" i="1" smtClean="0">
                              <a:latin typeface="Cambria Math" panose="02040503050406030204" pitchFamily="18" charset="0"/>
                            </a:rPr>
                          </m:ctrlPr>
                        </m:sSubPr>
                        <m:e>
                          <m:r>
                            <a:rPr lang="en-US" sz="2300" b="0" i="1" smtClean="0">
                              <a:latin typeface="Cambria Math" panose="02040503050406030204" pitchFamily="18" charset="0"/>
                            </a:rPr>
                            <m:t>𝑠</m:t>
                          </m:r>
                        </m:e>
                        <m:sub>
                          <m:r>
                            <a:rPr lang="en-US" sz="2300" b="0" i="1" smtClean="0">
                              <a:latin typeface="Cambria Math" panose="02040503050406030204" pitchFamily="18" charset="0"/>
                            </a:rPr>
                            <m:t>𝑘</m:t>
                          </m:r>
                        </m:sub>
                      </m:sSub>
                      <m:r>
                        <a:rPr lang="en-US" sz="2300" b="0" i="1" smtClean="0">
                          <a:latin typeface="Cambria Math" panose="02040503050406030204" pitchFamily="18" charset="0"/>
                        </a:rPr>
                        <m:t>=[</m:t>
                      </m:r>
                      <m:sSub>
                        <m:sSubPr>
                          <m:ctrlPr>
                            <a:rPr lang="en-US" sz="2300" b="0" i="1" smtClean="0">
                              <a:latin typeface="Cambria Math" panose="02040503050406030204" pitchFamily="18" charset="0"/>
                            </a:rPr>
                          </m:ctrlPr>
                        </m:sSubPr>
                        <m:e>
                          <m:r>
                            <a:rPr lang="en-US" sz="2300" b="0" i="1" smtClean="0">
                              <a:latin typeface="Cambria Math" panose="02040503050406030204" pitchFamily="18" charset="0"/>
                            </a:rPr>
                            <m:t>𝑥</m:t>
                          </m:r>
                        </m:e>
                        <m:sub>
                          <m:r>
                            <a:rPr lang="en-US" sz="2300" b="0" i="1" smtClean="0">
                              <a:latin typeface="Cambria Math" panose="02040503050406030204" pitchFamily="18" charset="0"/>
                            </a:rPr>
                            <m:t>𝑘</m:t>
                          </m:r>
                        </m:sub>
                      </m:sSub>
                      <m:r>
                        <a:rPr lang="en-US" sz="2300" b="0" i="1" smtClean="0">
                          <a:latin typeface="Cambria Math" panose="02040503050406030204" pitchFamily="18" charset="0"/>
                        </a:rPr>
                        <m:t>, </m:t>
                      </m:r>
                      <m:sSub>
                        <m:sSubPr>
                          <m:ctrlPr>
                            <a:rPr lang="en-US" sz="2300" b="0" i="1" smtClean="0">
                              <a:latin typeface="Cambria Math" panose="02040503050406030204" pitchFamily="18" charset="0"/>
                            </a:rPr>
                          </m:ctrlPr>
                        </m:sSubPr>
                        <m:e>
                          <m:r>
                            <a:rPr lang="en-US" sz="2300" b="0" i="1" smtClean="0">
                              <a:latin typeface="Cambria Math" panose="02040503050406030204" pitchFamily="18" charset="0"/>
                            </a:rPr>
                            <m:t>𝑦</m:t>
                          </m:r>
                        </m:e>
                        <m:sub>
                          <m:r>
                            <a:rPr lang="en-US" sz="2300" b="0" i="1" smtClean="0">
                              <a:latin typeface="Cambria Math" panose="02040503050406030204" pitchFamily="18" charset="0"/>
                            </a:rPr>
                            <m:t>𝑘</m:t>
                          </m:r>
                        </m:sub>
                      </m:sSub>
                      <m:r>
                        <a:rPr lang="en-US" sz="2300" b="0" i="1" smtClean="0">
                          <a:latin typeface="Cambria Math" panose="02040503050406030204" pitchFamily="18" charset="0"/>
                        </a:rPr>
                        <m:t>,</m:t>
                      </m:r>
                      <m:sSub>
                        <m:sSubPr>
                          <m:ctrlPr>
                            <a:rPr lang="en-US" sz="2300" b="0" i="1" smtClean="0">
                              <a:latin typeface="Cambria Math" panose="02040503050406030204" pitchFamily="18" charset="0"/>
                            </a:rPr>
                          </m:ctrlPr>
                        </m:sSubPr>
                        <m:e>
                          <m:r>
                            <a:rPr lang="en-US" sz="2300" b="0" i="1" smtClean="0">
                              <a:latin typeface="Cambria Math" panose="02040503050406030204" pitchFamily="18" charset="0"/>
                            </a:rPr>
                            <m:t>𝑣</m:t>
                          </m:r>
                        </m:e>
                        <m:sub>
                          <m:sSub>
                            <m:sSubPr>
                              <m:ctrlPr>
                                <a:rPr lang="en-US" sz="2300" b="0" i="1" smtClean="0">
                                  <a:latin typeface="Cambria Math" panose="02040503050406030204" pitchFamily="18" charset="0"/>
                                </a:rPr>
                              </m:ctrlPr>
                            </m:sSubPr>
                            <m:e>
                              <m:r>
                                <a:rPr lang="en-US" sz="2300" b="0" i="1" smtClean="0">
                                  <a:latin typeface="Cambria Math" panose="02040503050406030204" pitchFamily="18" charset="0"/>
                                </a:rPr>
                                <m:t>𝑥</m:t>
                              </m:r>
                            </m:e>
                            <m:sub>
                              <m:r>
                                <a:rPr lang="en-US" sz="2300" b="0" i="1" smtClean="0">
                                  <a:latin typeface="Cambria Math" panose="02040503050406030204" pitchFamily="18" charset="0"/>
                                </a:rPr>
                                <m:t>𝑘</m:t>
                              </m:r>
                            </m:sub>
                          </m:sSub>
                        </m:sub>
                      </m:sSub>
                      <m:r>
                        <a:rPr lang="en-US" sz="2300" b="0" i="1" smtClean="0">
                          <a:latin typeface="Cambria Math" panose="02040503050406030204" pitchFamily="18" charset="0"/>
                        </a:rPr>
                        <m:t>,</m:t>
                      </m:r>
                      <m:sSub>
                        <m:sSubPr>
                          <m:ctrlPr>
                            <a:rPr lang="en-US" sz="2300" i="1">
                              <a:latin typeface="Cambria Math" panose="02040503050406030204" pitchFamily="18" charset="0"/>
                            </a:rPr>
                          </m:ctrlPr>
                        </m:sSubPr>
                        <m:e>
                          <m:r>
                            <a:rPr lang="en-US" sz="2300" i="1">
                              <a:latin typeface="Cambria Math" panose="02040503050406030204" pitchFamily="18" charset="0"/>
                            </a:rPr>
                            <m:t>𝑣</m:t>
                          </m:r>
                        </m:e>
                        <m:sub>
                          <m:sSub>
                            <m:sSubPr>
                              <m:ctrlPr>
                                <a:rPr lang="en-US" sz="2300" i="1">
                                  <a:latin typeface="Cambria Math" panose="02040503050406030204" pitchFamily="18" charset="0"/>
                                </a:rPr>
                              </m:ctrlPr>
                            </m:sSubPr>
                            <m:e>
                              <m:r>
                                <a:rPr lang="en-US" sz="2300" b="0" i="1" smtClean="0">
                                  <a:latin typeface="Cambria Math" panose="02040503050406030204" pitchFamily="18" charset="0"/>
                                </a:rPr>
                                <m:t>𝑦</m:t>
                              </m:r>
                            </m:e>
                            <m:sub>
                              <m:r>
                                <a:rPr lang="en-US" sz="2300" i="1">
                                  <a:latin typeface="Cambria Math" panose="02040503050406030204" pitchFamily="18" charset="0"/>
                                </a:rPr>
                                <m:t>𝑘</m:t>
                              </m:r>
                            </m:sub>
                          </m:sSub>
                        </m:sub>
                      </m:sSub>
                      <m:r>
                        <a:rPr lang="en-US" sz="2300" b="0" i="1" smtClean="0">
                          <a:latin typeface="Cambria Math" panose="02040503050406030204" pitchFamily="18" charset="0"/>
                        </a:rPr>
                        <m:t>]</m:t>
                      </m:r>
                    </m:oMath>
                  </m:oMathPara>
                </a14:m>
                <a:endParaRPr lang="en-US" sz="2300" dirty="0">
                  <a:latin typeface="Arial" panose="020B0604020202020204" pitchFamily="34" charset="0"/>
                  <a:cs typeface="Arial" panose="020B0604020202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5009451" y="3707087"/>
                <a:ext cx="2704138" cy="387222"/>
              </a:xfrm>
              <a:prstGeom prst="rect">
                <a:avLst/>
              </a:prstGeom>
              <a:blipFill rotWithShape="0">
                <a:blip r:embed="rId8"/>
                <a:stretch>
                  <a:fillRect l="-677" r="-3386" b="-25000"/>
                </a:stretch>
              </a:blipFill>
            </p:spPr>
            <p:txBody>
              <a:bodyPr/>
              <a:lstStyle/>
              <a:p>
                <a:r>
                  <a:rPr lang="en-US">
                    <a:noFill/>
                  </a:rPr>
                  <a:t> </a:t>
                </a:r>
              </a:p>
            </p:txBody>
          </p:sp>
        </mc:Fallback>
      </mc:AlternateContent>
      <p:sp>
        <p:nvSpPr>
          <p:cNvPr id="37" name="TextBox 36"/>
          <p:cNvSpPr txBox="1"/>
          <p:nvPr/>
        </p:nvSpPr>
        <p:spPr>
          <a:xfrm>
            <a:off x="318205" y="3194207"/>
            <a:ext cx="3025907" cy="477054"/>
          </a:xfrm>
          <a:prstGeom prst="rect">
            <a:avLst/>
          </a:prstGeom>
          <a:noFill/>
        </p:spPr>
        <p:txBody>
          <a:bodyPr wrap="square" rtlCol="0">
            <a:spAutoFit/>
          </a:bodyPr>
          <a:lstStyle/>
          <a:p>
            <a:r>
              <a:rPr lang="en-US" sz="2500" dirty="0">
                <a:latin typeface="Arial" panose="020B0604020202020204" pitchFamily="34" charset="0"/>
                <a:cs typeface="Arial" panose="020B0604020202020204" pitchFamily="34" charset="0"/>
              </a:rPr>
              <a:t>box association</a:t>
            </a:r>
          </a:p>
        </p:txBody>
      </p:sp>
      <p:sp>
        <p:nvSpPr>
          <p:cNvPr id="38" name="TextBox 37"/>
          <p:cNvSpPr txBox="1"/>
          <p:nvPr/>
        </p:nvSpPr>
        <p:spPr>
          <a:xfrm>
            <a:off x="647434" y="3693434"/>
            <a:ext cx="3025907" cy="446276"/>
          </a:xfrm>
          <a:prstGeom prst="rect">
            <a:avLst/>
          </a:prstGeom>
          <a:noFill/>
        </p:spPr>
        <p:txBody>
          <a:bodyPr wrap="square" rtlCol="0">
            <a:spAutoFit/>
          </a:bodyPr>
          <a:lstStyle/>
          <a:p>
            <a:r>
              <a:rPr lang="en-US" sz="2300" dirty="0">
                <a:latin typeface="Arial" panose="020B0604020202020204" pitchFamily="34" charset="0"/>
                <a:cs typeface="Arial" panose="020B0604020202020204" pitchFamily="34" charset="0"/>
              </a:rPr>
              <a:t>position, speed, size</a:t>
            </a:r>
          </a:p>
        </p:txBody>
      </p:sp>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441065"/>
            <a:ext cx="2189747" cy="1652354"/>
          </a:xfrm>
          <a:prstGeom prst="rect">
            <a:avLst/>
          </a:prstGeom>
        </p:spPr>
      </p:pic>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18989" y="4441065"/>
            <a:ext cx="2189482" cy="1652156"/>
          </a:xfrm>
          <a:prstGeom prst="rect">
            <a:avLst/>
          </a:prstGeom>
        </p:spPr>
      </p:pic>
      <p:pic>
        <p:nvPicPr>
          <p:cNvPr id="41" name="Picture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56267" y="4441065"/>
            <a:ext cx="2187733" cy="1650835"/>
          </a:xfrm>
          <a:prstGeom prst="rect">
            <a:avLst/>
          </a:prstGeom>
        </p:spPr>
      </p:pic>
      <p:pic>
        <p:nvPicPr>
          <p:cNvPr id="42" name="Pictur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37713" y="4442385"/>
            <a:ext cx="2189311" cy="1649515"/>
          </a:xfrm>
          <a:prstGeom prst="rect">
            <a:avLst/>
          </a:prstGeom>
        </p:spPr>
      </p:pic>
      <p:sp>
        <p:nvSpPr>
          <p:cNvPr id="19" name="Title 1"/>
          <p:cNvSpPr>
            <a:spLocks noGrp="1"/>
          </p:cNvSpPr>
          <p:nvPr>
            <p:ph type="title"/>
          </p:nvPr>
        </p:nvSpPr>
        <p:spPr>
          <a:xfrm>
            <a:off x="318205" y="127311"/>
            <a:ext cx="6650500" cy="509451"/>
          </a:xfrm>
        </p:spPr>
        <p:txBody>
          <a:bodyPr>
            <a:noAutofit/>
          </a:bodyPr>
          <a:lstStyle/>
          <a:p>
            <a:r>
              <a:rPr lang="en-US" sz="3200" dirty="0">
                <a:latin typeface="Arial" panose="020B0604020202020204" pitchFamily="34" charset="0"/>
                <a:cs typeface="Arial" panose="020B0604020202020204" pitchFamily="34" charset="0"/>
              </a:rPr>
              <a:t>Detection and Tracking</a:t>
            </a:r>
          </a:p>
        </p:txBody>
      </p:sp>
      <p:sp>
        <p:nvSpPr>
          <p:cNvPr id="3" name="Slide Number Placeholder 2">
            <a:extLst>
              <a:ext uri="{FF2B5EF4-FFF2-40B4-BE49-F238E27FC236}">
                <a16:creationId xmlns:a16="http://schemas.microsoft.com/office/drawing/2014/main" id="{A2CAEF95-1F32-824A-B3B5-8D4EB16BC66E}"/>
              </a:ext>
            </a:extLst>
          </p:cNvPr>
          <p:cNvSpPr>
            <a:spLocks noGrp="1"/>
          </p:cNvSpPr>
          <p:nvPr>
            <p:ph type="sldNum" sz="quarter" idx="12"/>
          </p:nvPr>
        </p:nvSpPr>
        <p:spPr/>
        <p:txBody>
          <a:bodyPr/>
          <a:lstStyle/>
          <a:p>
            <a:fld id="{6F3C6440-655F-D840-9617-63A067E3E9BB}" type="slidenum">
              <a:rPr lang="en-US" smtClean="0"/>
              <a:t>56</a:t>
            </a:fld>
            <a:endParaRPr lang="en-US"/>
          </a:p>
        </p:txBody>
      </p:sp>
    </p:spTree>
    <p:custDataLst>
      <p:tags r:id="rId1"/>
    </p:custDataLst>
    <p:extLst>
      <p:ext uri="{BB962C8B-B14F-4D97-AF65-F5344CB8AC3E}">
        <p14:creationId xmlns:p14="http://schemas.microsoft.com/office/powerpoint/2010/main" val="327315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4373634" y="4518871"/>
            <a:ext cx="370733" cy="1188720"/>
          </a:xfrm>
          <a:prstGeom prst="rect">
            <a:avLst/>
          </a:prstGeom>
        </p:spPr>
      </p:pic>
      <p:pic>
        <p:nvPicPr>
          <p:cNvPr id="75" name="Picture 7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3841655" y="4269537"/>
            <a:ext cx="563644" cy="1807271"/>
          </a:xfrm>
          <a:prstGeom prst="rect">
            <a:avLst/>
          </a:prstGeom>
        </p:spPr>
      </p:pic>
      <p:sp>
        <p:nvSpPr>
          <p:cNvPr id="40" name="TextBox 39"/>
          <p:cNvSpPr txBox="1"/>
          <p:nvPr/>
        </p:nvSpPr>
        <p:spPr>
          <a:xfrm>
            <a:off x="7428291" y="3355875"/>
            <a:ext cx="1287660" cy="400110"/>
          </a:xfrm>
          <a:prstGeom prst="rect">
            <a:avLst/>
          </a:prstGeom>
          <a:noFill/>
        </p:spPr>
        <p:txBody>
          <a:bodyPr wrap="none" rtlCol="0">
            <a:spAutoFit/>
          </a:bodyPr>
          <a:lstStyle/>
          <a:p>
            <a:r>
              <a:rPr lang="en-US" sz="2000" dirty="0" err="1">
                <a:latin typeface="Arial" panose="020B0604020202020204" pitchFamily="34" charset="0"/>
                <a:cs typeface="Arial" panose="020B0604020202020204" pitchFamily="34" charset="0"/>
              </a:rPr>
              <a:t>IsWalking</a:t>
            </a:r>
            <a:endParaRPr lang="en-US" sz="2000" dirty="0">
              <a:latin typeface="Arial" panose="020B0604020202020204" pitchFamily="34" charset="0"/>
              <a:cs typeface="Arial" panose="020B0604020202020204" pitchFamily="34" charset="0"/>
            </a:endParaRPr>
          </a:p>
        </p:txBody>
      </p:sp>
      <p:sp>
        <p:nvSpPr>
          <p:cNvPr id="25" name="Rounded Rectangle 24"/>
          <p:cNvSpPr/>
          <p:nvPr/>
        </p:nvSpPr>
        <p:spPr>
          <a:xfrm>
            <a:off x="131445" y="302176"/>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latin typeface="Arial" panose="020B0604020202020204" pitchFamily="34" charset="0"/>
                <a:cs typeface="Arial" panose="020B0604020202020204" pitchFamily="34" charset="0"/>
              </a:rPr>
              <a:t>IsWalking</a:t>
            </a:r>
            <a:endParaRPr lang="en-US" sz="1700" dirty="0">
              <a:latin typeface="Arial" panose="020B0604020202020204" pitchFamily="34" charset="0"/>
              <a:cs typeface="Arial" panose="020B0604020202020204" pitchFamily="34" charset="0"/>
            </a:endParaRPr>
          </a:p>
        </p:txBody>
      </p:sp>
      <p:sp>
        <p:nvSpPr>
          <p:cNvPr id="26" name="Rounded Rectangle 25"/>
          <p:cNvSpPr/>
          <p:nvPr/>
        </p:nvSpPr>
        <p:spPr>
          <a:xfrm>
            <a:off x="1936909"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lumMod val="65000"/>
                  </a:schemeClr>
                </a:solidFill>
                <a:latin typeface="Arial" panose="020B0604020202020204" pitchFamily="34" charset="0"/>
                <a:cs typeface="Arial" panose="020B0604020202020204" pitchFamily="34" charset="0"/>
              </a:rPr>
              <a:t>Step direction</a:t>
            </a:r>
          </a:p>
        </p:txBody>
      </p:sp>
      <p:sp>
        <p:nvSpPr>
          <p:cNvPr id="27" name="Rounded Rectangle 26"/>
          <p:cNvSpPr/>
          <p:nvPr/>
        </p:nvSpPr>
        <p:spPr>
          <a:xfrm>
            <a:off x="3742373"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lumMod val="65000"/>
                  </a:schemeClr>
                </a:solidFill>
                <a:latin typeface="Arial" panose="020B0604020202020204" pitchFamily="34" charset="0"/>
                <a:cs typeface="Arial" panose="020B0604020202020204" pitchFamily="34" charset="0"/>
              </a:rPr>
              <a:t>Step duration</a:t>
            </a:r>
          </a:p>
        </p:txBody>
      </p:sp>
      <p:sp>
        <p:nvSpPr>
          <p:cNvPr id="28" name="Rounded Rectangle 27"/>
          <p:cNvSpPr/>
          <p:nvPr/>
        </p:nvSpPr>
        <p:spPr>
          <a:xfrm>
            <a:off x="5547837"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lumMod val="65000"/>
                  </a:schemeClr>
                </a:solidFill>
                <a:latin typeface="Arial" panose="020B0604020202020204" pitchFamily="34" charset="0"/>
                <a:cs typeface="Arial" panose="020B0604020202020204" pitchFamily="34" charset="0"/>
              </a:rPr>
              <a:t>Step phase</a:t>
            </a:r>
          </a:p>
        </p:txBody>
      </p:sp>
      <p:sp>
        <p:nvSpPr>
          <p:cNvPr id="29" name="Rounded Rectangle 28"/>
          <p:cNvSpPr/>
          <p:nvPr/>
        </p:nvSpPr>
        <p:spPr>
          <a:xfrm>
            <a:off x="7353300"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solidFill>
                  <a:schemeClr val="bg1">
                    <a:lumMod val="65000"/>
                  </a:schemeClr>
                </a:solidFill>
                <a:latin typeface="Arial" panose="020B0604020202020204" pitchFamily="34" charset="0"/>
                <a:cs typeface="Arial" panose="020B0604020202020204" pitchFamily="34" charset="0"/>
              </a:rPr>
              <a:t>IsRotating</a:t>
            </a:r>
            <a:endParaRPr lang="en-US" sz="1700" dirty="0">
              <a:solidFill>
                <a:schemeClr val="bg1">
                  <a:lumMod val="6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71596" y="993751"/>
            <a:ext cx="1462048" cy="2560320"/>
          </a:xfrm>
          <a:prstGeom prst="rect">
            <a:avLst/>
          </a:prstGeom>
        </p:spPr>
      </p:pic>
      <p:cxnSp>
        <p:nvCxnSpPr>
          <p:cNvPr id="4" name="Straight Arrow Connector 3"/>
          <p:cNvCxnSpPr/>
          <p:nvPr/>
        </p:nvCxnSpPr>
        <p:spPr>
          <a:xfrm flipH="1">
            <a:off x="1179661" y="2080780"/>
            <a:ext cx="922959" cy="222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97669" y="993751"/>
            <a:ext cx="947520" cy="2560320"/>
          </a:xfrm>
          <a:prstGeom prst="rect">
            <a:avLst/>
          </a:prstGeom>
        </p:spPr>
      </p:pic>
      <p:cxnSp>
        <p:nvCxnSpPr>
          <p:cNvPr id="33" name="Straight Arrow Connector 32"/>
          <p:cNvCxnSpPr/>
          <p:nvPr/>
        </p:nvCxnSpPr>
        <p:spPr>
          <a:xfrm>
            <a:off x="3306924" y="2080780"/>
            <a:ext cx="694850" cy="3815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434296" y="993750"/>
            <a:ext cx="798504" cy="2560320"/>
          </a:xfrm>
          <a:prstGeom prst="rect">
            <a:avLst/>
          </a:prstGeom>
        </p:spPr>
      </p:pic>
      <mc:AlternateContent xmlns:mc="http://schemas.openxmlformats.org/markup-compatibility/2006" xmlns:a14="http://schemas.microsoft.com/office/drawing/2010/main">
        <mc:Choice Requires="a14">
          <p:sp>
            <p:nvSpPr>
              <p:cNvPr id="52" name="TextBox 51"/>
              <p:cNvSpPr txBox="1"/>
              <p:nvPr/>
            </p:nvSpPr>
            <p:spPr>
              <a:xfrm>
                <a:off x="2495731" y="3884816"/>
                <a:ext cx="675826" cy="384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500" i="1" smtClean="0">
                              <a:latin typeface="Cambria Math" panose="02040503050406030204" pitchFamily="18" charset="0"/>
                            </a:rPr>
                          </m:ctrlPr>
                        </m:sSubPr>
                        <m:e>
                          <m:r>
                            <a:rPr lang="en-US" sz="2500" b="0" i="1" smtClean="0">
                              <a:latin typeface="Cambria Math" panose="02040503050406030204" pitchFamily="18" charset="0"/>
                            </a:rPr>
                            <m:t>{</m:t>
                          </m:r>
                          <m:r>
                            <a:rPr lang="en-US" sz="2500" b="0" i="1" smtClean="0">
                              <a:latin typeface="Cambria Math" panose="02040503050406030204" pitchFamily="18" charset="0"/>
                            </a:rPr>
                            <m:t>h</m:t>
                          </m:r>
                        </m:e>
                        <m:sub>
                          <m:r>
                            <a:rPr lang="en-US" sz="2500" b="0" i="1" smtClean="0">
                              <a:latin typeface="Cambria Math" panose="02040503050406030204" pitchFamily="18" charset="0"/>
                            </a:rPr>
                            <m:t>𝑘</m:t>
                          </m:r>
                        </m:sub>
                      </m:sSub>
                      <m:r>
                        <a:rPr lang="en-US" sz="2500" b="0" i="1" smtClean="0">
                          <a:latin typeface="Cambria Math" panose="02040503050406030204" pitchFamily="18" charset="0"/>
                        </a:rPr>
                        <m:t>}</m:t>
                      </m:r>
                    </m:oMath>
                  </m:oMathPara>
                </a14:m>
                <a:endParaRPr lang="en-US" sz="2500" dirty="0">
                  <a:latin typeface="Arial" panose="020B0604020202020204" pitchFamily="34" charset="0"/>
                  <a:cs typeface="Arial" panose="020B0604020202020204" pitchFamily="34" charset="0"/>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2495731" y="3884816"/>
                <a:ext cx="675826" cy="384721"/>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09107" y="993750"/>
                <a:ext cx="1345881" cy="4206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i="1" smtClean="0">
                          <a:latin typeface="Cambria Math" panose="02040503050406030204" pitchFamily="18" charset="0"/>
                        </a:rPr>
                        <m:t>{</m:t>
                      </m:r>
                      <m:sSub>
                        <m:sSubPr>
                          <m:ctrlPr>
                            <a:rPr lang="en-US" sz="2500" i="1">
                              <a:latin typeface="Cambria Math" panose="02040503050406030204" pitchFamily="18" charset="0"/>
                            </a:rPr>
                          </m:ctrlPr>
                        </m:sSubPr>
                        <m:e>
                          <m:r>
                            <a:rPr lang="en-US" sz="2500" i="1">
                              <a:latin typeface="Cambria Math" panose="02040503050406030204" pitchFamily="18" charset="0"/>
                            </a:rPr>
                            <m:t>𝑣</m:t>
                          </m:r>
                        </m:e>
                        <m:sub>
                          <m:sSub>
                            <m:sSubPr>
                              <m:ctrlPr>
                                <a:rPr lang="en-US" sz="2500" i="1">
                                  <a:latin typeface="Cambria Math" panose="02040503050406030204" pitchFamily="18" charset="0"/>
                                </a:rPr>
                              </m:ctrlPr>
                            </m:sSubPr>
                            <m:e>
                              <m:r>
                                <a:rPr lang="en-US" sz="2500" b="0" i="1" smtClean="0">
                                  <a:latin typeface="Cambria Math" panose="02040503050406030204" pitchFamily="18" charset="0"/>
                                </a:rPr>
                                <m:t>𝑥</m:t>
                              </m:r>
                            </m:e>
                            <m:sub>
                              <m:r>
                                <a:rPr lang="en-US" sz="2500" i="1">
                                  <a:latin typeface="Cambria Math" panose="02040503050406030204" pitchFamily="18" charset="0"/>
                                </a:rPr>
                                <m:t>𝑘</m:t>
                              </m:r>
                            </m:sub>
                          </m:sSub>
                        </m:sub>
                      </m:sSub>
                      <m:r>
                        <a:rPr lang="en-US" sz="2500" b="0" i="1" smtClean="0">
                          <a:latin typeface="Cambria Math" panose="02040503050406030204" pitchFamily="18" charset="0"/>
                        </a:rPr>
                        <m:t>,</m:t>
                      </m:r>
                      <m:sSub>
                        <m:sSubPr>
                          <m:ctrlPr>
                            <a:rPr lang="en-US" sz="2500" i="1">
                              <a:latin typeface="Cambria Math" panose="02040503050406030204" pitchFamily="18" charset="0"/>
                            </a:rPr>
                          </m:ctrlPr>
                        </m:sSubPr>
                        <m:e>
                          <m:r>
                            <a:rPr lang="en-US" sz="2500" i="1">
                              <a:latin typeface="Cambria Math" panose="02040503050406030204" pitchFamily="18" charset="0"/>
                            </a:rPr>
                            <m:t>𝑣</m:t>
                          </m:r>
                        </m:e>
                        <m:sub>
                          <m:sSub>
                            <m:sSubPr>
                              <m:ctrlPr>
                                <a:rPr lang="en-US" sz="2500" i="1">
                                  <a:latin typeface="Cambria Math" panose="02040503050406030204" pitchFamily="18" charset="0"/>
                                </a:rPr>
                              </m:ctrlPr>
                            </m:sSubPr>
                            <m:e>
                              <m:r>
                                <a:rPr lang="en-US" sz="2500" i="1">
                                  <a:latin typeface="Cambria Math" panose="02040503050406030204" pitchFamily="18" charset="0"/>
                                </a:rPr>
                                <m:t>𝑦</m:t>
                              </m:r>
                            </m:e>
                            <m:sub>
                              <m:r>
                                <a:rPr lang="en-US" sz="2500" i="1">
                                  <a:latin typeface="Cambria Math" panose="02040503050406030204" pitchFamily="18" charset="0"/>
                                </a:rPr>
                                <m:t>𝑘</m:t>
                              </m:r>
                            </m:sub>
                          </m:sSub>
                        </m:sub>
                      </m:sSub>
                      <m:r>
                        <a:rPr lang="en-US" sz="2500" b="0" i="1" smtClean="0">
                          <a:latin typeface="Cambria Math" panose="02040503050406030204" pitchFamily="18" charset="0"/>
                        </a:rPr>
                        <m:t>}</m:t>
                      </m:r>
                    </m:oMath>
                  </m:oMathPara>
                </a14:m>
                <a:endParaRPr lang="en-US" sz="2500" dirty="0">
                  <a:latin typeface="Arial" panose="020B0604020202020204" pitchFamily="34" charset="0"/>
                  <a:cs typeface="Arial" panose="020B0604020202020204" pitchFamily="34" charset="0"/>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209107" y="993750"/>
                <a:ext cx="1345881" cy="420693"/>
              </a:xfrm>
              <a:prstGeom prst="rect">
                <a:avLst/>
              </a:prstGeom>
              <a:blipFill rotWithShape="0">
                <a:blip r:embed="rId9"/>
                <a:stretch>
                  <a:fillRect l="-7692" r="-7692" b="-26087"/>
                </a:stretch>
              </a:blipFill>
            </p:spPr>
            <p:txBody>
              <a:bodyPr/>
              <a:lstStyle/>
              <a:p>
                <a:r>
                  <a:rPr lang="en-US">
                    <a:noFill/>
                  </a:rPr>
                  <a:t> </a:t>
                </a:r>
              </a:p>
            </p:txBody>
          </p:sp>
        </mc:Fallback>
      </mc:AlternateContent>
      <p:pic>
        <p:nvPicPr>
          <p:cNvPr id="62" name="Picture 61"/>
          <p:cNvPicPr>
            <a:picLocks noChangeAspect="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t="2841" b="2401"/>
          <a:stretch/>
        </p:blipFill>
        <p:spPr>
          <a:xfrm>
            <a:off x="4170226" y="993750"/>
            <a:ext cx="886234" cy="2560320"/>
          </a:xfrm>
          <a:prstGeom prst="rect">
            <a:avLst/>
          </a:prstGeom>
        </p:spPr>
      </p:pic>
      <p:sp>
        <p:nvSpPr>
          <p:cNvPr id="34" name="Oval 33"/>
          <p:cNvSpPr/>
          <p:nvPr/>
        </p:nvSpPr>
        <p:spPr>
          <a:xfrm>
            <a:off x="4556778" y="2080780"/>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Oval 62"/>
          <p:cNvSpPr/>
          <p:nvPr/>
        </p:nvSpPr>
        <p:spPr>
          <a:xfrm>
            <a:off x="5764968" y="2096094"/>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5" name="Straight Arrow Connector 64"/>
          <p:cNvCxnSpPr>
            <a:stCxn id="48" idx="0"/>
            <a:endCxn id="48" idx="2"/>
          </p:cNvCxnSpPr>
          <p:nvPr/>
        </p:nvCxnSpPr>
        <p:spPr>
          <a:xfrm>
            <a:off x="3520205" y="4041751"/>
            <a:ext cx="0" cy="256032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Down Arrow 66"/>
          <p:cNvSpPr/>
          <p:nvPr/>
        </p:nvSpPr>
        <p:spPr>
          <a:xfrm rot="16200000">
            <a:off x="6702274" y="3283203"/>
            <a:ext cx="342916" cy="526192"/>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120954" y="4041751"/>
            <a:ext cx="798502" cy="2560320"/>
          </a:xfrm>
          <a:prstGeom prst="rect">
            <a:avLst/>
          </a:prstGeom>
        </p:spPr>
      </p:pic>
      <p:cxnSp>
        <p:nvCxnSpPr>
          <p:cNvPr id="77" name="Straight Connector 76"/>
          <p:cNvCxnSpPr/>
          <p:nvPr/>
        </p:nvCxnSpPr>
        <p:spPr>
          <a:xfrm flipH="1">
            <a:off x="3482105" y="5581735"/>
            <a:ext cx="1248805" cy="1109236"/>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flipV="1">
            <a:off x="3444005" y="3990951"/>
            <a:ext cx="1262846" cy="56384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7310791" y="3292507"/>
            <a:ext cx="1522661" cy="523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E9B3425D-B41C-744B-A1DA-8C4C2E95ADDB}"/>
              </a:ext>
            </a:extLst>
          </p:cNvPr>
          <p:cNvSpPr>
            <a:spLocks noGrp="1"/>
          </p:cNvSpPr>
          <p:nvPr>
            <p:ph type="sldNum" sz="quarter" idx="12"/>
          </p:nvPr>
        </p:nvSpPr>
        <p:spPr/>
        <p:txBody>
          <a:bodyPr/>
          <a:lstStyle/>
          <a:p>
            <a:fld id="{6F3C6440-655F-D840-9617-63A067E3E9BB}" type="slidenum">
              <a:rPr lang="en-US" smtClean="0"/>
              <a:t>57</a:t>
            </a:fld>
            <a:endParaRPr lang="en-US"/>
          </a:p>
        </p:txBody>
      </p:sp>
    </p:spTree>
    <p:custDataLst>
      <p:tags r:id="rId1"/>
    </p:custDataLst>
    <p:extLst>
      <p:ext uri="{BB962C8B-B14F-4D97-AF65-F5344CB8AC3E}">
        <p14:creationId xmlns:p14="http://schemas.microsoft.com/office/powerpoint/2010/main" val="44705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2" grpId="0"/>
      <p:bldP spid="63" grpId="0" animBg="1"/>
      <p:bldP spid="67" grpId="0" animBg="1"/>
      <p:bldP spid="8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373634" y="4518871"/>
            <a:ext cx="370733" cy="1188720"/>
          </a:xfrm>
          <a:prstGeom prst="rect">
            <a:avLst/>
          </a:prstGeom>
        </p:spPr>
      </p:pic>
      <p:pic>
        <p:nvPicPr>
          <p:cNvPr id="75" name="Picture 7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841655" y="4269537"/>
            <a:ext cx="563644" cy="1807271"/>
          </a:xfrm>
          <a:prstGeom prst="rect">
            <a:avLst/>
          </a:prstGeom>
        </p:spPr>
      </p:pic>
      <p:sp>
        <p:nvSpPr>
          <p:cNvPr id="40" name="TextBox 39"/>
          <p:cNvSpPr txBox="1"/>
          <p:nvPr/>
        </p:nvSpPr>
        <p:spPr>
          <a:xfrm>
            <a:off x="7339391" y="3355875"/>
            <a:ext cx="1495922"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8 directions</a:t>
            </a:r>
          </a:p>
        </p:txBody>
      </p:sp>
      <p:pic>
        <p:nvPicPr>
          <p:cNvPr id="2" name="Picture 1"/>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71596" y="993751"/>
            <a:ext cx="1462048" cy="2560320"/>
          </a:xfrm>
          <a:prstGeom prst="rect">
            <a:avLst/>
          </a:prstGeom>
        </p:spPr>
      </p:pic>
      <p:cxnSp>
        <p:nvCxnSpPr>
          <p:cNvPr id="4" name="Straight Arrow Connector 3"/>
          <p:cNvCxnSpPr/>
          <p:nvPr/>
        </p:nvCxnSpPr>
        <p:spPr>
          <a:xfrm flipH="1">
            <a:off x="1179661" y="2080780"/>
            <a:ext cx="922959" cy="222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97669" y="993751"/>
            <a:ext cx="947520" cy="2560320"/>
          </a:xfrm>
          <a:prstGeom prst="rect">
            <a:avLst/>
          </a:prstGeom>
        </p:spPr>
      </p:pic>
      <p:cxnSp>
        <p:nvCxnSpPr>
          <p:cNvPr id="33" name="Straight Arrow Connector 32"/>
          <p:cNvCxnSpPr/>
          <p:nvPr/>
        </p:nvCxnSpPr>
        <p:spPr>
          <a:xfrm>
            <a:off x="3306924" y="2080780"/>
            <a:ext cx="694850" cy="3815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434296" y="993750"/>
            <a:ext cx="798504" cy="2560320"/>
          </a:xfrm>
          <a:prstGeom prst="rect">
            <a:avLst/>
          </a:prstGeom>
        </p:spPr>
      </p:pic>
      <mc:AlternateContent xmlns:mc="http://schemas.openxmlformats.org/markup-compatibility/2006" xmlns:a14="http://schemas.microsoft.com/office/drawing/2010/main">
        <mc:Choice Requires="a14">
          <p:sp>
            <p:nvSpPr>
              <p:cNvPr id="56" name="TextBox 55"/>
              <p:cNvSpPr txBox="1"/>
              <p:nvPr/>
            </p:nvSpPr>
            <p:spPr>
              <a:xfrm>
                <a:off x="209107" y="993750"/>
                <a:ext cx="1345881" cy="4206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i="1" smtClean="0">
                          <a:latin typeface="Cambria Math" panose="02040503050406030204" pitchFamily="18" charset="0"/>
                        </a:rPr>
                        <m:t>{</m:t>
                      </m:r>
                      <m:sSub>
                        <m:sSubPr>
                          <m:ctrlPr>
                            <a:rPr lang="en-US" sz="2500" i="1">
                              <a:latin typeface="Cambria Math" panose="02040503050406030204" pitchFamily="18" charset="0"/>
                            </a:rPr>
                          </m:ctrlPr>
                        </m:sSubPr>
                        <m:e>
                          <m:r>
                            <a:rPr lang="en-US" sz="2500" i="1">
                              <a:latin typeface="Cambria Math" panose="02040503050406030204" pitchFamily="18" charset="0"/>
                            </a:rPr>
                            <m:t>𝑣</m:t>
                          </m:r>
                        </m:e>
                        <m:sub>
                          <m:sSub>
                            <m:sSubPr>
                              <m:ctrlPr>
                                <a:rPr lang="en-US" sz="2500" i="1">
                                  <a:latin typeface="Cambria Math" panose="02040503050406030204" pitchFamily="18" charset="0"/>
                                </a:rPr>
                              </m:ctrlPr>
                            </m:sSubPr>
                            <m:e>
                              <m:r>
                                <a:rPr lang="en-US" sz="2500" b="0" i="1" smtClean="0">
                                  <a:latin typeface="Cambria Math" panose="02040503050406030204" pitchFamily="18" charset="0"/>
                                </a:rPr>
                                <m:t>𝑥</m:t>
                              </m:r>
                            </m:e>
                            <m:sub>
                              <m:r>
                                <a:rPr lang="en-US" sz="2500" i="1">
                                  <a:latin typeface="Cambria Math" panose="02040503050406030204" pitchFamily="18" charset="0"/>
                                </a:rPr>
                                <m:t>𝑘</m:t>
                              </m:r>
                            </m:sub>
                          </m:sSub>
                        </m:sub>
                      </m:sSub>
                      <m:r>
                        <a:rPr lang="en-US" sz="2500" b="0" i="1" smtClean="0">
                          <a:latin typeface="Cambria Math" panose="02040503050406030204" pitchFamily="18" charset="0"/>
                        </a:rPr>
                        <m:t>,</m:t>
                      </m:r>
                      <m:sSub>
                        <m:sSubPr>
                          <m:ctrlPr>
                            <a:rPr lang="en-US" sz="2500" i="1">
                              <a:latin typeface="Cambria Math" panose="02040503050406030204" pitchFamily="18" charset="0"/>
                            </a:rPr>
                          </m:ctrlPr>
                        </m:sSubPr>
                        <m:e>
                          <m:r>
                            <a:rPr lang="en-US" sz="2500" i="1">
                              <a:latin typeface="Cambria Math" panose="02040503050406030204" pitchFamily="18" charset="0"/>
                            </a:rPr>
                            <m:t>𝑣</m:t>
                          </m:r>
                        </m:e>
                        <m:sub>
                          <m:sSub>
                            <m:sSubPr>
                              <m:ctrlPr>
                                <a:rPr lang="en-US" sz="2500" i="1">
                                  <a:latin typeface="Cambria Math" panose="02040503050406030204" pitchFamily="18" charset="0"/>
                                </a:rPr>
                              </m:ctrlPr>
                            </m:sSubPr>
                            <m:e>
                              <m:r>
                                <a:rPr lang="en-US" sz="2500" i="1">
                                  <a:latin typeface="Cambria Math" panose="02040503050406030204" pitchFamily="18" charset="0"/>
                                </a:rPr>
                                <m:t>𝑦</m:t>
                              </m:r>
                            </m:e>
                            <m:sub>
                              <m:r>
                                <a:rPr lang="en-US" sz="2500" i="1">
                                  <a:latin typeface="Cambria Math" panose="02040503050406030204" pitchFamily="18" charset="0"/>
                                </a:rPr>
                                <m:t>𝑘</m:t>
                              </m:r>
                            </m:sub>
                          </m:sSub>
                        </m:sub>
                      </m:sSub>
                      <m:r>
                        <a:rPr lang="en-US" sz="2500" b="0" i="1" smtClean="0">
                          <a:latin typeface="Cambria Math" panose="02040503050406030204" pitchFamily="18" charset="0"/>
                        </a:rPr>
                        <m:t>}</m:t>
                      </m:r>
                    </m:oMath>
                  </m:oMathPara>
                </a14:m>
                <a:endParaRPr lang="en-US" sz="2500" dirty="0">
                  <a:latin typeface="Arial" panose="020B0604020202020204" pitchFamily="34" charset="0"/>
                  <a:cs typeface="Arial" panose="020B0604020202020204" pitchFamily="34" charset="0"/>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209107" y="993750"/>
                <a:ext cx="1345881" cy="420693"/>
              </a:xfrm>
              <a:prstGeom prst="rect">
                <a:avLst/>
              </a:prstGeom>
              <a:blipFill rotWithShape="0">
                <a:blip r:embed="rId7"/>
                <a:stretch>
                  <a:fillRect l="-7692" r="-7692" b="-26087"/>
                </a:stretch>
              </a:blipFill>
            </p:spPr>
            <p:txBody>
              <a:bodyPr/>
              <a:lstStyle/>
              <a:p>
                <a:r>
                  <a:rPr lang="en-US">
                    <a:noFill/>
                  </a:rPr>
                  <a:t> </a:t>
                </a:r>
              </a:p>
            </p:txBody>
          </p:sp>
        </mc:Fallback>
      </mc:AlternateContent>
      <p:pic>
        <p:nvPicPr>
          <p:cNvPr id="62" name="Picture 61"/>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2841" b="2401"/>
          <a:stretch/>
        </p:blipFill>
        <p:spPr>
          <a:xfrm>
            <a:off x="4170226" y="993750"/>
            <a:ext cx="886234" cy="2560320"/>
          </a:xfrm>
          <a:prstGeom prst="rect">
            <a:avLst/>
          </a:prstGeom>
        </p:spPr>
      </p:pic>
      <p:sp>
        <p:nvSpPr>
          <p:cNvPr id="34" name="Oval 33"/>
          <p:cNvSpPr/>
          <p:nvPr/>
        </p:nvSpPr>
        <p:spPr>
          <a:xfrm>
            <a:off x="4556778" y="2080780"/>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Oval 62"/>
          <p:cNvSpPr/>
          <p:nvPr/>
        </p:nvSpPr>
        <p:spPr>
          <a:xfrm>
            <a:off x="5764968" y="2096094"/>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5" name="Straight Arrow Connector 64"/>
          <p:cNvCxnSpPr>
            <a:stCxn id="48" idx="0"/>
            <a:endCxn id="48" idx="2"/>
          </p:cNvCxnSpPr>
          <p:nvPr/>
        </p:nvCxnSpPr>
        <p:spPr>
          <a:xfrm>
            <a:off x="3520205" y="4041751"/>
            <a:ext cx="0" cy="256032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Down Arrow 66"/>
          <p:cNvSpPr/>
          <p:nvPr/>
        </p:nvSpPr>
        <p:spPr>
          <a:xfrm rot="16200000">
            <a:off x="6702274" y="3283203"/>
            <a:ext cx="342916" cy="526192"/>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120954" y="4041751"/>
            <a:ext cx="798502" cy="2560320"/>
          </a:xfrm>
          <a:prstGeom prst="rect">
            <a:avLst/>
          </a:prstGeom>
        </p:spPr>
      </p:pic>
      <p:cxnSp>
        <p:nvCxnSpPr>
          <p:cNvPr id="77" name="Straight Connector 76"/>
          <p:cNvCxnSpPr/>
          <p:nvPr/>
        </p:nvCxnSpPr>
        <p:spPr>
          <a:xfrm flipH="1">
            <a:off x="3482105" y="5581735"/>
            <a:ext cx="1248805" cy="1109236"/>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flipV="1">
            <a:off x="3444005" y="3990951"/>
            <a:ext cx="1262846" cy="56384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7310791" y="3292507"/>
            <a:ext cx="1522661" cy="523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31445"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solidFill>
                  <a:schemeClr val="bg1">
                    <a:lumMod val="65000"/>
                  </a:schemeClr>
                </a:solidFill>
                <a:latin typeface="Arial" panose="020B0604020202020204" pitchFamily="34" charset="0"/>
                <a:cs typeface="Arial" panose="020B0604020202020204" pitchFamily="34" charset="0"/>
              </a:rPr>
              <a:t>IsWalking</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31" name="Rounded Rectangle 30"/>
          <p:cNvSpPr/>
          <p:nvPr/>
        </p:nvSpPr>
        <p:spPr>
          <a:xfrm>
            <a:off x="1936909" y="302176"/>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latin typeface="Arial" panose="020B0604020202020204" pitchFamily="34" charset="0"/>
                <a:cs typeface="Arial" panose="020B0604020202020204" pitchFamily="34" charset="0"/>
              </a:rPr>
              <a:t>Step direction</a:t>
            </a:r>
          </a:p>
        </p:txBody>
      </p:sp>
      <p:sp>
        <p:nvSpPr>
          <p:cNvPr id="32" name="Rounded Rectangle 31"/>
          <p:cNvSpPr/>
          <p:nvPr/>
        </p:nvSpPr>
        <p:spPr>
          <a:xfrm>
            <a:off x="3742373"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lumMod val="65000"/>
                  </a:schemeClr>
                </a:solidFill>
                <a:latin typeface="Arial" panose="020B0604020202020204" pitchFamily="34" charset="0"/>
                <a:cs typeface="Arial" panose="020B0604020202020204" pitchFamily="34" charset="0"/>
              </a:rPr>
              <a:t>Step duration</a:t>
            </a:r>
          </a:p>
        </p:txBody>
      </p:sp>
      <p:sp>
        <p:nvSpPr>
          <p:cNvPr id="35" name="Rounded Rectangle 34"/>
          <p:cNvSpPr/>
          <p:nvPr/>
        </p:nvSpPr>
        <p:spPr>
          <a:xfrm>
            <a:off x="5547837"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lumMod val="65000"/>
                  </a:schemeClr>
                </a:solidFill>
                <a:latin typeface="Arial" panose="020B0604020202020204" pitchFamily="34" charset="0"/>
                <a:cs typeface="Arial" panose="020B0604020202020204" pitchFamily="34" charset="0"/>
              </a:rPr>
              <a:t>Step phase</a:t>
            </a:r>
          </a:p>
        </p:txBody>
      </p:sp>
      <p:sp>
        <p:nvSpPr>
          <p:cNvPr id="36" name="Rounded Rectangle 35"/>
          <p:cNvSpPr/>
          <p:nvPr/>
        </p:nvSpPr>
        <p:spPr>
          <a:xfrm>
            <a:off x="7353300"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solidFill>
                  <a:schemeClr val="bg1">
                    <a:lumMod val="65000"/>
                  </a:schemeClr>
                </a:solidFill>
                <a:latin typeface="Arial" panose="020B0604020202020204" pitchFamily="34" charset="0"/>
                <a:cs typeface="Arial" panose="020B0604020202020204" pitchFamily="34" charset="0"/>
              </a:rPr>
              <a:t>IsRotating</a:t>
            </a:r>
            <a:endParaRPr lang="en-US" sz="1700" dirty="0">
              <a:solidFill>
                <a:schemeClr val="bg1">
                  <a:lumMod val="6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7" name="TextBox 36"/>
              <p:cNvSpPr txBox="1"/>
              <p:nvPr/>
            </p:nvSpPr>
            <p:spPr>
              <a:xfrm>
                <a:off x="2495731" y="3884816"/>
                <a:ext cx="675826" cy="384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500" i="1" smtClean="0">
                              <a:latin typeface="Cambria Math" panose="02040503050406030204" pitchFamily="18" charset="0"/>
                            </a:rPr>
                          </m:ctrlPr>
                        </m:sSubPr>
                        <m:e>
                          <m:r>
                            <a:rPr lang="en-US" sz="2500" b="0" i="1" smtClean="0">
                              <a:latin typeface="Cambria Math" panose="02040503050406030204" pitchFamily="18" charset="0"/>
                            </a:rPr>
                            <m:t>{</m:t>
                          </m:r>
                          <m:r>
                            <a:rPr lang="en-US" sz="2500" b="0" i="1" smtClean="0">
                              <a:latin typeface="Cambria Math" panose="02040503050406030204" pitchFamily="18" charset="0"/>
                            </a:rPr>
                            <m:t>h</m:t>
                          </m:r>
                        </m:e>
                        <m:sub>
                          <m:r>
                            <a:rPr lang="en-US" sz="2500" b="0" i="1" smtClean="0">
                              <a:latin typeface="Cambria Math" panose="02040503050406030204" pitchFamily="18" charset="0"/>
                            </a:rPr>
                            <m:t>𝑘</m:t>
                          </m:r>
                        </m:sub>
                      </m:sSub>
                      <m:r>
                        <a:rPr lang="en-US" sz="2500" b="0" i="1" smtClean="0">
                          <a:latin typeface="Cambria Math" panose="02040503050406030204" pitchFamily="18" charset="0"/>
                        </a:rPr>
                        <m:t>}</m:t>
                      </m:r>
                    </m:oMath>
                  </m:oMathPara>
                </a14:m>
                <a:endParaRPr lang="en-US" sz="2500" dirty="0">
                  <a:latin typeface="Arial" panose="020B0604020202020204" pitchFamily="34" charset="0"/>
                  <a:cs typeface="Arial" panose="020B0604020202020204"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2495731" y="3884816"/>
                <a:ext cx="675826" cy="384721"/>
              </a:xfrm>
              <a:prstGeom prst="rect">
                <a:avLst/>
              </a:prstGeom>
              <a:blipFill rotWithShape="0">
                <a:blip r:embed="rId10"/>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E5C1B2A2-1D1B-D141-AB3D-D0391EB760F2}"/>
              </a:ext>
            </a:extLst>
          </p:cNvPr>
          <p:cNvSpPr>
            <a:spLocks noGrp="1"/>
          </p:cNvSpPr>
          <p:nvPr>
            <p:ph type="sldNum" sz="quarter" idx="12"/>
          </p:nvPr>
        </p:nvSpPr>
        <p:spPr/>
        <p:txBody>
          <a:bodyPr/>
          <a:lstStyle/>
          <a:p>
            <a:fld id="{6F3C6440-655F-D840-9617-63A067E3E9BB}" type="slidenum">
              <a:rPr lang="en-US" smtClean="0"/>
              <a:t>58</a:t>
            </a:fld>
            <a:endParaRPr lang="en-US"/>
          </a:p>
        </p:txBody>
      </p:sp>
    </p:spTree>
    <p:extLst>
      <p:ext uri="{BB962C8B-B14F-4D97-AF65-F5344CB8AC3E}">
        <p14:creationId xmlns:p14="http://schemas.microsoft.com/office/powerpoint/2010/main" val="34263566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1848" y="3124863"/>
            <a:ext cx="7581900" cy="3277271"/>
          </a:xfrm>
          <a:prstGeom prst="rect">
            <a:avLst/>
          </a:prstGeom>
        </p:spPr>
      </p:pic>
      <p:sp>
        <p:nvSpPr>
          <p:cNvPr id="45" name="Rectangle 44"/>
          <p:cNvSpPr/>
          <p:nvPr/>
        </p:nvSpPr>
        <p:spPr>
          <a:xfrm>
            <a:off x="8552590" y="5585533"/>
            <a:ext cx="591406" cy="35126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p:cNvSpPr txBox="1"/>
              <p:nvPr/>
            </p:nvSpPr>
            <p:spPr>
              <a:xfrm>
                <a:off x="812064" y="2302043"/>
                <a:ext cx="363259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𝑅</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i="1">
                              <a:latin typeface="Cambria Math" panose="02040503050406030204" pitchFamily="18" charset="0"/>
                            </a:rPr>
                            <m:t>(</m:t>
                          </m:r>
                          <m:r>
                            <a:rPr lang="en-US" sz="2000" i="1">
                              <a:latin typeface="Cambria Math" panose="02040503050406030204" pitchFamily="18" charset="0"/>
                            </a:rPr>
                            <m:t>𝐼</m:t>
                          </m:r>
                          <m:r>
                            <a:rPr lang="en-US" sz="2000" i="1">
                              <a:latin typeface="Cambria Math" panose="02040503050406030204" pitchFamily="18" charset="0"/>
                            </a:rPr>
                            <m:t>∗</m:t>
                          </m:r>
                          <m:r>
                            <a:rPr lang="en-US" sz="2000" i="1" smtClean="0">
                              <a:solidFill>
                                <a:schemeClr val="accent5">
                                  <a:lumMod val="75000"/>
                                </a:schemeClr>
                              </a:solidFill>
                              <a:latin typeface="Cambria Math" panose="02040503050406030204" pitchFamily="18" charset="0"/>
                            </a:rPr>
                            <m:t>𝑔</m:t>
                          </m:r>
                          <m:r>
                            <a:rPr lang="en-US" sz="2000" i="1">
                              <a:latin typeface="Cambria Math" panose="02040503050406030204" pitchFamily="18" charset="0"/>
                            </a:rPr>
                            <m:t>∗</m:t>
                          </m:r>
                          <m:sSub>
                            <m:sSubPr>
                              <m:ctrlPr>
                                <a:rPr lang="en-US" sz="2000" i="1" smtClean="0">
                                  <a:solidFill>
                                    <a:schemeClr val="accent2"/>
                                  </a:solidFill>
                                  <a:latin typeface="Cambria Math" panose="02040503050406030204" pitchFamily="18" charset="0"/>
                                </a:rPr>
                              </m:ctrlPr>
                            </m:sSubPr>
                            <m:e>
                              <m:r>
                                <a:rPr lang="en-US" sz="2000" i="1">
                                  <a:solidFill>
                                    <a:schemeClr val="accent2"/>
                                  </a:solidFill>
                                  <a:latin typeface="Cambria Math" panose="02040503050406030204" pitchFamily="18" charset="0"/>
                                </a:rPr>
                                <m:t>h</m:t>
                              </m:r>
                            </m:e>
                            <m:sub>
                              <m:r>
                                <a:rPr lang="en-US" sz="2000" i="1">
                                  <a:solidFill>
                                    <a:schemeClr val="accent2"/>
                                  </a:solidFill>
                                  <a:latin typeface="Cambria Math" panose="02040503050406030204" pitchFamily="18" charset="0"/>
                                </a:rPr>
                                <m:t>𝑒𝑣</m:t>
                              </m:r>
                            </m:sub>
                          </m:sSub>
                          <m:r>
                            <a:rPr lang="en-US" sz="2000" i="1">
                              <a:latin typeface="Cambria Math" panose="02040503050406030204" pitchFamily="18" charset="0"/>
                            </a:rPr>
                            <m:t>)</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m:t>
                          </m:r>
                          <m:r>
                            <a:rPr lang="en-US" sz="2000" i="1">
                              <a:latin typeface="Cambria Math" panose="02040503050406030204" pitchFamily="18" charset="0"/>
                            </a:rPr>
                            <m:t>𝐼</m:t>
                          </m:r>
                          <m:r>
                            <a:rPr lang="en-US" sz="2000" i="1">
                              <a:latin typeface="Cambria Math" panose="02040503050406030204" pitchFamily="18" charset="0"/>
                            </a:rPr>
                            <m:t>∗</m:t>
                          </m:r>
                          <m:r>
                            <a:rPr lang="en-US" sz="2000" i="1" smtClean="0">
                              <a:solidFill>
                                <a:schemeClr val="accent5">
                                  <a:lumMod val="75000"/>
                                </a:schemeClr>
                              </a:solidFill>
                              <a:latin typeface="Cambria Math" panose="02040503050406030204" pitchFamily="18" charset="0"/>
                            </a:rPr>
                            <m:t>𝑔</m:t>
                          </m:r>
                          <m:r>
                            <a:rPr lang="en-US" sz="2000" i="1">
                              <a:latin typeface="Cambria Math" panose="02040503050406030204" pitchFamily="18" charset="0"/>
                            </a:rPr>
                            <m:t>∗</m:t>
                          </m:r>
                          <m:sSub>
                            <m:sSubPr>
                              <m:ctrlPr>
                                <a:rPr lang="en-US" sz="2000" i="1" smtClean="0">
                                  <a:solidFill>
                                    <a:schemeClr val="accent2"/>
                                  </a:solidFill>
                                  <a:latin typeface="Cambria Math" panose="02040503050406030204" pitchFamily="18" charset="0"/>
                                </a:rPr>
                              </m:ctrlPr>
                            </m:sSubPr>
                            <m:e>
                              <m:r>
                                <a:rPr lang="en-US" sz="2000" i="1">
                                  <a:solidFill>
                                    <a:schemeClr val="accent2"/>
                                  </a:solidFill>
                                  <a:latin typeface="Cambria Math" panose="02040503050406030204" pitchFamily="18" charset="0"/>
                                </a:rPr>
                                <m:t>h</m:t>
                              </m:r>
                            </m:e>
                            <m:sub>
                              <m:r>
                                <a:rPr lang="en-US" sz="2000" b="0" i="1" smtClean="0">
                                  <a:solidFill>
                                    <a:schemeClr val="accent2"/>
                                  </a:solidFill>
                                  <a:latin typeface="Cambria Math" panose="02040503050406030204" pitchFamily="18" charset="0"/>
                                </a:rPr>
                                <m:t>𝑜𝑑</m:t>
                              </m:r>
                            </m:sub>
                          </m:sSub>
                          <m:r>
                            <a:rPr lang="en-US" sz="2000" i="1">
                              <a:latin typeface="Cambria Math" panose="02040503050406030204" pitchFamily="18" charset="0"/>
                            </a:rPr>
                            <m:t>)</m:t>
                          </m:r>
                        </m:e>
                        <m:sup>
                          <m:r>
                            <a:rPr lang="en-US" sz="2000" i="1">
                              <a:latin typeface="Cambria Math" panose="02040503050406030204" pitchFamily="18" charset="0"/>
                            </a:rPr>
                            <m:t>2</m:t>
                          </m:r>
                        </m:sup>
                      </m:sSup>
                    </m:oMath>
                  </m:oMathPara>
                </a14:m>
                <a:endParaRPr lang="en-US" sz="2000" dirty="0"/>
              </a:p>
            </p:txBody>
          </p:sp>
        </mc:Choice>
        <mc:Fallback xmlns="">
          <p:sp>
            <p:nvSpPr>
              <p:cNvPr id="9" name="TextBox 8"/>
              <p:cNvSpPr txBox="1">
                <a:spLocks noRot="1" noChangeAspect="1" noMove="1" noResize="1" noEditPoints="1" noAdjustHandles="1" noChangeArrowheads="1" noChangeShapeType="1" noTextEdit="1"/>
              </p:cNvSpPr>
              <p:nvPr/>
            </p:nvSpPr>
            <p:spPr>
              <a:xfrm>
                <a:off x="812064" y="2302043"/>
                <a:ext cx="3632598" cy="307777"/>
              </a:xfrm>
              <a:prstGeom prst="rect">
                <a:avLst/>
              </a:prstGeom>
              <a:blipFill rotWithShape="0">
                <a:blip r:embed="rId5"/>
                <a:stretch>
                  <a:fillRect l="-1510" t="-4000" r="-671" b="-36000"/>
                </a:stretch>
              </a:blipFill>
            </p:spPr>
            <p:txBody>
              <a:bodyPr/>
              <a:lstStyle/>
              <a:p>
                <a:r>
                  <a:rPr lang="en-US">
                    <a:noFill/>
                  </a:rPr>
                  <a:t> </a:t>
                </a:r>
              </a:p>
            </p:txBody>
          </p:sp>
        </mc:Fallback>
      </mc:AlternateContent>
      <p:grpSp>
        <p:nvGrpSpPr>
          <p:cNvPr id="36" name="Group 35"/>
          <p:cNvGrpSpPr/>
          <p:nvPr/>
        </p:nvGrpSpPr>
        <p:grpSpPr>
          <a:xfrm>
            <a:off x="1915096" y="1938186"/>
            <a:ext cx="6523682" cy="434340"/>
            <a:chOff x="1915096" y="1982576"/>
            <a:chExt cx="6523682" cy="434340"/>
          </a:xfrm>
        </p:grpSpPr>
        <p:cxnSp>
          <p:nvCxnSpPr>
            <p:cNvPr id="10" name="Straight Connector 9"/>
            <p:cNvCxnSpPr/>
            <p:nvPr/>
          </p:nvCxnSpPr>
          <p:spPr>
            <a:xfrm flipV="1">
              <a:off x="3536412" y="2151740"/>
              <a:ext cx="228600" cy="265176"/>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131121" y="2140731"/>
              <a:ext cx="2313541" cy="1532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4483725" y="1982576"/>
              <a:ext cx="3955053" cy="301752"/>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2D Gaussian smoothing kernel – Space </a:t>
              </a:r>
              <a:endParaRPr lang="en-US" sz="1600" dirty="0">
                <a:solidFill>
                  <a:schemeClr val="bg1"/>
                </a:solidFill>
                <a:latin typeface="Arial" panose="020B0604020202020204" pitchFamily="34" charset="0"/>
                <a:cs typeface="Arial" panose="020B0604020202020204" pitchFamily="34" charset="0"/>
              </a:endParaRPr>
            </a:p>
          </p:txBody>
        </p:sp>
        <p:cxnSp>
          <p:nvCxnSpPr>
            <p:cNvPr id="30" name="Straight Connector 29"/>
            <p:cNvCxnSpPr/>
            <p:nvPr/>
          </p:nvCxnSpPr>
          <p:spPr>
            <a:xfrm flipV="1">
              <a:off x="1915096" y="2149902"/>
              <a:ext cx="228600" cy="265176"/>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p:cNvCxnSpPr/>
          <p:nvPr/>
        </p:nvCxnSpPr>
        <p:spPr>
          <a:xfrm>
            <a:off x="3970205" y="2652411"/>
            <a:ext cx="228600" cy="265176"/>
          </a:xfrm>
          <a:prstGeom prst="line">
            <a:avLst/>
          </a:prstGeom>
          <a:solidFill>
            <a:schemeClr val="accent2"/>
          </a:solidFill>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2564914" y="2913274"/>
            <a:ext cx="1828800" cy="15322"/>
          </a:xfrm>
          <a:prstGeom prst="line">
            <a:avLst/>
          </a:prstGeom>
          <a:solidFill>
            <a:schemeClr val="accent2"/>
          </a:solidFill>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4483724" y="2754981"/>
            <a:ext cx="3955053" cy="30175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1D Gabor filters – Time</a:t>
            </a:r>
            <a:endParaRPr lang="en-US" sz="1600" dirty="0">
              <a:solidFill>
                <a:schemeClr val="bg1"/>
              </a:solidFill>
              <a:latin typeface="Arial" panose="020B0604020202020204" pitchFamily="34" charset="0"/>
              <a:cs typeface="Arial" panose="020B0604020202020204" pitchFamily="34" charset="0"/>
            </a:endParaRPr>
          </a:p>
        </p:txBody>
      </p:sp>
      <p:cxnSp>
        <p:nvCxnSpPr>
          <p:cNvPr id="42" name="Straight Connector 41"/>
          <p:cNvCxnSpPr/>
          <p:nvPr/>
        </p:nvCxnSpPr>
        <p:spPr>
          <a:xfrm>
            <a:off x="2348889" y="2654249"/>
            <a:ext cx="228600" cy="265176"/>
          </a:xfrm>
          <a:prstGeom prst="line">
            <a:avLst/>
          </a:prstGeom>
          <a:solidFill>
            <a:schemeClr val="accent2"/>
          </a:solidFill>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952435" y="5963939"/>
            <a:ext cx="228600" cy="228600"/>
          </a:xfrm>
          <a:prstGeom prst="ellipse">
            <a:avLst/>
          </a:prstGeom>
          <a:solidFill>
            <a:srgbClr val="FFC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2152066" y="6162063"/>
            <a:ext cx="228600" cy="228600"/>
          </a:xfrm>
          <a:prstGeom prst="ellipse">
            <a:avLst/>
          </a:prstGeom>
          <a:solidFill>
            <a:srgbClr val="00206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2514063" y="5888108"/>
            <a:ext cx="228600" cy="22860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3365014" y="6162063"/>
            <a:ext cx="228600" cy="228600"/>
          </a:xfrm>
          <a:prstGeom prst="ellipse">
            <a:avLst/>
          </a:prstGeom>
          <a:solidFill>
            <a:srgbClr val="00206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4409491" y="6162063"/>
            <a:ext cx="228600" cy="228600"/>
          </a:xfrm>
          <a:prstGeom prst="ellipse">
            <a:avLst/>
          </a:prstGeom>
          <a:solidFill>
            <a:srgbClr val="00206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3961391" y="5878221"/>
            <a:ext cx="228600" cy="22860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6075894" y="5992532"/>
            <a:ext cx="228600" cy="22860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5395337" y="6078239"/>
            <a:ext cx="228600" cy="228600"/>
          </a:xfrm>
          <a:prstGeom prst="ellipse">
            <a:avLst/>
          </a:prstGeom>
          <a:solidFill>
            <a:srgbClr val="00B05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7652762" y="6008086"/>
            <a:ext cx="228600" cy="22860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6608285" y="6047763"/>
            <a:ext cx="228600" cy="228600"/>
          </a:xfrm>
          <a:prstGeom prst="ellipse">
            <a:avLst/>
          </a:prstGeom>
          <a:solidFill>
            <a:srgbClr val="FFC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6" name="TextBox 105"/>
              <p:cNvSpPr txBox="1"/>
              <p:nvPr/>
            </p:nvSpPr>
            <p:spPr>
              <a:xfrm>
                <a:off x="1076053" y="5930025"/>
                <a:ext cx="301365" cy="384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b="1" i="0" smtClean="0">
                          <a:solidFill>
                            <a:srgbClr val="FF0000"/>
                          </a:solidFill>
                          <a:latin typeface="Cambria Math" panose="02040503050406030204" pitchFamily="18" charset="0"/>
                          <a:ea typeface="Cambria Math" panose="02040503050406030204" pitchFamily="18" charset="0"/>
                        </a:rPr>
                        <m:t>×</m:t>
                      </m:r>
                    </m:oMath>
                  </m:oMathPara>
                </a14:m>
                <a:endParaRPr lang="en-US" sz="2500" b="1" dirty="0">
                  <a:solidFill>
                    <a:srgbClr val="FF0000"/>
                  </a:solidFill>
                </a:endParaRPr>
              </a:p>
            </p:txBody>
          </p:sp>
        </mc:Choice>
        <mc:Fallback xmlns="">
          <p:sp>
            <p:nvSpPr>
              <p:cNvPr id="106" name="TextBox 105"/>
              <p:cNvSpPr txBox="1">
                <a:spLocks noRot="1" noChangeAspect="1" noMove="1" noResize="1" noEditPoints="1" noAdjustHandles="1" noChangeArrowheads="1" noChangeShapeType="1" noTextEdit="1"/>
              </p:cNvSpPr>
              <p:nvPr/>
            </p:nvSpPr>
            <p:spPr>
              <a:xfrm>
                <a:off x="1076053" y="5930025"/>
                <a:ext cx="301365" cy="384721"/>
              </a:xfrm>
              <a:prstGeom prst="rect">
                <a:avLst/>
              </a:prstGeom>
              <a:blipFill rotWithShape="0">
                <a:blip r:embed="rId6"/>
                <a:stretch>
                  <a:fillRect l="-18367" r="-18367" b="-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8" name="TextBox 107"/>
              <p:cNvSpPr txBox="1"/>
              <p:nvPr/>
            </p:nvSpPr>
            <p:spPr>
              <a:xfrm>
                <a:off x="2596543" y="5851965"/>
                <a:ext cx="264870" cy="3847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500" b="1" i="0" smtClean="0">
                          <a:solidFill>
                            <a:srgbClr val="FF0000"/>
                          </a:solidFill>
                          <a:latin typeface="Cambria Math" panose="02040503050406030204" pitchFamily="18" charset="0"/>
                          <a:ea typeface="Cambria Math" panose="02040503050406030204" pitchFamily="18" charset="0"/>
                        </a:rPr>
                        <m:t>×</m:t>
                      </m:r>
                    </m:oMath>
                  </m:oMathPara>
                </a14:m>
                <a:endParaRPr lang="en-US" sz="2500" b="1" dirty="0">
                  <a:solidFill>
                    <a:srgbClr val="FF0000"/>
                  </a:solidFill>
                </a:endParaRPr>
              </a:p>
            </p:txBody>
          </p:sp>
        </mc:Choice>
        <mc:Fallback xmlns="">
          <p:sp>
            <p:nvSpPr>
              <p:cNvPr id="108" name="TextBox 107"/>
              <p:cNvSpPr txBox="1">
                <a:spLocks noRot="1" noChangeAspect="1" noMove="1" noResize="1" noEditPoints="1" noAdjustHandles="1" noChangeArrowheads="1" noChangeShapeType="1" noTextEdit="1"/>
              </p:cNvSpPr>
              <p:nvPr/>
            </p:nvSpPr>
            <p:spPr>
              <a:xfrm>
                <a:off x="2596543" y="5851965"/>
                <a:ext cx="264870" cy="384721"/>
              </a:xfrm>
              <a:prstGeom prst="rect">
                <a:avLst/>
              </a:prstGeom>
              <a:blipFill rotWithShape="0">
                <a:blip r:embed="rId7"/>
                <a:stretch>
                  <a:fillRect l="-27907" r="-27907" b="-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TextBox 108"/>
              <p:cNvSpPr txBox="1"/>
              <p:nvPr/>
            </p:nvSpPr>
            <p:spPr>
              <a:xfrm>
                <a:off x="3982553" y="5814513"/>
                <a:ext cx="301365" cy="384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b="1" i="0" smtClean="0">
                          <a:solidFill>
                            <a:srgbClr val="FF0000"/>
                          </a:solidFill>
                          <a:latin typeface="Cambria Math" panose="02040503050406030204" pitchFamily="18" charset="0"/>
                          <a:ea typeface="Cambria Math" panose="02040503050406030204" pitchFamily="18" charset="0"/>
                        </a:rPr>
                        <m:t>×</m:t>
                      </m:r>
                    </m:oMath>
                  </m:oMathPara>
                </a14:m>
                <a:endParaRPr lang="en-US" sz="2500" b="1" dirty="0">
                  <a:solidFill>
                    <a:srgbClr val="FF0000"/>
                  </a:solidFill>
                </a:endParaRPr>
              </a:p>
            </p:txBody>
          </p:sp>
        </mc:Choice>
        <mc:Fallback xmlns="">
          <p:sp>
            <p:nvSpPr>
              <p:cNvPr id="109" name="TextBox 108"/>
              <p:cNvSpPr txBox="1">
                <a:spLocks noRot="1" noChangeAspect="1" noMove="1" noResize="1" noEditPoints="1" noAdjustHandles="1" noChangeArrowheads="1" noChangeShapeType="1" noTextEdit="1"/>
              </p:cNvSpPr>
              <p:nvPr/>
            </p:nvSpPr>
            <p:spPr>
              <a:xfrm>
                <a:off x="3982553" y="5814513"/>
                <a:ext cx="301365" cy="384721"/>
              </a:xfrm>
              <a:prstGeom prst="rect">
                <a:avLst/>
              </a:prstGeom>
              <a:blipFill rotWithShape="0">
                <a:blip r:embed="rId8"/>
                <a:stretch>
                  <a:fillRect l="-18000" r="-16000" b="-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Box 109"/>
              <p:cNvSpPr txBox="1"/>
              <p:nvPr/>
            </p:nvSpPr>
            <p:spPr>
              <a:xfrm>
                <a:off x="5934175" y="5914460"/>
                <a:ext cx="301365" cy="384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b="1" i="0" smtClean="0">
                          <a:solidFill>
                            <a:srgbClr val="FF0000"/>
                          </a:solidFill>
                          <a:latin typeface="Cambria Math" panose="02040503050406030204" pitchFamily="18" charset="0"/>
                          <a:ea typeface="Cambria Math" panose="02040503050406030204" pitchFamily="18" charset="0"/>
                        </a:rPr>
                        <m:t>×</m:t>
                      </m:r>
                    </m:oMath>
                  </m:oMathPara>
                </a14:m>
                <a:endParaRPr lang="en-US" sz="2500" b="1" dirty="0">
                  <a:solidFill>
                    <a:srgbClr val="FF0000"/>
                  </a:solidFill>
                </a:endParaRPr>
              </a:p>
            </p:txBody>
          </p:sp>
        </mc:Choice>
        <mc:Fallback xmlns="">
          <p:sp>
            <p:nvSpPr>
              <p:cNvPr id="110" name="TextBox 109"/>
              <p:cNvSpPr txBox="1">
                <a:spLocks noRot="1" noChangeAspect="1" noMove="1" noResize="1" noEditPoints="1" noAdjustHandles="1" noChangeArrowheads="1" noChangeShapeType="1" noTextEdit="1"/>
              </p:cNvSpPr>
              <p:nvPr/>
            </p:nvSpPr>
            <p:spPr>
              <a:xfrm>
                <a:off x="5934175" y="5914460"/>
                <a:ext cx="301365" cy="384721"/>
              </a:xfrm>
              <a:prstGeom prst="rect">
                <a:avLst/>
              </a:prstGeom>
              <a:blipFill rotWithShape="0">
                <a:blip r:embed="rId9"/>
                <a:stretch>
                  <a:fillRect l="-18000" r="-16000" b="-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TextBox 110"/>
              <p:cNvSpPr txBox="1"/>
              <p:nvPr/>
            </p:nvSpPr>
            <p:spPr>
              <a:xfrm>
                <a:off x="7423920" y="5922118"/>
                <a:ext cx="301365" cy="384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b="1" i="0" smtClean="0">
                          <a:solidFill>
                            <a:srgbClr val="FF0000"/>
                          </a:solidFill>
                          <a:latin typeface="Cambria Math" panose="02040503050406030204" pitchFamily="18" charset="0"/>
                          <a:ea typeface="Cambria Math" panose="02040503050406030204" pitchFamily="18" charset="0"/>
                        </a:rPr>
                        <m:t>×</m:t>
                      </m:r>
                    </m:oMath>
                  </m:oMathPara>
                </a14:m>
                <a:endParaRPr lang="en-US" sz="2500" b="1" dirty="0">
                  <a:solidFill>
                    <a:srgbClr val="FF0000"/>
                  </a:solidFill>
                </a:endParaRPr>
              </a:p>
            </p:txBody>
          </p:sp>
        </mc:Choice>
        <mc:Fallback xmlns="">
          <p:sp>
            <p:nvSpPr>
              <p:cNvPr id="111" name="TextBox 110"/>
              <p:cNvSpPr txBox="1">
                <a:spLocks noRot="1" noChangeAspect="1" noMove="1" noResize="1" noEditPoints="1" noAdjustHandles="1" noChangeArrowheads="1" noChangeShapeType="1" noTextEdit="1"/>
              </p:cNvSpPr>
              <p:nvPr/>
            </p:nvSpPr>
            <p:spPr>
              <a:xfrm>
                <a:off x="7423920" y="5922118"/>
                <a:ext cx="301365" cy="384721"/>
              </a:xfrm>
              <a:prstGeom prst="rect">
                <a:avLst/>
              </a:prstGeom>
              <a:blipFill rotWithShape="0">
                <a:blip r:embed="rId10"/>
                <a:stretch>
                  <a:fillRect l="-18367" r="-18367"/>
                </a:stretch>
              </a:blipFill>
            </p:spPr>
            <p:txBody>
              <a:bodyPr/>
              <a:lstStyle/>
              <a:p>
                <a:r>
                  <a:rPr lang="en-US">
                    <a:noFill/>
                  </a:rPr>
                  <a:t> </a:t>
                </a:r>
              </a:p>
            </p:txBody>
          </p:sp>
        </mc:Fallback>
      </mc:AlternateContent>
      <p:sp>
        <p:nvSpPr>
          <p:cNvPr id="113" name="Rectangle 112"/>
          <p:cNvSpPr/>
          <p:nvPr/>
        </p:nvSpPr>
        <p:spPr>
          <a:xfrm>
            <a:off x="952435" y="3221040"/>
            <a:ext cx="7058090" cy="249219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9" name="Group 188"/>
          <p:cNvGrpSpPr/>
          <p:nvPr/>
        </p:nvGrpSpPr>
        <p:grpSpPr>
          <a:xfrm>
            <a:off x="1066735" y="4608097"/>
            <a:ext cx="1264321" cy="394386"/>
            <a:chOff x="5486400" y="1010503"/>
            <a:chExt cx="1264321" cy="394386"/>
          </a:xfrm>
        </p:grpSpPr>
        <p:cxnSp>
          <p:nvCxnSpPr>
            <p:cNvPr id="117" name="Straight Arrow Connector 116"/>
            <p:cNvCxnSpPr/>
            <p:nvPr/>
          </p:nvCxnSpPr>
          <p:spPr>
            <a:xfrm>
              <a:off x="5486400" y="1073245"/>
              <a:ext cx="1198825" cy="26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0" name="TextBox 139"/>
                <p:cNvSpPr txBox="1"/>
                <p:nvPr/>
              </p:nvSpPr>
              <p:spPr>
                <a:xfrm>
                  <a:off x="6527390" y="1047285"/>
                  <a:ext cx="223331"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𝑥</m:t>
                        </m:r>
                      </m:oMath>
                    </m:oMathPara>
                  </a14:m>
                  <a:endParaRPr lang="en-US" sz="2200" dirty="0">
                    <a:solidFill>
                      <a:schemeClr val="accent5">
                        <a:lumMod val="75000"/>
                      </a:schemeClr>
                    </a:solidFill>
                  </a:endParaRPr>
                </a:p>
              </p:txBody>
            </p:sp>
          </mc:Choice>
          <mc:Fallback xmlns="">
            <p:sp>
              <p:nvSpPr>
                <p:cNvPr id="140" name="TextBox 139"/>
                <p:cNvSpPr txBox="1">
                  <a:spLocks noRot="1" noChangeAspect="1" noMove="1" noResize="1" noEditPoints="1" noAdjustHandles="1" noChangeArrowheads="1" noChangeShapeType="1" noTextEdit="1"/>
                </p:cNvSpPr>
                <p:nvPr/>
              </p:nvSpPr>
              <p:spPr>
                <a:xfrm>
                  <a:off x="6527390" y="1047285"/>
                  <a:ext cx="223331" cy="338554"/>
                </a:xfrm>
                <a:prstGeom prst="rect">
                  <a:avLst/>
                </a:prstGeom>
                <a:blipFill rotWithShape="0">
                  <a:blip r:embed="rId11"/>
                  <a:stretch>
                    <a:fillRect l="-19444" r="-11111"/>
                  </a:stretch>
                </a:blipFill>
              </p:spPr>
              <p:txBody>
                <a:bodyPr/>
                <a:lstStyle/>
                <a:p>
                  <a:r>
                    <a:rPr lang="en-US">
                      <a:noFill/>
                    </a:rPr>
                    <a:t> </a:t>
                  </a:r>
                </a:p>
              </p:txBody>
            </p:sp>
          </mc:Fallback>
        </mc:AlternateContent>
        <p:sp>
          <p:nvSpPr>
            <p:cNvPr id="161" name="Oval 160"/>
            <p:cNvSpPr/>
            <p:nvPr/>
          </p:nvSpPr>
          <p:spPr>
            <a:xfrm>
              <a:off x="6025150" y="1010503"/>
              <a:ext cx="137160" cy="1371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9" name="TextBox 168"/>
                <p:cNvSpPr txBox="1"/>
                <p:nvPr/>
              </p:nvSpPr>
              <p:spPr>
                <a:xfrm>
                  <a:off x="5979536" y="1066335"/>
                  <a:ext cx="221022"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𝑜</m:t>
                        </m:r>
                      </m:oMath>
                    </m:oMathPara>
                  </a14:m>
                  <a:endParaRPr lang="en-US" sz="2200" dirty="0">
                    <a:solidFill>
                      <a:schemeClr val="tx1"/>
                    </a:solidFill>
                  </a:endParaRPr>
                </a:p>
              </p:txBody>
            </p:sp>
          </mc:Choice>
          <mc:Fallback xmlns="">
            <p:sp>
              <p:nvSpPr>
                <p:cNvPr id="169" name="TextBox 168"/>
                <p:cNvSpPr txBox="1">
                  <a:spLocks noRot="1" noChangeAspect="1" noMove="1" noResize="1" noEditPoints="1" noAdjustHandles="1" noChangeArrowheads="1" noChangeShapeType="1" noTextEdit="1"/>
                </p:cNvSpPr>
                <p:nvPr/>
              </p:nvSpPr>
              <p:spPr>
                <a:xfrm>
                  <a:off x="5979536" y="1066335"/>
                  <a:ext cx="221022" cy="338554"/>
                </a:xfrm>
                <a:prstGeom prst="rect">
                  <a:avLst/>
                </a:prstGeom>
                <a:blipFill rotWithShape="0">
                  <a:blip r:embed="rId12"/>
                  <a:stretch>
                    <a:fillRect l="-19444" r="-13889"/>
                  </a:stretch>
                </a:blipFill>
              </p:spPr>
              <p:txBody>
                <a:bodyPr/>
                <a:lstStyle/>
                <a:p>
                  <a:r>
                    <a:rPr lang="en-US">
                      <a:noFill/>
                    </a:rPr>
                    <a:t> </a:t>
                  </a:r>
                </a:p>
              </p:txBody>
            </p:sp>
          </mc:Fallback>
        </mc:AlternateContent>
      </p:grpSp>
      <p:grpSp>
        <p:nvGrpSpPr>
          <p:cNvPr id="190" name="Group 189"/>
          <p:cNvGrpSpPr/>
          <p:nvPr/>
        </p:nvGrpSpPr>
        <p:grpSpPr>
          <a:xfrm>
            <a:off x="2494429" y="4608097"/>
            <a:ext cx="1264321" cy="394386"/>
            <a:chOff x="5486400" y="1010503"/>
            <a:chExt cx="1264321" cy="394386"/>
          </a:xfrm>
        </p:grpSpPr>
        <p:cxnSp>
          <p:nvCxnSpPr>
            <p:cNvPr id="191" name="Straight Arrow Connector 190"/>
            <p:cNvCxnSpPr/>
            <p:nvPr/>
          </p:nvCxnSpPr>
          <p:spPr>
            <a:xfrm>
              <a:off x="5486400" y="1073245"/>
              <a:ext cx="1198825" cy="26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2" name="TextBox 191"/>
                <p:cNvSpPr txBox="1"/>
                <p:nvPr/>
              </p:nvSpPr>
              <p:spPr>
                <a:xfrm>
                  <a:off x="6527390" y="1047285"/>
                  <a:ext cx="223331"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𝑥</m:t>
                        </m:r>
                      </m:oMath>
                    </m:oMathPara>
                  </a14:m>
                  <a:endParaRPr lang="en-US" sz="2200" dirty="0">
                    <a:solidFill>
                      <a:schemeClr val="accent5">
                        <a:lumMod val="75000"/>
                      </a:schemeClr>
                    </a:solidFill>
                  </a:endParaRPr>
                </a:p>
              </p:txBody>
            </p:sp>
          </mc:Choice>
          <mc:Fallback xmlns="">
            <p:sp>
              <p:nvSpPr>
                <p:cNvPr id="192" name="TextBox 191"/>
                <p:cNvSpPr txBox="1">
                  <a:spLocks noRot="1" noChangeAspect="1" noMove="1" noResize="1" noEditPoints="1" noAdjustHandles="1" noChangeArrowheads="1" noChangeShapeType="1" noTextEdit="1"/>
                </p:cNvSpPr>
                <p:nvPr/>
              </p:nvSpPr>
              <p:spPr>
                <a:xfrm>
                  <a:off x="6527390" y="1047285"/>
                  <a:ext cx="223331" cy="338554"/>
                </a:xfrm>
                <a:prstGeom prst="rect">
                  <a:avLst/>
                </a:prstGeom>
                <a:blipFill rotWithShape="0">
                  <a:blip r:embed="rId13"/>
                  <a:stretch>
                    <a:fillRect l="-18919" r="-8108"/>
                  </a:stretch>
                </a:blipFill>
              </p:spPr>
              <p:txBody>
                <a:bodyPr/>
                <a:lstStyle/>
                <a:p>
                  <a:r>
                    <a:rPr lang="en-US">
                      <a:noFill/>
                    </a:rPr>
                    <a:t> </a:t>
                  </a:r>
                </a:p>
              </p:txBody>
            </p:sp>
          </mc:Fallback>
        </mc:AlternateContent>
        <p:sp>
          <p:nvSpPr>
            <p:cNvPr id="193" name="Oval 192"/>
            <p:cNvSpPr/>
            <p:nvPr/>
          </p:nvSpPr>
          <p:spPr>
            <a:xfrm>
              <a:off x="6025150" y="1010503"/>
              <a:ext cx="137160" cy="1371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4" name="TextBox 193"/>
                <p:cNvSpPr txBox="1"/>
                <p:nvPr/>
              </p:nvSpPr>
              <p:spPr>
                <a:xfrm>
                  <a:off x="5979536" y="1066335"/>
                  <a:ext cx="221022"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𝑜</m:t>
                        </m:r>
                      </m:oMath>
                    </m:oMathPara>
                  </a14:m>
                  <a:endParaRPr lang="en-US" sz="2200" dirty="0">
                    <a:solidFill>
                      <a:schemeClr val="tx1"/>
                    </a:solidFill>
                  </a:endParaRPr>
                </a:p>
              </p:txBody>
            </p:sp>
          </mc:Choice>
          <mc:Fallback xmlns="">
            <p:sp>
              <p:nvSpPr>
                <p:cNvPr id="194" name="TextBox 193"/>
                <p:cNvSpPr txBox="1">
                  <a:spLocks noRot="1" noChangeAspect="1" noMove="1" noResize="1" noEditPoints="1" noAdjustHandles="1" noChangeArrowheads="1" noChangeShapeType="1" noTextEdit="1"/>
                </p:cNvSpPr>
                <p:nvPr/>
              </p:nvSpPr>
              <p:spPr>
                <a:xfrm>
                  <a:off x="5979536" y="1066335"/>
                  <a:ext cx="221022" cy="338554"/>
                </a:xfrm>
                <a:prstGeom prst="rect">
                  <a:avLst/>
                </a:prstGeom>
                <a:blipFill rotWithShape="0">
                  <a:blip r:embed="rId14"/>
                  <a:stretch>
                    <a:fillRect l="-16667" r="-16667"/>
                  </a:stretch>
                </a:blipFill>
              </p:spPr>
              <p:txBody>
                <a:bodyPr/>
                <a:lstStyle/>
                <a:p>
                  <a:r>
                    <a:rPr lang="en-US">
                      <a:noFill/>
                    </a:rPr>
                    <a:t> </a:t>
                  </a:r>
                </a:p>
              </p:txBody>
            </p:sp>
          </mc:Fallback>
        </mc:AlternateContent>
      </p:grpSp>
      <p:grpSp>
        <p:nvGrpSpPr>
          <p:cNvPr id="195" name="Group 194"/>
          <p:cNvGrpSpPr/>
          <p:nvPr/>
        </p:nvGrpSpPr>
        <p:grpSpPr>
          <a:xfrm>
            <a:off x="3856627" y="4608097"/>
            <a:ext cx="1264321" cy="394386"/>
            <a:chOff x="5486400" y="1010503"/>
            <a:chExt cx="1264321" cy="394386"/>
          </a:xfrm>
        </p:grpSpPr>
        <p:cxnSp>
          <p:nvCxnSpPr>
            <p:cNvPr id="196" name="Straight Arrow Connector 195"/>
            <p:cNvCxnSpPr/>
            <p:nvPr/>
          </p:nvCxnSpPr>
          <p:spPr>
            <a:xfrm>
              <a:off x="5486400" y="1073245"/>
              <a:ext cx="1198825" cy="26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7" name="TextBox 196"/>
                <p:cNvSpPr txBox="1"/>
                <p:nvPr/>
              </p:nvSpPr>
              <p:spPr>
                <a:xfrm>
                  <a:off x="6527390" y="1047285"/>
                  <a:ext cx="223331"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𝑥</m:t>
                        </m:r>
                      </m:oMath>
                    </m:oMathPara>
                  </a14:m>
                  <a:endParaRPr lang="en-US" sz="2200" dirty="0">
                    <a:solidFill>
                      <a:schemeClr val="accent5">
                        <a:lumMod val="75000"/>
                      </a:schemeClr>
                    </a:solidFill>
                  </a:endParaRPr>
                </a:p>
              </p:txBody>
            </p:sp>
          </mc:Choice>
          <mc:Fallback xmlns="">
            <p:sp>
              <p:nvSpPr>
                <p:cNvPr id="197" name="TextBox 196"/>
                <p:cNvSpPr txBox="1">
                  <a:spLocks noRot="1" noChangeAspect="1" noMove="1" noResize="1" noEditPoints="1" noAdjustHandles="1" noChangeArrowheads="1" noChangeShapeType="1" noTextEdit="1"/>
                </p:cNvSpPr>
                <p:nvPr/>
              </p:nvSpPr>
              <p:spPr>
                <a:xfrm>
                  <a:off x="6527390" y="1047285"/>
                  <a:ext cx="223331" cy="338554"/>
                </a:xfrm>
                <a:prstGeom prst="rect">
                  <a:avLst/>
                </a:prstGeom>
                <a:blipFill rotWithShape="0">
                  <a:blip r:embed="rId15"/>
                  <a:stretch>
                    <a:fillRect l="-16216" r="-10811"/>
                  </a:stretch>
                </a:blipFill>
              </p:spPr>
              <p:txBody>
                <a:bodyPr/>
                <a:lstStyle/>
                <a:p>
                  <a:r>
                    <a:rPr lang="en-US">
                      <a:noFill/>
                    </a:rPr>
                    <a:t> </a:t>
                  </a:r>
                </a:p>
              </p:txBody>
            </p:sp>
          </mc:Fallback>
        </mc:AlternateContent>
        <p:sp>
          <p:nvSpPr>
            <p:cNvPr id="198" name="Oval 197"/>
            <p:cNvSpPr/>
            <p:nvPr/>
          </p:nvSpPr>
          <p:spPr>
            <a:xfrm>
              <a:off x="6025150" y="1010503"/>
              <a:ext cx="137160" cy="1371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9" name="TextBox 198"/>
                <p:cNvSpPr txBox="1"/>
                <p:nvPr/>
              </p:nvSpPr>
              <p:spPr>
                <a:xfrm>
                  <a:off x="5979536" y="1066335"/>
                  <a:ext cx="221022"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𝑜</m:t>
                        </m:r>
                      </m:oMath>
                    </m:oMathPara>
                  </a14:m>
                  <a:endParaRPr lang="en-US" sz="2200" dirty="0">
                    <a:solidFill>
                      <a:schemeClr val="tx1"/>
                    </a:solidFill>
                  </a:endParaRPr>
                </a:p>
              </p:txBody>
            </p:sp>
          </mc:Choice>
          <mc:Fallback xmlns="">
            <p:sp>
              <p:nvSpPr>
                <p:cNvPr id="199" name="TextBox 198"/>
                <p:cNvSpPr txBox="1">
                  <a:spLocks noRot="1" noChangeAspect="1" noMove="1" noResize="1" noEditPoints="1" noAdjustHandles="1" noChangeArrowheads="1" noChangeShapeType="1" noTextEdit="1"/>
                </p:cNvSpPr>
                <p:nvPr/>
              </p:nvSpPr>
              <p:spPr>
                <a:xfrm>
                  <a:off x="5979536" y="1066335"/>
                  <a:ext cx="221022" cy="338554"/>
                </a:xfrm>
                <a:prstGeom prst="rect">
                  <a:avLst/>
                </a:prstGeom>
                <a:blipFill rotWithShape="0">
                  <a:blip r:embed="rId16"/>
                  <a:stretch>
                    <a:fillRect l="-19444" r="-13889"/>
                  </a:stretch>
                </a:blipFill>
              </p:spPr>
              <p:txBody>
                <a:bodyPr/>
                <a:lstStyle/>
                <a:p>
                  <a:r>
                    <a:rPr lang="en-US">
                      <a:noFill/>
                    </a:rPr>
                    <a:t> </a:t>
                  </a:r>
                </a:p>
              </p:txBody>
            </p:sp>
          </mc:Fallback>
        </mc:AlternateContent>
      </p:grpSp>
      <p:grpSp>
        <p:nvGrpSpPr>
          <p:cNvPr id="200" name="Group 199"/>
          <p:cNvGrpSpPr/>
          <p:nvPr/>
        </p:nvGrpSpPr>
        <p:grpSpPr>
          <a:xfrm>
            <a:off x="5196929" y="4608097"/>
            <a:ext cx="1264321" cy="394386"/>
            <a:chOff x="5486400" y="1010503"/>
            <a:chExt cx="1264321" cy="394386"/>
          </a:xfrm>
        </p:grpSpPr>
        <p:cxnSp>
          <p:nvCxnSpPr>
            <p:cNvPr id="201" name="Straight Arrow Connector 200"/>
            <p:cNvCxnSpPr/>
            <p:nvPr/>
          </p:nvCxnSpPr>
          <p:spPr>
            <a:xfrm>
              <a:off x="5486400" y="1073245"/>
              <a:ext cx="1198825" cy="26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2" name="TextBox 201"/>
                <p:cNvSpPr txBox="1"/>
                <p:nvPr/>
              </p:nvSpPr>
              <p:spPr>
                <a:xfrm>
                  <a:off x="6527390" y="1047285"/>
                  <a:ext cx="223331"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𝑥</m:t>
                        </m:r>
                      </m:oMath>
                    </m:oMathPara>
                  </a14:m>
                  <a:endParaRPr lang="en-US" sz="2200" dirty="0">
                    <a:solidFill>
                      <a:schemeClr val="accent5">
                        <a:lumMod val="75000"/>
                      </a:schemeClr>
                    </a:solidFill>
                  </a:endParaRPr>
                </a:p>
              </p:txBody>
            </p:sp>
          </mc:Choice>
          <mc:Fallback xmlns="">
            <p:sp>
              <p:nvSpPr>
                <p:cNvPr id="202" name="TextBox 201"/>
                <p:cNvSpPr txBox="1">
                  <a:spLocks noRot="1" noChangeAspect="1" noMove="1" noResize="1" noEditPoints="1" noAdjustHandles="1" noChangeArrowheads="1" noChangeShapeType="1" noTextEdit="1"/>
                </p:cNvSpPr>
                <p:nvPr/>
              </p:nvSpPr>
              <p:spPr>
                <a:xfrm>
                  <a:off x="6527390" y="1047285"/>
                  <a:ext cx="223331" cy="338554"/>
                </a:xfrm>
                <a:prstGeom prst="rect">
                  <a:avLst/>
                </a:prstGeom>
                <a:blipFill rotWithShape="0">
                  <a:blip r:embed="rId17"/>
                  <a:stretch>
                    <a:fillRect l="-16216" r="-10811"/>
                  </a:stretch>
                </a:blipFill>
              </p:spPr>
              <p:txBody>
                <a:bodyPr/>
                <a:lstStyle/>
                <a:p>
                  <a:r>
                    <a:rPr lang="en-US">
                      <a:noFill/>
                    </a:rPr>
                    <a:t> </a:t>
                  </a:r>
                </a:p>
              </p:txBody>
            </p:sp>
          </mc:Fallback>
        </mc:AlternateContent>
        <p:sp>
          <p:nvSpPr>
            <p:cNvPr id="203" name="Oval 202"/>
            <p:cNvSpPr/>
            <p:nvPr/>
          </p:nvSpPr>
          <p:spPr>
            <a:xfrm>
              <a:off x="6025150" y="1010503"/>
              <a:ext cx="137160" cy="1371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4" name="TextBox 203"/>
                <p:cNvSpPr txBox="1"/>
                <p:nvPr/>
              </p:nvSpPr>
              <p:spPr>
                <a:xfrm>
                  <a:off x="5979536" y="1066335"/>
                  <a:ext cx="221022"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𝑜</m:t>
                        </m:r>
                      </m:oMath>
                    </m:oMathPara>
                  </a14:m>
                  <a:endParaRPr lang="en-US" sz="2200" dirty="0">
                    <a:solidFill>
                      <a:schemeClr val="tx1"/>
                    </a:solidFill>
                  </a:endParaRPr>
                </a:p>
              </p:txBody>
            </p:sp>
          </mc:Choice>
          <mc:Fallback xmlns="">
            <p:sp>
              <p:nvSpPr>
                <p:cNvPr id="204" name="TextBox 203"/>
                <p:cNvSpPr txBox="1">
                  <a:spLocks noRot="1" noChangeAspect="1" noMove="1" noResize="1" noEditPoints="1" noAdjustHandles="1" noChangeArrowheads="1" noChangeShapeType="1" noTextEdit="1"/>
                </p:cNvSpPr>
                <p:nvPr/>
              </p:nvSpPr>
              <p:spPr>
                <a:xfrm>
                  <a:off x="5979536" y="1066335"/>
                  <a:ext cx="221022" cy="338554"/>
                </a:xfrm>
                <a:prstGeom prst="rect">
                  <a:avLst/>
                </a:prstGeom>
                <a:blipFill rotWithShape="0">
                  <a:blip r:embed="rId18"/>
                  <a:stretch>
                    <a:fillRect l="-16216" r="-13514"/>
                  </a:stretch>
                </a:blipFill>
              </p:spPr>
              <p:txBody>
                <a:bodyPr/>
                <a:lstStyle/>
                <a:p>
                  <a:r>
                    <a:rPr lang="en-US">
                      <a:noFill/>
                    </a:rPr>
                    <a:t> </a:t>
                  </a:r>
                </a:p>
              </p:txBody>
            </p:sp>
          </mc:Fallback>
        </mc:AlternateContent>
      </p:grpSp>
      <p:grpSp>
        <p:nvGrpSpPr>
          <p:cNvPr id="205" name="Group 204"/>
          <p:cNvGrpSpPr/>
          <p:nvPr/>
        </p:nvGrpSpPr>
        <p:grpSpPr>
          <a:xfrm>
            <a:off x="6532864" y="4608097"/>
            <a:ext cx="1264321" cy="394386"/>
            <a:chOff x="5486400" y="1010503"/>
            <a:chExt cx="1264321" cy="394386"/>
          </a:xfrm>
        </p:grpSpPr>
        <p:cxnSp>
          <p:nvCxnSpPr>
            <p:cNvPr id="206" name="Straight Arrow Connector 205"/>
            <p:cNvCxnSpPr/>
            <p:nvPr/>
          </p:nvCxnSpPr>
          <p:spPr>
            <a:xfrm>
              <a:off x="5486400" y="1073245"/>
              <a:ext cx="1198825" cy="26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7" name="TextBox 206"/>
                <p:cNvSpPr txBox="1"/>
                <p:nvPr/>
              </p:nvSpPr>
              <p:spPr>
                <a:xfrm>
                  <a:off x="6527390" y="1047285"/>
                  <a:ext cx="223331"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𝑥</m:t>
                        </m:r>
                      </m:oMath>
                    </m:oMathPara>
                  </a14:m>
                  <a:endParaRPr lang="en-US" sz="2200" dirty="0">
                    <a:solidFill>
                      <a:schemeClr val="accent5">
                        <a:lumMod val="75000"/>
                      </a:schemeClr>
                    </a:solidFill>
                  </a:endParaRPr>
                </a:p>
              </p:txBody>
            </p:sp>
          </mc:Choice>
          <mc:Fallback xmlns="">
            <p:sp>
              <p:nvSpPr>
                <p:cNvPr id="207" name="TextBox 206"/>
                <p:cNvSpPr txBox="1">
                  <a:spLocks noRot="1" noChangeAspect="1" noMove="1" noResize="1" noEditPoints="1" noAdjustHandles="1" noChangeArrowheads="1" noChangeShapeType="1" noTextEdit="1"/>
                </p:cNvSpPr>
                <p:nvPr/>
              </p:nvSpPr>
              <p:spPr>
                <a:xfrm>
                  <a:off x="6527390" y="1047285"/>
                  <a:ext cx="223331" cy="338554"/>
                </a:xfrm>
                <a:prstGeom prst="rect">
                  <a:avLst/>
                </a:prstGeom>
                <a:blipFill rotWithShape="0">
                  <a:blip r:embed="rId19"/>
                  <a:stretch>
                    <a:fillRect l="-16216" r="-10811"/>
                  </a:stretch>
                </a:blipFill>
              </p:spPr>
              <p:txBody>
                <a:bodyPr/>
                <a:lstStyle/>
                <a:p>
                  <a:r>
                    <a:rPr lang="en-US">
                      <a:noFill/>
                    </a:rPr>
                    <a:t> </a:t>
                  </a:r>
                </a:p>
              </p:txBody>
            </p:sp>
          </mc:Fallback>
        </mc:AlternateContent>
        <p:sp>
          <p:nvSpPr>
            <p:cNvPr id="208" name="Oval 207"/>
            <p:cNvSpPr/>
            <p:nvPr/>
          </p:nvSpPr>
          <p:spPr>
            <a:xfrm>
              <a:off x="6025150" y="1010503"/>
              <a:ext cx="137160" cy="1371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9" name="TextBox 208"/>
                <p:cNvSpPr txBox="1"/>
                <p:nvPr/>
              </p:nvSpPr>
              <p:spPr>
                <a:xfrm>
                  <a:off x="5979536" y="1066335"/>
                  <a:ext cx="221022"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𝑜</m:t>
                        </m:r>
                      </m:oMath>
                    </m:oMathPara>
                  </a14:m>
                  <a:endParaRPr lang="en-US" sz="2200" dirty="0">
                    <a:solidFill>
                      <a:schemeClr val="tx1"/>
                    </a:solidFill>
                  </a:endParaRPr>
                </a:p>
              </p:txBody>
            </p:sp>
          </mc:Choice>
          <mc:Fallback xmlns="">
            <p:sp>
              <p:nvSpPr>
                <p:cNvPr id="209" name="TextBox 208"/>
                <p:cNvSpPr txBox="1">
                  <a:spLocks noRot="1" noChangeAspect="1" noMove="1" noResize="1" noEditPoints="1" noAdjustHandles="1" noChangeArrowheads="1" noChangeShapeType="1" noTextEdit="1"/>
                </p:cNvSpPr>
                <p:nvPr/>
              </p:nvSpPr>
              <p:spPr>
                <a:xfrm>
                  <a:off x="5979536" y="1066335"/>
                  <a:ext cx="221022" cy="338554"/>
                </a:xfrm>
                <a:prstGeom prst="rect">
                  <a:avLst/>
                </a:prstGeom>
                <a:blipFill rotWithShape="0">
                  <a:blip r:embed="rId20"/>
                  <a:stretch>
                    <a:fillRect l="-19444" r="-13889"/>
                  </a:stretch>
                </a:blipFill>
              </p:spPr>
              <p:txBody>
                <a:bodyPr/>
                <a:lstStyle/>
                <a:p>
                  <a:r>
                    <a:rPr lang="en-US">
                      <a:noFill/>
                    </a:rPr>
                    <a:t> </a:t>
                  </a:r>
                </a:p>
              </p:txBody>
            </p:sp>
          </mc:Fallback>
        </mc:AlternateContent>
      </p:grpSp>
      <p:sp>
        <p:nvSpPr>
          <p:cNvPr id="63" name="Rounded Rectangle 62"/>
          <p:cNvSpPr/>
          <p:nvPr/>
        </p:nvSpPr>
        <p:spPr>
          <a:xfrm>
            <a:off x="131445"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solidFill>
                  <a:schemeClr val="bg1">
                    <a:lumMod val="65000"/>
                  </a:schemeClr>
                </a:solidFill>
                <a:latin typeface="Arial" panose="020B0604020202020204" pitchFamily="34" charset="0"/>
                <a:cs typeface="Arial" panose="020B0604020202020204" pitchFamily="34" charset="0"/>
              </a:rPr>
              <a:t>IsWalking</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64" name="Rounded Rectangle 63"/>
          <p:cNvSpPr/>
          <p:nvPr/>
        </p:nvSpPr>
        <p:spPr>
          <a:xfrm>
            <a:off x="1936909"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lumMod val="65000"/>
                  </a:schemeClr>
                </a:solidFill>
                <a:latin typeface="Arial" panose="020B0604020202020204" pitchFamily="34" charset="0"/>
                <a:cs typeface="Arial" panose="020B0604020202020204" pitchFamily="34" charset="0"/>
              </a:rPr>
              <a:t>Step direction</a:t>
            </a:r>
          </a:p>
        </p:txBody>
      </p:sp>
      <p:sp>
        <p:nvSpPr>
          <p:cNvPr id="65" name="Rounded Rectangle 64"/>
          <p:cNvSpPr/>
          <p:nvPr/>
        </p:nvSpPr>
        <p:spPr>
          <a:xfrm>
            <a:off x="3742373" y="302176"/>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latin typeface="Arial" panose="020B0604020202020204" pitchFamily="34" charset="0"/>
                <a:cs typeface="Arial" panose="020B0604020202020204" pitchFamily="34" charset="0"/>
              </a:rPr>
              <a:t>Step duration</a:t>
            </a:r>
          </a:p>
        </p:txBody>
      </p:sp>
      <p:sp>
        <p:nvSpPr>
          <p:cNvPr id="66" name="Rounded Rectangle 65"/>
          <p:cNvSpPr/>
          <p:nvPr/>
        </p:nvSpPr>
        <p:spPr>
          <a:xfrm>
            <a:off x="5547837"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lumMod val="65000"/>
                  </a:schemeClr>
                </a:solidFill>
                <a:latin typeface="Arial" panose="020B0604020202020204" pitchFamily="34" charset="0"/>
                <a:cs typeface="Arial" panose="020B0604020202020204" pitchFamily="34" charset="0"/>
              </a:rPr>
              <a:t>Step phase</a:t>
            </a:r>
          </a:p>
        </p:txBody>
      </p:sp>
      <p:sp>
        <p:nvSpPr>
          <p:cNvPr id="68" name="Rounded Rectangle 67"/>
          <p:cNvSpPr/>
          <p:nvPr/>
        </p:nvSpPr>
        <p:spPr>
          <a:xfrm>
            <a:off x="7353300"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solidFill>
                  <a:schemeClr val="bg1">
                    <a:lumMod val="65000"/>
                  </a:schemeClr>
                </a:solidFill>
                <a:latin typeface="Arial" panose="020B0604020202020204" pitchFamily="34" charset="0"/>
                <a:cs typeface="Arial" panose="020B0604020202020204" pitchFamily="34" charset="0"/>
              </a:rPr>
              <a:t>IsRotating</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61" name="Rounded Rectangle 60"/>
          <p:cNvSpPr/>
          <p:nvPr/>
        </p:nvSpPr>
        <p:spPr>
          <a:xfrm>
            <a:off x="465674" y="1453912"/>
            <a:ext cx="3276699" cy="393783"/>
          </a:xfrm>
          <a:prstGeom prst="roundRect">
            <a:avLst/>
          </a:prstGeom>
          <a:solidFill>
            <a:schemeClr val="bg2">
              <a:lumMod val="90000"/>
            </a:schemeClr>
          </a:solid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anose="020B0604020202020204" pitchFamily="34" charset="0"/>
                <a:cs typeface="Arial" panose="020B0604020202020204" pitchFamily="34" charset="0"/>
              </a:rPr>
              <a:t>Space-Time Interest Points</a:t>
            </a:r>
          </a:p>
        </p:txBody>
      </p:sp>
      <p:sp>
        <p:nvSpPr>
          <p:cNvPr id="2" name="Slide Number Placeholder 1">
            <a:extLst>
              <a:ext uri="{FF2B5EF4-FFF2-40B4-BE49-F238E27FC236}">
                <a16:creationId xmlns:a16="http://schemas.microsoft.com/office/drawing/2014/main" id="{8D80B6AA-1625-6946-8405-38BB2CD00D32}"/>
              </a:ext>
            </a:extLst>
          </p:cNvPr>
          <p:cNvSpPr>
            <a:spLocks noGrp="1"/>
          </p:cNvSpPr>
          <p:nvPr>
            <p:ph type="sldNum" sz="quarter" idx="12"/>
          </p:nvPr>
        </p:nvSpPr>
        <p:spPr/>
        <p:txBody>
          <a:bodyPr/>
          <a:lstStyle/>
          <a:p>
            <a:fld id="{6F3C6440-655F-D840-9617-63A067E3E9BB}" type="slidenum">
              <a:rPr lang="en-US" smtClean="0"/>
              <a:t>59</a:t>
            </a:fld>
            <a:endParaRPr lang="en-US"/>
          </a:p>
        </p:txBody>
      </p:sp>
    </p:spTree>
    <p:custDataLst>
      <p:tags r:id="rId1"/>
    </p:custDataLst>
    <p:extLst>
      <p:ext uri="{BB962C8B-B14F-4D97-AF65-F5344CB8AC3E}">
        <p14:creationId xmlns:p14="http://schemas.microsoft.com/office/powerpoint/2010/main" val="162746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6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9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9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97"/>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9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9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0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02"/>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03"/>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10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13"/>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18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9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9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0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7"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P spid="106" grpId="0"/>
      <p:bldP spid="108" grpId="0"/>
      <p:bldP spid="109" grpId="0"/>
      <p:bldP spid="110" grpId="0"/>
      <p:bldP spid="111" grpId="0"/>
      <p:bldP spid="113" grpId="0" animBg="1"/>
      <p:bldP spid="113" grpId="1"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E77E42-0AFC-4D44-911D-036D1D587E58}"/>
              </a:ext>
            </a:extLst>
          </p:cNvPr>
          <p:cNvSpPr txBox="1"/>
          <p:nvPr/>
        </p:nvSpPr>
        <p:spPr>
          <a:xfrm>
            <a:off x="825453" y="1859340"/>
            <a:ext cx="1633728" cy="1569660"/>
          </a:xfrm>
          <a:prstGeom prst="rect">
            <a:avLst/>
          </a:prstGeom>
          <a:noFill/>
        </p:spPr>
        <p:txBody>
          <a:bodyPr wrap="square" rtlCol="0">
            <a:spAutoFit/>
          </a:bodyPr>
          <a:lstStyle/>
          <a:p>
            <a:r>
              <a:rPr lang="en-US" sz="9600" dirty="0">
                <a:solidFill>
                  <a:schemeClr val="accent2">
                    <a:lumMod val="75000"/>
                  </a:schemeClr>
                </a:solidFill>
              </a:rPr>
              <a:t>VR</a:t>
            </a:r>
          </a:p>
        </p:txBody>
      </p:sp>
      <p:sp>
        <p:nvSpPr>
          <p:cNvPr id="3" name="TextBox 2">
            <a:extLst>
              <a:ext uri="{FF2B5EF4-FFF2-40B4-BE49-F238E27FC236}">
                <a16:creationId xmlns:a16="http://schemas.microsoft.com/office/drawing/2014/main" id="{608712C3-F18A-5B4F-8C9A-BEE04ED45452}"/>
              </a:ext>
            </a:extLst>
          </p:cNvPr>
          <p:cNvSpPr txBox="1"/>
          <p:nvPr/>
        </p:nvSpPr>
        <p:spPr>
          <a:xfrm>
            <a:off x="3561726" y="1784574"/>
            <a:ext cx="1633728" cy="1569660"/>
          </a:xfrm>
          <a:prstGeom prst="rect">
            <a:avLst/>
          </a:prstGeom>
          <a:noFill/>
        </p:spPr>
        <p:txBody>
          <a:bodyPr wrap="square" rtlCol="0">
            <a:spAutoFit/>
          </a:bodyPr>
          <a:lstStyle/>
          <a:p>
            <a:r>
              <a:rPr lang="en-US" sz="9600" dirty="0">
                <a:solidFill>
                  <a:schemeClr val="accent6">
                    <a:lumMod val="75000"/>
                  </a:schemeClr>
                </a:solidFill>
              </a:rPr>
              <a:t>AR</a:t>
            </a:r>
          </a:p>
        </p:txBody>
      </p:sp>
      <p:sp>
        <p:nvSpPr>
          <p:cNvPr id="4" name="TextBox 3">
            <a:extLst>
              <a:ext uri="{FF2B5EF4-FFF2-40B4-BE49-F238E27FC236}">
                <a16:creationId xmlns:a16="http://schemas.microsoft.com/office/drawing/2014/main" id="{26D7B929-2E7C-904C-98E6-2699A99CD836}"/>
              </a:ext>
            </a:extLst>
          </p:cNvPr>
          <p:cNvSpPr txBox="1"/>
          <p:nvPr/>
        </p:nvSpPr>
        <p:spPr>
          <a:xfrm>
            <a:off x="6684819" y="1784574"/>
            <a:ext cx="1633728" cy="1569660"/>
          </a:xfrm>
          <a:prstGeom prst="rect">
            <a:avLst/>
          </a:prstGeom>
          <a:noFill/>
        </p:spPr>
        <p:txBody>
          <a:bodyPr wrap="square" rtlCol="0">
            <a:spAutoFit/>
          </a:bodyPr>
          <a:lstStyle/>
          <a:p>
            <a:r>
              <a:rPr lang="en-US" sz="9600" dirty="0">
                <a:solidFill>
                  <a:schemeClr val="accent5">
                    <a:lumMod val="75000"/>
                  </a:schemeClr>
                </a:solidFill>
              </a:rPr>
              <a:t>XR</a:t>
            </a:r>
          </a:p>
        </p:txBody>
      </p:sp>
      <p:sp>
        <p:nvSpPr>
          <p:cNvPr id="5" name="TextBox 4">
            <a:extLst>
              <a:ext uri="{FF2B5EF4-FFF2-40B4-BE49-F238E27FC236}">
                <a16:creationId xmlns:a16="http://schemas.microsoft.com/office/drawing/2014/main" id="{2927D106-EEBF-D046-BEE0-B2CC3ABC9D3B}"/>
              </a:ext>
            </a:extLst>
          </p:cNvPr>
          <p:cNvSpPr txBox="1"/>
          <p:nvPr/>
        </p:nvSpPr>
        <p:spPr>
          <a:xfrm>
            <a:off x="2058786" y="3503767"/>
            <a:ext cx="1633728" cy="1569660"/>
          </a:xfrm>
          <a:prstGeom prst="rect">
            <a:avLst/>
          </a:prstGeom>
          <a:noFill/>
        </p:spPr>
        <p:txBody>
          <a:bodyPr wrap="square" rtlCol="0">
            <a:spAutoFit/>
          </a:bodyPr>
          <a:lstStyle/>
          <a:p>
            <a:r>
              <a:rPr lang="en-US" sz="9600" dirty="0">
                <a:solidFill>
                  <a:srgbClr val="7030A0"/>
                </a:solidFill>
              </a:rPr>
              <a:t>CR</a:t>
            </a:r>
          </a:p>
        </p:txBody>
      </p:sp>
      <p:sp>
        <p:nvSpPr>
          <p:cNvPr id="6" name="TextBox 5">
            <a:extLst>
              <a:ext uri="{FF2B5EF4-FFF2-40B4-BE49-F238E27FC236}">
                <a16:creationId xmlns:a16="http://schemas.microsoft.com/office/drawing/2014/main" id="{AE0A49EB-95A0-C247-9E6D-0D902A93564E}"/>
              </a:ext>
            </a:extLst>
          </p:cNvPr>
          <p:cNvSpPr txBox="1"/>
          <p:nvPr/>
        </p:nvSpPr>
        <p:spPr>
          <a:xfrm>
            <a:off x="4995257" y="3429000"/>
            <a:ext cx="1889760" cy="1569660"/>
          </a:xfrm>
          <a:prstGeom prst="rect">
            <a:avLst/>
          </a:prstGeom>
          <a:noFill/>
        </p:spPr>
        <p:txBody>
          <a:bodyPr wrap="square" rtlCol="0">
            <a:spAutoFit/>
          </a:bodyPr>
          <a:lstStyle/>
          <a:p>
            <a:r>
              <a:rPr lang="en-US" sz="9600" dirty="0">
                <a:solidFill>
                  <a:schemeClr val="accent4">
                    <a:lumMod val="75000"/>
                  </a:schemeClr>
                </a:solidFill>
              </a:rPr>
              <a:t>MR</a:t>
            </a:r>
          </a:p>
        </p:txBody>
      </p:sp>
      <p:sp>
        <p:nvSpPr>
          <p:cNvPr id="7" name="Rectangle 6">
            <a:extLst>
              <a:ext uri="{FF2B5EF4-FFF2-40B4-BE49-F238E27FC236}">
                <a16:creationId xmlns:a16="http://schemas.microsoft.com/office/drawing/2014/main" id="{A3A4D053-B63A-B848-BB14-960C83FE7869}"/>
              </a:ext>
            </a:extLst>
          </p:cNvPr>
          <p:cNvSpPr/>
          <p:nvPr/>
        </p:nvSpPr>
        <p:spPr>
          <a:xfrm>
            <a:off x="0" y="2761488"/>
            <a:ext cx="9144000" cy="1335024"/>
          </a:xfrm>
          <a:prstGeom prst="rect">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ucida Bright" charset="0"/>
              <a:ea typeface="Lucida Bright" charset="0"/>
              <a:cs typeface="Lucida Bright" charset="0"/>
            </a:endParaRPr>
          </a:p>
        </p:txBody>
      </p:sp>
      <p:sp>
        <p:nvSpPr>
          <p:cNvPr id="8" name="TextBox 7">
            <a:extLst>
              <a:ext uri="{FF2B5EF4-FFF2-40B4-BE49-F238E27FC236}">
                <a16:creationId xmlns:a16="http://schemas.microsoft.com/office/drawing/2014/main" id="{8F4AE02D-7EEB-A742-85AB-8D06CF53C4B3}"/>
              </a:ext>
            </a:extLst>
          </p:cNvPr>
          <p:cNvSpPr txBox="1"/>
          <p:nvPr/>
        </p:nvSpPr>
        <p:spPr>
          <a:xfrm>
            <a:off x="1101436" y="3064732"/>
            <a:ext cx="8188036" cy="707886"/>
          </a:xfrm>
          <a:prstGeom prst="rect">
            <a:avLst/>
          </a:prstGeom>
          <a:noFill/>
        </p:spPr>
        <p:txBody>
          <a:bodyPr wrap="square" rtlCol="0">
            <a:spAutoFit/>
          </a:bodyPr>
          <a:lstStyle/>
          <a:p>
            <a:pPr algn="ctr"/>
            <a:r>
              <a:rPr lang="en-US" sz="4000" dirty="0">
                <a:solidFill>
                  <a:schemeClr val="bg1"/>
                </a:solidFill>
              </a:rPr>
              <a:t>VR/AR == vision only techniques?</a:t>
            </a:r>
          </a:p>
        </p:txBody>
      </p:sp>
      <p:sp>
        <p:nvSpPr>
          <p:cNvPr id="9" name="Slide Number Placeholder 8">
            <a:extLst>
              <a:ext uri="{FF2B5EF4-FFF2-40B4-BE49-F238E27FC236}">
                <a16:creationId xmlns:a16="http://schemas.microsoft.com/office/drawing/2014/main" id="{55D5D582-764F-594D-80E8-2877531872D9}"/>
              </a:ext>
            </a:extLst>
          </p:cNvPr>
          <p:cNvSpPr>
            <a:spLocks noGrp="1"/>
          </p:cNvSpPr>
          <p:nvPr>
            <p:ph type="sldNum" sz="quarter" idx="12"/>
          </p:nvPr>
        </p:nvSpPr>
        <p:spPr/>
        <p:txBody>
          <a:bodyPr/>
          <a:lstStyle/>
          <a:p>
            <a:fld id="{6F3C6440-655F-D840-9617-63A067E3E9BB}" type="slidenum">
              <a:rPr lang="en-US" smtClean="0"/>
              <a:t>6</a:t>
            </a:fld>
            <a:endParaRPr lang="en-US"/>
          </a:p>
        </p:txBody>
      </p:sp>
    </p:spTree>
    <p:extLst>
      <p:ext uri="{BB962C8B-B14F-4D97-AF65-F5344CB8AC3E}">
        <p14:creationId xmlns:p14="http://schemas.microsoft.com/office/powerpoint/2010/main" val="27674193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ounded Rectangle 63"/>
          <p:cNvSpPr/>
          <p:nvPr/>
        </p:nvSpPr>
        <p:spPr>
          <a:xfrm>
            <a:off x="465674" y="1453912"/>
            <a:ext cx="3276699" cy="393783"/>
          </a:xfrm>
          <a:prstGeom prst="roundRect">
            <a:avLst/>
          </a:prstGeom>
          <a:solidFill>
            <a:schemeClr val="bg2">
              <a:lumMod val="90000"/>
            </a:schemeClr>
          </a:solid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anose="020B0604020202020204" pitchFamily="34" charset="0"/>
                <a:cs typeface="Arial" panose="020B0604020202020204" pitchFamily="34" charset="0"/>
              </a:rPr>
              <a:t>Space-Time Interest Points</a:t>
            </a:r>
          </a:p>
        </p:txBody>
      </p:sp>
      <p:pic>
        <p:nvPicPr>
          <p:cNvPr id="12" name="Picture 11"/>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1848" y="3124863"/>
            <a:ext cx="7581900" cy="3277271"/>
          </a:xfrm>
          <a:prstGeom prst="rect">
            <a:avLst/>
          </a:prstGeom>
        </p:spPr>
      </p:pic>
      <p:sp>
        <p:nvSpPr>
          <p:cNvPr id="45" name="Rectangle 44"/>
          <p:cNvSpPr/>
          <p:nvPr/>
        </p:nvSpPr>
        <p:spPr>
          <a:xfrm>
            <a:off x="8552590" y="5585533"/>
            <a:ext cx="591406" cy="35126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p:cNvSpPr txBox="1"/>
              <p:nvPr/>
            </p:nvSpPr>
            <p:spPr>
              <a:xfrm>
                <a:off x="812064" y="2302043"/>
                <a:ext cx="363259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𝑅</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i="1">
                              <a:latin typeface="Cambria Math" panose="02040503050406030204" pitchFamily="18" charset="0"/>
                            </a:rPr>
                            <m:t>(</m:t>
                          </m:r>
                          <m:r>
                            <a:rPr lang="en-US" sz="2000" i="1">
                              <a:latin typeface="Cambria Math" panose="02040503050406030204" pitchFamily="18" charset="0"/>
                            </a:rPr>
                            <m:t>𝐼</m:t>
                          </m:r>
                          <m:r>
                            <a:rPr lang="en-US" sz="2000" i="1">
                              <a:latin typeface="Cambria Math" panose="02040503050406030204" pitchFamily="18" charset="0"/>
                            </a:rPr>
                            <m:t>∗</m:t>
                          </m:r>
                          <m:r>
                            <a:rPr lang="en-US" sz="2000" i="1" smtClean="0">
                              <a:solidFill>
                                <a:schemeClr val="accent5">
                                  <a:lumMod val="75000"/>
                                </a:schemeClr>
                              </a:solidFill>
                              <a:latin typeface="Cambria Math" panose="02040503050406030204" pitchFamily="18" charset="0"/>
                            </a:rPr>
                            <m:t>𝑔</m:t>
                          </m:r>
                          <m:r>
                            <a:rPr lang="en-US" sz="2000" i="1">
                              <a:latin typeface="Cambria Math" panose="02040503050406030204" pitchFamily="18" charset="0"/>
                            </a:rPr>
                            <m:t>∗</m:t>
                          </m:r>
                          <m:sSub>
                            <m:sSubPr>
                              <m:ctrlPr>
                                <a:rPr lang="en-US" sz="2000" i="1" smtClean="0">
                                  <a:solidFill>
                                    <a:schemeClr val="accent2"/>
                                  </a:solidFill>
                                  <a:latin typeface="Cambria Math" panose="02040503050406030204" pitchFamily="18" charset="0"/>
                                </a:rPr>
                              </m:ctrlPr>
                            </m:sSubPr>
                            <m:e>
                              <m:r>
                                <a:rPr lang="en-US" sz="2000" i="1">
                                  <a:solidFill>
                                    <a:schemeClr val="accent2"/>
                                  </a:solidFill>
                                  <a:latin typeface="Cambria Math" panose="02040503050406030204" pitchFamily="18" charset="0"/>
                                </a:rPr>
                                <m:t>h</m:t>
                              </m:r>
                            </m:e>
                            <m:sub>
                              <m:r>
                                <a:rPr lang="en-US" sz="2000" i="1">
                                  <a:solidFill>
                                    <a:schemeClr val="accent2"/>
                                  </a:solidFill>
                                  <a:latin typeface="Cambria Math" panose="02040503050406030204" pitchFamily="18" charset="0"/>
                                </a:rPr>
                                <m:t>𝑒𝑣</m:t>
                              </m:r>
                            </m:sub>
                          </m:sSub>
                          <m:r>
                            <a:rPr lang="en-US" sz="2000" i="1">
                              <a:latin typeface="Cambria Math" panose="02040503050406030204" pitchFamily="18" charset="0"/>
                            </a:rPr>
                            <m:t>)</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m:t>
                          </m:r>
                          <m:r>
                            <a:rPr lang="en-US" sz="2000" i="1">
                              <a:latin typeface="Cambria Math" panose="02040503050406030204" pitchFamily="18" charset="0"/>
                            </a:rPr>
                            <m:t>𝐼</m:t>
                          </m:r>
                          <m:r>
                            <a:rPr lang="en-US" sz="2000" i="1">
                              <a:latin typeface="Cambria Math" panose="02040503050406030204" pitchFamily="18" charset="0"/>
                            </a:rPr>
                            <m:t>∗</m:t>
                          </m:r>
                          <m:r>
                            <a:rPr lang="en-US" sz="2000" i="1" smtClean="0">
                              <a:solidFill>
                                <a:schemeClr val="accent5">
                                  <a:lumMod val="75000"/>
                                </a:schemeClr>
                              </a:solidFill>
                              <a:latin typeface="Cambria Math" panose="02040503050406030204" pitchFamily="18" charset="0"/>
                            </a:rPr>
                            <m:t>𝑔</m:t>
                          </m:r>
                          <m:r>
                            <a:rPr lang="en-US" sz="2000" i="1">
                              <a:latin typeface="Cambria Math" panose="02040503050406030204" pitchFamily="18" charset="0"/>
                            </a:rPr>
                            <m:t>∗</m:t>
                          </m:r>
                          <m:sSub>
                            <m:sSubPr>
                              <m:ctrlPr>
                                <a:rPr lang="en-US" sz="2000" i="1" smtClean="0">
                                  <a:solidFill>
                                    <a:schemeClr val="accent2"/>
                                  </a:solidFill>
                                  <a:latin typeface="Cambria Math" panose="02040503050406030204" pitchFamily="18" charset="0"/>
                                </a:rPr>
                              </m:ctrlPr>
                            </m:sSubPr>
                            <m:e>
                              <m:r>
                                <a:rPr lang="en-US" sz="2000" i="1">
                                  <a:solidFill>
                                    <a:schemeClr val="accent2"/>
                                  </a:solidFill>
                                  <a:latin typeface="Cambria Math" panose="02040503050406030204" pitchFamily="18" charset="0"/>
                                </a:rPr>
                                <m:t>h</m:t>
                              </m:r>
                            </m:e>
                            <m:sub>
                              <m:r>
                                <a:rPr lang="en-US" sz="2000" b="0" i="1" smtClean="0">
                                  <a:solidFill>
                                    <a:schemeClr val="accent2"/>
                                  </a:solidFill>
                                  <a:latin typeface="Cambria Math" panose="02040503050406030204" pitchFamily="18" charset="0"/>
                                </a:rPr>
                                <m:t>𝑜𝑑</m:t>
                              </m:r>
                            </m:sub>
                          </m:sSub>
                          <m:r>
                            <a:rPr lang="en-US" sz="2000" i="1">
                              <a:latin typeface="Cambria Math" panose="02040503050406030204" pitchFamily="18" charset="0"/>
                            </a:rPr>
                            <m:t>)</m:t>
                          </m:r>
                        </m:e>
                        <m:sup>
                          <m:r>
                            <a:rPr lang="en-US" sz="2000" i="1">
                              <a:latin typeface="Cambria Math" panose="02040503050406030204" pitchFamily="18" charset="0"/>
                            </a:rPr>
                            <m:t>2</m:t>
                          </m:r>
                        </m:sup>
                      </m:sSup>
                    </m:oMath>
                  </m:oMathPara>
                </a14:m>
                <a:endParaRPr lang="en-US" sz="2000" dirty="0"/>
              </a:p>
            </p:txBody>
          </p:sp>
        </mc:Choice>
        <mc:Fallback xmlns="">
          <p:sp>
            <p:nvSpPr>
              <p:cNvPr id="9" name="TextBox 8"/>
              <p:cNvSpPr txBox="1">
                <a:spLocks noRot="1" noChangeAspect="1" noMove="1" noResize="1" noEditPoints="1" noAdjustHandles="1" noChangeArrowheads="1" noChangeShapeType="1" noTextEdit="1"/>
              </p:cNvSpPr>
              <p:nvPr/>
            </p:nvSpPr>
            <p:spPr>
              <a:xfrm>
                <a:off x="812064" y="2302043"/>
                <a:ext cx="3632598" cy="307777"/>
              </a:xfrm>
              <a:prstGeom prst="rect">
                <a:avLst/>
              </a:prstGeom>
              <a:blipFill rotWithShape="0">
                <a:blip r:embed="rId5"/>
                <a:stretch>
                  <a:fillRect l="-1510" t="-4000" r="-671" b="-36000"/>
                </a:stretch>
              </a:blipFill>
            </p:spPr>
            <p:txBody>
              <a:bodyPr/>
              <a:lstStyle/>
              <a:p>
                <a:r>
                  <a:rPr lang="en-US">
                    <a:noFill/>
                  </a:rPr>
                  <a:t> </a:t>
                </a:r>
              </a:p>
            </p:txBody>
          </p:sp>
        </mc:Fallback>
      </mc:AlternateContent>
      <p:grpSp>
        <p:nvGrpSpPr>
          <p:cNvPr id="36" name="Group 35"/>
          <p:cNvGrpSpPr/>
          <p:nvPr/>
        </p:nvGrpSpPr>
        <p:grpSpPr>
          <a:xfrm>
            <a:off x="1915096" y="1938186"/>
            <a:ext cx="6523682" cy="434340"/>
            <a:chOff x="1915096" y="1982576"/>
            <a:chExt cx="6523682" cy="434340"/>
          </a:xfrm>
        </p:grpSpPr>
        <p:cxnSp>
          <p:nvCxnSpPr>
            <p:cNvPr id="10" name="Straight Connector 9"/>
            <p:cNvCxnSpPr/>
            <p:nvPr/>
          </p:nvCxnSpPr>
          <p:spPr>
            <a:xfrm flipV="1">
              <a:off x="3536412" y="2151740"/>
              <a:ext cx="228600" cy="265176"/>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131121" y="2140731"/>
              <a:ext cx="2313541" cy="1532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4483725" y="1982576"/>
              <a:ext cx="3955053" cy="301752"/>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2D Gaussian smoothing kernel – Space </a:t>
              </a:r>
              <a:endParaRPr lang="en-US" sz="1600" dirty="0">
                <a:solidFill>
                  <a:schemeClr val="bg1"/>
                </a:solidFill>
                <a:latin typeface="Arial" panose="020B0604020202020204" pitchFamily="34" charset="0"/>
                <a:cs typeface="Arial" panose="020B0604020202020204" pitchFamily="34" charset="0"/>
              </a:endParaRPr>
            </a:p>
          </p:txBody>
        </p:sp>
        <p:cxnSp>
          <p:nvCxnSpPr>
            <p:cNvPr id="30" name="Straight Connector 29"/>
            <p:cNvCxnSpPr/>
            <p:nvPr/>
          </p:nvCxnSpPr>
          <p:spPr>
            <a:xfrm flipV="1">
              <a:off x="1915096" y="2149902"/>
              <a:ext cx="228600" cy="265176"/>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p:cNvCxnSpPr/>
          <p:nvPr/>
        </p:nvCxnSpPr>
        <p:spPr>
          <a:xfrm>
            <a:off x="3970205" y="2652411"/>
            <a:ext cx="228600" cy="265176"/>
          </a:xfrm>
          <a:prstGeom prst="line">
            <a:avLst/>
          </a:prstGeom>
          <a:solidFill>
            <a:schemeClr val="accent2"/>
          </a:solidFill>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2564914" y="2913274"/>
            <a:ext cx="1828800" cy="15322"/>
          </a:xfrm>
          <a:prstGeom prst="line">
            <a:avLst/>
          </a:prstGeom>
          <a:solidFill>
            <a:schemeClr val="accent2"/>
          </a:solidFill>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4483724" y="2754981"/>
            <a:ext cx="3955053" cy="30175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1D Gabor filters – Time</a:t>
            </a:r>
            <a:endParaRPr lang="en-US" sz="1600" dirty="0">
              <a:solidFill>
                <a:schemeClr val="bg1"/>
              </a:solidFill>
              <a:latin typeface="Arial" panose="020B0604020202020204" pitchFamily="34" charset="0"/>
              <a:cs typeface="Arial" panose="020B0604020202020204" pitchFamily="34" charset="0"/>
            </a:endParaRPr>
          </a:p>
        </p:txBody>
      </p:sp>
      <p:cxnSp>
        <p:nvCxnSpPr>
          <p:cNvPr id="42" name="Straight Connector 41"/>
          <p:cNvCxnSpPr/>
          <p:nvPr/>
        </p:nvCxnSpPr>
        <p:spPr>
          <a:xfrm>
            <a:off x="2348889" y="2654249"/>
            <a:ext cx="228600" cy="265176"/>
          </a:xfrm>
          <a:prstGeom prst="line">
            <a:avLst/>
          </a:prstGeom>
          <a:solidFill>
            <a:schemeClr val="accent2"/>
          </a:solidFill>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89" name="Group 188"/>
          <p:cNvGrpSpPr/>
          <p:nvPr/>
        </p:nvGrpSpPr>
        <p:grpSpPr>
          <a:xfrm>
            <a:off x="1066735" y="4608097"/>
            <a:ext cx="1264321" cy="394386"/>
            <a:chOff x="5486400" y="1010503"/>
            <a:chExt cx="1264321" cy="394386"/>
          </a:xfrm>
        </p:grpSpPr>
        <p:cxnSp>
          <p:nvCxnSpPr>
            <p:cNvPr id="117" name="Straight Arrow Connector 116"/>
            <p:cNvCxnSpPr/>
            <p:nvPr/>
          </p:nvCxnSpPr>
          <p:spPr>
            <a:xfrm>
              <a:off x="5486400" y="1073245"/>
              <a:ext cx="1198825" cy="26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0" name="TextBox 139"/>
                <p:cNvSpPr txBox="1"/>
                <p:nvPr/>
              </p:nvSpPr>
              <p:spPr>
                <a:xfrm>
                  <a:off x="6527390" y="1047285"/>
                  <a:ext cx="223331"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𝑥</m:t>
                        </m:r>
                      </m:oMath>
                    </m:oMathPara>
                  </a14:m>
                  <a:endParaRPr lang="en-US" sz="2200" dirty="0">
                    <a:solidFill>
                      <a:schemeClr val="accent5">
                        <a:lumMod val="75000"/>
                      </a:schemeClr>
                    </a:solidFill>
                  </a:endParaRPr>
                </a:p>
              </p:txBody>
            </p:sp>
          </mc:Choice>
          <mc:Fallback xmlns="">
            <p:sp>
              <p:nvSpPr>
                <p:cNvPr id="140" name="TextBox 139"/>
                <p:cNvSpPr txBox="1">
                  <a:spLocks noRot="1" noChangeAspect="1" noMove="1" noResize="1" noEditPoints="1" noAdjustHandles="1" noChangeArrowheads="1" noChangeShapeType="1" noTextEdit="1"/>
                </p:cNvSpPr>
                <p:nvPr/>
              </p:nvSpPr>
              <p:spPr>
                <a:xfrm>
                  <a:off x="6527390" y="1047285"/>
                  <a:ext cx="223331" cy="338554"/>
                </a:xfrm>
                <a:prstGeom prst="rect">
                  <a:avLst/>
                </a:prstGeom>
                <a:blipFill rotWithShape="0">
                  <a:blip r:embed="rId6"/>
                  <a:stretch>
                    <a:fillRect l="-19444" r="-11111"/>
                  </a:stretch>
                </a:blipFill>
              </p:spPr>
              <p:txBody>
                <a:bodyPr/>
                <a:lstStyle/>
                <a:p>
                  <a:r>
                    <a:rPr lang="en-US">
                      <a:noFill/>
                    </a:rPr>
                    <a:t> </a:t>
                  </a:r>
                </a:p>
              </p:txBody>
            </p:sp>
          </mc:Fallback>
        </mc:AlternateContent>
        <p:sp>
          <p:nvSpPr>
            <p:cNvPr id="161" name="Oval 160"/>
            <p:cNvSpPr/>
            <p:nvPr/>
          </p:nvSpPr>
          <p:spPr>
            <a:xfrm>
              <a:off x="6025150" y="1010503"/>
              <a:ext cx="137160" cy="1371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9" name="TextBox 168"/>
                <p:cNvSpPr txBox="1"/>
                <p:nvPr/>
              </p:nvSpPr>
              <p:spPr>
                <a:xfrm>
                  <a:off x="5979536" y="1066335"/>
                  <a:ext cx="221022"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𝑜</m:t>
                        </m:r>
                      </m:oMath>
                    </m:oMathPara>
                  </a14:m>
                  <a:endParaRPr lang="en-US" sz="2200" dirty="0">
                    <a:solidFill>
                      <a:schemeClr val="tx1"/>
                    </a:solidFill>
                  </a:endParaRPr>
                </a:p>
              </p:txBody>
            </p:sp>
          </mc:Choice>
          <mc:Fallback xmlns="">
            <p:sp>
              <p:nvSpPr>
                <p:cNvPr id="169" name="TextBox 168"/>
                <p:cNvSpPr txBox="1">
                  <a:spLocks noRot="1" noChangeAspect="1" noMove="1" noResize="1" noEditPoints="1" noAdjustHandles="1" noChangeArrowheads="1" noChangeShapeType="1" noTextEdit="1"/>
                </p:cNvSpPr>
                <p:nvPr/>
              </p:nvSpPr>
              <p:spPr>
                <a:xfrm>
                  <a:off x="5979536" y="1066335"/>
                  <a:ext cx="221022" cy="338554"/>
                </a:xfrm>
                <a:prstGeom prst="rect">
                  <a:avLst/>
                </a:prstGeom>
                <a:blipFill rotWithShape="0">
                  <a:blip r:embed="rId7"/>
                  <a:stretch>
                    <a:fillRect l="-19444" r="-13889"/>
                  </a:stretch>
                </a:blipFill>
              </p:spPr>
              <p:txBody>
                <a:bodyPr/>
                <a:lstStyle/>
                <a:p>
                  <a:r>
                    <a:rPr lang="en-US">
                      <a:noFill/>
                    </a:rPr>
                    <a:t> </a:t>
                  </a:r>
                </a:p>
              </p:txBody>
            </p:sp>
          </mc:Fallback>
        </mc:AlternateContent>
      </p:grpSp>
      <p:grpSp>
        <p:nvGrpSpPr>
          <p:cNvPr id="190" name="Group 189"/>
          <p:cNvGrpSpPr/>
          <p:nvPr/>
        </p:nvGrpSpPr>
        <p:grpSpPr>
          <a:xfrm>
            <a:off x="2494429" y="4608097"/>
            <a:ext cx="1264321" cy="394386"/>
            <a:chOff x="5486400" y="1010503"/>
            <a:chExt cx="1264321" cy="394386"/>
          </a:xfrm>
        </p:grpSpPr>
        <p:cxnSp>
          <p:nvCxnSpPr>
            <p:cNvPr id="191" name="Straight Arrow Connector 190"/>
            <p:cNvCxnSpPr/>
            <p:nvPr/>
          </p:nvCxnSpPr>
          <p:spPr>
            <a:xfrm>
              <a:off x="5486400" y="1073245"/>
              <a:ext cx="1198825" cy="26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2" name="TextBox 191"/>
                <p:cNvSpPr txBox="1"/>
                <p:nvPr/>
              </p:nvSpPr>
              <p:spPr>
                <a:xfrm>
                  <a:off x="6527390" y="1047285"/>
                  <a:ext cx="223331"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𝑥</m:t>
                        </m:r>
                      </m:oMath>
                    </m:oMathPara>
                  </a14:m>
                  <a:endParaRPr lang="en-US" sz="2200" dirty="0">
                    <a:solidFill>
                      <a:schemeClr val="accent5">
                        <a:lumMod val="75000"/>
                      </a:schemeClr>
                    </a:solidFill>
                  </a:endParaRPr>
                </a:p>
              </p:txBody>
            </p:sp>
          </mc:Choice>
          <mc:Fallback xmlns="">
            <p:sp>
              <p:nvSpPr>
                <p:cNvPr id="192" name="TextBox 191"/>
                <p:cNvSpPr txBox="1">
                  <a:spLocks noRot="1" noChangeAspect="1" noMove="1" noResize="1" noEditPoints="1" noAdjustHandles="1" noChangeArrowheads="1" noChangeShapeType="1" noTextEdit="1"/>
                </p:cNvSpPr>
                <p:nvPr/>
              </p:nvSpPr>
              <p:spPr>
                <a:xfrm>
                  <a:off x="6527390" y="1047285"/>
                  <a:ext cx="223331" cy="338554"/>
                </a:xfrm>
                <a:prstGeom prst="rect">
                  <a:avLst/>
                </a:prstGeom>
                <a:blipFill rotWithShape="0">
                  <a:blip r:embed="rId8"/>
                  <a:stretch>
                    <a:fillRect l="-18919" r="-8108"/>
                  </a:stretch>
                </a:blipFill>
              </p:spPr>
              <p:txBody>
                <a:bodyPr/>
                <a:lstStyle/>
                <a:p>
                  <a:r>
                    <a:rPr lang="en-US">
                      <a:noFill/>
                    </a:rPr>
                    <a:t> </a:t>
                  </a:r>
                </a:p>
              </p:txBody>
            </p:sp>
          </mc:Fallback>
        </mc:AlternateContent>
        <p:sp>
          <p:nvSpPr>
            <p:cNvPr id="193" name="Oval 192"/>
            <p:cNvSpPr/>
            <p:nvPr/>
          </p:nvSpPr>
          <p:spPr>
            <a:xfrm>
              <a:off x="6025150" y="1010503"/>
              <a:ext cx="137160" cy="1371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4" name="TextBox 193"/>
                <p:cNvSpPr txBox="1"/>
                <p:nvPr/>
              </p:nvSpPr>
              <p:spPr>
                <a:xfrm>
                  <a:off x="5979536" y="1066335"/>
                  <a:ext cx="221022"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𝑜</m:t>
                        </m:r>
                      </m:oMath>
                    </m:oMathPara>
                  </a14:m>
                  <a:endParaRPr lang="en-US" sz="2200" dirty="0">
                    <a:solidFill>
                      <a:schemeClr val="tx1"/>
                    </a:solidFill>
                  </a:endParaRPr>
                </a:p>
              </p:txBody>
            </p:sp>
          </mc:Choice>
          <mc:Fallback xmlns="">
            <p:sp>
              <p:nvSpPr>
                <p:cNvPr id="194" name="TextBox 193"/>
                <p:cNvSpPr txBox="1">
                  <a:spLocks noRot="1" noChangeAspect="1" noMove="1" noResize="1" noEditPoints="1" noAdjustHandles="1" noChangeArrowheads="1" noChangeShapeType="1" noTextEdit="1"/>
                </p:cNvSpPr>
                <p:nvPr/>
              </p:nvSpPr>
              <p:spPr>
                <a:xfrm>
                  <a:off x="5979536" y="1066335"/>
                  <a:ext cx="221022" cy="338554"/>
                </a:xfrm>
                <a:prstGeom prst="rect">
                  <a:avLst/>
                </a:prstGeom>
                <a:blipFill rotWithShape="0">
                  <a:blip r:embed="rId9"/>
                  <a:stretch>
                    <a:fillRect l="-16667" r="-16667"/>
                  </a:stretch>
                </a:blipFill>
              </p:spPr>
              <p:txBody>
                <a:bodyPr/>
                <a:lstStyle/>
                <a:p>
                  <a:r>
                    <a:rPr lang="en-US">
                      <a:noFill/>
                    </a:rPr>
                    <a:t> </a:t>
                  </a:r>
                </a:p>
              </p:txBody>
            </p:sp>
          </mc:Fallback>
        </mc:AlternateContent>
      </p:grpSp>
      <p:grpSp>
        <p:nvGrpSpPr>
          <p:cNvPr id="195" name="Group 194"/>
          <p:cNvGrpSpPr/>
          <p:nvPr/>
        </p:nvGrpSpPr>
        <p:grpSpPr>
          <a:xfrm>
            <a:off x="3856627" y="4608097"/>
            <a:ext cx="1264321" cy="394386"/>
            <a:chOff x="5486400" y="1010503"/>
            <a:chExt cx="1264321" cy="394386"/>
          </a:xfrm>
        </p:grpSpPr>
        <p:cxnSp>
          <p:nvCxnSpPr>
            <p:cNvPr id="196" name="Straight Arrow Connector 195"/>
            <p:cNvCxnSpPr/>
            <p:nvPr/>
          </p:nvCxnSpPr>
          <p:spPr>
            <a:xfrm>
              <a:off x="5486400" y="1073245"/>
              <a:ext cx="1198825" cy="26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7" name="TextBox 196"/>
                <p:cNvSpPr txBox="1"/>
                <p:nvPr/>
              </p:nvSpPr>
              <p:spPr>
                <a:xfrm>
                  <a:off x="6527390" y="1047285"/>
                  <a:ext cx="223331"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𝑥</m:t>
                        </m:r>
                      </m:oMath>
                    </m:oMathPara>
                  </a14:m>
                  <a:endParaRPr lang="en-US" sz="2200" dirty="0">
                    <a:solidFill>
                      <a:schemeClr val="accent5">
                        <a:lumMod val="75000"/>
                      </a:schemeClr>
                    </a:solidFill>
                  </a:endParaRPr>
                </a:p>
              </p:txBody>
            </p:sp>
          </mc:Choice>
          <mc:Fallback xmlns="">
            <p:sp>
              <p:nvSpPr>
                <p:cNvPr id="197" name="TextBox 196"/>
                <p:cNvSpPr txBox="1">
                  <a:spLocks noRot="1" noChangeAspect="1" noMove="1" noResize="1" noEditPoints="1" noAdjustHandles="1" noChangeArrowheads="1" noChangeShapeType="1" noTextEdit="1"/>
                </p:cNvSpPr>
                <p:nvPr/>
              </p:nvSpPr>
              <p:spPr>
                <a:xfrm>
                  <a:off x="6527390" y="1047285"/>
                  <a:ext cx="223331" cy="338554"/>
                </a:xfrm>
                <a:prstGeom prst="rect">
                  <a:avLst/>
                </a:prstGeom>
                <a:blipFill rotWithShape="0">
                  <a:blip r:embed="rId10"/>
                  <a:stretch>
                    <a:fillRect l="-16216" r="-10811"/>
                  </a:stretch>
                </a:blipFill>
              </p:spPr>
              <p:txBody>
                <a:bodyPr/>
                <a:lstStyle/>
                <a:p>
                  <a:r>
                    <a:rPr lang="en-US">
                      <a:noFill/>
                    </a:rPr>
                    <a:t> </a:t>
                  </a:r>
                </a:p>
              </p:txBody>
            </p:sp>
          </mc:Fallback>
        </mc:AlternateContent>
        <p:sp>
          <p:nvSpPr>
            <p:cNvPr id="198" name="Oval 197"/>
            <p:cNvSpPr/>
            <p:nvPr/>
          </p:nvSpPr>
          <p:spPr>
            <a:xfrm>
              <a:off x="6025150" y="1010503"/>
              <a:ext cx="137160" cy="1371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9" name="TextBox 198"/>
                <p:cNvSpPr txBox="1"/>
                <p:nvPr/>
              </p:nvSpPr>
              <p:spPr>
                <a:xfrm>
                  <a:off x="5979536" y="1066335"/>
                  <a:ext cx="221022"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𝑜</m:t>
                        </m:r>
                      </m:oMath>
                    </m:oMathPara>
                  </a14:m>
                  <a:endParaRPr lang="en-US" sz="2200" dirty="0">
                    <a:solidFill>
                      <a:schemeClr val="tx1"/>
                    </a:solidFill>
                  </a:endParaRPr>
                </a:p>
              </p:txBody>
            </p:sp>
          </mc:Choice>
          <mc:Fallback xmlns="">
            <p:sp>
              <p:nvSpPr>
                <p:cNvPr id="199" name="TextBox 198"/>
                <p:cNvSpPr txBox="1">
                  <a:spLocks noRot="1" noChangeAspect="1" noMove="1" noResize="1" noEditPoints="1" noAdjustHandles="1" noChangeArrowheads="1" noChangeShapeType="1" noTextEdit="1"/>
                </p:cNvSpPr>
                <p:nvPr/>
              </p:nvSpPr>
              <p:spPr>
                <a:xfrm>
                  <a:off x="5979536" y="1066335"/>
                  <a:ext cx="221022" cy="338554"/>
                </a:xfrm>
                <a:prstGeom prst="rect">
                  <a:avLst/>
                </a:prstGeom>
                <a:blipFill rotWithShape="0">
                  <a:blip r:embed="rId11"/>
                  <a:stretch>
                    <a:fillRect l="-19444" r="-13889"/>
                  </a:stretch>
                </a:blipFill>
              </p:spPr>
              <p:txBody>
                <a:bodyPr/>
                <a:lstStyle/>
                <a:p>
                  <a:r>
                    <a:rPr lang="en-US">
                      <a:noFill/>
                    </a:rPr>
                    <a:t> </a:t>
                  </a:r>
                </a:p>
              </p:txBody>
            </p:sp>
          </mc:Fallback>
        </mc:AlternateContent>
      </p:grpSp>
      <p:grpSp>
        <p:nvGrpSpPr>
          <p:cNvPr id="200" name="Group 199"/>
          <p:cNvGrpSpPr/>
          <p:nvPr/>
        </p:nvGrpSpPr>
        <p:grpSpPr>
          <a:xfrm>
            <a:off x="5196929" y="4608097"/>
            <a:ext cx="1264321" cy="394386"/>
            <a:chOff x="5486400" y="1010503"/>
            <a:chExt cx="1264321" cy="394386"/>
          </a:xfrm>
        </p:grpSpPr>
        <p:cxnSp>
          <p:nvCxnSpPr>
            <p:cNvPr id="201" name="Straight Arrow Connector 200"/>
            <p:cNvCxnSpPr/>
            <p:nvPr/>
          </p:nvCxnSpPr>
          <p:spPr>
            <a:xfrm>
              <a:off x="5486400" y="1073245"/>
              <a:ext cx="1198825" cy="26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2" name="TextBox 201"/>
                <p:cNvSpPr txBox="1"/>
                <p:nvPr/>
              </p:nvSpPr>
              <p:spPr>
                <a:xfrm>
                  <a:off x="6527390" y="1047285"/>
                  <a:ext cx="223331"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𝑥</m:t>
                        </m:r>
                      </m:oMath>
                    </m:oMathPara>
                  </a14:m>
                  <a:endParaRPr lang="en-US" sz="2200" dirty="0">
                    <a:solidFill>
                      <a:schemeClr val="accent5">
                        <a:lumMod val="75000"/>
                      </a:schemeClr>
                    </a:solidFill>
                  </a:endParaRPr>
                </a:p>
              </p:txBody>
            </p:sp>
          </mc:Choice>
          <mc:Fallback xmlns="">
            <p:sp>
              <p:nvSpPr>
                <p:cNvPr id="202" name="TextBox 201"/>
                <p:cNvSpPr txBox="1">
                  <a:spLocks noRot="1" noChangeAspect="1" noMove="1" noResize="1" noEditPoints="1" noAdjustHandles="1" noChangeArrowheads="1" noChangeShapeType="1" noTextEdit="1"/>
                </p:cNvSpPr>
                <p:nvPr/>
              </p:nvSpPr>
              <p:spPr>
                <a:xfrm>
                  <a:off x="6527390" y="1047285"/>
                  <a:ext cx="223331" cy="338554"/>
                </a:xfrm>
                <a:prstGeom prst="rect">
                  <a:avLst/>
                </a:prstGeom>
                <a:blipFill rotWithShape="0">
                  <a:blip r:embed="rId12"/>
                  <a:stretch>
                    <a:fillRect l="-16216" r="-10811"/>
                  </a:stretch>
                </a:blipFill>
              </p:spPr>
              <p:txBody>
                <a:bodyPr/>
                <a:lstStyle/>
                <a:p>
                  <a:r>
                    <a:rPr lang="en-US">
                      <a:noFill/>
                    </a:rPr>
                    <a:t> </a:t>
                  </a:r>
                </a:p>
              </p:txBody>
            </p:sp>
          </mc:Fallback>
        </mc:AlternateContent>
        <p:sp>
          <p:nvSpPr>
            <p:cNvPr id="203" name="Oval 202"/>
            <p:cNvSpPr/>
            <p:nvPr/>
          </p:nvSpPr>
          <p:spPr>
            <a:xfrm>
              <a:off x="6025150" y="1010503"/>
              <a:ext cx="137160" cy="1371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4" name="TextBox 203"/>
                <p:cNvSpPr txBox="1"/>
                <p:nvPr/>
              </p:nvSpPr>
              <p:spPr>
                <a:xfrm>
                  <a:off x="5979536" y="1066335"/>
                  <a:ext cx="221022"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𝑜</m:t>
                        </m:r>
                      </m:oMath>
                    </m:oMathPara>
                  </a14:m>
                  <a:endParaRPr lang="en-US" sz="2200" dirty="0">
                    <a:solidFill>
                      <a:schemeClr val="tx1"/>
                    </a:solidFill>
                  </a:endParaRPr>
                </a:p>
              </p:txBody>
            </p:sp>
          </mc:Choice>
          <mc:Fallback xmlns="">
            <p:sp>
              <p:nvSpPr>
                <p:cNvPr id="204" name="TextBox 203"/>
                <p:cNvSpPr txBox="1">
                  <a:spLocks noRot="1" noChangeAspect="1" noMove="1" noResize="1" noEditPoints="1" noAdjustHandles="1" noChangeArrowheads="1" noChangeShapeType="1" noTextEdit="1"/>
                </p:cNvSpPr>
                <p:nvPr/>
              </p:nvSpPr>
              <p:spPr>
                <a:xfrm>
                  <a:off x="5979536" y="1066335"/>
                  <a:ext cx="221022" cy="338554"/>
                </a:xfrm>
                <a:prstGeom prst="rect">
                  <a:avLst/>
                </a:prstGeom>
                <a:blipFill rotWithShape="0">
                  <a:blip r:embed="rId13"/>
                  <a:stretch>
                    <a:fillRect l="-16216" r="-13514"/>
                  </a:stretch>
                </a:blipFill>
              </p:spPr>
              <p:txBody>
                <a:bodyPr/>
                <a:lstStyle/>
                <a:p>
                  <a:r>
                    <a:rPr lang="en-US">
                      <a:noFill/>
                    </a:rPr>
                    <a:t> </a:t>
                  </a:r>
                </a:p>
              </p:txBody>
            </p:sp>
          </mc:Fallback>
        </mc:AlternateContent>
      </p:grpSp>
      <p:grpSp>
        <p:nvGrpSpPr>
          <p:cNvPr id="205" name="Group 204"/>
          <p:cNvGrpSpPr/>
          <p:nvPr/>
        </p:nvGrpSpPr>
        <p:grpSpPr>
          <a:xfrm>
            <a:off x="6532864" y="4608097"/>
            <a:ext cx="1264321" cy="394386"/>
            <a:chOff x="5486400" y="1010503"/>
            <a:chExt cx="1264321" cy="394386"/>
          </a:xfrm>
        </p:grpSpPr>
        <p:cxnSp>
          <p:nvCxnSpPr>
            <p:cNvPr id="206" name="Straight Arrow Connector 205"/>
            <p:cNvCxnSpPr/>
            <p:nvPr/>
          </p:nvCxnSpPr>
          <p:spPr>
            <a:xfrm>
              <a:off x="5486400" y="1073245"/>
              <a:ext cx="1198825" cy="26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7" name="TextBox 206"/>
                <p:cNvSpPr txBox="1"/>
                <p:nvPr/>
              </p:nvSpPr>
              <p:spPr>
                <a:xfrm>
                  <a:off x="6527390" y="1047285"/>
                  <a:ext cx="223331"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𝑥</m:t>
                        </m:r>
                      </m:oMath>
                    </m:oMathPara>
                  </a14:m>
                  <a:endParaRPr lang="en-US" sz="2200" dirty="0">
                    <a:solidFill>
                      <a:schemeClr val="accent5">
                        <a:lumMod val="75000"/>
                      </a:schemeClr>
                    </a:solidFill>
                  </a:endParaRPr>
                </a:p>
              </p:txBody>
            </p:sp>
          </mc:Choice>
          <mc:Fallback xmlns="">
            <p:sp>
              <p:nvSpPr>
                <p:cNvPr id="207" name="TextBox 206"/>
                <p:cNvSpPr txBox="1">
                  <a:spLocks noRot="1" noChangeAspect="1" noMove="1" noResize="1" noEditPoints="1" noAdjustHandles="1" noChangeArrowheads="1" noChangeShapeType="1" noTextEdit="1"/>
                </p:cNvSpPr>
                <p:nvPr/>
              </p:nvSpPr>
              <p:spPr>
                <a:xfrm>
                  <a:off x="6527390" y="1047285"/>
                  <a:ext cx="223331" cy="338554"/>
                </a:xfrm>
                <a:prstGeom prst="rect">
                  <a:avLst/>
                </a:prstGeom>
                <a:blipFill rotWithShape="0">
                  <a:blip r:embed="rId14"/>
                  <a:stretch>
                    <a:fillRect l="-16216" r="-10811"/>
                  </a:stretch>
                </a:blipFill>
              </p:spPr>
              <p:txBody>
                <a:bodyPr/>
                <a:lstStyle/>
                <a:p>
                  <a:r>
                    <a:rPr lang="en-US">
                      <a:noFill/>
                    </a:rPr>
                    <a:t> </a:t>
                  </a:r>
                </a:p>
              </p:txBody>
            </p:sp>
          </mc:Fallback>
        </mc:AlternateContent>
        <p:sp>
          <p:nvSpPr>
            <p:cNvPr id="208" name="Oval 207"/>
            <p:cNvSpPr/>
            <p:nvPr/>
          </p:nvSpPr>
          <p:spPr>
            <a:xfrm>
              <a:off x="6025150" y="1010503"/>
              <a:ext cx="137160" cy="1371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9" name="TextBox 208"/>
                <p:cNvSpPr txBox="1"/>
                <p:nvPr/>
              </p:nvSpPr>
              <p:spPr>
                <a:xfrm>
                  <a:off x="5979536" y="1066335"/>
                  <a:ext cx="221022"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𝑜</m:t>
                        </m:r>
                      </m:oMath>
                    </m:oMathPara>
                  </a14:m>
                  <a:endParaRPr lang="en-US" sz="2200" dirty="0">
                    <a:solidFill>
                      <a:schemeClr val="tx1"/>
                    </a:solidFill>
                  </a:endParaRPr>
                </a:p>
              </p:txBody>
            </p:sp>
          </mc:Choice>
          <mc:Fallback xmlns="">
            <p:sp>
              <p:nvSpPr>
                <p:cNvPr id="209" name="TextBox 208"/>
                <p:cNvSpPr txBox="1">
                  <a:spLocks noRot="1" noChangeAspect="1" noMove="1" noResize="1" noEditPoints="1" noAdjustHandles="1" noChangeArrowheads="1" noChangeShapeType="1" noTextEdit="1"/>
                </p:cNvSpPr>
                <p:nvPr/>
              </p:nvSpPr>
              <p:spPr>
                <a:xfrm>
                  <a:off x="5979536" y="1066335"/>
                  <a:ext cx="221022" cy="338554"/>
                </a:xfrm>
                <a:prstGeom prst="rect">
                  <a:avLst/>
                </a:prstGeom>
                <a:blipFill rotWithShape="0">
                  <a:blip r:embed="rId15"/>
                  <a:stretch>
                    <a:fillRect l="-19444" r="-1388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6" name="TextBox 105"/>
              <p:cNvSpPr txBox="1"/>
              <p:nvPr/>
            </p:nvSpPr>
            <p:spPr>
              <a:xfrm>
                <a:off x="1076053" y="5930025"/>
                <a:ext cx="301365" cy="384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b="1" i="0" smtClean="0">
                          <a:solidFill>
                            <a:srgbClr val="FF0000"/>
                          </a:solidFill>
                          <a:latin typeface="Cambria Math" panose="02040503050406030204" pitchFamily="18" charset="0"/>
                          <a:ea typeface="Cambria Math" panose="02040503050406030204" pitchFamily="18" charset="0"/>
                        </a:rPr>
                        <m:t>×</m:t>
                      </m:r>
                    </m:oMath>
                  </m:oMathPara>
                </a14:m>
                <a:endParaRPr lang="en-US" sz="2500" b="1" dirty="0">
                  <a:solidFill>
                    <a:srgbClr val="FF0000"/>
                  </a:solidFill>
                </a:endParaRPr>
              </a:p>
            </p:txBody>
          </p:sp>
        </mc:Choice>
        <mc:Fallback xmlns="">
          <p:sp>
            <p:nvSpPr>
              <p:cNvPr id="106" name="TextBox 105"/>
              <p:cNvSpPr txBox="1">
                <a:spLocks noRot="1" noChangeAspect="1" noMove="1" noResize="1" noEditPoints="1" noAdjustHandles="1" noChangeArrowheads="1" noChangeShapeType="1" noTextEdit="1"/>
              </p:cNvSpPr>
              <p:nvPr/>
            </p:nvSpPr>
            <p:spPr>
              <a:xfrm>
                <a:off x="1076053" y="5930025"/>
                <a:ext cx="301365" cy="384721"/>
              </a:xfrm>
              <a:prstGeom prst="rect">
                <a:avLst/>
              </a:prstGeom>
              <a:blipFill rotWithShape="0">
                <a:blip r:embed="rId16"/>
                <a:stretch>
                  <a:fillRect l="-18367" r="-18367" b="-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8" name="TextBox 107"/>
              <p:cNvSpPr txBox="1"/>
              <p:nvPr/>
            </p:nvSpPr>
            <p:spPr>
              <a:xfrm>
                <a:off x="2596543" y="5851965"/>
                <a:ext cx="264870" cy="3847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500" b="1" i="0" smtClean="0">
                          <a:solidFill>
                            <a:srgbClr val="FF0000"/>
                          </a:solidFill>
                          <a:latin typeface="Cambria Math" panose="02040503050406030204" pitchFamily="18" charset="0"/>
                          <a:ea typeface="Cambria Math" panose="02040503050406030204" pitchFamily="18" charset="0"/>
                        </a:rPr>
                        <m:t>×</m:t>
                      </m:r>
                    </m:oMath>
                  </m:oMathPara>
                </a14:m>
                <a:endParaRPr lang="en-US" sz="2500" b="1" dirty="0">
                  <a:solidFill>
                    <a:srgbClr val="FF0000"/>
                  </a:solidFill>
                </a:endParaRPr>
              </a:p>
            </p:txBody>
          </p:sp>
        </mc:Choice>
        <mc:Fallback xmlns="">
          <p:sp>
            <p:nvSpPr>
              <p:cNvPr id="108" name="TextBox 107"/>
              <p:cNvSpPr txBox="1">
                <a:spLocks noRot="1" noChangeAspect="1" noMove="1" noResize="1" noEditPoints="1" noAdjustHandles="1" noChangeArrowheads="1" noChangeShapeType="1" noTextEdit="1"/>
              </p:cNvSpPr>
              <p:nvPr/>
            </p:nvSpPr>
            <p:spPr>
              <a:xfrm>
                <a:off x="2596543" y="5851965"/>
                <a:ext cx="264870" cy="384721"/>
              </a:xfrm>
              <a:prstGeom prst="rect">
                <a:avLst/>
              </a:prstGeom>
              <a:blipFill rotWithShape="0">
                <a:blip r:embed="rId17"/>
                <a:stretch>
                  <a:fillRect l="-27907" r="-27907" b="-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TextBox 108"/>
              <p:cNvSpPr txBox="1"/>
              <p:nvPr/>
            </p:nvSpPr>
            <p:spPr>
              <a:xfrm>
                <a:off x="3982553" y="5814513"/>
                <a:ext cx="301365" cy="384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b="1" i="0" smtClean="0">
                          <a:solidFill>
                            <a:srgbClr val="FF0000"/>
                          </a:solidFill>
                          <a:latin typeface="Cambria Math" panose="02040503050406030204" pitchFamily="18" charset="0"/>
                          <a:ea typeface="Cambria Math" panose="02040503050406030204" pitchFamily="18" charset="0"/>
                        </a:rPr>
                        <m:t>×</m:t>
                      </m:r>
                    </m:oMath>
                  </m:oMathPara>
                </a14:m>
                <a:endParaRPr lang="en-US" sz="2500" b="1" dirty="0">
                  <a:solidFill>
                    <a:srgbClr val="FF0000"/>
                  </a:solidFill>
                </a:endParaRPr>
              </a:p>
            </p:txBody>
          </p:sp>
        </mc:Choice>
        <mc:Fallback xmlns="">
          <p:sp>
            <p:nvSpPr>
              <p:cNvPr id="109" name="TextBox 108"/>
              <p:cNvSpPr txBox="1">
                <a:spLocks noRot="1" noChangeAspect="1" noMove="1" noResize="1" noEditPoints="1" noAdjustHandles="1" noChangeArrowheads="1" noChangeShapeType="1" noTextEdit="1"/>
              </p:cNvSpPr>
              <p:nvPr/>
            </p:nvSpPr>
            <p:spPr>
              <a:xfrm>
                <a:off x="3982553" y="5814513"/>
                <a:ext cx="301365" cy="384721"/>
              </a:xfrm>
              <a:prstGeom prst="rect">
                <a:avLst/>
              </a:prstGeom>
              <a:blipFill rotWithShape="0">
                <a:blip r:embed="rId18"/>
                <a:stretch>
                  <a:fillRect l="-18000" r="-16000" b="-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Box 109"/>
              <p:cNvSpPr txBox="1"/>
              <p:nvPr/>
            </p:nvSpPr>
            <p:spPr>
              <a:xfrm>
                <a:off x="5934175" y="5914460"/>
                <a:ext cx="301365" cy="384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b="1" i="0" smtClean="0">
                          <a:solidFill>
                            <a:srgbClr val="FF0000"/>
                          </a:solidFill>
                          <a:latin typeface="Cambria Math" panose="02040503050406030204" pitchFamily="18" charset="0"/>
                          <a:ea typeface="Cambria Math" panose="02040503050406030204" pitchFamily="18" charset="0"/>
                        </a:rPr>
                        <m:t>×</m:t>
                      </m:r>
                    </m:oMath>
                  </m:oMathPara>
                </a14:m>
                <a:endParaRPr lang="en-US" sz="2500" b="1" dirty="0">
                  <a:solidFill>
                    <a:srgbClr val="FF0000"/>
                  </a:solidFill>
                </a:endParaRPr>
              </a:p>
            </p:txBody>
          </p:sp>
        </mc:Choice>
        <mc:Fallback xmlns="">
          <p:sp>
            <p:nvSpPr>
              <p:cNvPr id="110" name="TextBox 109"/>
              <p:cNvSpPr txBox="1">
                <a:spLocks noRot="1" noChangeAspect="1" noMove="1" noResize="1" noEditPoints="1" noAdjustHandles="1" noChangeArrowheads="1" noChangeShapeType="1" noTextEdit="1"/>
              </p:cNvSpPr>
              <p:nvPr/>
            </p:nvSpPr>
            <p:spPr>
              <a:xfrm>
                <a:off x="5934175" y="5914460"/>
                <a:ext cx="301365" cy="384721"/>
              </a:xfrm>
              <a:prstGeom prst="rect">
                <a:avLst/>
              </a:prstGeom>
              <a:blipFill rotWithShape="0">
                <a:blip r:embed="rId19"/>
                <a:stretch>
                  <a:fillRect l="-18000" r="-16000" b="-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TextBox 110"/>
              <p:cNvSpPr txBox="1"/>
              <p:nvPr/>
            </p:nvSpPr>
            <p:spPr>
              <a:xfrm>
                <a:off x="7423920" y="5922118"/>
                <a:ext cx="301365" cy="384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b="1" i="0" smtClean="0">
                          <a:solidFill>
                            <a:srgbClr val="FF0000"/>
                          </a:solidFill>
                          <a:latin typeface="Cambria Math" panose="02040503050406030204" pitchFamily="18" charset="0"/>
                          <a:ea typeface="Cambria Math" panose="02040503050406030204" pitchFamily="18" charset="0"/>
                        </a:rPr>
                        <m:t>×</m:t>
                      </m:r>
                    </m:oMath>
                  </m:oMathPara>
                </a14:m>
                <a:endParaRPr lang="en-US" sz="2500" b="1" dirty="0">
                  <a:solidFill>
                    <a:srgbClr val="FF0000"/>
                  </a:solidFill>
                </a:endParaRPr>
              </a:p>
            </p:txBody>
          </p:sp>
        </mc:Choice>
        <mc:Fallback xmlns="">
          <p:sp>
            <p:nvSpPr>
              <p:cNvPr id="111" name="TextBox 110"/>
              <p:cNvSpPr txBox="1">
                <a:spLocks noRot="1" noChangeAspect="1" noMove="1" noResize="1" noEditPoints="1" noAdjustHandles="1" noChangeArrowheads="1" noChangeShapeType="1" noTextEdit="1"/>
              </p:cNvSpPr>
              <p:nvPr/>
            </p:nvSpPr>
            <p:spPr>
              <a:xfrm>
                <a:off x="7423920" y="5922118"/>
                <a:ext cx="301365" cy="384721"/>
              </a:xfrm>
              <a:prstGeom prst="rect">
                <a:avLst/>
              </a:prstGeom>
              <a:blipFill rotWithShape="0">
                <a:blip r:embed="rId20"/>
                <a:stretch>
                  <a:fillRect l="-18367" r="-18367"/>
                </a:stretch>
              </a:blipFill>
            </p:spPr>
            <p:txBody>
              <a:bodyPr/>
              <a:lstStyle/>
              <a:p>
                <a:r>
                  <a:rPr lang="en-US">
                    <a:noFill/>
                  </a:rPr>
                  <a:t> </a:t>
                </a:r>
              </a:p>
            </p:txBody>
          </p:sp>
        </mc:Fallback>
      </mc:AlternateContent>
      <p:pic>
        <p:nvPicPr>
          <p:cNvPr id="4" name="Picture 3"/>
          <p:cNvPicPr>
            <a:picLocks noChangeAspect="1"/>
          </p:cNvPicPr>
          <p:nvPr/>
        </p:nvPicPr>
        <p:blipFill rotWithShape="1">
          <a:blip r:embed="rId21" cstate="print">
            <a:extLst>
              <a:ext uri="{28A0092B-C50C-407E-A947-70E740481C1C}">
                <a14:useLocalDpi xmlns:a14="http://schemas.microsoft.com/office/drawing/2010/main" val="0"/>
              </a:ext>
            </a:extLst>
          </a:blip>
          <a:srcRect t="7729" b="3799"/>
          <a:stretch/>
        </p:blipFill>
        <p:spPr>
          <a:xfrm>
            <a:off x="1848342" y="1334824"/>
            <a:ext cx="5355192" cy="1909061"/>
          </a:xfrm>
          <a:prstGeom prst="rect">
            <a:avLst/>
          </a:prstGeom>
        </p:spPr>
      </p:pic>
      <p:sp>
        <p:nvSpPr>
          <p:cNvPr id="61" name="Rectangle 60"/>
          <p:cNvSpPr/>
          <p:nvPr/>
        </p:nvSpPr>
        <p:spPr>
          <a:xfrm>
            <a:off x="2817301" y="1335041"/>
            <a:ext cx="1466617" cy="1532596"/>
          </a:xfrm>
          <a:prstGeom prst="rect">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3" name="TextBox 62"/>
              <p:cNvSpPr txBox="1"/>
              <p:nvPr/>
            </p:nvSpPr>
            <p:spPr>
              <a:xfrm>
                <a:off x="3224780" y="1371480"/>
                <a:ext cx="617798" cy="3480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smtClean="0">
                              <a:solidFill>
                                <a:schemeClr val="tx1"/>
                              </a:solidFill>
                              <a:latin typeface="Cambria Math" panose="02040503050406030204" pitchFamily="18" charset="0"/>
                              <a:ea typeface="Cambria Math" panose="02040503050406030204" pitchFamily="18" charset="0"/>
                            </a:rPr>
                          </m:ctrlPr>
                        </m:sSubPr>
                        <m:e>
                          <m:r>
                            <a:rPr lang="en-US" sz="2100" b="0" i="1" smtClean="0">
                              <a:solidFill>
                                <a:schemeClr val="tx1"/>
                              </a:solidFill>
                              <a:latin typeface="Cambria Math" panose="02040503050406030204" pitchFamily="18" charset="0"/>
                              <a:ea typeface="Cambria Math" panose="02040503050406030204" pitchFamily="18" charset="0"/>
                            </a:rPr>
                            <m:t>𝑇</m:t>
                          </m:r>
                        </m:e>
                        <m:sub>
                          <m:r>
                            <a:rPr lang="en-US" sz="2100" b="0" i="1" smtClean="0">
                              <a:solidFill>
                                <a:schemeClr val="tx1"/>
                              </a:solidFill>
                              <a:latin typeface="Cambria Math" panose="02040503050406030204" pitchFamily="18" charset="0"/>
                              <a:ea typeface="Cambria Math" panose="02040503050406030204" pitchFamily="18" charset="0"/>
                            </a:rPr>
                            <m:t>𝑠𝑡𝑒𝑝</m:t>
                          </m:r>
                        </m:sub>
                      </m:sSub>
                    </m:oMath>
                  </m:oMathPara>
                </a14:m>
                <a:endParaRPr lang="en-US" sz="2100" dirty="0">
                  <a:solidFill>
                    <a:schemeClr val="tx1"/>
                  </a:solidFill>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3224780" y="1371480"/>
                <a:ext cx="617798" cy="348044"/>
              </a:xfrm>
              <a:prstGeom prst="rect">
                <a:avLst/>
              </a:prstGeom>
              <a:blipFill rotWithShape="0">
                <a:blip r:embed="rId22"/>
                <a:stretch>
                  <a:fillRect l="-9901" r="-4950" b="-22807"/>
                </a:stretch>
              </a:blipFill>
            </p:spPr>
            <p:txBody>
              <a:bodyPr/>
              <a:lstStyle/>
              <a:p>
                <a:r>
                  <a:rPr lang="en-US">
                    <a:noFill/>
                  </a:rPr>
                  <a:t> </a:t>
                </a:r>
              </a:p>
            </p:txBody>
          </p:sp>
        </mc:Fallback>
      </mc:AlternateContent>
      <p:sp>
        <p:nvSpPr>
          <p:cNvPr id="56" name="Rounded Rectangle 55"/>
          <p:cNvSpPr/>
          <p:nvPr/>
        </p:nvSpPr>
        <p:spPr>
          <a:xfrm>
            <a:off x="131445"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solidFill>
                  <a:schemeClr val="bg1">
                    <a:lumMod val="65000"/>
                  </a:schemeClr>
                </a:solidFill>
                <a:latin typeface="Arial" panose="020B0604020202020204" pitchFamily="34" charset="0"/>
                <a:cs typeface="Arial" panose="020B0604020202020204" pitchFamily="34" charset="0"/>
              </a:rPr>
              <a:t>IsWalking</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57" name="Rounded Rectangle 56"/>
          <p:cNvSpPr/>
          <p:nvPr/>
        </p:nvSpPr>
        <p:spPr>
          <a:xfrm>
            <a:off x="1936909"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lumMod val="65000"/>
                  </a:schemeClr>
                </a:solidFill>
                <a:latin typeface="Arial" panose="020B0604020202020204" pitchFamily="34" charset="0"/>
                <a:cs typeface="Arial" panose="020B0604020202020204" pitchFamily="34" charset="0"/>
              </a:rPr>
              <a:t>Step direction</a:t>
            </a:r>
          </a:p>
        </p:txBody>
      </p:sp>
      <p:sp>
        <p:nvSpPr>
          <p:cNvPr id="58" name="Rounded Rectangle 57"/>
          <p:cNvSpPr/>
          <p:nvPr/>
        </p:nvSpPr>
        <p:spPr>
          <a:xfrm>
            <a:off x="3742373" y="302176"/>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latin typeface="Arial" panose="020B0604020202020204" pitchFamily="34" charset="0"/>
                <a:cs typeface="Arial" panose="020B0604020202020204" pitchFamily="34" charset="0"/>
              </a:rPr>
              <a:t>Step duration</a:t>
            </a:r>
          </a:p>
        </p:txBody>
      </p:sp>
      <p:sp>
        <p:nvSpPr>
          <p:cNvPr id="59" name="Rounded Rectangle 58"/>
          <p:cNvSpPr/>
          <p:nvPr/>
        </p:nvSpPr>
        <p:spPr>
          <a:xfrm>
            <a:off x="5547837"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lumMod val="65000"/>
                  </a:schemeClr>
                </a:solidFill>
                <a:latin typeface="Arial" panose="020B0604020202020204" pitchFamily="34" charset="0"/>
                <a:cs typeface="Arial" panose="020B0604020202020204" pitchFamily="34" charset="0"/>
              </a:rPr>
              <a:t>Step phase</a:t>
            </a:r>
          </a:p>
        </p:txBody>
      </p:sp>
      <p:sp>
        <p:nvSpPr>
          <p:cNvPr id="60" name="Rounded Rectangle 59"/>
          <p:cNvSpPr/>
          <p:nvPr/>
        </p:nvSpPr>
        <p:spPr>
          <a:xfrm>
            <a:off x="7353300"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solidFill>
                  <a:schemeClr val="bg1">
                    <a:lumMod val="65000"/>
                  </a:schemeClr>
                </a:solidFill>
                <a:latin typeface="Arial" panose="020B0604020202020204" pitchFamily="34" charset="0"/>
                <a:cs typeface="Arial" panose="020B0604020202020204" pitchFamily="34" charset="0"/>
              </a:rPr>
              <a:t>IsRotating</a:t>
            </a:r>
            <a:endParaRPr lang="en-US" sz="1700" dirty="0">
              <a:solidFill>
                <a:schemeClr val="bg1">
                  <a:lumMod val="65000"/>
                </a:schemeClr>
              </a:solidFill>
              <a:latin typeface="Arial" panose="020B0604020202020204" pitchFamily="34" charset="0"/>
              <a:cs typeface="Arial" panose="020B0604020202020204" pitchFamily="34" charset="0"/>
            </a:endParaRPr>
          </a:p>
        </p:txBody>
      </p:sp>
      <p:grpSp>
        <p:nvGrpSpPr>
          <p:cNvPr id="67" name="Group 66"/>
          <p:cNvGrpSpPr/>
          <p:nvPr/>
        </p:nvGrpSpPr>
        <p:grpSpPr>
          <a:xfrm>
            <a:off x="3742373" y="302176"/>
            <a:ext cx="3405664" cy="445770"/>
            <a:chOff x="3742373" y="240030"/>
            <a:chExt cx="3405664" cy="445770"/>
          </a:xfrm>
        </p:grpSpPr>
        <p:sp>
          <p:nvSpPr>
            <p:cNvPr id="68" name="Rounded Rectangle 67"/>
            <p:cNvSpPr/>
            <p:nvPr/>
          </p:nvSpPr>
          <p:spPr>
            <a:xfrm>
              <a:off x="3742373" y="240030"/>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lumMod val="65000"/>
                    </a:schemeClr>
                  </a:solidFill>
                  <a:latin typeface="Arial" panose="020B0604020202020204" pitchFamily="34" charset="0"/>
                  <a:cs typeface="Arial" panose="020B0604020202020204" pitchFamily="34" charset="0"/>
                </a:rPr>
                <a:t>Step duration</a:t>
              </a:r>
            </a:p>
          </p:txBody>
        </p:sp>
        <p:sp>
          <p:nvSpPr>
            <p:cNvPr id="69" name="Rounded Rectangle 68"/>
            <p:cNvSpPr/>
            <p:nvPr/>
          </p:nvSpPr>
          <p:spPr>
            <a:xfrm>
              <a:off x="5547837" y="240030"/>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latin typeface="Arial" panose="020B0604020202020204" pitchFamily="34" charset="0"/>
                  <a:cs typeface="Arial" panose="020B0604020202020204" pitchFamily="34" charset="0"/>
                </a:rPr>
                <a:t>Step phase</a:t>
              </a:r>
            </a:p>
          </p:txBody>
        </p:sp>
      </p:grpSp>
      <p:sp>
        <p:nvSpPr>
          <p:cNvPr id="70" name="Line Callout 2 69"/>
          <p:cNvSpPr/>
          <p:nvPr/>
        </p:nvSpPr>
        <p:spPr>
          <a:xfrm>
            <a:off x="5320379" y="1309384"/>
            <a:ext cx="2523744" cy="301752"/>
          </a:xfrm>
          <a:prstGeom prst="borderCallout2">
            <a:avLst>
              <a:gd name="adj1" fmla="val 51156"/>
              <a:gd name="adj2" fmla="val -2396"/>
              <a:gd name="adj3" fmla="val 54636"/>
              <a:gd name="adj4" fmla="val -18653"/>
              <a:gd name="adj5" fmla="val 234691"/>
              <a:gd name="adj6" fmla="val -39265"/>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atin typeface="Arial" panose="020B0604020202020204" pitchFamily="34" charset="0"/>
                <a:cs typeface="Arial" panose="020B0604020202020204" pitchFamily="34" charset="0"/>
              </a:rPr>
              <a:t>Step phase markers</a:t>
            </a:r>
            <a:endParaRPr lang="en-US" sz="1700" dirty="0">
              <a:solidFill>
                <a:schemeClr val="bg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BEEC6B3B-C9B4-9F41-8D88-0CDC5A266AEE}"/>
              </a:ext>
            </a:extLst>
          </p:cNvPr>
          <p:cNvSpPr>
            <a:spLocks noGrp="1"/>
          </p:cNvSpPr>
          <p:nvPr>
            <p:ph type="sldNum" sz="quarter" idx="12"/>
          </p:nvPr>
        </p:nvSpPr>
        <p:spPr/>
        <p:txBody>
          <a:bodyPr/>
          <a:lstStyle/>
          <a:p>
            <a:fld id="{6F3C6440-655F-D840-9617-63A067E3E9BB}" type="slidenum">
              <a:rPr lang="en-US" smtClean="0"/>
              <a:t>60</a:t>
            </a:fld>
            <a:endParaRPr lang="en-US"/>
          </a:p>
        </p:txBody>
      </p:sp>
    </p:spTree>
    <p:custDataLst>
      <p:tags r:id="rId1"/>
    </p:custDataLst>
    <p:extLst>
      <p:ext uri="{BB962C8B-B14F-4D97-AF65-F5344CB8AC3E}">
        <p14:creationId xmlns:p14="http://schemas.microsoft.com/office/powerpoint/2010/main" val="315323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38889E-6 -2.59259E-6 L 0.00139 -0.21157 " pathEditMode="relative" rAng="0" ptsTypes="AA">
                                      <p:cBhvr>
                                        <p:cTn id="6" dur="500" fill="hold"/>
                                        <p:tgtEl>
                                          <p:spTgt spid="106"/>
                                        </p:tgtEl>
                                        <p:attrNameLst>
                                          <p:attrName>ppt_x</p:attrName>
                                          <p:attrName>ppt_y</p:attrName>
                                        </p:attrNameLst>
                                      </p:cBhvr>
                                      <p:rCtr x="69" y="-10579"/>
                                    </p:animMotion>
                                  </p:childTnLst>
                                </p:cTn>
                              </p:par>
                              <p:par>
                                <p:cTn id="7" presetID="42" presetClass="path" presetSubtype="0" accel="50000" decel="50000" fill="hold" grpId="0" nodeType="withEffect">
                                  <p:stCondLst>
                                    <p:cond delay="0"/>
                                  </p:stCondLst>
                                  <p:childTnLst>
                                    <p:animMotion origin="layout" path="M 2.5E-6 0 L -0.00243 -0.20023 " pathEditMode="relative" rAng="0" ptsTypes="AA">
                                      <p:cBhvr>
                                        <p:cTn id="8" dur="500" fill="hold"/>
                                        <p:tgtEl>
                                          <p:spTgt spid="108"/>
                                        </p:tgtEl>
                                        <p:attrNameLst>
                                          <p:attrName>ppt_x</p:attrName>
                                          <p:attrName>ppt_y</p:attrName>
                                        </p:attrNameLst>
                                      </p:cBhvr>
                                      <p:rCtr x="-122" y="-10023"/>
                                    </p:animMotion>
                                  </p:childTnLst>
                                </p:cTn>
                              </p:par>
                              <p:par>
                                <p:cTn id="9" presetID="42" presetClass="path" presetSubtype="0" accel="50000" decel="50000" fill="hold" grpId="0" nodeType="withEffect">
                                  <p:stCondLst>
                                    <p:cond delay="0"/>
                                  </p:stCondLst>
                                  <p:childTnLst>
                                    <p:animMotion origin="layout" path="M -3.33333E-6 4.07407E-6 L 0.00365 -0.19491 " pathEditMode="relative" rAng="0" ptsTypes="AA">
                                      <p:cBhvr>
                                        <p:cTn id="10" dur="500" fill="hold"/>
                                        <p:tgtEl>
                                          <p:spTgt spid="109"/>
                                        </p:tgtEl>
                                        <p:attrNameLst>
                                          <p:attrName>ppt_x</p:attrName>
                                          <p:attrName>ppt_y</p:attrName>
                                        </p:attrNameLst>
                                      </p:cBhvr>
                                      <p:rCtr x="174" y="-9745"/>
                                    </p:animMotion>
                                  </p:childTnLst>
                                </p:cTn>
                              </p:par>
                              <p:par>
                                <p:cTn id="11" presetID="42" presetClass="path" presetSubtype="0" accel="50000" decel="50000" fill="hold" grpId="0" nodeType="withEffect">
                                  <p:stCondLst>
                                    <p:cond delay="0"/>
                                  </p:stCondLst>
                                  <p:childTnLst>
                                    <p:animMotion origin="layout" path="M -1.38889E-6 7.40741E-7 L 0.00191 -0.20949 " pathEditMode="relative" rAng="0" ptsTypes="AA">
                                      <p:cBhvr>
                                        <p:cTn id="12" dur="500" fill="hold"/>
                                        <p:tgtEl>
                                          <p:spTgt spid="110"/>
                                        </p:tgtEl>
                                        <p:attrNameLst>
                                          <p:attrName>ppt_x</p:attrName>
                                          <p:attrName>ppt_y</p:attrName>
                                        </p:attrNameLst>
                                      </p:cBhvr>
                                      <p:rCtr x="87" y="-10486"/>
                                    </p:animMotion>
                                  </p:childTnLst>
                                </p:cTn>
                              </p:par>
                              <p:par>
                                <p:cTn id="13" presetID="42" presetClass="path" presetSubtype="0" accel="50000" decel="50000" fill="hold" grpId="0" nodeType="withEffect">
                                  <p:stCondLst>
                                    <p:cond delay="0"/>
                                  </p:stCondLst>
                                  <p:childTnLst>
                                    <p:animMotion origin="layout" path="M 1.38889E-6 4.81481E-6 L 1.38889E-6 -0.21135 " pathEditMode="relative" rAng="0" ptsTypes="AA">
                                      <p:cBhvr>
                                        <p:cTn id="14" dur="500" fill="hold"/>
                                        <p:tgtEl>
                                          <p:spTgt spid="111"/>
                                        </p:tgtEl>
                                        <p:attrNameLst>
                                          <p:attrName>ppt_x</p:attrName>
                                          <p:attrName>ppt_y</p:attrName>
                                        </p:attrNameLst>
                                      </p:cBhvr>
                                      <p:rCtr x="0" y="-10579"/>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4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4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6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58"/>
                                        </p:tgtEl>
                                        <p:attrNameLst>
                                          <p:attrName>style.visibility</p:attrName>
                                        </p:attrNameLst>
                                      </p:cBhvr>
                                      <p:to>
                                        <p:strVal val="hidden"/>
                                      </p:to>
                                    </p:set>
                                  </p:childTnLst>
                                </p:cTn>
                              </p:par>
                              <p:par>
                                <p:cTn id="44" presetID="1" presetClass="exit" presetSubtype="0" fill="hold" grpId="0" nodeType="withEffect">
                                  <p:stCondLst>
                                    <p:cond delay="0"/>
                                  </p:stCondLst>
                                  <p:childTnLst>
                                    <p:set>
                                      <p:cBhvr>
                                        <p:cTn id="45" dur="1" fill="hold">
                                          <p:stCondLst>
                                            <p:cond delay="0"/>
                                          </p:stCondLst>
                                        </p:cTn>
                                        <p:tgtEl>
                                          <p:spTgt spid="59"/>
                                        </p:tgtEl>
                                        <p:attrNameLst>
                                          <p:attrName>style.visibility</p:attrName>
                                        </p:attrNameLst>
                                      </p:cBhvr>
                                      <p:to>
                                        <p:strVal val="hidden"/>
                                      </p:to>
                                    </p:set>
                                  </p:childTnLst>
                                </p:cTn>
                              </p:par>
                            </p:childTnLst>
                          </p:cTn>
                        </p:par>
                        <p:par>
                          <p:cTn id="46" fill="hold">
                            <p:stCondLst>
                              <p:cond delay="0"/>
                            </p:stCondLst>
                            <p:childTnLst>
                              <p:par>
                                <p:cTn id="47" presetID="1" presetClass="entr" presetSubtype="0" fill="hold" nodeType="after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9" grpId="0"/>
      <p:bldP spid="41" grpId="0" animBg="1"/>
      <p:bldP spid="106" grpId="0"/>
      <p:bldP spid="108" grpId="0"/>
      <p:bldP spid="109" grpId="0"/>
      <p:bldP spid="110" grpId="0"/>
      <p:bldP spid="111" grpId="0"/>
      <p:bldP spid="61" grpId="0" animBg="1"/>
      <p:bldP spid="63" grpId="0"/>
      <p:bldP spid="58" grpId="0" animBg="1"/>
      <p:bldP spid="59" grpId="0" animBg="1"/>
      <p:bldP spid="7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123"/>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25193" y="2108833"/>
            <a:ext cx="2129084" cy="3534318"/>
          </a:xfrm>
          <a:prstGeom prst="rect">
            <a:avLst/>
          </a:prstGeom>
        </p:spPr>
      </p:pic>
      <p:sp>
        <p:nvSpPr>
          <p:cNvPr id="3" name="TextBox 2"/>
          <p:cNvSpPr txBox="1"/>
          <p:nvPr/>
        </p:nvSpPr>
        <p:spPr>
          <a:xfrm>
            <a:off x="1506077" y="5571027"/>
            <a:ext cx="1645002"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not rotating</a:t>
            </a:r>
          </a:p>
        </p:txBody>
      </p:sp>
      <p:sp>
        <p:nvSpPr>
          <p:cNvPr id="11" name="TextBox 10"/>
          <p:cNvSpPr txBox="1"/>
          <p:nvPr/>
        </p:nvSpPr>
        <p:spPr>
          <a:xfrm>
            <a:off x="4401827" y="5571027"/>
            <a:ext cx="1127232"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rotating</a:t>
            </a:r>
          </a:p>
        </p:txBody>
      </p:sp>
      <p:sp>
        <p:nvSpPr>
          <p:cNvPr id="19" name="Rounded Rectangle 18"/>
          <p:cNvSpPr/>
          <p:nvPr/>
        </p:nvSpPr>
        <p:spPr>
          <a:xfrm>
            <a:off x="131445"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solidFill>
                  <a:schemeClr val="bg1">
                    <a:lumMod val="65000"/>
                  </a:schemeClr>
                </a:solidFill>
                <a:latin typeface="Arial" panose="020B0604020202020204" pitchFamily="34" charset="0"/>
                <a:cs typeface="Arial" panose="020B0604020202020204" pitchFamily="34" charset="0"/>
              </a:rPr>
              <a:t>IsWalking</a:t>
            </a:r>
            <a:endParaRPr lang="en-US" sz="1700" dirty="0">
              <a:solidFill>
                <a:schemeClr val="bg1">
                  <a:lumMod val="65000"/>
                </a:schemeClr>
              </a:solidFill>
              <a:latin typeface="Arial" panose="020B0604020202020204" pitchFamily="34" charset="0"/>
              <a:cs typeface="Arial" panose="020B0604020202020204" pitchFamily="34" charset="0"/>
            </a:endParaRPr>
          </a:p>
        </p:txBody>
      </p:sp>
      <p:sp>
        <p:nvSpPr>
          <p:cNvPr id="25" name="Rounded Rectangle 24"/>
          <p:cNvSpPr/>
          <p:nvPr/>
        </p:nvSpPr>
        <p:spPr>
          <a:xfrm>
            <a:off x="1936909"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lumMod val="65000"/>
                  </a:schemeClr>
                </a:solidFill>
                <a:latin typeface="Arial" panose="020B0604020202020204" pitchFamily="34" charset="0"/>
                <a:cs typeface="Arial" panose="020B0604020202020204" pitchFamily="34" charset="0"/>
              </a:rPr>
              <a:t>Step direction</a:t>
            </a:r>
          </a:p>
        </p:txBody>
      </p:sp>
      <p:sp>
        <p:nvSpPr>
          <p:cNvPr id="26" name="Rounded Rectangle 25"/>
          <p:cNvSpPr/>
          <p:nvPr/>
        </p:nvSpPr>
        <p:spPr>
          <a:xfrm>
            <a:off x="3742373"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lumMod val="65000"/>
                  </a:schemeClr>
                </a:solidFill>
                <a:latin typeface="Arial" panose="020B0604020202020204" pitchFamily="34" charset="0"/>
                <a:cs typeface="Arial" panose="020B0604020202020204" pitchFamily="34" charset="0"/>
              </a:rPr>
              <a:t>Step duration</a:t>
            </a:r>
          </a:p>
        </p:txBody>
      </p:sp>
      <p:sp>
        <p:nvSpPr>
          <p:cNvPr id="27" name="Rounded Rectangle 26"/>
          <p:cNvSpPr/>
          <p:nvPr/>
        </p:nvSpPr>
        <p:spPr>
          <a:xfrm>
            <a:off x="5547837" y="302176"/>
            <a:ext cx="1600200" cy="445770"/>
          </a:xfrm>
          <a:prstGeom prst="round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lumMod val="65000"/>
                  </a:schemeClr>
                </a:solidFill>
                <a:latin typeface="Arial" panose="020B0604020202020204" pitchFamily="34" charset="0"/>
                <a:cs typeface="Arial" panose="020B0604020202020204" pitchFamily="34" charset="0"/>
              </a:rPr>
              <a:t>Step phase</a:t>
            </a:r>
          </a:p>
        </p:txBody>
      </p:sp>
      <p:sp>
        <p:nvSpPr>
          <p:cNvPr id="28" name="Rounded Rectangle 27"/>
          <p:cNvSpPr/>
          <p:nvPr/>
        </p:nvSpPr>
        <p:spPr>
          <a:xfrm>
            <a:off x="7353300" y="302176"/>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solidFill>
                  <a:schemeClr val="bg1"/>
                </a:solidFill>
                <a:latin typeface="Arial" panose="020B0604020202020204" pitchFamily="34" charset="0"/>
                <a:cs typeface="Arial" panose="020B0604020202020204" pitchFamily="34" charset="0"/>
              </a:rPr>
              <a:t>IsRotating</a:t>
            </a:r>
            <a:endParaRPr lang="en-US" sz="1700" dirty="0">
              <a:solidFill>
                <a:schemeClr val="bg1"/>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312980" y="2170867"/>
            <a:ext cx="1151328" cy="3358201"/>
          </a:xfrm>
          <a:prstGeom prst="rect">
            <a:avLst/>
          </a:prstGeom>
        </p:spPr>
      </p:pic>
      <p:sp>
        <p:nvSpPr>
          <p:cNvPr id="68" name="Oval 67"/>
          <p:cNvSpPr/>
          <p:nvPr/>
        </p:nvSpPr>
        <p:spPr>
          <a:xfrm>
            <a:off x="5025804" y="2698751"/>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4749525" y="2409608"/>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2630379" y="3000250"/>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339533" y="3054639"/>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2054258" y="2974884"/>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4558371" y="2764030"/>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546309" y="4836947"/>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136447" y="3108264"/>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4828293" y="4550167"/>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5258679" y="3846766"/>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4451390" y="3130132"/>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748969" y="4208424"/>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4534993" y="3478670"/>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4648990" y="3838213"/>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4442075" y="5319982"/>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9" name="Oval 88"/>
          <p:cNvSpPr/>
          <p:nvPr/>
        </p:nvSpPr>
        <p:spPr>
          <a:xfrm>
            <a:off x="5086692" y="4202846"/>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5212784" y="3487167"/>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4956763" y="3846766"/>
            <a:ext cx="274320" cy="274320"/>
          </a:xfrm>
          <a:prstGeom prst="ellipse">
            <a:avLst/>
          </a:prstGeom>
          <a:solidFill>
            <a:srgbClr val="F77509">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804227" y="3048633"/>
            <a:ext cx="274320" cy="274320"/>
          </a:xfrm>
          <a:prstGeom prst="ellipse">
            <a:avLst/>
          </a:prstGeom>
          <a:solidFill>
            <a:srgbClr val="F77509">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4866700" y="3442297"/>
            <a:ext cx="274320" cy="274320"/>
          </a:xfrm>
          <a:prstGeom prst="ellipse">
            <a:avLst/>
          </a:prstGeom>
          <a:solidFill>
            <a:srgbClr val="F77509">
              <a:alpha val="6549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4275242" y="5038293"/>
            <a:ext cx="274320" cy="274320"/>
          </a:xfrm>
          <a:prstGeom prst="ellipse">
            <a:avLst/>
          </a:prstGeom>
          <a:solidFill>
            <a:srgbClr val="FF0000">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4869775" y="4974726"/>
            <a:ext cx="274320" cy="274320"/>
          </a:xfrm>
          <a:prstGeom prst="ellipse">
            <a:avLst/>
          </a:prstGeom>
          <a:solidFill>
            <a:srgbClr val="F77509">
              <a:alpha val="6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own Arrow 116"/>
          <p:cNvSpPr/>
          <p:nvPr/>
        </p:nvSpPr>
        <p:spPr>
          <a:xfrm>
            <a:off x="7409333" y="3220374"/>
            <a:ext cx="385548" cy="475621"/>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ounded Rectangle 117"/>
          <p:cNvSpPr/>
          <p:nvPr/>
        </p:nvSpPr>
        <p:spPr>
          <a:xfrm>
            <a:off x="6253396" y="3742111"/>
            <a:ext cx="2654791" cy="498515"/>
          </a:xfrm>
          <a:prstGeom prst="roundRect">
            <a:avLst/>
          </a:prstGeom>
          <a:solidFill>
            <a:schemeClr val="accent1">
              <a:lumMod val="20000"/>
              <a:lumOff val="80000"/>
            </a:schemeClr>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bagged decision tree</a:t>
            </a:r>
          </a:p>
        </p:txBody>
      </p:sp>
      <p:sp>
        <p:nvSpPr>
          <p:cNvPr id="119" name="TextBox 118"/>
          <p:cNvSpPr txBox="1"/>
          <p:nvPr/>
        </p:nvSpPr>
        <p:spPr>
          <a:xfrm>
            <a:off x="6928266" y="4777433"/>
            <a:ext cx="1338828" cy="400110"/>
          </a:xfrm>
          <a:prstGeom prst="rect">
            <a:avLst/>
          </a:prstGeom>
          <a:noFill/>
        </p:spPr>
        <p:txBody>
          <a:bodyPr wrap="none" rtlCol="0">
            <a:spAutoFit/>
          </a:bodyPr>
          <a:lstStyle/>
          <a:p>
            <a:r>
              <a:rPr lang="en-US" sz="2000" dirty="0" err="1">
                <a:latin typeface="Arial" panose="020B0604020202020204" pitchFamily="34" charset="0"/>
                <a:cs typeface="Arial" panose="020B0604020202020204" pitchFamily="34" charset="0"/>
              </a:rPr>
              <a:t>IsRotating</a:t>
            </a:r>
            <a:endParaRPr lang="en-US" sz="2000" dirty="0">
              <a:latin typeface="Arial" panose="020B0604020202020204" pitchFamily="34" charset="0"/>
              <a:cs typeface="Arial" panose="020B0604020202020204" pitchFamily="34" charset="0"/>
            </a:endParaRPr>
          </a:p>
        </p:txBody>
      </p:sp>
      <p:sp>
        <p:nvSpPr>
          <p:cNvPr id="120" name="Down Arrow 119"/>
          <p:cNvSpPr/>
          <p:nvPr/>
        </p:nvSpPr>
        <p:spPr>
          <a:xfrm>
            <a:off x="7409333" y="4306897"/>
            <a:ext cx="342916" cy="373189"/>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6873831" y="4731266"/>
            <a:ext cx="1395163" cy="523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121"/>
          <p:cNvSpPr/>
          <p:nvPr/>
        </p:nvSpPr>
        <p:spPr>
          <a:xfrm>
            <a:off x="6253396" y="2651629"/>
            <a:ext cx="2654791" cy="498515"/>
          </a:xfrm>
          <a:prstGeom prst="roundRect">
            <a:avLst/>
          </a:prstGeom>
          <a:solidFill>
            <a:schemeClr val="bg2">
              <a:lumMod val="9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distribution features</a:t>
            </a:r>
          </a:p>
        </p:txBody>
      </p:sp>
      <p:pic>
        <p:nvPicPr>
          <p:cNvPr id="14" name="Picture 13"/>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8754" y="2095201"/>
            <a:ext cx="1155063" cy="3521534"/>
          </a:xfrm>
          <a:prstGeom prst="rect">
            <a:avLst/>
          </a:prstGeom>
        </p:spPr>
      </p:pic>
      <p:sp>
        <p:nvSpPr>
          <p:cNvPr id="44" name="Rounded Rectangle 43"/>
          <p:cNvSpPr/>
          <p:nvPr/>
        </p:nvSpPr>
        <p:spPr>
          <a:xfrm>
            <a:off x="465674" y="1453912"/>
            <a:ext cx="3276699" cy="393783"/>
          </a:xfrm>
          <a:prstGeom prst="roundRect">
            <a:avLst/>
          </a:prstGeom>
          <a:solidFill>
            <a:schemeClr val="bg2">
              <a:lumMod val="90000"/>
            </a:schemeClr>
          </a:solid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anose="020B0604020202020204" pitchFamily="34" charset="0"/>
                <a:cs typeface="Arial" panose="020B0604020202020204" pitchFamily="34" charset="0"/>
              </a:rPr>
              <a:t>Space-Time Interest Points</a:t>
            </a:r>
          </a:p>
        </p:txBody>
      </p:sp>
      <p:sp>
        <p:nvSpPr>
          <p:cNvPr id="2" name="Slide Number Placeholder 1">
            <a:extLst>
              <a:ext uri="{FF2B5EF4-FFF2-40B4-BE49-F238E27FC236}">
                <a16:creationId xmlns:a16="http://schemas.microsoft.com/office/drawing/2014/main" id="{1CB15315-C93D-2744-AF69-B4F5CE0E247D}"/>
              </a:ext>
            </a:extLst>
          </p:cNvPr>
          <p:cNvSpPr>
            <a:spLocks noGrp="1"/>
          </p:cNvSpPr>
          <p:nvPr>
            <p:ph type="sldNum" sz="quarter" idx="12"/>
          </p:nvPr>
        </p:nvSpPr>
        <p:spPr/>
        <p:txBody>
          <a:bodyPr/>
          <a:lstStyle/>
          <a:p>
            <a:fld id="{6F3C6440-655F-D840-9617-63A067E3E9BB}" type="slidenum">
              <a:rPr lang="en-US" smtClean="0"/>
              <a:t>61</a:t>
            </a:fld>
            <a:endParaRPr lang="en-US"/>
          </a:p>
        </p:txBody>
      </p:sp>
    </p:spTree>
    <p:custDataLst>
      <p:tags r:id="rId1"/>
    </p:custDataLst>
    <p:extLst>
      <p:ext uri="{BB962C8B-B14F-4D97-AF65-F5344CB8AC3E}">
        <p14:creationId xmlns:p14="http://schemas.microsoft.com/office/powerpoint/2010/main" val="336270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0" grpId="0" animBg="1"/>
      <p:bldP spid="71" grpId="0" animBg="1"/>
      <p:bldP spid="72" grpId="0" animBg="1"/>
      <p:bldP spid="73" grpId="0" animBg="1"/>
      <p:bldP spid="74" grpId="0" animBg="1"/>
      <p:bldP spid="75" grpId="0" animBg="1"/>
      <p:bldP spid="76" grpId="0" animBg="1"/>
      <p:bldP spid="77" grpId="0" animBg="1"/>
      <p:bldP spid="80" grpId="0" animBg="1"/>
      <p:bldP spid="81" grpId="0" animBg="1"/>
      <p:bldP spid="83" grpId="0" animBg="1"/>
      <p:bldP spid="84" grpId="0" animBg="1"/>
      <p:bldP spid="85" grpId="0" animBg="1"/>
      <p:bldP spid="86" grpId="0" animBg="1"/>
      <p:bldP spid="89" grpId="0" animBg="1"/>
      <p:bldP spid="92" grpId="0" animBg="1"/>
      <p:bldP spid="98" grpId="0" animBg="1"/>
      <p:bldP spid="104" grpId="0" animBg="1"/>
      <p:bldP spid="105" grpId="0" animBg="1"/>
      <p:bldP spid="111" grpId="0" animBg="1"/>
      <p:bldP spid="112" grpId="0" animBg="1"/>
      <p:bldP spid="117" grpId="0" animBg="1"/>
      <p:bldP spid="118" grpId="0" animBg="1"/>
      <p:bldP spid="119" grpId="0"/>
      <p:bldP spid="120" grpId="0" animBg="1"/>
      <p:bldP spid="121" grpId="0" animBg="1"/>
      <p:bldP spid="12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05157" y="3948597"/>
            <a:ext cx="1206533" cy="2374643"/>
          </a:xfrm>
          <a:prstGeom prst="rect">
            <a:avLst/>
          </a:prstGeom>
        </p:spPr>
      </p:pic>
      <p:pic>
        <p:nvPicPr>
          <p:cNvPr id="88" name="Picture 87"/>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7788" y="1010879"/>
            <a:ext cx="778884" cy="2374643"/>
          </a:xfrm>
          <a:prstGeom prst="rect">
            <a:avLst/>
          </a:prstGeom>
        </p:spPr>
      </p:pic>
      <p:pic>
        <p:nvPicPr>
          <p:cNvPr id="2" name="Picture 1"/>
          <p:cNvPicPr>
            <a:picLocks noChangeAspect="1"/>
          </p:cNvPicPr>
          <p:nvPr/>
        </p:nvPicPr>
        <p:blipFill>
          <a:blip r:embed="rId6"/>
          <a:stretch>
            <a:fillRect/>
          </a:stretch>
        </p:blipFill>
        <p:spPr>
          <a:xfrm>
            <a:off x="5936031" y="1010881"/>
            <a:ext cx="1292323" cy="2374642"/>
          </a:xfrm>
          <a:prstGeom prst="rect">
            <a:avLst/>
          </a:prstGeom>
        </p:spPr>
      </p:pic>
      <p:pic>
        <p:nvPicPr>
          <p:cNvPr id="89" name="Picture 88"/>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113725" y="1010878"/>
            <a:ext cx="778884" cy="2374643"/>
          </a:xfrm>
          <a:prstGeom prst="rect">
            <a:avLst/>
          </a:prstGeom>
        </p:spPr>
      </p:pic>
      <p:pic>
        <p:nvPicPr>
          <p:cNvPr id="91" name="Picture 90"/>
          <p:cNvPicPr>
            <a:picLocks noChangeAspect="1"/>
          </p:cNvPicPr>
          <p:nvPr/>
        </p:nvPicPr>
        <p:blipFill>
          <a:blip r:embed="rId6"/>
          <a:stretch>
            <a:fillRect/>
          </a:stretch>
        </p:blipFill>
        <p:spPr>
          <a:xfrm>
            <a:off x="7426579" y="1010879"/>
            <a:ext cx="1292323" cy="2374642"/>
          </a:xfrm>
          <a:prstGeom prst="rect">
            <a:avLst/>
          </a:prstGeom>
        </p:spPr>
      </p:pic>
      <p:pic>
        <p:nvPicPr>
          <p:cNvPr id="92" name="Picture 91"/>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71565" y="3948597"/>
            <a:ext cx="1206533" cy="2374643"/>
          </a:xfrm>
          <a:prstGeom prst="rect">
            <a:avLst/>
          </a:prstGeom>
        </p:spPr>
      </p:pic>
      <p:pic>
        <p:nvPicPr>
          <p:cNvPr id="103" name="Picture 1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157" y="1036297"/>
            <a:ext cx="365760" cy="365760"/>
          </a:xfrm>
          <a:prstGeom prst="rect">
            <a:avLst/>
          </a:prstGeom>
        </p:spPr>
      </p:pic>
      <p:pic>
        <p:nvPicPr>
          <p:cNvPr id="104" name="Picture 10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5310" y="1036297"/>
            <a:ext cx="365760" cy="365760"/>
          </a:xfrm>
          <a:prstGeom prst="rect">
            <a:avLst/>
          </a:prstGeom>
        </p:spPr>
      </p:pic>
      <p:pic>
        <p:nvPicPr>
          <p:cNvPr id="107" name="Picture 10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2211" y="953651"/>
            <a:ext cx="365760" cy="365760"/>
          </a:xfrm>
          <a:prstGeom prst="rect">
            <a:avLst/>
          </a:prstGeom>
        </p:spPr>
      </p:pic>
      <p:pic>
        <p:nvPicPr>
          <p:cNvPr id="108" name="Picture 10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64666" y="953651"/>
            <a:ext cx="365760" cy="365760"/>
          </a:xfrm>
          <a:prstGeom prst="rect">
            <a:avLst/>
          </a:prstGeom>
        </p:spPr>
      </p:pic>
      <p:pic>
        <p:nvPicPr>
          <p:cNvPr id="109" name="Picture 10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5833" y="3926783"/>
            <a:ext cx="365760" cy="365760"/>
          </a:xfrm>
          <a:prstGeom prst="rect">
            <a:avLst/>
          </a:prstGeom>
        </p:spPr>
      </p:pic>
      <p:pic>
        <p:nvPicPr>
          <p:cNvPr id="110" name="Picture 10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65986" y="3926783"/>
            <a:ext cx="365760" cy="365760"/>
          </a:xfrm>
          <a:prstGeom prst="rect">
            <a:avLst/>
          </a:prstGeom>
        </p:spPr>
      </p:pic>
      <p:sp>
        <p:nvSpPr>
          <p:cNvPr id="134" name="Rounded Rectangle 133"/>
          <p:cNvSpPr/>
          <p:nvPr/>
        </p:nvSpPr>
        <p:spPr>
          <a:xfrm>
            <a:off x="3463031" y="3952661"/>
            <a:ext cx="176022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a:solidFill>
                  <a:schemeClr val="bg1"/>
                </a:solidFill>
                <a:latin typeface="Arial" panose="020B0604020202020204" pitchFamily="34" charset="0"/>
                <a:cs typeface="Arial" panose="020B0604020202020204" pitchFamily="34" charset="0"/>
              </a:rPr>
              <a:t>Step duration</a:t>
            </a:r>
          </a:p>
        </p:txBody>
      </p:sp>
      <p:sp>
        <p:nvSpPr>
          <p:cNvPr id="135" name="Rounded Rectangle 134"/>
          <p:cNvSpPr/>
          <p:nvPr/>
        </p:nvSpPr>
        <p:spPr>
          <a:xfrm>
            <a:off x="3463031" y="4954378"/>
            <a:ext cx="176022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a:solidFill>
                  <a:schemeClr val="bg1"/>
                </a:solidFill>
                <a:latin typeface="Arial" panose="020B0604020202020204" pitchFamily="34" charset="0"/>
                <a:cs typeface="Arial" panose="020B0604020202020204" pitchFamily="34" charset="0"/>
              </a:rPr>
              <a:t>Step phase</a:t>
            </a:r>
          </a:p>
        </p:txBody>
      </p:sp>
      <p:sp>
        <p:nvSpPr>
          <p:cNvPr id="136" name="Rounded Rectangle 135"/>
          <p:cNvSpPr/>
          <p:nvPr/>
        </p:nvSpPr>
        <p:spPr>
          <a:xfrm>
            <a:off x="3463031" y="5956095"/>
            <a:ext cx="176022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a:solidFill>
                  <a:schemeClr val="bg1"/>
                </a:solidFill>
                <a:latin typeface="Arial" panose="020B0604020202020204" pitchFamily="34" charset="0"/>
                <a:cs typeface="Arial" panose="020B0604020202020204" pitchFamily="34" charset="0"/>
              </a:rPr>
              <a:t>Step direction</a:t>
            </a:r>
          </a:p>
        </p:txBody>
      </p:sp>
      <p:sp>
        <p:nvSpPr>
          <p:cNvPr id="137" name="Rounded Rectangle 136"/>
          <p:cNvSpPr/>
          <p:nvPr/>
        </p:nvSpPr>
        <p:spPr>
          <a:xfrm>
            <a:off x="958728" y="4954378"/>
            <a:ext cx="176022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err="1">
                <a:solidFill>
                  <a:schemeClr val="bg1"/>
                </a:solidFill>
                <a:latin typeface="Arial" panose="020B0604020202020204" pitchFamily="34" charset="0"/>
                <a:cs typeface="Arial" panose="020B0604020202020204" pitchFamily="34" charset="0"/>
              </a:rPr>
              <a:t>IsWalking</a:t>
            </a:r>
            <a:endParaRPr lang="en-US" sz="1750" dirty="0">
              <a:solidFill>
                <a:schemeClr val="bg1"/>
              </a:solidFill>
              <a:latin typeface="Arial" panose="020B0604020202020204" pitchFamily="34" charset="0"/>
              <a:cs typeface="Arial" panose="020B0604020202020204" pitchFamily="34" charset="0"/>
            </a:endParaRPr>
          </a:p>
        </p:txBody>
      </p:sp>
      <p:cxnSp>
        <p:nvCxnSpPr>
          <p:cNvPr id="138" name="Straight Connector 137"/>
          <p:cNvCxnSpPr>
            <a:stCxn id="137" idx="3"/>
            <a:endCxn id="134" idx="1"/>
          </p:cNvCxnSpPr>
          <p:nvPr/>
        </p:nvCxnSpPr>
        <p:spPr>
          <a:xfrm flipV="1">
            <a:off x="2718948" y="4175546"/>
            <a:ext cx="744083" cy="10017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137" idx="3"/>
            <a:endCxn id="135" idx="1"/>
          </p:cNvCxnSpPr>
          <p:nvPr/>
        </p:nvCxnSpPr>
        <p:spPr>
          <a:xfrm>
            <a:off x="2718948" y="5177263"/>
            <a:ext cx="74408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137" idx="3"/>
            <a:endCxn id="136" idx="1"/>
          </p:cNvCxnSpPr>
          <p:nvPr/>
        </p:nvCxnSpPr>
        <p:spPr>
          <a:xfrm>
            <a:off x="2718948" y="5177263"/>
            <a:ext cx="744083" cy="10017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Rounded Rectangle 140"/>
          <p:cNvSpPr/>
          <p:nvPr/>
        </p:nvSpPr>
        <p:spPr>
          <a:xfrm>
            <a:off x="6494355" y="1898903"/>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latin typeface="Arial" panose="020B0604020202020204" pitchFamily="34" charset="0"/>
                <a:cs typeface="Arial" panose="020B0604020202020204" pitchFamily="34" charset="0"/>
              </a:rPr>
              <a:t>IsRotating</a:t>
            </a:r>
            <a:endParaRPr lang="en-US" sz="1700" dirty="0">
              <a:latin typeface="Arial" panose="020B0604020202020204" pitchFamily="34" charset="0"/>
              <a:cs typeface="Arial" panose="020B0604020202020204" pitchFamily="34" charset="0"/>
            </a:endParaRPr>
          </a:p>
        </p:txBody>
      </p:sp>
      <p:sp>
        <p:nvSpPr>
          <p:cNvPr id="142" name="TextBox 141"/>
          <p:cNvSpPr txBox="1"/>
          <p:nvPr/>
        </p:nvSpPr>
        <p:spPr>
          <a:xfrm>
            <a:off x="5212416" y="5978397"/>
            <a:ext cx="223651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identical or adjacent</a:t>
            </a:r>
          </a:p>
        </p:txBody>
      </p:sp>
      <p:sp>
        <p:nvSpPr>
          <p:cNvPr id="143" name="TextBox 142"/>
          <p:cNvSpPr txBox="1"/>
          <p:nvPr/>
        </p:nvSpPr>
        <p:spPr>
          <a:xfrm>
            <a:off x="5212416" y="3964310"/>
            <a:ext cx="183896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 threshold ratio</a:t>
            </a:r>
          </a:p>
        </p:txBody>
      </p:sp>
      <p:sp>
        <p:nvSpPr>
          <p:cNvPr id="144" name="TextBox 143"/>
          <p:cNvSpPr txBox="1"/>
          <p:nvPr/>
        </p:nvSpPr>
        <p:spPr>
          <a:xfrm>
            <a:off x="5212416" y="4954627"/>
            <a:ext cx="124906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range limit</a:t>
            </a:r>
          </a:p>
        </p:txBody>
      </p:sp>
      <p:pic>
        <p:nvPicPr>
          <p:cNvPr id="145" name="Picture 144"/>
          <p:cNvPicPr>
            <a:picLocks noChangeAspect="1"/>
          </p:cNvPicPr>
          <p:nvPr/>
        </p:nvPicPr>
        <p:blipFill rotWithShape="1">
          <a:blip r:embed="rId9" cstate="print">
            <a:extLst>
              <a:ext uri="{28A0092B-C50C-407E-A947-70E740481C1C}">
                <a14:useLocalDpi xmlns:a14="http://schemas.microsoft.com/office/drawing/2010/main" val="0"/>
              </a:ext>
            </a:extLst>
          </a:blip>
          <a:srcRect l="12089" t="7729" r="45092" b="24861"/>
          <a:stretch/>
        </p:blipFill>
        <p:spPr>
          <a:xfrm>
            <a:off x="6654169" y="4527729"/>
            <a:ext cx="2110687" cy="1261738"/>
          </a:xfrm>
          <a:prstGeom prst="rect">
            <a:avLst/>
          </a:prstGeom>
        </p:spPr>
      </p:pic>
      <p:sp>
        <p:nvSpPr>
          <p:cNvPr id="146" name="Rectangle 145"/>
          <p:cNvSpPr/>
          <p:nvPr/>
        </p:nvSpPr>
        <p:spPr>
          <a:xfrm>
            <a:off x="7148213" y="4649670"/>
            <a:ext cx="468067" cy="1017162"/>
          </a:xfrm>
          <a:prstGeom prst="rect">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7" name="TextBox 146"/>
              <p:cNvSpPr txBox="1"/>
              <p:nvPr/>
            </p:nvSpPr>
            <p:spPr>
              <a:xfrm>
                <a:off x="7199088" y="4617186"/>
                <a:ext cx="168432" cy="46166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000" b="1" i="0" smtClean="0">
                          <a:solidFill>
                            <a:srgbClr val="FF0000"/>
                          </a:solidFill>
                          <a:latin typeface="Cambria Math" panose="02040503050406030204" pitchFamily="18" charset="0"/>
                          <a:ea typeface="Cambria Math" panose="02040503050406030204" pitchFamily="18" charset="0"/>
                        </a:rPr>
                        <m:t>×</m:t>
                      </m:r>
                    </m:oMath>
                  </m:oMathPara>
                </a14:m>
                <a:endParaRPr lang="en-US" sz="3000" b="1" dirty="0">
                  <a:solidFill>
                    <a:srgbClr val="FF0000"/>
                  </a:solidFill>
                </a:endParaRPr>
              </a:p>
            </p:txBody>
          </p:sp>
        </mc:Choice>
        <mc:Fallback xmlns="">
          <p:sp>
            <p:nvSpPr>
              <p:cNvPr id="147" name="TextBox 146"/>
              <p:cNvSpPr txBox="1">
                <a:spLocks noRot="1" noChangeAspect="1" noMove="1" noResize="1" noEditPoints="1" noAdjustHandles="1" noChangeArrowheads="1" noChangeShapeType="1" noTextEdit="1"/>
              </p:cNvSpPr>
              <p:nvPr/>
            </p:nvSpPr>
            <p:spPr>
              <a:xfrm>
                <a:off x="7199088" y="4617186"/>
                <a:ext cx="168432" cy="461665"/>
              </a:xfrm>
              <a:prstGeom prst="rect">
                <a:avLst/>
              </a:prstGeom>
              <a:blipFill rotWithShape="0">
                <a:blip r:embed="rId10"/>
                <a:stretch>
                  <a:fillRect r="-42857"/>
                </a:stretch>
              </a:blipFill>
            </p:spPr>
            <p:txBody>
              <a:bodyPr/>
              <a:lstStyle/>
              <a:p>
                <a:r>
                  <a:rPr lang="en-US">
                    <a:noFill/>
                  </a:rPr>
                  <a:t> </a:t>
                </a:r>
              </a:p>
            </p:txBody>
          </p:sp>
        </mc:Fallback>
      </mc:AlternateContent>
      <p:pic>
        <p:nvPicPr>
          <p:cNvPr id="150" name="Picture 1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61021" y="2789638"/>
            <a:ext cx="612998" cy="638809"/>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41139" y="2850360"/>
            <a:ext cx="612998" cy="638809"/>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92254" y="5876283"/>
            <a:ext cx="612998" cy="638809"/>
          </a:xfrm>
          <a:prstGeom prst="rect">
            <a:avLst/>
          </a:prstGeom>
        </p:spPr>
      </p:pic>
      <p:sp>
        <p:nvSpPr>
          <p:cNvPr id="35" name="Title 1"/>
          <p:cNvSpPr>
            <a:spLocks noGrp="1"/>
          </p:cNvSpPr>
          <p:nvPr>
            <p:ph type="title"/>
          </p:nvPr>
        </p:nvSpPr>
        <p:spPr>
          <a:xfrm>
            <a:off x="318205" y="127311"/>
            <a:ext cx="6650500" cy="509451"/>
          </a:xfrm>
        </p:spPr>
        <p:txBody>
          <a:bodyPr>
            <a:noAutofit/>
          </a:bodyPr>
          <a:lstStyle/>
          <a:p>
            <a:r>
              <a:rPr lang="en-US" sz="3200" dirty="0">
                <a:latin typeface="Arial" panose="020B0604020202020204" pitchFamily="34" charset="0"/>
                <a:cs typeface="Arial" panose="020B0604020202020204" pitchFamily="34" charset="0"/>
              </a:rPr>
              <a:t>Matching Motion Alphabets</a:t>
            </a:r>
          </a:p>
        </p:txBody>
      </p:sp>
      <p:sp>
        <p:nvSpPr>
          <p:cNvPr id="34" name="Rounded Rectangle 33"/>
          <p:cNvSpPr/>
          <p:nvPr/>
        </p:nvSpPr>
        <p:spPr>
          <a:xfrm>
            <a:off x="1057230" y="1903323"/>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latin typeface="Arial" panose="020B0604020202020204" pitchFamily="34" charset="0"/>
                <a:cs typeface="Arial" panose="020B0604020202020204" pitchFamily="34" charset="0"/>
              </a:rPr>
              <a:t>IsPausing</a:t>
            </a:r>
            <a:endParaRPr lang="en-US" sz="17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927BBDCE-20A7-4946-9E39-2974DAAC3894}"/>
              </a:ext>
            </a:extLst>
          </p:cNvPr>
          <p:cNvSpPr>
            <a:spLocks noGrp="1"/>
          </p:cNvSpPr>
          <p:nvPr>
            <p:ph type="sldNum" sz="quarter" idx="12"/>
          </p:nvPr>
        </p:nvSpPr>
        <p:spPr/>
        <p:txBody>
          <a:bodyPr/>
          <a:lstStyle/>
          <a:p>
            <a:fld id="{6F3C6440-655F-D840-9617-63A067E3E9BB}" type="slidenum">
              <a:rPr lang="en-US" smtClean="0"/>
              <a:t>62</a:t>
            </a:fld>
            <a:endParaRPr lang="en-US"/>
          </a:p>
        </p:txBody>
      </p:sp>
    </p:spTree>
    <p:custDataLst>
      <p:tags r:id="rId1"/>
    </p:custDataLst>
    <p:extLst>
      <p:ext uri="{BB962C8B-B14F-4D97-AF65-F5344CB8AC3E}">
        <p14:creationId xmlns:p14="http://schemas.microsoft.com/office/powerpoint/2010/main" val="107599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5" grpId="0" animBg="1"/>
      <p:bldP spid="136" grpId="0" animBg="1"/>
      <p:bldP spid="137" grpId="0" animBg="1"/>
      <p:bldP spid="141" grpId="0" animBg="1"/>
      <p:bldP spid="142" grpId="0"/>
      <p:bldP spid="143" grpId="0"/>
      <p:bldP spid="144" grpId="0"/>
      <p:bldP spid="146" grpId="0" animBg="1"/>
      <p:bldP spid="14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05157" y="3948597"/>
            <a:ext cx="1206533" cy="2374643"/>
          </a:xfrm>
          <a:prstGeom prst="rect">
            <a:avLst/>
          </a:prstGeom>
        </p:spPr>
      </p:pic>
      <p:pic>
        <p:nvPicPr>
          <p:cNvPr id="88" name="Picture 87"/>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7788" y="1010879"/>
            <a:ext cx="778884" cy="2374643"/>
          </a:xfrm>
          <a:prstGeom prst="rect">
            <a:avLst/>
          </a:prstGeom>
        </p:spPr>
      </p:pic>
      <p:pic>
        <p:nvPicPr>
          <p:cNvPr id="2" name="Picture 1"/>
          <p:cNvPicPr>
            <a:picLocks noChangeAspect="1"/>
          </p:cNvPicPr>
          <p:nvPr/>
        </p:nvPicPr>
        <p:blipFill>
          <a:blip r:embed="rId5"/>
          <a:stretch>
            <a:fillRect/>
          </a:stretch>
        </p:blipFill>
        <p:spPr>
          <a:xfrm>
            <a:off x="5936031" y="1010881"/>
            <a:ext cx="1292323" cy="2374642"/>
          </a:xfrm>
          <a:prstGeom prst="rect">
            <a:avLst/>
          </a:prstGeom>
        </p:spPr>
      </p:pic>
      <p:pic>
        <p:nvPicPr>
          <p:cNvPr id="89" name="Picture 88"/>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113725" y="1010878"/>
            <a:ext cx="778884" cy="2374643"/>
          </a:xfrm>
          <a:prstGeom prst="rect">
            <a:avLst/>
          </a:prstGeom>
        </p:spPr>
      </p:pic>
      <p:pic>
        <p:nvPicPr>
          <p:cNvPr id="91" name="Picture 90"/>
          <p:cNvPicPr>
            <a:picLocks noChangeAspect="1"/>
          </p:cNvPicPr>
          <p:nvPr/>
        </p:nvPicPr>
        <p:blipFill>
          <a:blip r:embed="rId5"/>
          <a:stretch>
            <a:fillRect/>
          </a:stretch>
        </p:blipFill>
        <p:spPr>
          <a:xfrm>
            <a:off x="7426579" y="1010879"/>
            <a:ext cx="1292323" cy="2374642"/>
          </a:xfrm>
          <a:prstGeom prst="rect">
            <a:avLst/>
          </a:prstGeom>
        </p:spPr>
      </p:pic>
      <p:pic>
        <p:nvPicPr>
          <p:cNvPr id="92" name="Picture 91"/>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71565" y="3948597"/>
            <a:ext cx="1206533" cy="2374643"/>
          </a:xfrm>
          <a:prstGeom prst="rect">
            <a:avLst/>
          </a:prstGeom>
        </p:spPr>
      </p:pic>
      <p:pic>
        <p:nvPicPr>
          <p:cNvPr id="103" name="Picture 10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157" y="1036297"/>
            <a:ext cx="365760" cy="365760"/>
          </a:xfrm>
          <a:prstGeom prst="rect">
            <a:avLst/>
          </a:prstGeom>
        </p:spPr>
      </p:pic>
      <p:pic>
        <p:nvPicPr>
          <p:cNvPr id="104" name="Picture 10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5310" y="1036297"/>
            <a:ext cx="365760" cy="365760"/>
          </a:xfrm>
          <a:prstGeom prst="rect">
            <a:avLst/>
          </a:prstGeom>
        </p:spPr>
      </p:pic>
      <p:pic>
        <p:nvPicPr>
          <p:cNvPr id="107" name="Picture 10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211" y="953651"/>
            <a:ext cx="365760" cy="365760"/>
          </a:xfrm>
          <a:prstGeom prst="rect">
            <a:avLst/>
          </a:prstGeom>
        </p:spPr>
      </p:pic>
      <p:pic>
        <p:nvPicPr>
          <p:cNvPr id="108" name="Picture 10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4666" y="953651"/>
            <a:ext cx="365760" cy="365760"/>
          </a:xfrm>
          <a:prstGeom prst="rect">
            <a:avLst/>
          </a:prstGeom>
        </p:spPr>
      </p:pic>
      <p:pic>
        <p:nvPicPr>
          <p:cNvPr id="109" name="Picture 10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5833" y="3926783"/>
            <a:ext cx="365760" cy="365760"/>
          </a:xfrm>
          <a:prstGeom prst="rect">
            <a:avLst/>
          </a:prstGeom>
        </p:spPr>
      </p:pic>
      <p:pic>
        <p:nvPicPr>
          <p:cNvPr id="110" name="Picture 1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65986" y="3926783"/>
            <a:ext cx="365760" cy="365760"/>
          </a:xfrm>
          <a:prstGeom prst="rect">
            <a:avLst/>
          </a:prstGeom>
        </p:spPr>
      </p:pic>
      <p:sp>
        <p:nvSpPr>
          <p:cNvPr id="134" name="Rounded Rectangle 133"/>
          <p:cNvSpPr/>
          <p:nvPr/>
        </p:nvSpPr>
        <p:spPr>
          <a:xfrm>
            <a:off x="3463031" y="3952661"/>
            <a:ext cx="176022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a:solidFill>
                  <a:schemeClr val="bg1"/>
                </a:solidFill>
                <a:latin typeface="Arial" panose="020B0604020202020204" pitchFamily="34" charset="0"/>
                <a:cs typeface="Arial" panose="020B0604020202020204" pitchFamily="34" charset="0"/>
              </a:rPr>
              <a:t>Step duration</a:t>
            </a:r>
          </a:p>
        </p:txBody>
      </p:sp>
      <p:sp>
        <p:nvSpPr>
          <p:cNvPr id="135" name="Rounded Rectangle 134"/>
          <p:cNvSpPr/>
          <p:nvPr/>
        </p:nvSpPr>
        <p:spPr>
          <a:xfrm>
            <a:off x="3463031" y="4954378"/>
            <a:ext cx="176022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a:solidFill>
                  <a:schemeClr val="bg1"/>
                </a:solidFill>
                <a:latin typeface="Arial" panose="020B0604020202020204" pitchFamily="34" charset="0"/>
                <a:cs typeface="Arial" panose="020B0604020202020204" pitchFamily="34" charset="0"/>
              </a:rPr>
              <a:t>Step phase</a:t>
            </a:r>
          </a:p>
        </p:txBody>
      </p:sp>
      <p:sp>
        <p:nvSpPr>
          <p:cNvPr id="136" name="Rounded Rectangle 135"/>
          <p:cNvSpPr/>
          <p:nvPr/>
        </p:nvSpPr>
        <p:spPr>
          <a:xfrm>
            <a:off x="3463031" y="5956095"/>
            <a:ext cx="176022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a:solidFill>
                  <a:schemeClr val="bg1"/>
                </a:solidFill>
                <a:latin typeface="Arial" panose="020B0604020202020204" pitchFamily="34" charset="0"/>
                <a:cs typeface="Arial" panose="020B0604020202020204" pitchFamily="34" charset="0"/>
              </a:rPr>
              <a:t>Step direction</a:t>
            </a:r>
          </a:p>
        </p:txBody>
      </p:sp>
      <p:sp>
        <p:nvSpPr>
          <p:cNvPr id="137" name="Rounded Rectangle 136"/>
          <p:cNvSpPr/>
          <p:nvPr/>
        </p:nvSpPr>
        <p:spPr>
          <a:xfrm>
            <a:off x="958728" y="4954378"/>
            <a:ext cx="176022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err="1">
                <a:solidFill>
                  <a:schemeClr val="bg1"/>
                </a:solidFill>
                <a:latin typeface="Arial" panose="020B0604020202020204" pitchFamily="34" charset="0"/>
                <a:cs typeface="Arial" panose="020B0604020202020204" pitchFamily="34" charset="0"/>
              </a:rPr>
              <a:t>IsWalking</a:t>
            </a:r>
            <a:endParaRPr lang="en-US" sz="1750" dirty="0">
              <a:solidFill>
                <a:schemeClr val="bg1"/>
              </a:solidFill>
              <a:latin typeface="Arial" panose="020B0604020202020204" pitchFamily="34" charset="0"/>
              <a:cs typeface="Arial" panose="020B0604020202020204" pitchFamily="34" charset="0"/>
            </a:endParaRPr>
          </a:p>
        </p:txBody>
      </p:sp>
      <p:cxnSp>
        <p:nvCxnSpPr>
          <p:cNvPr id="138" name="Straight Connector 137"/>
          <p:cNvCxnSpPr>
            <a:stCxn id="137" idx="3"/>
            <a:endCxn id="134" idx="1"/>
          </p:cNvCxnSpPr>
          <p:nvPr/>
        </p:nvCxnSpPr>
        <p:spPr>
          <a:xfrm flipV="1">
            <a:off x="2718948" y="4175546"/>
            <a:ext cx="744083" cy="10017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137" idx="3"/>
            <a:endCxn id="135" idx="1"/>
          </p:cNvCxnSpPr>
          <p:nvPr/>
        </p:nvCxnSpPr>
        <p:spPr>
          <a:xfrm>
            <a:off x="2718948" y="5177263"/>
            <a:ext cx="74408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137" idx="3"/>
            <a:endCxn id="136" idx="1"/>
          </p:cNvCxnSpPr>
          <p:nvPr/>
        </p:nvCxnSpPr>
        <p:spPr>
          <a:xfrm>
            <a:off x="2718948" y="5177263"/>
            <a:ext cx="744083" cy="10017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Rounded Rectangle 140"/>
          <p:cNvSpPr/>
          <p:nvPr/>
        </p:nvSpPr>
        <p:spPr>
          <a:xfrm>
            <a:off x="6494355" y="1898903"/>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latin typeface="Arial" panose="020B0604020202020204" pitchFamily="34" charset="0"/>
                <a:cs typeface="Arial" panose="020B0604020202020204" pitchFamily="34" charset="0"/>
              </a:rPr>
              <a:t>IsRotating</a:t>
            </a:r>
            <a:endParaRPr lang="en-US" sz="1700" dirty="0">
              <a:latin typeface="Arial" panose="020B0604020202020204" pitchFamily="34" charset="0"/>
              <a:cs typeface="Arial" panose="020B0604020202020204" pitchFamily="34" charset="0"/>
            </a:endParaRPr>
          </a:p>
        </p:txBody>
      </p:sp>
      <p:sp>
        <p:nvSpPr>
          <p:cNvPr id="142" name="TextBox 141"/>
          <p:cNvSpPr txBox="1"/>
          <p:nvPr/>
        </p:nvSpPr>
        <p:spPr>
          <a:xfrm>
            <a:off x="5212416" y="5978397"/>
            <a:ext cx="223651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identical or adjacent</a:t>
            </a:r>
          </a:p>
        </p:txBody>
      </p:sp>
      <p:sp>
        <p:nvSpPr>
          <p:cNvPr id="143" name="TextBox 142"/>
          <p:cNvSpPr txBox="1"/>
          <p:nvPr/>
        </p:nvSpPr>
        <p:spPr>
          <a:xfrm>
            <a:off x="5212416" y="3964310"/>
            <a:ext cx="183896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 threshold ratio</a:t>
            </a:r>
          </a:p>
        </p:txBody>
      </p:sp>
      <p:sp>
        <p:nvSpPr>
          <p:cNvPr id="144" name="TextBox 143"/>
          <p:cNvSpPr txBox="1"/>
          <p:nvPr/>
        </p:nvSpPr>
        <p:spPr>
          <a:xfrm>
            <a:off x="5212416" y="4954627"/>
            <a:ext cx="124906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range limit</a:t>
            </a:r>
          </a:p>
        </p:txBody>
      </p:sp>
      <p:pic>
        <p:nvPicPr>
          <p:cNvPr id="145" name="Picture 144"/>
          <p:cNvPicPr>
            <a:picLocks noChangeAspect="1"/>
          </p:cNvPicPr>
          <p:nvPr/>
        </p:nvPicPr>
        <p:blipFill rotWithShape="1">
          <a:blip r:embed="rId8" cstate="print">
            <a:extLst>
              <a:ext uri="{28A0092B-C50C-407E-A947-70E740481C1C}">
                <a14:useLocalDpi xmlns:a14="http://schemas.microsoft.com/office/drawing/2010/main" val="0"/>
              </a:ext>
            </a:extLst>
          </a:blip>
          <a:srcRect l="12089" t="7729" r="45092" b="24861"/>
          <a:stretch/>
        </p:blipFill>
        <p:spPr>
          <a:xfrm>
            <a:off x="6654169" y="4527729"/>
            <a:ext cx="2110687" cy="1261738"/>
          </a:xfrm>
          <a:prstGeom prst="rect">
            <a:avLst/>
          </a:prstGeom>
        </p:spPr>
      </p:pic>
      <p:sp>
        <p:nvSpPr>
          <p:cNvPr id="146" name="Rectangle 145"/>
          <p:cNvSpPr/>
          <p:nvPr/>
        </p:nvSpPr>
        <p:spPr>
          <a:xfrm>
            <a:off x="7148213" y="4649670"/>
            <a:ext cx="468067" cy="1017162"/>
          </a:xfrm>
          <a:prstGeom prst="rect">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7" name="TextBox 146"/>
              <p:cNvSpPr txBox="1"/>
              <p:nvPr/>
            </p:nvSpPr>
            <p:spPr>
              <a:xfrm>
                <a:off x="7199088" y="4617186"/>
                <a:ext cx="168432" cy="46166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000" b="1" i="0" smtClean="0">
                          <a:solidFill>
                            <a:srgbClr val="FF0000"/>
                          </a:solidFill>
                          <a:latin typeface="Cambria Math" panose="02040503050406030204" pitchFamily="18" charset="0"/>
                          <a:ea typeface="Cambria Math" panose="02040503050406030204" pitchFamily="18" charset="0"/>
                        </a:rPr>
                        <m:t>×</m:t>
                      </m:r>
                    </m:oMath>
                  </m:oMathPara>
                </a14:m>
                <a:endParaRPr lang="en-US" sz="3000" b="1" dirty="0">
                  <a:solidFill>
                    <a:srgbClr val="FF0000"/>
                  </a:solidFill>
                </a:endParaRPr>
              </a:p>
            </p:txBody>
          </p:sp>
        </mc:Choice>
        <mc:Fallback xmlns="">
          <p:sp>
            <p:nvSpPr>
              <p:cNvPr id="147" name="TextBox 146"/>
              <p:cNvSpPr txBox="1">
                <a:spLocks noRot="1" noChangeAspect="1" noMove="1" noResize="1" noEditPoints="1" noAdjustHandles="1" noChangeArrowheads="1" noChangeShapeType="1" noTextEdit="1"/>
              </p:cNvSpPr>
              <p:nvPr/>
            </p:nvSpPr>
            <p:spPr>
              <a:xfrm>
                <a:off x="7199088" y="4617186"/>
                <a:ext cx="168432" cy="461665"/>
              </a:xfrm>
              <a:prstGeom prst="rect">
                <a:avLst/>
              </a:prstGeom>
              <a:blipFill rotWithShape="0">
                <a:blip r:embed="rId9"/>
                <a:stretch>
                  <a:fillRect r="-42857"/>
                </a:stretch>
              </a:blipFill>
            </p:spPr>
            <p:txBody>
              <a:bodyPr/>
              <a:lstStyle/>
              <a:p>
                <a:r>
                  <a:rPr lang="en-US">
                    <a:noFill/>
                  </a:rPr>
                  <a:t> </a:t>
                </a:r>
              </a:p>
            </p:txBody>
          </p:sp>
        </mc:Fallback>
      </mc:AlternateContent>
      <p:pic>
        <p:nvPicPr>
          <p:cNvPr id="150" name="Picture 1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61021" y="2789638"/>
            <a:ext cx="612998" cy="638809"/>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1139" y="2850360"/>
            <a:ext cx="612998" cy="638809"/>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92254" y="5876283"/>
            <a:ext cx="612998" cy="638809"/>
          </a:xfrm>
          <a:prstGeom prst="rect">
            <a:avLst/>
          </a:prstGeom>
        </p:spPr>
      </p:pic>
      <p:sp>
        <p:nvSpPr>
          <p:cNvPr id="35" name="Title 1"/>
          <p:cNvSpPr>
            <a:spLocks noGrp="1"/>
          </p:cNvSpPr>
          <p:nvPr>
            <p:ph type="title"/>
          </p:nvPr>
        </p:nvSpPr>
        <p:spPr>
          <a:xfrm>
            <a:off x="318205" y="127311"/>
            <a:ext cx="6650500" cy="509451"/>
          </a:xfrm>
        </p:spPr>
        <p:txBody>
          <a:bodyPr>
            <a:noAutofit/>
          </a:bodyPr>
          <a:lstStyle/>
          <a:p>
            <a:r>
              <a:rPr lang="en-US" sz="3200" dirty="0">
                <a:latin typeface="Arial" panose="020B0604020202020204" pitchFamily="34" charset="0"/>
                <a:cs typeface="Arial" panose="020B0604020202020204" pitchFamily="34" charset="0"/>
              </a:rPr>
              <a:t>Matching Motion String</a:t>
            </a:r>
          </a:p>
        </p:txBody>
      </p:sp>
      <p:sp>
        <p:nvSpPr>
          <p:cNvPr id="34" name="Rounded Rectangle 33"/>
          <p:cNvSpPr/>
          <p:nvPr/>
        </p:nvSpPr>
        <p:spPr>
          <a:xfrm>
            <a:off x="1057230" y="1903323"/>
            <a:ext cx="1600200" cy="445770"/>
          </a:xfrm>
          <a:prstGeom prst="roundRect">
            <a:avLst/>
          </a:prstGeom>
          <a:solidFill>
            <a:schemeClr val="tx1">
              <a:lumMod val="85000"/>
              <a:lumOff val="1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latin typeface="Arial" panose="020B0604020202020204" pitchFamily="34" charset="0"/>
                <a:cs typeface="Arial" panose="020B0604020202020204" pitchFamily="34" charset="0"/>
              </a:rPr>
              <a:t>IsPausing</a:t>
            </a:r>
            <a:endParaRPr lang="en-US" sz="1700" dirty="0">
              <a:latin typeface="Arial" panose="020B0604020202020204" pitchFamily="34" charset="0"/>
              <a:cs typeface="Arial" panose="020B0604020202020204" pitchFamily="34" charset="0"/>
            </a:endParaRPr>
          </a:p>
        </p:txBody>
      </p:sp>
      <p:sp>
        <p:nvSpPr>
          <p:cNvPr id="36" name="Rectangle 35"/>
          <p:cNvSpPr/>
          <p:nvPr/>
        </p:nvSpPr>
        <p:spPr>
          <a:xfrm>
            <a:off x="-783771" y="925987"/>
            <a:ext cx="10740571" cy="6120567"/>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117988" y="2695574"/>
            <a:ext cx="4759848" cy="1291112"/>
          </a:xfrm>
          <a:prstGeom prst="rect">
            <a:avLst/>
          </a:prstGeom>
          <a:solidFill>
            <a:srgbClr val="FF9B9B"/>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p:cNvSpPr txBox="1"/>
              <p:nvPr/>
            </p:nvSpPr>
            <p:spPr>
              <a:xfrm>
                <a:off x="2117988" y="2984240"/>
                <a:ext cx="4759848" cy="6998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i="1">
                              <a:latin typeface="Cambria Math" panose="02040503050406030204" pitchFamily="18" charset="0"/>
                            </a:rPr>
                            <m:t>𝑆𝑖𝑚𝑖𝑙𝑎𝑟𝑖𝑡𝑦</m:t>
                          </m:r>
                        </m:e>
                        <m:sub>
                          <m:r>
                            <a:rPr lang="en-US" sz="2200" i="1">
                              <a:latin typeface="Cambria Math" panose="02040503050406030204" pitchFamily="18" charset="0"/>
                            </a:rPr>
                            <m:t>𝑚𝑜𝑡𝑖𝑜𝑛</m:t>
                          </m:r>
                        </m:sub>
                      </m:sSub>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b="0" i="1" smtClean="0">
                              <a:latin typeface="Cambria Math" panose="02040503050406030204" pitchFamily="18" charset="0"/>
                            </a:rPr>
                            <m:t>𝑚𝑎𝑡𝑐h𝑒𝑑</m:t>
                          </m:r>
                          <m:r>
                            <a:rPr lang="en-US" sz="2200" b="0" i="1" smtClean="0">
                              <a:latin typeface="Cambria Math" panose="02040503050406030204" pitchFamily="18" charset="0"/>
                            </a:rPr>
                            <m:t> </m:t>
                          </m:r>
                          <m:r>
                            <a:rPr lang="en-US" sz="2200" b="0" i="1" smtClean="0">
                              <a:latin typeface="Cambria Math" panose="02040503050406030204" pitchFamily="18" charset="0"/>
                            </a:rPr>
                            <m:t>𝑝𝑎𝑖𝑟𝑠</m:t>
                          </m:r>
                        </m:num>
                        <m:den>
                          <m:r>
                            <a:rPr lang="en-US" sz="2200" i="1">
                              <a:latin typeface="Cambria Math" panose="02040503050406030204" pitchFamily="18" charset="0"/>
                            </a:rPr>
                            <m:t>𝑡𝑜𝑡𝑎𝑙</m:t>
                          </m:r>
                          <m:r>
                            <a:rPr lang="en-US" sz="2200" i="1">
                              <a:latin typeface="Cambria Math" panose="02040503050406030204" pitchFamily="18" charset="0"/>
                            </a:rPr>
                            <m:t> </m:t>
                          </m:r>
                          <m:r>
                            <a:rPr lang="en-US" sz="2200" i="1">
                              <a:latin typeface="Cambria Math" panose="02040503050406030204" pitchFamily="18" charset="0"/>
                            </a:rPr>
                            <m:t>𝑝𝑎𝑖𝑟𝑠</m:t>
                          </m:r>
                        </m:den>
                      </m:f>
                    </m:oMath>
                  </m:oMathPara>
                </a14:m>
                <a:endParaRPr lang="en-US" sz="2200" dirty="0"/>
              </a:p>
            </p:txBody>
          </p:sp>
        </mc:Choice>
        <mc:Fallback xmlns="">
          <p:sp>
            <p:nvSpPr>
              <p:cNvPr id="38" name="TextBox 37"/>
              <p:cNvSpPr txBox="1">
                <a:spLocks noRot="1" noChangeAspect="1" noMove="1" noResize="1" noEditPoints="1" noAdjustHandles="1" noChangeArrowheads="1" noChangeShapeType="1" noTextEdit="1"/>
              </p:cNvSpPr>
              <p:nvPr/>
            </p:nvSpPr>
            <p:spPr>
              <a:xfrm>
                <a:off x="2117988" y="2984240"/>
                <a:ext cx="4759848" cy="699807"/>
              </a:xfrm>
              <a:prstGeom prst="rect">
                <a:avLst/>
              </a:prstGeom>
              <a:blipFill rotWithShape="0">
                <a:blip r:embed="rId11"/>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86575634-C64A-C141-BCC4-C462ED2B5669}"/>
              </a:ext>
            </a:extLst>
          </p:cNvPr>
          <p:cNvSpPr>
            <a:spLocks noGrp="1"/>
          </p:cNvSpPr>
          <p:nvPr>
            <p:ph type="sldNum" sz="quarter" idx="12"/>
          </p:nvPr>
        </p:nvSpPr>
        <p:spPr/>
        <p:txBody>
          <a:bodyPr/>
          <a:lstStyle/>
          <a:p>
            <a:fld id="{6F3C6440-655F-D840-9617-63A067E3E9BB}" type="slidenum">
              <a:rPr lang="en-US" smtClean="0"/>
              <a:t>63</a:t>
            </a:fld>
            <a:endParaRPr lang="en-US"/>
          </a:p>
        </p:txBody>
      </p:sp>
    </p:spTree>
    <p:extLst>
      <p:ext uri="{BB962C8B-B14F-4D97-AF65-F5344CB8AC3E}">
        <p14:creationId xmlns:p14="http://schemas.microsoft.com/office/powerpoint/2010/main" val="40807973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1858" y="2511528"/>
            <a:ext cx="6740284" cy="1384995"/>
          </a:xfrm>
          <a:prstGeom prst="rect">
            <a:avLst/>
          </a:prstGeom>
          <a:noFill/>
        </p:spPr>
        <p:txBody>
          <a:bodyPr wrap="none" rtlCol="0">
            <a:spAutoFit/>
          </a:bodyPr>
          <a:lstStyle/>
          <a:p>
            <a:pPr algn="ctr"/>
            <a:r>
              <a:rPr lang="en-US" sz="4200" dirty="0">
                <a:latin typeface="Arial" panose="020B0604020202020204" pitchFamily="34" charset="0"/>
                <a:cs typeface="Arial" panose="020B0604020202020204" pitchFamily="34" charset="0"/>
              </a:rPr>
              <a:t>System Design: </a:t>
            </a:r>
          </a:p>
          <a:p>
            <a:pPr algn="ctr"/>
            <a:r>
              <a:rPr lang="en-US" sz="4200" dirty="0">
                <a:latin typeface="Arial" panose="020B0604020202020204" pitchFamily="34" charset="0"/>
                <a:cs typeface="Arial" panose="020B0604020202020204" pitchFamily="34" charset="0"/>
              </a:rPr>
              <a:t>Extracting Color Fingerprint</a:t>
            </a:r>
          </a:p>
        </p:txBody>
      </p:sp>
      <p:sp>
        <p:nvSpPr>
          <p:cNvPr id="2" name="Slide Number Placeholder 1">
            <a:extLst>
              <a:ext uri="{FF2B5EF4-FFF2-40B4-BE49-F238E27FC236}">
                <a16:creationId xmlns:a16="http://schemas.microsoft.com/office/drawing/2014/main" id="{ED044DB2-B545-2D4B-AF83-5F4F4E70FE2A}"/>
              </a:ext>
            </a:extLst>
          </p:cNvPr>
          <p:cNvSpPr>
            <a:spLocks noGrp="1"/>
          </p:cNvSpPr>
          <p:nvPr>
            <p:ph type="sldNum" sz="quarter" idx="12"/>
          </p:nvPr>
        </p:nvSpPr>
        <p:spPr/>
        <p:txBody>
          <a:bodyPr/>
          <a:lstStyle/>
          <a:p>
            <a:fld id="{6F3C6440-655F-D840-9617-63A067E3E9BB}" type="slidenum">
              <a:rPr lang="en-US" smtClean="0"/>
              <a:t>64</a:t>
            </a:fld>
            <a:endParaRPr lang="en-US"/>
          </a:p>
        </p:txBody>
      </p:sp>
    </p:spTree>
    <p:extLst>
      <p:ext uri="{BB962C8B-B14F-4D97-AF65-F5344CB8AC3E}">
        <p14:creationId xmlns:p14="http://schemas.microsoft.com/office/powerpoint/2010/main" val="19840663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ight Arrow 52"/>
          <p:cNvSpPr/>
          <p:nvPr/>
        </p:nvSpPr>
        <p:spPr>
          <a:xfrm>
            <a:off x="4535653" y="4872476"/>
            <a:ext cx="801654" cy="536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5907253" y="4217024"/>
            <a:ext cx="2249508" cy="2229106"/>
            <a:chOff x="5907253" y="4207499"/>
            <a:chExt cx="2249508" cy="2229106"/>
          </a:xfrm>
        </p:grpSpPr>
        <p:pic>
          <p:nvPicPr>
            <p:cNvPr id="52" name="Picture 3" descr="D:\800px-HSV_color_solid_cylinder_alpha_lowgamma.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07253" y="4207499"/>
              <a:ext cx="2249508" cy="1732479"/>
            </a:xfrm>
            <a:prstGeom prst="rect">
              <a:avLst/>
            </a:prstGeom>
            <a:noFill/>
            <a:extLst>
              <a:ext uri="{909E8E84-426E-40dd-AFC4-6F175D3DCCD1}">
                <a14:hiddenFill xmlns="" xmlns:a14="http://schemas.microsoft.com/office/drawing/2010/main">
                  <a:solidFill>
                    <a:srgbClr val="FFFFFF"/>
                  </a:solidFill>
                </a14:hiddenFill>
              </a:ext>
            </a:extLst>
          </p:spPr>
        </p:pic>
        <p:sp>
          <p:nvSpPr>
            <p:cNvPr id="55" name="TextBox 54"/>
            <p:cNvSpPr txBox="1"/>
            <p:nvPr/>
          </p:nvSpPr>
          <p:spPr>
            <a:xfrm>
              <a:off x="6821652" y="6067273"/>
              <a:ext cx="6559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HSV</a:t>
              </a:r>
            </a:p>
          </p:txBody>
        </p:sp>
      </p:grpSp>
      <p:grpSp>
        <p:nvGrpSpPr>
          <p:cNvPr id="20" name="Group 19"/>
          <p:cNvGrpSpPr/>
          <p:nvPr/>
        </p:nvGrpSpPr>
        <p:grpSpPr>
          <a:xfrm>
            <a:off x="942318" y="4171798"/>
            <a:ext cx="3000266" cy="2274332"/>
            <a:chOff x="942318" y="4162273"/>
            <a:chExt cx="3000266" cy="2274332"/>
          </a:xfrm>
        </p:grpSpPr>
        <p:pic>
          <p:nvPicPr>
            <p:cNvPr id="51" name="Picture 2" descr="D:\rgb.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44853" y="4162273"/>
              <a:ext cx="1997731" cy="1822929"/>
            </a:xfrm>
            <a:prstGeom prst="rect">
              <a:avLst/>
            </a:prstGeom>
            <a:noFill/>
            <a:extLst>
              <a:ext uri="{909E8E84-426E-40dd-AFC4-6F175D3DCCD1}">
                <a14:hiddenFill xmlns="" xmlns:a14="http://schemas.microsoft.com/office/drawing/2010/main">
                  <a:solidFill>
                    <a:srgbClr val="FFFFFF"/>
                  </a:solidFill>
                </a14:hiddenFill>
              </a:ext>
            </a:extLst>
          </p:spPr>
        </p:pic>
        <p:sp>
          <p:nvSpPr>
            <p:cNvPr id="54" name="TextBox 53"/>
            <p:cNvSpPr txBox="1"/>
            <p:nvPr/>
          </p:nvSpPr>
          <p:spPr>
            <a:xfrm>
              <a:off x="2652489" y="6067273"/>
              <a:ext cx="68480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RGB</a:t>
              </a:r>
            </a:p>
          </p:txBody>
        </p:sp>
        <p:sp>
          <p:nvSpPr>
            <p:cNvPr id="17" name="Rectangle 16"/>
            <p:cNvSpPr/>
            <p:nvPr/>
          </p:nvSpPr>
          <p:spPr>
            <a:xfrm>
              <a:off x="942318" y="4653672"/>
              <a:ext cx="947450" cy="41855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942318" y="5190569"/>
              <a:ext cx="947450" cy="4185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b="61278"/>
          <a:stretch/>
        </p:blipFill>
        <p:spPr>
          <a:xfrm>
            <a:off x="602336" y="959870"/>
            <a:ext cx="1747766" cy="2063347"/>
          </a:xfrm>
          <a:prstGeom prst="rect">
            <a:avLst/>
          </a:prstGeom>
        </p:spPr>
      </p:pic>
      <p:cxnSp>
        <p:nvCxnSpPr>
          <p:cNvPr id="22" name="Straight Connector 21"/>
          <p:cNvCxnSpPr/>
          <p:nvPr/>
        </p:nvCxnSpPr>
        <p:spPr>
          <a:xfrm flipH="1">
            <a:off x="942318" y="1809098"/>
            <a:ext cx="665502" cy="2972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1607820" y="1809098"/>
            <a:ext cx="586740" cy="2827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003610" y="2084070"/>
            <a:ext cx="1146346" cy="526215"/>
          </a:xfrm>
          <a:prstGeom prst="rect">
            <a:avLst/>
          </a:prstGeom>
          <a:solidFill>
            <a:srgbClr val="FF0000">
              <a:alpha val="11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ine Callout 2 24"/>
          <p:cNvSpPr/>
          <p:nvPr/>
        </p:nvSpPr>
        <p:spPr>
          <a:xfrm>
            <a:off x="2542578" y="1869597"/>
            <a:ext cx="1807627" cy="301752"/>
          </a:xfrm>
          <a:prstGeom prst="borderCallout2">
            <a:avLst>
              <a:gd name="adj1" fmla="val 51156"/>
              <a:gd name="adj2" fmla="val -2396"/>
              <a:gd name="adj3" fmla="val 52531"/>
              <a:gd name="adj4" fmla="val -12036"/>
              <a:gd name="adj5" fmla="val 148432"/>
              <a:gd name="adj6" fmla="val -22407"/>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clothing area</a:t>
            </a:r>
            <a:endParaRPr lang="en-US" dirty="0">
              <a:solidFill>
                <a:schemeClr val="bg1"/>
              </a:solidFill>
              <a:latin typeface="Arial" panose="020B0604020202020204" pitchFamily="34" charset="0"/>
              <a:cs typeface="Arial" panose="020B0604020202020204" pitchFamily="34" charset="0"/>
            </a:endParaRPr>
          </a:p>
        </p:txBody>
      </p:sp>
      <p:sp>
        <p:nvSpPr>
          <p:cNvPr id="26" name="Line Callout 2 25"/>
          <p:cNvSpPr/>
          <p:nvPr/>
        </p:nvSpPr>
        <p:spPr>
          <a:xfrm>
            <a:off x="2542578" y="1451040"/>
            <a:ext cx="1807627" cy="301752"/>
          </a:xfrm>
          <a:prstGeom prst="borderCallout2">
            <a:avLst>
              <a:gd name="adj1" fmla="val 51156"/>
              <a:gd name="adj2" fmla="val -2396"/>
              <a:gd name="adj3" fmla="val 50427"/>
              <a:gd name="adj4" fmla="val -15428"/>
              <a:gd name="adj5" fmla="val 174927"/>
              <a:gd name="adj6" fmla="val -33443"/>
            </a:avLst>
          </a:prstGeom>
          <a:solidFill>
            <a:schemeClr val="tx1">
              <a:lumMod val="85000"/>
              <a:lumOff val="15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pose estimation</a:t>
            </a:r>
            <a:endParaRPr lang="en-US" dirty="0">
              <a:solidFill>
                <a:schemeClr val="bg1"/>
              </a:solidFill>
              <a:latin typeface="Arial" panose="020B0604020202020204" pitchFamily="34" charset="0"/>
              <a:cs typeface="Arial" panose="020B0604020202020204" pitchFamily="34" charset="0"/>
            </a:endParaRPr>
          </a:p>
        </p:txBody>
      </p:sp>
      <p:sp>
        <p:nvSpPr>
          <p:cNvPr id="27" name="Title 1"/>
          <p:cNvSpPr>
            <a:spLocks noGrp="1"/>
          </p:cNvSpPr>
          <p:nvPr>
            <p:ph type="title"/>
          </p:nvPr>
        </p:nvSpPr>
        <p:spPr>
          <a:xfrm>
            <a:off x="318205" y="127311"/>
            <a:ext cx="6650500" cy="509451"/>
          </a:xfrm>
        </p:spPr>
        <p:txBody>
          <a:bodyPr>
            <a:noAutofit/>
          </a:bodyPr>
          <a:lstStyle/>
          <a:p>
            <a:r>
              <a:rPr lang="en-US" sz="3200" dirty="0">
                <a:latin typeface="Arial" panose="020B0604020202020204" pitchFamily="34" charset="0"/>
                <a:cs typeface="Arial" panose="020B0604020202020204" pitchFamily="34" charset="0"/>
              </a:rPr>
              <a:t>Extracting Color Fingerprint</a:t>
            </a:r>
          </a:p>
        </p:txBody>
      </p:sp>
      <p:sp>
        <p:nvSpPr>
          <p:cNvPr id="28" name="Rounded Rectangle 27"/>
          <p:cNvSpPr/>
          <p:nvPr/>
        </p:nvSpPr>
        <p:spPr>
          <a:xfrm>
            <a:off x="845134" y="3474833"/>
            <a:ext cx="2089267" cy="406647"/>
          </a:xfrm>
          <a:prstGeom prst="roundRect">
            <a:avLst/>
          </a:prstGeom>
          <a:solidFill>
            <a:schemeClr val="bg2">
              <a:lumMod val="90000"/>
            </a:schemeClr>
          </a:solid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anose="020B0604020202020204" pitchFamily="34" charset="0"/>
                <a:cs typeface="Arial" panose="020B0604020202020204" pitchFamily="34" charset="0"/>
              </a:rPr>
              <a:t>color conversion</a:t>
            </a:r>
          </a:p>
        </p:txBody>
      </p:sp>
      <p:sp>
        <p:nvSpPr>
          <p:cNvPr id="2" name="Slide Number Placeholder 1">
            <a:extLst>
              <a:ext uri="{FF2B5EF4-FFF2-40B4-BE49-F238E27FC236}">
                <a16:creationId xmlns:a16="http://schemas.microsoft.com/office/drawing/2014/main" id="{9498D7E8-C8B0-1A4F-ACE7-D792F27DB401}"/>
              </a:ext>
            </a:extLst>
          </p:cNvPr>
          <p:cNvSpPr>
            <a:spLocks noGrp="1"/>
          </p:cNvSpPr>
          <p:nvPr>
            <p:ph type="sldNum" sz="quarter" idx="12"/>
          </p:nvPr>
        </p:nvSpPr>
        <p:spPr/>
        <p:txBody>
          <a:bodyPr/>
          <a:lstStyle/>
          <a:p>
            <a:fld id="{6F3C6440-655F-D840-9617-63A067E3E9BB}" type="slidenum">
              <a:rPr lang="en-US" smtClean="0"/>
              <a:t>65</a:t>
            </a:fld>
            <a:endParaRPr lang="en-US"/>
          </a:p>
        </p:txBody>
      </p:sp>
    </p:spTree>
    <p:custDataLst>
      <p:tags r:id="rId1"/>
    </p:custDataLst>
    <p:extLst>
      <p:ext uri="{BB962C8B-B14F-4D97-AF65-F5344CB8AC3E}">
        <p14:creationId xmlns:p14="http://schemas.microsoft.com/office/powerpoint/2010/main" val="100162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left)">
                                      <p:cBhvr>
                                        <p:cTn id="27" dur="500"/>
                                        <p:tgtEl>
                                          <p:spTgt spid="53"/>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24" grpId="0" animBg="1"/>
      <p:bldP spid="25" grpId="0" animBg="1"/>
      <p:bldP spid="26" grpId="0" animBg="1"/>
      <p:bldP spid="2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ight Arrow 52"/>
          <p:cNvSpPr/>
          <p:nvPr/>
        </p:nvSpPr>
        <p:spPr>
          <a:xfrm>
            <a:off x="4535653" y="4867714"/>
            <a:ext cx="801654" cy="536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5907253" y="4217024"/>
            <a:ext cx="2249508" cy="2229106"/>
            <a:chOff x="5907253" y="4207499"/>
            <a:chExt cx="2249508" cy="2229106"/>
          </a:xfrm>
        </p:grpSpPr>
        <p:pic>
          <p:nvPicPr>
            <p:cNvPr id="52" name="Picture 3" descr="D:\800px-HSV_color_solid_cylinder_alpha_lowgamma.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07253" y="4207499"/>
              <a:ext cx="2249508" cy="1732479"/>
            </a:xfrm>
            <a:prstGeom prst="rect">
              <a:avLst/>
            </a:prstGeom>
            <a:noFill/>
            <a:extLst>
              <a:ext uri="{909E8E84-426E-40dd-AFC4-6F175D3DCCD1}">
                <a14:hiddenFill xmlns="" xmlns:a14="http://schemas.microsoft.com/office/drawing/2010/main">
                  <a:solidFill>
                    <a:srgbClr val="FFFFFF"/>
                  </a:solidFill>
                </a14:hiddenFill>
              </a:ext>
            </a:extLst>
          </p:spPr>
        </p:pic>
        <p:sp>
          <p:nvSpPr>
            <p:cNvPr id="55" name="TextBox 54"/>
            <p:cNvSpPr txBox="1"/>
            <p:nvPr/>
          </p:nvSpPr>
          <p:spPr>
            <a:xfrm>
              <a:off x="6821652" y="6067273"/>
              <a:ext cx="6559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HSV</a:t>
              </a:r>
            </a:p>
          </p:txBody>
        </p:sp>
      </p:grpSp>
      <p:grpSp>
        <p:nvGrpSpPr>
          <p:cNvPr id="20" name="Group 19"/>
          <p:cNvGrpSpPr/>
          <p:nvPr/>
        </p:nvGrpSpPr>
        <p:grpSpPr>
          <a:xfrm>
            <a:off x="942318" y="4171798"/>
            <a:ext cx="3000266" cy="2274332"/>
            <a:chOff x="942318" y="4162273"/>
            <a:chExt cx="3000266" cy="2274332"/>
          </a:xfrm>
        </p:grpSpPr>
        <p:pic>
          <p:nvPicPr>
            <p:cNvPr id="51" name="Picture 2" descr="D:\rgb.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44853" y="4162273"/>
              <a:ext cx="1997731" cy="1822929"/>
            </a:xfrm>
            <a:prstGeom prst="rect">
              <a:avLst/>
            </a:prstGeom>
            <a:noFill/>
            <a:extLst>
              <a:ext uri="{909E8E84-426E-40dd-AFC4-6F175D3DCCD1}">
                <a14:hiddenFill xmlns="" xmlns:a14="http://schemas.microsoft.com/office/drawing/2010/main">
                  <a:solidFill>
                    <a:srgbClr val="FFFFFF"/>
                  </a:solidFill>
                </a14:hiddenFill>
              </a:ext>
            </a:extLst>
          </p:spPr>
        </p:pic>
        <p:sp>
          <p:nvSpPr>
            <p:cNvPr id="54" name="TextBox 53"/>
            <p:cNvSpPr txBox="1"/>
            <p:nvPr/>
          </p:nvSpPr>
          <p:spPr>
            <a:xfrm>
              <a:off x="2652489" y="6067273"/>
              <a:ext cx="68480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RGB</a:t>
              </a:r>
            </a:p>
          </p:txBody>
        </p:sp>
        <p:sp>
          <p:nvSpPr>
            <p:cNvPr id="17" name="Rectangle 16"/>
            <p:cNvSpPr/>
            <p:nvPr/>
          </p:nvSpPr>
          <p:spPr>
            <a:xfrm>
              <a:off x="942318" y="4653672"/>
              <a:ext cx="947450" cy="41855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942318" y="5190569"/>
              <a:ext cx="947450" cy="4185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2459713" y="3893995"/>
            <a:ext cx="5277814" cy="2481986"/>
            <a:chOff x="2459713" y="3893995"/>
            <a:chExt cx="5277814" cy="2481986"/>
          </a:xfrm>
        </p:grpSpPr>
        <p:pic>
          <p:nvPicPr>
            <p:cNvPr id="22" name="Picture 4" descr="C:\Users\hewang\Desktop\800px-Travel_time_histogram_total_n_Stata.pn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4271922" y="4677590"/>
              <a:ext cx="1619445" cy="410173"/>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Left Brace 22"/>
            <p:cNvSpPr/>
            <p:nvPr/>
          </p:nvSpPr>
          <p:spPr>
            <a:xfrm>
              <a:off x="3360417" y="4089981"/>
              <a:ext cx="237886" cy="2286000"/>
            </a:xfrm>
            <a:prstGeom prst="leftBrace">
              <a:avLst>
                <a:gd name="adj1" fmla="val 240241"/>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ounded Rectangle 24"/>
            <p:cNvSpPr/>
            <p:nvPr/>
          </p:nvSpPr>
          <p:spPr>
            <a:xfrm>
              <a:off x="3910954" y="4122388"/>
              <a:ext cx="2459890" cy="533400"/>
            </a:xfrm>
            <a:prstGeom prst="roundRect">
              <a:avLst/>
            </a:prstGeom>
            <a:noFill/>
            <a:ln w="19050"/>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color histogram</a:t>
              </a:r>
            </a:p>
          </p:txBody>
        </p:sp>
        <p:sp>
          <p:nvSpPr>
            <p:cNvPr id="32" name="Rectangle 31"/>
            <p:cNvSpPr/>
            <p:nvPr/>
          </p:nvSpPr>
          <p:spPr>
            <a:xfrm>
              <a:off x="2459713" y="4867714"/>
              <a:ext cx="161253" cy="230696"/>
            </a:xfrm>
            <a:prstGeom prst="rect">
              <a:avLst/>
            </a:prstGeom>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a:stCxn id="32" idx="3"/>
            </p:cNvCxnSpPr>
            <p:nvPr/>
          </p:nvCxnSpPr>
          <p:spPr>
            <a:xfrm>
              <a:off x="2620966" y="4983062"/>
              <a:ext cx="593069" cy="2562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6790077" y="3893995"/>
              <a:ext cx="947450" cy="41855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790077" y="4439847"/>
              <a:ext cx="947450" cy="4185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3604816" y="5204894"/>
            <a:ext cx="4895571" cy="1165808"/>
            <a:chOff x="3604816" y="5204894"/>
            <a:chExt cx="4895571" cy="1165808"/>
          </a:xfrm>
        </p:grpSpPr>
        <p:cxnSp>
          <p:nvCxnSpPr>
            <p:cNvPr id="24" name="Straight Connector 23"/>
            <p:cNvCxnSpPr/>
            <p:nvPr/>
          </p:nvCxnSpPr>
          <p:spPr>
            <a:xfrm flipH="1">
              <a:off x="3604816" y="5204894"/>
              <a:ext cx="4895571" cy="47137"/>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3910954" y="5475834"/>
              <a:ext cx="2459890" cy="533400"/>
            </a:xfrm>
            <a:prstGeom prst="roundRect">
              <a:avLst/>
            </a:prstGeom>
            <a:noFill/>
            <a:ln w="19050"/>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latin typeface="Arial" panose="020B0604020202020204" pitchFamily="34" charset="0"/>
                  <a:cs typeface="Arial" panose="020B0604020202020204" pitchFamily="34" charset="0"/>
                </a:rPr>
                <a:t>spatial distribution</a:t>
              </a:r>
            </a:p>
          </p:txBody>
        </p:sp>
        <p:sp>
          <p:nvSpPr>
            <p:cNvPr id="27" name="Rectangle 26"/>
            <p:cNvSpPr/>
            <p:nvPr/>
          </p:nvSpPr>
          <p:spPr>
            <a:xfrm>
              <a:off x="4271923" y="6136218"/>
              <a:ext cx="276322" cy="76200"/>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424323" y="6136218"/>
              <a:ext cx="276322" cy="228600"/>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780836" y="6136218"/>
              <a:ext cx="276322" cy="76200"/>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156679" y="6142102"/>
              <a:ext cx="300808" cy="228600"/>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700645" y="6319098"/>
              <a:ext cx="356513" cy="45719"/>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790077" y="5321667"/>
              <a:ext cx="947450" cy="41855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790077" y="5867519"/>
              <a:ext cx="947450" cy="4185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792563" y="5321667"/>
              <a:ext cx="944964" cy="1541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795570" y="5587776"/>
              <a:ext cx="944964" cy="1541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p:cNvSpPr/>
            <p:nvPr/>
          </p:nvSpPr>
          <p:spPr>
            <a:xfrm>
              <a:off x="7406917" y="5890467"/>
              <a:ext cx="187484" cy="366779"/>
            </a:xfrm>
            <a:prstGeom prst="parallelogram">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Parallelogram 46"/>
            <p:cNvSpPr/>
            <p:nvPr/>
          </p:nvSpPr>
          <p:spPr>
            <a:xfrm>
              <a:off x="6949700" y="5890467"/>
              <a:ext cx="187484" cy="366779"/>
            </a:xfrm>
            <a:prstGeom prst="parallelogram">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itle 1"/>
          <p:cNvSpPr>
            <a:spLocks noGrp="1"/>
          </p:cNvSpPr>
          <p:nvPr>
            <p:ph type="title"/>
          </p:nvPr>
        </p:nvSpPr>
        <p:spPr>
          <a:xfrm>
            <a:off x="318205" y="127311"/>
            <a:ext cx="6650500" cy="509451"/>
          </a:xfrm>
        </p:spPr>
        <p:txBody>
          <a:bodyPr>
            <a:noAutofit/>
          </a:bodyPr>
          <a:lstStyle/>
          <a:p>
            <a:r>
              <a:rPr lang="en-US" sz="3200" dirty="0">
                <a:latin typeface="Arial" panose="020B0604020202020204" pitchFamily="34" charset="0"/>
                <a:cs typeface="Arial" panose="020B0604020202020204" pitchFamily="34" charset="0"/>
              </a:rPr>
              <a:t>Extracting Color Fingerprint</a:t>
            </a:r>
          </a:p>
        </p:txBody>
      </p:sp>
      <p:sp>
        <p:nvSpPr>
          <p:cNvPr id="44" name="Rounded Rectangle 43"/>
          <p:cNvSpPr/>
          <p:nvPr/>
        </p:nvSpPr>
        <p:spPr>
          <a:xfrm>
            <a:off x="845134" y="3474833"/>
            <a:ext cx="2089267" cy="406647"/>
          </a:xfrm>
          <a:prstGeom prst="roundRect">
            <a:avLst/>
          </a:prstGeom>
          <a:solidFill>
            <a:schemeClr val="bg2">
              <a:lumMod val="90000"/>
            </a:schemeClr>
          </a:solid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anose="020B0604020202020204" pitchFamily="34" charset="0"/>
                <a:cs typeface="Arial" panose="020B0604020202020204" pitchFamily="34" charset="0"/>
              </a:rPr>
              <a:t>color conversion</a:t>
            </a:r>
          </a:p>
        </p:txBody>
      </p:sp>
      <p:sp>
        <p:nvSpPr>
          <p:cNvPr id="46" name="Rounded Rectangle 45"/>
          <p:cNvSpPr/>
          <p:nvPr/>
        </p:nvSpPr>
        <p:spPr>
          <a:xfrm>
            <a:off x="3248040" y="3477007"/>
            <a:ext cx="2089267" cy="406647"/>
          </a:xfrm>
          <a:prstGeom prst="roundRect">
            <a:avLst/>
          </a:prstGeom>
          <a:solidFill>
            <a:schemeClr val="bg2">
              <a:lumMod val="90000"/>
            </a:schemeClr>
          </a:solid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 panose="020B0604020202020204" pitchFamily="34" charset="0"/>
                <a:cs typeface="Arial" panose="020B0604020202020204" pitchFamily="34" charset="0"/>
              </a:rPr>
              <a:t>Spatiograms</a:t>
            </a:r>
            <a:endParaRPr lang="en-US" sz="2000" dirty="0">
              <a:solidFill>
                <a:schemeClr val="tx1"/>
              </a:solidFill>
              <a:latin typeface="Arial" panose="020B0604020202020204" pitchFamily="34" charset="0"/>
              <a:cs typeface="Arial" panose="020B0604020202020204" pitchFamily="34" charset="0"/>
            </a:endParaRPr>
          </a:p>
        </p:txBody>
      </p:sp>
      <p:pic>
        <p:nvPicPr>
          <p:cNvPr id="49" name="Picture 48"/>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b="61278"/>
          <a:stretch/>
        </p:blipFill>
        <p:spPr>
          <a:xfrm>
            <a:off x="602336" y="959870"/>
            <a:ext cx="1747766" cy="2063347"/>
          </a:xfrm>
          <a:prstGeom prst="rect">
            <a:avLst/>
          </a:prstGeom>
        </p:spPr>
      </p:pic>
      <p:cxnSp>
        <p:nvCxnSpPr>
          <p:cNvPr id="50" name="Straight Connector 49"/>
          <p:cNvCxnSpPr/>
          <p:nvPr/>
        </p:nvCxnSpPr>
        <p:spPr>
          <a:xfrm flipH="1">
            <a:off x="942318" y="1809098"/>
            <a:ext cx="665502" cy="2972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flipV="1">
            <a:off x="1607820" y="1809098"/>
            <a:ext cx="586740" cy="2827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1003610" y="2084070"/>
            <a:ext cx="1146346" cy="526215"/>
          </a:xfrm>
          <a:prstGeom prst="rect">
            <a:avLst/>
          </a:prstGeom>
          <a:solidFill>
            <a:srgbClr val="FF0000">
              <a:alpha val="11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Line Callout 2 59"/>
          <p:cNvSpPr/>
          <p:nvPr/>
        </p:nvSpPr>
        <p:spPr>
          <a:xfrm>
            <a:off x="2542578" y="1869597"/>
            <a:ext cx="1807627" cy="301752"/>
          </a:xfrm>
          <a:prstGeom prst="borderCallout2">
            <a:avLst>
              <a:gd name="adj1" fmla="val 51156"/>
              <a:gd name="adj2" fmla="val -2396"/>
              <a:gd name="adj3" fmla="val 52531"/>
              <a:gd name="adj4" fmla="val -12036"/>
              <a:gd name="adj5" fmla="val 148432"/>
              <a:gd name="adj6" fmla="val -22407"/>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clothing area</a:t>
            </a:r>
            <a:endParaRPr lang="en-US" dirty="0">
              <a:solidFill>
                <a:schemeClr val="bg1"/>
              </a:solidFill>
              <a:latin typeface="Arial" panose="020B0604020202020204" pitchFamily="34" charset="0"/>
              <a:cs typeface="Arial" panose="020B0604020202020204" pitchFamily="34" charset="0"/>
            </a:endParaRPr>
          </a:p>
        </p:txBody>
      </p:sp>
      <p:sp>
        <p:nvSpPr>
          <p:cNvPr id="61" name="Line Callout 2 60"/>
          <p:cNvSpPr/>
          <p:nvPr/>
        </p:nvSpPr>
        <p:spPr>
          <a:xfrm>
            <a:off x="2542578" y="1451040"/>
            <a:ext cx="1807627" cy="301752"/>
          </a:xfrm>
          <a:prstGeom prst="borderCallout2">
            <a:avLst>
              <a:gd name="adj1" fmla="val 51156"/>
              <a:gd name="adj2" fmla="val -2396"/>
              <a:gd name="adj3" fmla="val 50427"/>
              <a:gd name="adj4" fmla="val -15428"/>
              <a:gd name="adj5" fmla="val 174927"/>
              <a:gd name="adj6" fmla="val -33443"/>
            </a:avLst>
          </a:prstGeom>
          <a:solidFill>
            <a:schemeClr val="tx1">
              <a:lumMod val="85000"/>
              <a:lumOff val="15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pose estimation</a:t>
            </a:r>
            <a:endParaRPr lang="en-US" dirty="0">
              <a:solidFill>
                <a:schemeClr val="bg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9E73BB3-817F-7D4E-9D36-DE3862F6AEAC}"/>
              </a:ext>
            </a:extLst>
          </p:cNvPr>
          <p:cNvSpPr>
            <a:spLocks noGrp="1"/>
          </p:cNvSpPr>
          <p:nvPr>
            <p:ph type="sldNum" sz="quarter" idx="12"/>
          </p:nvPr>
        </p:nvSpPr>
        <p:spPr/>
        <p:txBody>
          <a:bodyPr/>
          <a:lstStyle/>
          <a:p>
            <a:fld id="{6F3C6440-655F-D840-9617-63A067E3E9BB}" type="slidenum">
              <a:rPr lang="en-US" smtClean="0"/>
              <a:t>66</a:t>
            </a:fld>
            <a:endParaRPr lang="en-US"/>
          </a:p>
        </p:txBody>
      </p:sp>
    </p:spTree>
    <p:custDataLst>
      <p:tags r:id="rId1"/>
    </p:custDataLst>
    <p:extLst>
      <p:ext uri="{BB962C8B-B14F-4D97-AF65-F5344CB8AC3E}">
        <p14:creationId xmlns:p14="http://schemas.microsoft.com/office/powerpoint/2010/main" val="9821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53"/>
                                        </p:tgtEl>
                                      </p:cBhvr>
                                    </p:animEffect>
                                    <p:set>
                                      <p:cBhvr>
                                        <p:cTn id="7" dur="1" fill="hold">
                                          <p:stCondLst>
                                            <p:cond delay="499"/>
                                          </p:stCondLst>
                                        </p:cTn>
                                        <p:tgtEl>
                                          <p:spTgt spid="5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par>
                          <p:cTn id="11" fill="hold">
                            <p:stCondLst>
                              <p:cond delay="500"/>
                            </p:stCondLst>
                            <p:childTnLst>
                              <p:par>
                                <p:cTn id="12" presetID="42" presetClass="path" presetSubtype="0" accel="50000" decel="50000" fill="hold" nodeType="afterEffect">
                                  <p:stCondLst>
                                    <p:cond delay="0"/>
                                  </p:stCondLst>
                                  <p:childTnLst>
                                    <p:animMotion origin="layout" path="M -3.61111E-6 -4.81481E-6 L -0.53264 0.01112 " pathEditMode="relative" rAng="0" ptsTypes="AA">
                                      <p:cBhvr>
                                        <p:cTn id="13" dur="500" fill="hold"/>
                                        <p:tgtEl>
                                          <p:spTgt spid="21"/>
                                        </p:tgtEl>
                                        <p:attrNameLst>
                                          <p:attrName>ppt_x</p:attrName>
                                          <p:attrName>ppt_y</p:attrName>
                                        </p:attrNameLst>
                                      </p:cBhvr>
                                      <p:rCtr x="-26632" y="556"/>
                                    </p:animMotion>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p:cNvSpPr txBox="1"/>
              <p:nvPr/>
            </p:nvSpPr>
            <p:spPr>
              <a:xfrm>
                <a:off x="496058" y="1166910"/>
                <a:ext cx="1606787"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0" i="1" smtClean="0">
                              <a:latin typeface="Cambria Math" panose="02040503050406030204" pitchFamily="18" charset="0"/>
                            </a:rPr>
                            <m:t>𝑠</m:t>
                          </m:r>
                        </m:e>
                        <m:sub>
                          <m:r>
                            <a:rPr lang="en-US" sz="2200" b="0" i="1" smtClean="0">
                              <a:latin typeface="Cambria Math" panose="02040503050406030204" pitchFamily="18" charset="0"/>
                            </a:rPr>
                            <m:t>1</m:t>
                          </m:r>
                        </m:sub>
                      </m:sSub>
                      <m:r>
                        <a:rPr lang="en-US" sz="2200" b="0" i="1" smtClean="0">
                          <a:latin typeface="Cambria Math" panose="02040503050406030204" pitchFamily="18" charset="0"/>
                        </a:rPr>
                        <m:t>={</m:t>
                      </m:r>
                      <m:r>
                        <a:rPr lang="en-US" sz="2200" b="0" i="1" smtClean="0">
                          <a:latin typeface="Cambria Math" panose="02040503050406030204" pitchFamily="18" charset="0"/>
                        </a:rPr>
                        <m:t>𝑛</m:t>
                      </m:r>
                      <m:r>
                        <a:rPr lang="en-US" sz="2200" b="0" i="1" smtClean="0">
                          <a:latin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𝜇</m:t>
                      </m:r>
                      <m: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𝜎</m:t>
                      </m:r>
                      <m:r>
                        <a:rPr lang="en-US" sz="2200" b="0" i="1" smtClean="0">
                          <a:latin typeface="Cambria Math" panose="02040503050406030204" pitchFamily="18" charset="0"/>
                        </a:rPr>
                        <m:t>}</m:t>
                      </m:r>
                    </m:oMath>
                  </m:oMathPara>
                </a14:m>
                <a:endParaRPr lang="en-US" sz="2200" dirty="0"/>
              </a:p>
            </p:txBody>
          </p:sp>
        </mc:Choice>
        <mc:Fallback xmlns="">
          <p:sp>
            <p:nvSpPr>
              <p:cNvPr id="3" name="TextBox 2"/>
              <p:cNvSpPr txBox="1">
                <a:spLocks noRot="1" noChangeAspect="1" noMove="1" noResize="1" noEditPoints="1" noAdjustHandles="1" noChangeArrowheads="1" noChangeShapeType="1" noTextEdit="1"/>
              </p:cNvSpPr>
              <p:nvPr/>
            </p:nvSpPr>
            <p:spPr>
              <a:xfrm>
                <a:off x="496058" y="1166910"/>
                <a:ext cx="1606787" cy="338554"/>
              </a:xfrm>
              <a:prstGeom prst="rect">
                <a:avLst/>
              </a:prstGeom>
              <a:blipFill rotWithShape="0">
                <a:blip r:embed="rId4"/>
                <a:stretch>
                  <a:fillRect l="-1894" t="-1786" r="-5682" b="-33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496058" y="1633691"/>
                <a:ext cx="1810496"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0" i="1" smtClean="0">
                              <a:latin typeface="Cambria Math" panose="02040503050406030204" pitchFamily="18" charset="0"/>
                            </a:rPr>
                            <m:t>𝑠</m:t>
                          </m:r>
                        </m:e>
                        <m:sub>
                          <m:r>
                            <a:rPr lang="en-US" sz="2200" b="0" i="1" smtClean="0">
                              <a:latin typeface="Cambria Math" panose="02040503050406030204" pitchFamily="18" charset="0"/>
                            </a:rPr>
                            <m:t>2</m:t>
                          </m:r>
                        </m:sub>
                      </m:sSub>
                      <m:r>
                        <a:rPr lang="en-US" sz="2200" b="0" i="1" smtClean="0">
                          <a:latin typeface="Cambria Math" panose="02040503050406030204" pitchFamily="18" charset="0"/>
                        </a:rPr>
                        <m:t>={</m:t>
                      </m:r>
                      <m:r>
                        <a:rPr lang="en-US" sz="2200" b="0" i="1" smtClean="0">
                          <a:latin typeface="Cambria Math" panose="02040503050406030204" pitchFamily="18" charset="0"/>
                        </a:rPr>
                        <m:t>𝑛</m:t>
                      </m:r>
                      <m:r>
                        <a:rPr lang="en-US" sz="2200" b="0" i="1" smtClean="0">
                          <a:latin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𝜇</m:t>
                      </m:r>
                      <m: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𝜎</m:t>
                      </m:r>
                      <m:r>
                        <a:rPr lang="en-US" sz="2200" b="0" i="1" smtClean="0">
                          <a:latin typeface="Cambria Math" panose="02040503050406030204" pitchFamily="18" charset="0"/>
                          <a:ea typeface="Cambria Math" panose="02040503050406030204" pitchFamily="18" charset="0"/>
                        </a:rPr>
                        <m:t>′}</m:t>
                      </m:r>
                    </m:oMath>
                  </m:oMathPara>
                </a14:m>
                <a:endParaRPr lang="en-US" sz="2200" dirty="0"/>
              </a:p>
            </p:txBody>
          </p:sp>
        </mc:Choice>
        <mc:Fallback xmlns="">
          <p:sp>
            <p:nvSpPr>
              <p:cNvPr id="57" name="TextBox 56"/>
              <p:cNvSpPr txBox="1">
                <a:spLocks noRot="1" noChangeAspect="1" noMove="1" noResize="1" noEditPoints="1" noAdjustHandles="1" noChangeArrowheads="1" noChangeShapeType="1" noTextEdit="1"/>
              </p:cNvSpPr>
              <p:nvPr/>
            </p:nvSpPr>
            <p:spPr>
              <a:xfrm>
                <a:off x="496058" y="1633691"/>
                <a:ext cx="1810496" cy="338554"/>
              </a:xfrm>
              <a:prstGeom prst="rect">
                <a:avLst/>
              </a:prstGeom>
              <a:blipFill rotWithShape="0">
                <a:blip r:embed="rId5"/>
                <a:stretch>
                  <a:fillRect l="-1347" t="-7143" r="-5387" b="-33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496058" y="1971709"/>
                <a:ext cx="8054641" cy="9519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0" i="1" smtClean="0">
                              <a:latin typeface="Cambria Math" panose="02040503050406030204" pitchFamily="18" charset="0"/>
                            </a:rPr>
                            <m:t>𝑆𝑖𝑚𝑖𝑙𝑎𝑟𝑖𝑡𝑦</m:t>
                          </m:r>
                        </m:e>
                        <m:sub>
                          <m:r>
                            <a:rPr lang="en-US" sz="2200" b="0" i="1" smtClean="0">
                              <a:latin typeface="Cambria Math" panose="02040503050406030204" pitchFamily="18" charset="0"/>
                            </a:rPr>
                            <m:t>𝑠𝑝𝑎𝑡𝑖𝑜𝑔𝑟𝑎𝑚𝑠</m:t>
                          </m:r>
                        </m:sub>
                      </m:sSub>
                      <m:r>
                        <a:rPr lang="en-US" sz="2200" b="0" i="1" smtClean="0">
                          <a:latin typeface="Cambria Math" panose="02040503050406030204" pitchFamily="18" charset="0"/>
                        </a:rPr>
                        <m:t>= </m:t>
                      </m:r>
                      <m:nary>
                        <m:naryPr>
                          <m:chr m:val="∑"/>
                          <m:ctrlPr>
                            <a:rPr lang="en-US" sz="2200" b="0" i="1" smtClean="0">
                              <a:latin typeface="Cambria Math" panose="02040503050406030204" pitchFamily="18" charset="0"/>
                            </a:rPr>
                          </m:ctrlPr>
                        </m:naryPr>
                        <m:sub>
                          <m:r>
                            <m:rPr>
                              <m:brk m:alnAt="23"/>
                            </m:rPr>
                            <a:rPr lang="en-US" sz="2200" b="0" i="1" smtClean="0">
                              <a:latin typeface="Cambria Math" panose="02040503050406030204" pitchFamily="18" charset="0"/>
                            </a:rPr>
                            <m:t>𝑏</m:t>
                          </m:r>
                          <m:r>
                            <a:rPr lang="en-US" sz="2200" b="0" i="1" smtClean="0">
                              <a:latin typeface="Cambria Math" panose="02040503050406030204" pitchFamily="18" charset="0"/>
                            </a:rPr>
                            <m:t>=1</m:t>
                          </m:r>
                        </m:sub>
                        <m:sup>
                          <m:r>
                            <a:rPr lang="en-US" sz="2200" b="0" i="1" smtClean="0">
                              <a:latin typeface="Cambria Math" panose="02040503050406030204" pitchFamily="18" charset="0"/>
                            </a:rPr>
                            <m:t>𝐵</m:t>
                          </m:r>
                        </m:sup>
                        <m:e>
                          <m:rad>
                            <m:radPr>
                              <m:degHide m:val="on"/>
                              <m:ctrlPr>
                                <a:rPr lang="en-US" sz="2200" b="0" i="1" smtClean="0">
                                  <a:latin typeface="Cambria Math" panose="02040503050406030204" pitchFamily="18" charset="0"/>
                                </a:rPr>
                              </m:ctrlPr>
                            </m:radPr>
                            <m:deg/>
                            <m:e>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𝑛</m:t>
                                  </m:r>
                                </m:e>
                                <m:sub>
                                  <m:r>
                                    <a:rPr lang="en-US" sz="2200" b="0" i="1" smtClean="0">
                                      <a:latin typeface="Cambria Math" panose="02040503050406030204" pitchFamily="18" charset="0"/>
                                    </a:rPr>
                                    <m:t>𝑏</m:t>
                                  </m:r>
                                </m:sub>
                              </m:sSub>
                              <m:sSubSup>
                                <m:sSubSupPr>
                                  <m:ctrlPr>
                                    <a:rPr lang="en-US" sz="2200" b="0" i="1" smtClean="0">
                                      <a:latin typeface="Cambria Math" panose="02040503050406030204" pitchFamily="18" charset="0"/>
                                    </a:rPr>
                                  </m:ctrlPr>
                                </m:sSubSupPr>
                                <m:e>
                                  <m:r>
                                    <a:rPr lang="en-US" sz="2200" b="0" i="1" smtClean="0">
                                      <a:latin typeface="Cambria Math" panose="02040503050406030204" pitchFamily="18" charset="0"/>
                                    </a:rPr>
                                    <m:t>𝑛</m:t>
                                  </m:r>
                                </m:e>
                                <m:sub>
                                  <m:r>
                                    <a:rPr lang="en-US" sz="2200" b="0" i="1" smtClean="0">
                                      <a:latin typeface="Cambria Math" panose="02040503050406030204" pitchFamily="18" charset="0"/>
                                    </a:rPr>
                                    <m:t>𝑏</m:t>
                                  </m:r>
                                </m:sub>
                                <m:sup>
                                  <m:r>
                                    <a:rPr lang="en-US" sz="2200" b="0" i="1" smtClean="0">
                                      <a:latin typeface="Cambria Math" panose="02040503050406030204" pitchFamily="18" charset="0"/>
                                    </a:rPr>
                                    <m:t>′</m:t>
                                  </m:r>
                                </m:sup>
                              </m:sSubSup>
                            </m:e>
                          </m:rad>
                          <m:r>
                            <a:rPr lang="en-US" sz="2200" b="0" i="1" smtClean="0">
                              <a:latin typeface="Cambria Math" panose="02040503050406030204" pitchFamily="18" charset="0"/>
                            </a:rPr>
                            <m:t>8</m:t>
                          </m:r>
                          <m:r>
                            <a:rPr lang="en-US" sz="2200" b="0" i="1" smtClean="0">
                              <a:latin typeface="Cambria Math" panose="02040503050406030204" pitchFamily="18" charset="0"/>
                              <a:ea typeface="Cambria Math" panose="02040503050406030204" pitchFamily="18" charset="0"/>
                            </a:rPr>
                            <m:t>𝜋</m:t>
                          </m:r>
                          <m:sSup>
                            <m:sSupPr>
                              <m:ctrlPr>
                                <a:rPr lang="en-US" sz="2200" b="0" i="1" smtClean="0">
                                  <a:latin typeface="Cambria Math" panose="02040503050406030204" pitchFamily="18" charset="0"/>
                                  <a:ea typeface="Cambria Math" panose="02040503050406030204" pitchFamily="18" charset="0"/>
                                </a:rPr>
                              </m:ctrlPr>
                            </m:sSupPr>
                            <m:e>
                              <m:d>
                                <m:dPr>
                                  <m:begChr m:val="|"/>
                                  <m:endChr m:val="|"/>
                                  <m:ctrlPr>
                                    <a:rPr lang="en-US" sz="2200" i="1">
                                      <a:latin typeface="Cambria Math" panose="02040503050406030204" pitchFamily="18" charset="0"/>
                                      <a:ea typeface="Cambria Math" panose="02040503050406030204" pitchFamily="18" charset="0"/>
                                    </a:rPr>
                                  </m:ctrlPr>
                                </m:dPr>
                                <m:e>
                                  <m:sSub>
                                    <m:sSubPr>
                                      <m:ctrlPr>
                                        <a:rPr lang="en-US" sz="2200" i="1">
                                          <a:latin typeface="Cambria Math" panose="02040503050406030204" pitchFamily="18" charset="0"/>
                                          <a:ea typeface="Cambria Math" panose="02040503050406030204" pitchFamily="18" charset="0"/>
                                        </a:rPr>
                                      </m:ctrlPr>
                                    </m:sSubPr>
                                    <m:e>
                                      <m:r>
                                        <m:rPr>
                                          <m:sty m:val="p"/>
                                        </m:rPr>
                                        <a:rPr lang="el-GR" sz="2200" i="1">
                                          <a:latin typeface="Cambria Math" panose="02040503050406030204" pitchFamily="18" charset="0"/>
                                          <a:ea typeface="Cambria Math" panose="02040503050406030204" pitchFamily="18" charset="0"/>
                                        </a:rPr>
                                        <m:t>Σ</m:t>
                                      </m:r>
                                    </m:e>
                                    <m:sub>
                                      <m:r>
                                        <a:rPr lang="en-US" sz="2200" i="1">
                                          <a:latin typeface="Cambria Math" panose="02040503050406030204" pitchFamily="18" charset="0"/>
                                          <a:ea typeface="Cambria Math" panose="02040503050406030204" pitchFamily="18" charset="0"/>
                                        </a:rPr>
                                        <m:t>𝑏</m:t>
                                      </m:r>
                                    </m:sub>
                                  </m:sSub>
                                  <m:sSubSup>
                                    <m:sSubSupPr>
                                      <m:ctrlPr>
                                        <a:rPr lang="en-US" sz="2200" i="1">
                                          <a:latin typeface="Cambria Math" panose="02040503050406030204" pitchFamily="18" charset="0"/>
                                          <a:ea typeface="Cambria Math" panose="02040503050406030204" pitchFamily="18" charset="0"/>
                                        </a:rPr>
                                      </m:ctrlPr>
                                    </m:sSubSupPr>
                                    <m:e>
                                      <m:r>
                                        <m:rPr>
                                          <m:sty m:val="p"/>
                                        </m:rPr>
                                        <a:rPr lang="el-GR" sz="2200" i="1">
                                          <a:latin typeface="Cambria Math" panose="02040503050406030204" pitchFamily="18" charset="0"/>
                                          <a:ea typeface="Cambria Math" panose="02040503050406030204" pitchFamily="18" charset="0"/>
                                        </a:rPr>
                                        <m:t>Σ</m:t>
                                      </m:r>
                                    </m:e>
                                    <m:sub>
                                      <m:r>
                                        <a:rPr lang="en-US" sz="2200" i="1">
                                          <a:latin typeface="Cambria Math" panose="02040503050406030204" pitchFamily="18" charset="0"/>
                                          <a:ea typeface="Cambria Math" panose="02040503050406030204" pitchFamily="18" charset="0"/>
                                        </a:rPr>
                                        <m:t>𝑏</m:t>
                                      </m:r>
                                    </m:sub>
                                    <m:sup>
                                      <m:r>
                                        <a:rPr lang="en-US" sz="2200" i="1">
                                          <a:latin typeface="Cambria Math" panose="02040503050406030204" pitchFamily="18" charset="0"/>
                                          <a:ea typeface="Cambria Math" panose="02040503050406030204" pitchFamily="18" charset="0"/>
                                        </a:rPr>
                                        <m:t>′</m:t>
                                      </m:r>
                                    </m:sup>
                                  </m:sSubSup>
                                </m:e>
                              </m:d>
                            </m:e>
                            <m:sup>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1</m:t>
                                  </m:r>
                                </m:num>
                                <m:den>
                                  <m:r>
                                    <a:rPr lang="en-US" sz="2200" b="0" i="1" smtClean="0">
                                      <a:latin typeface="Cambria Math" panose="02040503050406030204" pitchFamily="18" charset="0"/>
                                      <a:ea typeface="Cambria Math" panose="02040503050406030204" pitchFamily="18" charset="0"/>
                                    </a:rPr>
                                    <m:t>4</m:t>
                                  </m:r>
                                </m:den>
                              </m:f>
                            </m:sup>
                          </m:sSup>
                          <m:r>
                            <a:rPr lang="en-US" sz="2200" b="0" i="1" smtClean="0">
                              <a:latin typeface="Cambria Math" panose="02040503050406030204" pitchFamily="18" charset="0"/>
                              <a:ea typeface="Cambria Math" panose="02040503050406030204" pitchFamily="18" charset="0"/>
                            </a:rPr>
                            <m:t>𝑁</m:t>
                          </m:r>
                          <m:r>
                            <a:rPr lang="en-US" sz="2200" b="0" i="1" smtClean="0">
                              <a:latin typeface="Cambria Math" panose="02040503050406030204" pitchFamily="18" charset="0"/>
                              <a:ea typeface="Cambria Math" panose="02040503050406030204" pitchFamily="18" charset="0"/>
                            </a:rPr>
                            <m:t>(</m:t>
                          </m:r>
                          <m:sSub>
                            <m:sSubPr>
                              <m:ctrlPr>
                                <a:rPr lang="en-US" sz="2200" b="0" i="1" smtClean="0">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𝜇</m:t>
                              </m:r>
                            </m:e>
                            <m:sub>
                              <m:r>
                                <a:rPr lang="en-US" sz="2200" b="0" i="1" smtClean="0">
                                  <a:latin typeface="Cambria Math" panose="02040503050406030204" pitchFamily="18" charset="0"/>
                                  <a:ea typeface="Cambria Math" panose="02040503050406030204" pitchFamily="18" charset="0"/>
                                </a:rPr>
                                <m:t>𝑏</m:t>
                              </m:r>
                            </m:sub>
                          </m:sSub>
                          <m:r>
                            <a:rPr lang="en-US" sz="2200" b="0" i="1" smtClean="0">
                              <a:latin typeface="Cambria Math" panose="02040503050406030204" pitchFamily="18" charset="0"/>
                              <a:ea typeface="Cambria Math" panose="02040503050406030204" pitchFamily="18" charset="0"/>
                            </a:rPr>
                            <m:t>;</m:t>
                          </m:r>
                          <m:sSubSup>
                            <m:sSubSupPr>
                              <m:ctrlPr>
                                <a:rPr lang="en-US" sz="2200" b="0" i="1" smtClean="0">
                                  <a:latin typeface="Cambria Math" panose="02040503050406030204" pitchFamily="18" charset="0"/>
                                  <a:ea typeface="Cambria Math" panose="02040503050406030204" pitchFamily="18" charset="0"/>
                                </a:rPr>
                              </m:ctrlPr>
                            </m:sSubSupPr>
                            <m:e>
                              <m:r>
                                <a:rPr lang="en-US" sz="2200" i="1">
                                  <a:latin typeface="Cambria Math" panose="02040503050406030204" pitchFamily="18" charset="0"/>
                                  <a:ea typeface="Cambria Math" panose="02040503050406030204" pitchFamily="18" charset="0"/>
                                </a:rPr>
                                <m:t>𝜇</m:t>
                              </m:r>
                            </m:e>
                            <m:sub>
                              <m:r>
                                <a:rPr lang="en-US" sz="2200" b="0" i="1" smtClean="0">
                                  <a:latin typeface="Cambria Math" panose="02040503050406030204" pitchFamily="18" charset="0"/>
                                  <a:ea typeface="Cambria Math" panose="02040503050406030204" pitchFamily="18" charset="0"/>
                                </a:rPr>
                                <m:t>𝑏</m:t>
                              </m:r>
                            </m:sub>
                            <m:sup>
                              <m:r>
                                <a:rPr lang="en-US" sz="2200" b="0" i="1" smtClean="0">
                                  <a:latin typeface="Cambria Math" panose="02040503050406030204" pitchFamily="18" charset="0"/>
                                  <a:ea typeface="Cambria Math" panose="02040503050406030204" pitchFamily="18" charset="0"/>
                                </a:rPr>
                                <m:t>′</m:t>
                              </m:r>
                            </m:sup>
                          </m:sSubSup>
                          <m:r>
                            <a:rPr lang="en-US" sz="2200" b="0" i="1" smtClean="0">
                              <a:latin typeface="Cambria Math" panose="02040503050406030204" pitchFamily="18" charset="0"/>
                              <a:ea typeface="Cambria Math" panose="02040503050406030204" pitchFamily="18" charset="0"/>
                            </a:rPr>
                            <m:t>,2(</m:t>
                          </m:r>
                          <m:sSub>
                            <m:sSubPr>
                              <m:ctrlPr>
                                <a:rPr lang="en-US" sz="2200" i="1">
                                  <a:latin typeface="Cambria Math" panose="02040503050406030204" pitchFamily="18" charset="0"/>
                                  <a:ea typeface="Cambria Math" panose="02040503050406030204" pitchFamily="18" charset="0"/>
                                </a:rPr>
                              </m:ctrlPr>
                            </m:sSubPr>
                            <m:e>
                              <m:r>
                                <m:rPr>
                                  <m:sty m:val="p"/>
                                </m:rPr>
                                <a:rPr lang="el-GR" sz="2200" i="1">
                                  <a:latin typeface="Cambria Math" panose="02040503050406030204" pitchFamily="18" charset="0"/>
                                  <a:ea typeface="Cambria Math" panose="02040503050406030204" pitchFamily="18" charset="0"/>
                                </a:rPr>
                                <m:t>Σ</m:t>
                              </m:r>
                            </m:e>
                            <m:sub>
                              <m:r>
                                <a:rPr lang="en-US" sz="2200" i="1">
                                  <a:latin typeface="Cambria Math" panose="02040503050406030204" pitchFamily="18" charset="0"/>
                                  <a:ea typeface="Cambria Math" panose="02040503050406030204" pitchFamily="18" charset="0"/>
                                </a:rPr>
                                <m:t>𝑏</m:t>
                              </m:r>
                            </m:sub>
                          </m:sSub>
                          <m:sSubSup>
                            <m:sSubSupPr>
                              <m:ctrlPr>
                                <a:rPr lang="en-US" sz="2200" i="1">
                                  <a:latin typeface="Cambria Math" panose="02040503050406030204" pitchFamily="18" charset="0"/>
                                  <a:ea typeface="Cambria Math" panose="02040503050406030204" pitchFamily="18" charset="0"/>
                                </a:rPr>
                              </m:ctrlPr>
                            </m:sSubSupPr>
                            <m:e>
                              <m:r>
                                <a:rPr lang="en-US" sz="2200" b="0" i="1" smtClean="0">
                                  <a:latin typeface="Cambria Math" panose="02040503050406030204" pitchFamily="18" charset="0"/>
                                  <a:ea typeface="Cambria Math" panose="02040503050406030204" pitchFamily="18" charset="0"/>
                                </a:rPr>
                                <m:t>+</m:t>
                              </m:r>
                              <m:r>
                                <m:rPr>
                                  <m:sty m:val="p"/>
                                </m:rPr>
                                <a:rPr lang="el-GR" sz="2200" i="1">
                                  <a:latin typeface="Cambria Math" panose="02040503050406030204" pitchFamily="18" charset="0"/>
                                  <a:ea typeface="Cambria Math" panose="02040503050406030204" pitchFamily="18" charset="0"/>
                                </a:rPr>
                                <m:t>Σ</m:t>
                              </m:r>
                            </m:e>
                            <m:sub>
                              <m:r>
                                <a:rPr lang="en-US" sz="2200" i="1">
                                  <a:latin typeface="Cambria Math" panose="02040503050406030204" pitchFamily="18" charset="0"/>
                                  <a:ea typeface="Cambria Math" panose="02040503050406030204" pitchFamily="18" charset="0"/>
                                </a:rPr>
                                <m:t>𝑏</m:t>
                              </m:r>
                            </m:sub>
                            <m:sup>
                              <m:r>
                                <a:rPr lang="en-US" sz="2200" i="1">
                                  <a:latin typeface="Cambria Math" panose="02040503050406030204" pitchFamily="18" charset="0"/>
                                  <a:ea typeface="Cambria Math" panose="02040503050406030204" pitchFamily="18" charset="0"/>
                                </a:rPr>
                                <m:t>′</m:t>
                              </m:r>
                            </m:sup>
                          </m:sSubSup>
                          <m:r>
                            <a:rPr lang="en-US" sz="2200" b="0" i="1" smtClean="0">
                              <a:latin typeface="Cambria Math" panose="02040503050406030204" pitchFamily="18" charset="0"/>
                              <a:ea typeface="Cambria Math" panose="02040503050406030204" pitchFamily="18" charset="0"/>
                            </a:rPr>
                            <m:t>))</m:t>
                          </m:r>
                        </m:e>
                      </m:nary>
                    </m:oMath>
                  </m:oMathPara>
                </a14:m>
                <a:endParaRPr lang="en-US" sz="2200" dirty="0"/>
              </a:p>
            </p:txBody>
          </p:sp>
        </mc:Choice>
        <mc:Fallback xmlns="">
          <p:sp>
            <p:nvSpPr>
              <p:cNvPr id="58" name="TextBox 57"/>
              <p:cNvSpPr txBox="1">
                <a:spLocks noRot="1" noChangeAspect="1" noMove="1" noResize="1" noEditPoints="1" noAdjustHandles="1" noChangeArrowheads="1" noChangeShapeType="1" noTextEdit="1"/>
              </p:cNvSpPr>
              <p:nvPr/>
            </p:nvSpPr>
            <p:spPr>
              <a:xfrm>
                <a:off x="496058" y="1971709"/>
                <a:ext cx="8054641" cy="951927"/>
              </a:xfrm>
              <a:prstGeom prst="rect">
                <a:avLst/>
              </a:prstGeom>
              <a:blipFill rotWithShape="0">
                <a:blip r:embed="rId6"/>
                <a:stretch>
                  <a:fillRect/>
                </a:stretch>
              </a:blipFill>
            </p:spPr>
            <p:txBody>
              <a:bodyPr/>
              <a:lstStyle/>
              <a:p>
                <a:r>
                  <a:rPr lang="en-US">
                    <a:noFill/>
                  </a:rPr>
                  <a:t> </a:t>
                </a:r>
              </a:p>
            </p:txBody>
          </p:sp>
        </mc:Fallback>
      </mc:AlternateContent>
      <p:sp>
        <p:nvSpPr>
          <p:cNvPr id="59" name="Rectangle 58"/>
          <p:cNvSpPr/>
          <p:nvPr/>
        </p:nvSpPr>
        <p:spPr>
          <a:xfrm>
            <a:off x="3414458" y="3083289"/>
            <a:ext cx="2018326" cy="421103"/>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bg1"/>
                </a:solidFill>
                <a:latin typeface="Arial" panose="020B0604020202020204" pitchFamily="34" charset="0"/>
                <a:cs typeface="Arial" panose="020B0604020202020204" pitchFamily="34" charset="0"/>
              </a:rPr>
              <a:t>color histograms</a:t>
            </a:r>
          </a:p>
        </p:txBody>
      </p:sp>
      <p:cxnSp>
        <p:nvCxnSpPr>
          <p:cNvPr id="5" name="Straight Connector 4"/>
          <p:cNvCxnSpPr/>
          <p:nvPr/>
        </p:nvCxnSpPr>
        <p:spPr>
          <a:xfrm>
            <a:off x="4194324" y="2840442"/>
            <a:ext cx="589964" cy="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329354" y="2840442"/>
            <a:ext cx="3027346" cy="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4357181" y="2840443"/>
            <a:ext cx="143220" cy="338553"/>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7073676" y="2850924"/>
            <a:ext cx="187992" cy="254399"/>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6340464" y="3083288"/>
            <a:ext cx="2354465" cy="421209"/>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bg1"/>
                </a:solidFill>
                <a:latin typeface="Arial" panose="020B0604020202020204" pitchFamily="34" charset="0"/>
                <a:cs typeface="Arial" panose="020B0604020202020204" pitchFamily="34" charset="0"/>
              </a:rPr>
              <a:t>spatial distributions</a:t>
            </a:r>
          </a:p>
        </p:txBody>
      </p:sp>
      <mc:AlternateContent xmlns:mc="http://schemas.openxmlformats.org/markup-compatibility/2006" xmlns:a14="http://schemas.microsoft.com/office/drawing/2010/main">
        <mc:Choice Requires="a14">
          <p:sp>
            <p:nvSpPr>
              <p:cNvPr id="69" name="TextBox 68"/>
              <p:cNvSpPr txBox="1"/>
              <p:nvPr/>
            </p:nvSpPr>
            <p:spPr>
              <a:xfrm>
                <a:off x="1249675" y="5352815"/>
                <a:ext cx="6210803" cy="7328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𝑆𝑖𝑚𝑖𝑙𝑎𝑟𝑖𝑡𝑦</m:t>
                      </m:r>
                      <m:r>
                        <a:rPr lang="en-US" sz="2200" b="0" i="1" smtClean="0">
                          <a:latin typeface="Cambria Math" panose="02040503050406030204" pitchFamily="18" charset="0"/>
                        </a:rPr>
                        <m:t>= </m:t>
                      </m:r>
                      <m:f>
                        <m:fPr>
                          <m:ctrlPr>
                            <a:rPr lang="en-US" sz="2200" b="0" i="1" smtClean="0">
                              <a:latin typeface="Cambria Math" panose="02040503050406030204" pitchFamily="18" charset="0"/>
                            </a:rPr>
                          </m:ctrlPr>
                        </m:fPr>
                        <m:num>
                          <m:sSub>
                            <m:sSubPr>
                              <m:ctrlPr>
                                <a:rPr lang="en-US" sz="2200" b="0" i="1" smtClean="0">
                                  <a:latin typeface="Cambria Math" panose="02040503050406030204" pitchFamily="18" charset="0"/>
                                </a:rPr>
                              </m:ctrlPr>
                            </m:sSubPr>
                            <m:e>
                              <m:r>
                                <a:rPr lang="en-US" sz="2200" i="1">
                                  <a:latin typeface="Cambria Math" panose="02040503050406030204" pitchFamily="18" charset="0"/>
                                </a:rPr>
                                <m:t>𝑆𝑖𝑚𝑖𝑙𝑎𝑟𝑖𝑡𝑦</m:t>
                              </m:r>
                            </m:e>
                            <m:sub>
                              <m:r>
                                <a:rPr lang="en-US" sz="2200" b="0" i="1" smtClean="0">
                                  <a:latin typeface="Cambria Math" panose="02040503050406030204" pitchFamily="18" charset="0"/>
                                </a:rPr>
                                <m:t>𝑚𝑜𝑡𝑖𝑜𝑛</m:t>
                              </m:r>
                            </m:sub>
                          </m:sSub>
                          <m:r>
                            <a:rPr lang="en-US" sz="2200" b="0" i="1" smtClean="0">
                              <a:latin typeface="Cambria Math" panose="02040503050406030204" pitchFamily="18" charset="0"/>
                            </a:rPr>
                            <m:t>+</m:t>
                          </m:r>
                          <m:sSub>
                            <m:sSubPr>
                              <m:ctrlPr>
                                <a:rPr lang="en-US" sz="2200" i="1">
                                  <a:latin typeface="Cambria Math" panose="02040503050406030204" pitchFamily="18" charset="0"/>
                                </a:rPr>
                              </m:ctrlPr>
                            </m:sSubPr>
                            <m:e>
                              <m:r>
                                <a:rPr lang="en-US" sz="2200" b="0" i="1" smtClean="0">
                                  <a:latin typeface="Cambria Math" panose="02040503050406030204" pitchFamily="18" charset="0"/>
                                </a:rPr>
                                <m:t>𝑆</m:t>
                              </m:r>
                              <m:r>
                                <a:rPr lang="en-US" sz="2200" i="1">
                                  <a:latin typeface="Cambria Math" panose="02040503050406030204" pitchFamily="18" charset="0"/>
                                </a:rPr>
                                <m:t>𝑖𝑚𝑖𝑙𝑎𝑟𝑖𝑡𝑦</m:t>
                              </m:r>
                            </m:e>
                            <m:sub>
                              <m:r>
                                <a:rPr lang="en-US" sz="2200" b="0" i="1" smtClean="0">
                                  <a:latin typeface="Cambria Math" panose="02040503050406030204" pitchFamily="18" charset="0"/>
                                </a:rPr>
                                <m:t>𝑐𝑜𝑙𝑜𝑟</m:t>
                              </m:r>
                            </m:sub>
                          </m:sSub>
                        </m:num>
                        <m:den>
                          <m:r>
                            <a:rPr lang="en-US" sz="2200" b="0" i="1" smtClean="0">
                              <a:latin typeface="Cambria Math" panose="02040503050406030204" pitchFamily="18" charset="0"/>
                            </a:rPr>
                            <m:t>2</m:t>
                          </m:r>
                        </m:den>
                      </m:f>
                    </m:oMath>
                  </m:oMathPara>
                </a14:m>
                <a:endParaRPr lang="en-US" sz="2200" dirty="0"/>
              </a:p>
            </p:txBody>
          </p:sp>
        </mc:Choice>
        <mc:Fallback xmlns="">
          <p:sp>
            <p:nvSpPr>
              <p:cNvPr id="69" name="TextBox 68"/>
              <p:cNvSpPr txBox="1">
                <a:spLocks noRot="1" noChangeAspect="1" noMove="1" noResize="1" noEditPoints="1" noAdjustHandles="1" noChangeArrowheads="1" noChangeShapeType="1" noTextEdit="1"/>
              </p:cNvSpPr>
              <p:nvPr/>
            </p:nvSpPr>
            <p:spPr>
              <a:xfrm>
                <a:off x="1249675" y="5352815"/>
                <a:ext cx="6210803" cy="732893"/>
              </a:xfrm>
              <a:prstGeom prst="rect">
                <a:avLst/>
              </a:prstGeom>
              <a:blipFill rotWithShape="0">
                <a:blip r:embed="rId7"/>
                <a:stretch>
                  <a:fillRect/>
                </a:stretch>
              </a:blipFill>
            </p:spPr>
            <p:txBody>
              <a:bodyPr/>
              <a:lstStyle/>
              <a:p>
                <a:r>
                  <a:rPr lang="en-US">
                    <a:noFill/>
                  </a:rPr>
                  <a:t> </a:t>
                </a:r>
              </a:p>
            </p:txBody>
          </p:sp>
        </mc:Fallback>
      </mc:AlternateContent>
      <p:sp>
        <p:nvSpPr>
          <p:cNvPr id="13" name="Title 1"/>
          <p:cNvSpPr>
            <a:spLocks noGrp="1"/>
          </p:cNvSpPr>
          <p:nvPr>
            <p:ph type="title"/>
          </p:nvPr>
        </p:nvSpPr>
        <p:spPr>
          <a:xfrm>
            <a:off x="318205" y="127311"/>
            <a:ext cx="6650500" cy="509451"/>
          </a:xfrm>
        </p:spPr>
        <p:txBody>
          <a:bodyPr>
            <a:noAutofit/>
          </a:bodyPr>
          <a:lstStyle/>
          <a:p>
            <a:r>
              <a:rPr lang="en-US" sz="3200" dirty="0">
                <a:latin typeface="Arial" panose="020B0604020202020204" pitchFamily="34" charset="0"/>
                <a:cs typeface="Arial" panose="020B0604020202020204" pitchFamily="34" charset="0"/>
              </a:rPr>
              <a:t>Matching Color Fingerprint</a:t>
            </a:r>
          </a:p>
        </p:txBody>
      </p:sp>
      <mc:AlternateContent xmlns:mc="http://schemas.openxmlformats.org/markup-compatibility/2006" xmlns:a14="http://schemas.microsoft.com/office/drawing/2010/main">
        <mc:Choice Requires="a14">
          <p:sp>
            <p:nvSpPr>
              <p:cNvPr id="14" name="TextBox 13"/>
              <p:cNvSpPr txBox="1"/>
              <p:nvPr/>
            </p:nvSpPr>
            <p:spPr>
              <a:xfrm>
                <a:off x="477397" y="3875924"/>
                <a:ext cx="6115007" cy="3660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0" i="1" smtClean="0">
                              <a:latin typeface="Cambria Math" panose="02040503050406030204" pitchFamily="18" charset="0"/>
                            </a:rPr>
                            <m:t>𝑆𝑖𝑚𝑖𝑙𝑎𝑟𝑖𝑡𝑦</m:t>
                          </m:r>
                        </m:e>
                        <m:sub>
                          <m:r>
                            <a:rPr lang="en-US" sz="2200" b="0" i="1" smtClean="0">
                              <a:latin typeface="Cambria Math" panose="02040503050406030204" pitchFamily="18" charset="0"/>
                            </a:rPr>
                            <m:t>𝑐𝑜𝑙𝑜𝑟</m:t>
                          </m:r>
                        </m:sub>
                      </m:sSub>
                      <m:r>
                        <a:rPr lang="en-US" sz="2200" b="0" i="1" smtClean="0">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rPr>
                            <m:t>𝑆𝑖𝑚𝑖𝑙𝑎𝑟𝑖𝑡𝑦</m:t>
                          </m:r>
                        </m:e>
                        <m:sub>
                          <m:r>
                            <a:rPr lang="en-US" sz="2200" i="1">
                              <a:latin typeface="Cambria Math" panose="02040503050406030204" pitchFamily="18" charset="0"/>
                            </a:rPr>
                            <m:t>𝑠𝑝𝑎𝑡𝑖𝑜𝑔𝑟𝑎𝑚𝑠</m:t>
                          </m:r>
                        </m:sub>
                      </m:sSub>
                      <m:r>
                        <a:rPr lang="en-US" sz="2200" b="0" i="0" smtClean="0">
                          <a:latin typeface="Cambria Math" panose="02040503050406030204" pitchFamily="18" charset="0"/>
                        </a:rPr>
                        <m:t>&gt;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𝑇</m:t>
                          </m:r>
                        </m:e>
                        <m:sub>
                          <m:r>
                            <a:rPr lang="en-US" sz="2200" b="0" i="1" smtClean="0">
                              <a:latin typeface="Cambria Math" panose="02040503050406030204" pitchFamily="18" charset="0"/>
                            </a:rPr>
                            <m:t>𝑐𝑜𝑙𝑜𝑟</m:t>
                          </m:r>
                        </m:sub>
                      </m:sSub>
                    </m:oMath>
                  </m:oMathPara>
                </a14:m>
                <a:endParaRPr lang="en-US" sz="2200" dirty="0"/>
              </a:p>
            </p:txBody>
          </p:sp>
        </mc:Choice>
        <mc:Fallback xmlns="">
          <p:sp>
            <p:nvSpPr>
              <p:cNvPr id="14" name="TextBox 13"/>
              <p:cNvSpPr txBox="1">
                <a:spLocks noRot="1" noChangeAspect="1" noMove="1" noResize="1" noEditPoints="1" noAdjustHandles="1" noChangeArrowheads="1" noChangeShapeType="1" noTextEdit="1"/>
              </p:cNvSpPr>
              <p:nvPr/>
            </p:nvSpPr>
            <p:spPr>
              <a:xfrm>
                <a:off x="477397" y="3875924"/>
                <a:ext cx="6115007" cy="366062"/>
              </a:xfrm>
              <a:prstGeom prst="rect">
                <a:avLst/>
              </a:prstGeom>
              <a:blipFill rotWithShape="0">
                <a:blip r:embed="rId8"/>
                <a:stretch>
                  <a:fillRect b="-26667"/>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1FF10EB7-A48D-174D-94DE-C394998AC24A}"/>
              </a:ext>
            </a:extLst>
          </p:cNvPr>
          <p:cNvSpPr>
            <a:spLocks noGrp="1"/>
          </p:cNvSpPr>
          <p:nvPr>
            <p:ph type="sldNum" sz="quarter" idx="12"/>
          </p:nvPr>
        </p:nvSpPr>
        <p:spPr/>
        <p:txBody>
          <a:bodyPr/>
          <a:lstStyle/>
          <a:p>
            <a:fld id="{6F3C6440-655F-D840-9617-63A067E3E9BB}" type="slidenum">
              <a:rPr lang="en-US" smtClean="0"/>
              <a:t>67</a:t>
            </a:fld>
            <a:endParaRPr lang="en-US"/>
          </a:p>
        </p:txBody>
      </p:sp>
    </p:spTree>
    <p:custDataLst>
      <p:tags r:id="rId1"/>
    </p:custDataLst>
    <p:extLst>
      <p:ext uri="{BB962C8B-B14F-4D97-AF65-F5344CB8AC3E}">
        <p14:creationId xmlns:p14="http://schemas.microsoft.com/office/powerpoint/2010/main" val="301647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981350-BE0E-CA42-AF3D-27676D37F2CF}"/>
              </a:ext>
            </a:extLst>
          </p:cNvPr>
          <p:cNvSpPr>
            <a:spLocks noGrp="1"/>
          </p:cNvSpPr>
          <p:nvPr>
            <p:ph type="sldNum" sz="quarter" idx="12"/>
          </p:nvPr>
        </p:nvSpPr>
        <p:spPr/>
        <p:txBody>
          <a:bodyPr/>
          <a:lstStyle/>
          <a:p>
            <a:fld id="{6F3C6440-655F-D840-9617-63A067E3E9BB}" type="slidenum">
              <a:rPr lang="en-US" smtClean="0"/>
              <a:t>68</a:t>
            </a:fld>
            <a:endParaRPr lang="en-US"/>
          </a:p>
        </p:txBody>
      </p:sp>
      <p:pic>
        <p:nvPicPr>
          <p:cNvPr id="3" name="insight_heWang">
            <a:hlinkClick r:id="" action="ppaction://media"/>
            <a:extLst>
              <a:ext uri="{FF2B5EF4-FFF2-40B4-BE49-F238E27FC236}">
                <a16:creationId xmlns:a16="http://schemas.microsoft.com/office/drawing/2014/main" id="{010866DB-8E54-2B48-BF0D-AB3C188737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418174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278941" y="4970240"/>
            <a:ext cx="2030532" cy="1386111"/>
          </a:xfrm>
          <a:prstGeom prst="rect">
            <a:avLst/>
          </a:prstGeom>
        </p:spPr>
      </p:pic>
      <p:sp>
        <p:nvSpPr>
          <p:cNvPr id="7" name="Rectangle 6"/>
          <p:cNvSpPr/>
          <p:nvPr/>
        </p:nvSpPr>
        <p:spPr>
          <a:xfrm>
            <a:off x="0" y="1258443"/>
            <a:ext cx="9144000" cy="2667381"/>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ucida Bright" charset="0"/>
              <a:ea typeface="Lucida Bright" charset="0"/>
              <a:cs typeface="Lucida Bright" charset="0"/>
            </a:endParaRPr>
          </a:p>
        </p:txBody>
      </p:sp>
      <p:sp>
        <p:nvSpPr>
          <p:cNvPr id="8" name="TextBox 7"/>
          <p:cNvSpPr txBox="1"/>
          <p:nvPr/>
        </p:nvSpPr>
        <p:spPr>
          <a:xfrm>
            <a:off x="0" y="1802380"/>
            <a:ext cx="9144000" cy="2123658"/>
          </a:xfrm>
          <a:prstGeom prst="rect">
            <a:avLst/>
          </a:prstGeom>
          <a:noFill/>
        </p:spPr>
        <p:txBody>
          <a:bodyPr wrap="square" rtlCol="0">
            <a:spAutoFit/>
          </a:bodyPr>
          <a:lstStyle/>
          <a:p>
            <a:pPr algn="ctr"/>
            <a:r>
              <a:rPr lang="en-US" sz="2800" dirty="0">
                <a:solidFill>
                  <a:schemeClr val="bg1"/>
                </a:solidFill>
                <a:latin typeface="Lucida Bright" charset="0"/>
              </a:rPr>
              <a:t>Satellites in Our Pockets: An Object Positioning System using Smartphones</a:t>
            </a:r>
          </a:p>
          <a:p>
            <a:pPr algn="ctr"/>
            <a:endParaRPr lang="en-US" sz="2800" dirty="0">
              <a:solidFill>
                <a:schemeClr val="bg1"/>
              </a:solidFill>
              <a:latin typeface="Lucida Bright" charset="0"/>
            </a:endParaRPr>
          </a:p>
          <a:p>
            <a:pPr algn="ctr"/>
            <a:r>
              <a:rPr lang="en-US" sz="2400" i="1" dirty="0" err="1">
                <a:solidFill>
                  <a:schemeClr val="bg1"/>
                </a:solidFill>
                <a:latin typeface="Lucida Bright" charset="0"/>
              </a:rPr>
              <a:t>Manweiler</a:t>
            </a:r>
            <a:r>
              <a:rPr lang="en-US" sz="2400" i="1" dirty="0">
                <a:solidFill>
                  <a:schemeClr val="bg1"/>
                </a:solidFill>
                <a:latin typeface="Lucida Bright" charset="0"/>
              </a:rPr>
              <a:t> et al, Duke University, 2012</a:t>
            </a:r>
          </a:p>
          <a:p>
            <a:pPr algn="ctr"/>
            <a:endParaRPr lang="en-US" sz="2400" dirty="0">
              <a:solidFill>
                <a:schemeClr val="tx1">
                  <a:lumMod val="65000"/>
                  <a:lumOff val="35000"/>
                </a:schemeClr>
              </a:solidFill>
              <a:latin typeface="Lucida Bright" charset="0"/>
              <a:ea typeface="Lucida Bright" charset="0"/>
              <a:cs typeface="Lucida Bright" charset="0"/>
            </a:endParaRPr>
          </a:p>
        </p:txBody>
      </p:sp>
      <p:sp>
        <p:nvSpPr>
          <p:cNvPr id="2" name="Slide Number Placeholder 1">
            <a:extLst>
              <a:ext uri="{FF2B5EF4-FFF2-40B4-BE49-F238E27FC236}">
                <a16:creationId xmlns:a16="http://schemas.microsoft.com/office/drawing/2014/main" id="{D7BFCFF4-534B-504C-AF80-ED5B04EA453B}"/>
              </a:ext>
            </a:extLst>
          </p:cNvPr>
          <p:cNvSpPr>
            <a:spLocks noGrp="1"/>
          </p:cNvSpPr>
          <p:nvPr>
            <p:ph type="sldNum" sz="quarter" idx="12"/>
          </p:nvPr>
        </p:nvSpPr>
        <p:spPr/>
        <p:txBody>
          <a:bodyPr/>
          <a:lstStyle/>
          <a:p>
            <a:fld id="{E6585247-443B-144F-A3FF-8C48487B4065}" type="slidenum">
              <a:rPr lang="en-US" smtClean="0"/>
              <a:t>69</a:t>
            </a:fld>
            <a:endParaRPr lang="en-US"/>
          </a:p>
        </p:txBody>
      </p:sp>
    </p:spTree>
    <p:extLst>
      <p:ext uri="{BB962C8B-B14F-4D97-AF65-F5344CB8AC3E}">
        <p14:creationId xmlns:p14="http://schemas.microsoft.com/office/powerpoint/2010/main" val="1961798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278941" y="4970240"/>
            <a:ext cx="2030532" cy="1386111"/>
          </a:xfrm>
          <a:prstGeom prst="rect">
            <a:avLst/>
          </a:prstGeom>
        </p:spPr>
      </p:pic>
      <p:sp>
        <p:nvSpPr>
          <p:cNvPr id="7" name="Rectangle 6"/>
          <p:cNvSpPr/>
          <p:nvPr/>
        </p:nvSpPr>
        <p:spPr>
          <a:xfrm>
            <a:off x="0" y="1258443"/>
            <a:ext cx="9144000" cy="2667381"/>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ucida Bright" charset="0"/>
              <a:ea typeface="Lucida Bright" charset="0"/>
              <a:cs typeface="Lucida Bright" charset="0"/>
            </a:endParaRPr>
          </a:p>
        </p:txBody>
      </p:sp>
      <p:sp>
        <p:nvSpPr>
          <p:cNvPr id="8" name="TextBox 7"/>
          <p:cNvSpPr txBox="1"/>
          <p:nvPr/>
        </p:nvSpPr>
        <p:spPr>
          <a:xfrm>
            <a:off x="0" y="1802380"/>
            <a:ext cx="9144000" cy="1692771"/>
          </a:xfrm>
          <a:prstGeom prst="rect">
            <a:avLst/>
          </a:prstGeom>
          <a:noFill/>
        </p:spPr>
        <p:txBody>
          <a:bodyPr wrap="square" rtlCol="0">
            <a:spAutoFit/>
          </a:bodyPr>
          <a:lstStyle/>
          <a:p>
            <a:pPr algn="ctr"/>
            <a:r>
              <a:rPr lang="en-US" sz="2800" dirty="0" err="1">
                <a:solidFill>
                  <a:schemeClr val="bg1"/>
                </a:solidFill>
                <a:latin typeface="Lucida Bright" charset="0"/>
              </a:rPr>
              <a:t>OverLay</a:t>
            </a:r>
            <a:r>
              <a:rPr lang="en-US" sz="2800" dirty="0">
                <a:solidFill>
                  <a:schemeClr val="bg1"/>
                </a:solidFill>
                <a:latin typeface="Lucida Bright" charset="0"/>
              </a:rPr>
              <a:t>: Practical Mobile Augmented Reality </a:t>
            </a:r>
          </a:p>
          <a:p>
            <a:pPr algn="ctr"/>
            <a:endParaRPr lang="en-US" sz="2800" dirty="0">
              <a:solidFill>
                <a:schemeClr val="bg1"/>
              </a:solidFill>
              <a:latin typeface="Lucida Bright" charset="0"/>
            </a:endParaRPr>
          </a:p>
          <a:p>
            <a:pPr algn="ctr"/>
            <a:r>
              <a:rPr lang="en-US" sz="2400" i="1" dirty="0">
                <a:solidFill>
                  <a:schemeClr val="bg1"/>
                </a:solidFill>
                <a:latin typeface="Lucida Bright" charset="0"/>
              </a:rPr>
              <a:t>Jain et al, UIUC, 2015</a:t>
            </a:r>
          </a:p>
          <a:p>
            <a:pPr algn="ctr"/>
            <a:endParaRPr lang="en-US" sz="2400" dirty="0">
              <a:solidFill>
                <a:schemeClr val="tx1">
                  <a:lumMod val="65000"/>
                  <a:lumOff val="35000"/>
                </a:schemeClr>
              </a:solidFill>
              <a:latin typeface="Lucida Bright" charset="0"/>
              <a:ea typeface="Lucida Bright" charset="0"/>
              <a:cs typeface="Lucida Bright" charset="0"/>
            </a:endParaRPr>
          </a:p>
        </p:txBody>
      </p:sp>
      <p:sp>
        <p:nvSpPr>
          <p:cNvPr id="2" name="Slide Number Placeholder 1">
            <a:extLst>
              <a:ext uri="{FF2B5EF4-FFF2-40B4-BE49-F238E27FC236}">
                <a16:creationId xmlns:a16="http://schemas.microsoft.com/office/drawing/2014/main" id="{D7BFCFF4-534B-504C-AF80-ED5B04EA453B}"/>
              </a:ext>
            </a:extLst>
          </p:cNvPr>
          <p:cNvSpPr>
            <a:spLocks noGrp="1"/>
          </p:cNvSpPr>
          <p:nvPr>
            <p:ph type="sldNum" sz="quarter" idx="12"/>
          </p:nvPr>
        </p:nvSpPr>
        <p:spPr/>
        <p:txBody>
          <a:bodyPr/>
          <a:lstStyle/>
          <a:p>
            <a:fld id="{E6585247-443B-144F-A3FF-8C48487B4065}" type="slidenum">
              <a:rPr lang="en-US" smtClean="0"/>
              <a:t>7</a:t>
            </a:fld>
            <a:endParaRPr lang="en-US"/>
          </a:p>
        </p:txBody>
      </p:sp>
    </p:spTree>
    <p:extLst>
      <p:ext uri="{BB962C8B-B14F-4D97-AF65-F5344CB8AC3E}">
        <p14:creationId xmlns:p14="http://schemas.microsoft.com/office/powerpoint/2010/main" val="5285567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flipH="1">
            <a:off x="0" y="0"/>
            <a:ext cx="9144000" cy="6858000"/>
          </a:xfrm>
          <a:prstGeom prst="rect">
            <a:avLst/>
          </a:prstGeom>
        </p:spPr>
      </p:pic>
      <p:sp>
        <p:nvSpPr>
          <p:cNvPr id="31" name="Rectangle 30"/>
          <p:cNvSpPr/>
          <p:nvPr/>
        </p:nvSpPr>
        <p:spPr>
          <a:xfrm>
            <a:off x="3886200" y="152400"/>
            <a:ext cx="4953000" cy="685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i="1" dirty="0"/>
              <a:t>Augmented Reality</a:t>
            </a:r>
          </a:p>
        </p:txBody>
      </p:sp>
      <p:sp>
        <p:nvSpPr>
          <p:cNvPr id="40" name="Rectangle 39"/>
          <p:cNvSpPr/>
          <p:nvPr/>
        </p:nvSpPr>
        <p:spPr>
          <a:xfrm>
            <a:off x="3886200" y="990600"/>
            <a:ext cx="4953000" cy="762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i="1" dirty="0"/>
              <a:t>Localization for WHAT WE CAN SEE</a:t>
            </a:r>
          </a:p>
        </p:txBody>
      </p:sp>
      <p:grpSp>
        <p:nvGrpSpPr>
          <p:cNvPr id="5" name="Group 4"/>
          <p:cNvGrpSpPr/>
          <p:nvPr/>
        </p:nvGrpSpPr>
        <p:grpSpPr>
          <a:xfrm>
            <a:off x="2514600" y="3352800"/>
            <a:ext cx="1524000" cy="1524000"/>
            <a:chOff x="2514600" y="3352800"/>
            <a:chExt cx="1524000" cy="1524000"/>
          </a:xfrm>
        </p:grpSpPr>
        <p:pic>
          <p:nvPicPr>
            <p:cNvPr id="3" name="Picture 2"/>
            <p:cNvPicPr>
              <a:picLocks noChangeAspect="1"/>
            </p:cNvPicPr>
            <p:nvPr/>
          </p:nvPicPr>
          <p:blipFill>
            <a:blip r:embed="rId3"/>
            <a:stretch>
              <a:fillRect/>
            </a:stretch>
          </p:blipFill>
          <p:spPr>
            <a:xfrm>
              <a:off x="2514600" y="3352800"/>
              <a:ext cx="1524000" cy="1524000"/>
            </a:xfrm>
            <a:prstGeom prst="rect">
              <a:avLst/>
            </a:prstGeom>
          </p:spPr>
        </p:pic>
        <p:sp>
          <p:nvSpPr>
            <p:cNvPr id="4" name="TextBox 3"/>
            <p:cNvSpPr txBox="1"/>
            <p:nvPr/>
          </p:nvSpPr>
          <p:spPr>
            <a:xfrm>
              <a:off x="2610490" y="3438845"/>
              <a:ext cx="1305165" cy="830997"/>
            </a:xfrm>
            <a:prstGeom prst="rect">
              <a:avLst/>
            </a:prstGeom>
            <a:noFill/>
          </p:spPr>
          <p:txBody>
            <a:bodyPr wrap="none" rtlCol="0">
              <a:spAutoFit/>
            </a:bodyPr>
            <a:lstStyle/>
            <a:p>
              <a:r>
                <a:rPr lang="en-US" sz="2400" b="1" dirty="0">
                  <a:latin typeface="Comic Sans MS"/>
                </a:rPr>
                <a:t>Creaky</a:t>
              </a:r>
            </a:p>
            <a:p>
              <a:r>
                <a:rPr lang="en-US" sz="2400" b="1" dirty="0">
                  <a:latin typeface="Comic Sans MS"/>
                </a:rPr>
                <a:t>Window</a:t>
              </a:r>
            </a:p>
          </p:txBody>
        </p:sp>
      </p:grpSp>
      <p:grpSp>
        <p:nvGrpSpPr>
          <p:cNvPr id="36" name="Group 35"/>
          <p:cNvGrpSpPr/>
          <p:nvPr/>
        </p:nvGrpSpPr>
        <p:grpSpPr>
          <a:xfrm>
            <a:off x="1066800" y="1905000"/>
            <a:ext cx="1524000" cy="1676400"/>
            <a:chOff x="2514600" y="3352800"/>
            <a:chExt cx="1524000" cy="1524000"/>
          </a:xfrm>
        </p:grpSpPr>
        <p:pic>
          <p:nvPicPr>
            <p:cNvPr id="37" name="Picture 36"/>
            <p:cNvPicPr>
              <a:picLocks noChangeAspect="1"/>
            </p:cNvPicPr>
            <p:nvPr/>
          </p:nvPicPr>
          <p:blipFill>
            <a:blip r:embed="rId3"/>
            <a:stretch>
              <a:fillRect/>
            </a:stretch>
          </p:blipFill>
          <p:spPr>
            <a:xfrm>
              <a:off x="2514600" y="3352800"/>
              <a:ext cx="1524000" cy="1524000"/>
            </a:xfrm>
            <a:prstGeom prst="rect">
              <a:avLst/>
            </a:prstGeom>
          </p:spPr>
        </p:pic>
        <p:sp>
          <p:nvSpPr>
            <p:cNvPr id="38" name="TextBox 37"/>
            <p:cNvSpPr txBox="1"/>
            <p:nvPr/>
          </p:nvSpPr>
          <p:spPr>
            <a:xfrm>
              <a:off x="2610490" y="3438845"/>
              <a:ext cx="866155" cy="1315045"/>
            </a:xfrm>
            <a:prstGeom prst="rect">
              <a:avLst/>
            </a:prstGeom>
            <a:noFill/>
          </p:spPr>
          <p:txBody>
            <a:bodyPr wrap="none" rtlCol="0">
              <a:spAutoFit/>
            </a:bodyPr>
            <a:lstStyle/>
            <a:p>
              <a:r>
                <a:rPr lang="en-US" sz="2200" b="1" dirty="0">
                  <a:latin typeface="Comic Sans MS"/>
                </a:rPr>
                <a:t>Roof</a:t>
              </a:r>
            </a:p>
            <a:p>
              <a:r>
                <a:rPr lang="en-US" sz="2200" b="1" dirty="0">
                  <a:latin typeface="Comic Sans MS"/>
                </a:rPr>
                <a:t>leaks</a:t>
              </a:r>
            </a:p>
            <a:p>
              <a:r>
                <a:rPr lang="en-US" sz="2200" b="1" dirty="0">
                  <a:latin typeface="Comic Sans MS"/>
                </a:rPr>
                <a:t>from </a:t>
              </a:r>
            </a:p>
            <a:p>
              <a:r>
                <a:rPr lang="en-US" sz="2200" b="1" dirty="0">
                  <a:latin typeface="Comic Sans MS"/>
                </a:rPr>
                <a:t>here</a:t>
              </a:r>
            </a:p>
          </p:txBody>
        </p:sp>
      </p:grpSp>
      <p:grpSp>
        <p:nvGrpSpPr>
          <p:cNvPr id="28" name="Group 27"/>
          <p:cNvGrpSpPr/>
          <p:nvPr/>
        </p:nvGrpSpPr>
        <p:grpSpPr>
          <a:xfrm>
            <a:off x="152400" y="3962400"/>
            <a:ext cx="1981200" cy="1524001"/>
            <a:chOff x="2514600" y="3352800"/>
            <a:chExt cx="1981200" cy="1385456"/>
          </a:xfrm>
        </p:grpSpPr>
        <p:pic>
          <p:nvPicPr>
            <p:cNvPr id="45" name="Picture 44"/>
            <p:cNvPicPr>
              <a:picLocks noChangeAspect="1"/>
            </p:cNvPicPr>
            <p:nvPr/>
          </p:nvPicPr>
          <p:blipFill>
            <a:blip r:embed="rId3"/>
            <a:stretch>
              <a:fillRect/>
            </a:stretch>
          </p:blipFill>
          <p:spPr>
            <a:xfrm>
              <a:off x="2514600" y="3352800"/>
              <a:ext cx="1981200" cy="1385456"/>
            </a:xfrm>
            <a:prstGeom prst="rect">
              <a:avLst/>
            </a:prstGeom>
          </p:spPr>
        </p:pic>
        <p:sp>
          <p:nvSpPr>
            <p:cNvPr id="48" name="TextBox 47"/>
            <p:cNvSpPr txBox="1"/>
            <p:nvPr/>
          </p:nvSpPr>
          <p:spPr>
            <a:xfrm>
              <a:off x="2610490" y="3438845"/>
              <a:ext cx="1689397" cy="699492"/>
            </a:xfrm>
            <a:prstGeom prst="rect">
              <a:avLst/>
            </a:prstGeom>
            <a:noFill/>
          </p:spPr>
          <p:txBody>
            <a:bodyPr wrap="none" rtlCol="0">
              <a:spAutoFit/>
            </a:bodyPr>
            <a:lstStyle/>
            <a:p>
              <a:r>
                <a:rPr lang="en-US" sz="2200" b="1" dirty="0">
                  <a:latin typeface="Comic Sans MS"/>
                </a:rPr>
                <a:t>Good food,</a:t>
              </a:r>
            </a:p>
            <a:p>
              <a:r>
                <a:rPr lang="en-US" sz="2200" b="1" dirty="0">
                  <a:latin typeface="Comic Sans MS"/>
                </a:rPr>
                <a:t>Open late</a:t>
              </a:r>
            </a:p>
          </p:txBody>
        </p:sp>
      </p:grpSp>
      <p:sp>
        <p:nvSpPr>
          <p:cNvPr id="2" name="Slide Number Placeholder 1">
            <a:extLst>
              <a:ext uri="{FF2B5EF4-FFF2-40B4-BE49-F238E27FC236}">
                <a16:creationId xmlns:a16="http://schemas.microsoft.com/office/drawing/2014/main" id="{FC7D6719-1651-1845-AA87-10C4765DAEE0}"/>
              </a:ext>
            </a:extLst>
          </p:cNvPr>
          <p:cNvSpPr>
            <a:spLocks noGrp="1"/>
          </p:cNvSpPr>
          <p:nvPr>
            <p:ph type="sldNum" sz="quarter" idx="12"/>
          </p:nvPr>
        </p:nvSpPr>
        <p:spPr/>
        <p:txBody>
          <a:bodyPr/>
          <a:lstStyle/>
          <a:p>
            <a:fld id="{6F3C6440-655F-D840-9617-63A067E3E9BB}" type="slidenum">
              <a:rPr lang="en-US" smtClean="0"/>
              <a:t>70</a:t>
            </a:fld>
            <a:endParaRPr lang="en-US"/>
          </a:p>
        </p:txBody>
      </p:sp>
    </p:spTree>
    <p:extLst>
      <p:ext uri="{BB962C8B-B14F-4D97-AF65-F5344CB8AC3E}">
        <p14:creationId xmlns:p14="http://schemas.microsoft.com/office/powerpoint/2010/main" val="342783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10" presetClass="exit" presetSubtype="0" fill="hold" nodeType="withEffect">
                                  <p:stCondLst>
                                    <p:cond delay="0"/>
                                  </p:stCondLst>
                                  <p:childTnLst>
                                    <p:animEffect transition="out" filter="fade">
                                      <p:cBhvr>
                                        <p:cTn id="23" dur="500"/>
                                        <p:tgtEl>
                                          <p:spTgt spid="28"/>
                                        </p:tgtEl>
                                      </p:cBhvr>
                                    </p:animEffect>
                                    <p:set>
                                      <p:cBhvr>
                                        <p:cTn id="24" dur="1" fill="hold">
                                          <p:stCondLst>
                                            <p:cond delay="499"/>
                                          </p:stCondLst>
                                        </p:cTn>
                                        <p:tgtEl>
                                          <p:spTgt spid="2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ppt_w</p:attrName>
                                        </p:attrNameLst>
                                      </p:cBhvr>
                                      <p:tavLst>
                                        <p:tav tm="0">
                                          <p:val>
                                            <p:fltVal val="0"/>
                                          </p:val>
                                        </p:tav>
                                        <p:tav tm="100000">
                                          <p:val>
                                            <p:strVal val="#ppt_w"/>
                                          </p:val>
                                        </p:tav>
                                      </p:tavLst>
                                    </p:anim>
                                    <p:anim calcmode="lin" valueType="num">
                                      <p:cBhvr>
                                        <p:cTn id="30" dur="500" fill="hold"/>
                                        <p:tgtEl>
                                          <p:spTgt spid="36"/>
                                        </p:tgtEl>
                                        <p:attrNameLst>
                                          <p:attrName>ppt_h</p:attrName>
                                        </p:attrNameLst>
                                      </p:cBhvr>
                                      <p:tavLst>
                                        <p:tav tm="0">
                                          <p:val>
                                            <p:fltVal val="0"/>
                                          </p:val>
                                        </p:tav>
                                        <p:tav tm="100000">
                                          <p:val>
                                            <p:strVal val="#ppt_h"/>
                                          </p:val>
                                        </p:tav>
                                      </p:tavLst>
                                    </p:anim>
                                    <p:animEffect transition="in" filter="fade">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alphaModFix amt="44000"/>
          </a:blip>
          <a:stretch>
            <a:fillRect/>
          </a:stretch>
        </p:blipFill>
        <p:spPr>
          <a:xfrm flipH="1">
            <a:off x="0" y="0"/>
            <a:ext cx="9144000" cy="6858000"/>
          </a:xfrm>
          <a:prstGeom prst="rect">
            <a:avLst/>
          </a:prstGeom>
        </p:spPr>
      </p:pic>
      <p:pic>
        <p:nvPicPr>
          <p:cNvPr id="42" name="Picture 41"/>
          <p:cNvPicPr>
            <a:picLocks noChangeAspect="1"/>
          </p:cNvPicPr>
          <p:nvPr/>
        </p:nvPicPr>
        <p:blipFill rotWithShape="1">
          <a:blip r:embed="rId3"/>
          <a:srcRect l="45917" t="28303" r="15378" b="32854"/>
          <a:stretch/>
        </p:blipFill>
        <p:spPr>
          <a:xfrm rot="21076887" flipH="1">
            <a:off x="2661415" y="608364"/>
            <a:ext cx="2863720" cy="215541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 name="Picture 42"/>
          <p:cNvPicPr>
            <a:picLocks noChangeAspect="1"/>
          </p:cNvPicPr>
          <p:nvPr/>
        </p:nvPicPr>
        <p:blipFill rotWithShape="1">
          <a:blip r:embed="rId3"/>
          <a:srcRect l="46537" t="28609" r="22676" b="40494"/>
          <a:stretch/>
        </p:blipFill>
        <p:spPr>
          <a:xfrm rot="21076887" flipH="1">
            <a:off x="3459796" y="1291167"/>
            <a:ext cx="2988217" cy="224912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4" name="Picture 43"/>
          <p:cNvPicPr>
            <a:picLocks noChangeAspect="1"/>
          </p:cNvPicPr>
          <p:nvPr/>
        </p:nvPicPr>
        <p:blipFill rotWithShape="1">
          <a:blip r:embed="rId3"/>
          <a:srcRect l="50782" t="23884" r="10459" b="37219"/>
          <a:stretch/>
        </p:blipFill>
        <p:spPr>
          <a:xfrm rot="21076887" flipH="1">
            <a:off x="4178081" y="1794571"/>
            <a:ext cx="2720691" cy="204776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12"/>
          </p:nvPr>
        </p:nvSpPr>
        <p:spPr/>
        <p:txBody>
          <a:bodyPr/>
          <a:lstStyle/>
          <a:p>
            <a:fld id="{3FE1FA85-5DF1-43C7-8AAA-3277C9F8A529}" type="slidenum">
              <a:rPr lang="en-US" smtClean="0"/>
              <a:pPr/>
              <a:t>71</a:t>
            </a:fld>
            <a:endParaRPr lang="en-US" dirty="0"/>
          </a:p>
        </p:txBody>
      </p:sp>
      <p:sp>
        <p:nvSpPr>
          <p:cNvPr id="11" name="Oval 10"/>
          <p:cNvSpPr/>
          <p:nvPr/>
        </p:nvSpPr>
        <p:spPr>
          <a:xfrm>
            <a:off x="3124200" y="3657600"/>
            <a:ext cx="306655" cy="30665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nvGrpSpPr>
          <p:cNvPr id="96" name="Group 95"/>
          <p:cNvGrpSpPr/>
          <p:nvPr/>
        </p:nvGrpSpPr>
        <p:grpSpPr>
          <a:xfrm>
            <a:off x="6096000" y="0"/>
            <a:ext cx="2760498" cy="3007875"/>
            <a:chOff x="304800" y="3444300"/>
            <a:chExt cx="2760498" cy="3007875"/>
          </a:xfrm>
        </p:grpSpPr>
        <p:cxnSp>
          <p:nvCxnSpPr>
            <p:cNvPr id="100" name="Straight Connector 99"/>
            <p:cNvCxnSpPr/>
            <p:nvPr/>
          </p:nvCxnSpPr>
          <p:spPr>
            <a:xfrm>
              <a:off x="762000" y="3524825"/>
              <a:ext cx="0" cy="22634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381000" y="4782125"/>
              <a:ext cx="2057400" cy="7302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flipV="1">
              <a:off x="304800" y="5199849"/>
              <a:ext cx="1905000" cy="8199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endCxn id="115" idx="1"/>
            </p:cNvCxnSpPr>
            <p:nvPr/>
          </p:nvCxnSpPr>
          <p:spPr>
            <a:xfrm>
              <a:off x="762000" y="4210625"/>
              <a:ext cx="1486899" cy="146114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62000" y="4210625"/>
              <a:ext cx="2219325" cy="118052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33249" y="4186577"/>
              <a:ext cx="2009951" cy="137602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638351" y="4095752"/>
              <a:ext cx="247298" cy="2472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2200627" y="5623501"/>
              <a:ext cx="329624" cy="32962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2597541" y="5419725"/>
              <a:ext cx="250434" cy="25043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2896879" y="5317981"/>
              <a:ext cx="168419" cy="16841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1738224" y="5867400"/>
              <a:ext cx="373820" cy="584775"/>
            </a:xfrm>
            <a:prstGeom prst="rect">
              <a:avLst/>
            </a:prstGeom>
          </p:spPr>
          <p:txBody>
            <a:bodyPr wrap="none">
              <a:spAutoFit/>
            </a:bodyPr>
            <a:lstStyle/>
            <a:p>
              <a:r>
                <a:rPr lang="en-US" sz="3200" b="1" i="1" dirty="0"/>
                <a:t>x</a:t>
              </a:r>
            </a:p>
          </p:txBody>
        </p:sp>
        <p:sp>
          <p:nvSpPr>
            <p:cNvPr id="137" name="Rectangle 136"/>
            <p:cNvSpPr/>
            <p:nvPr/>
          </p:nvSpPr>
          <p:spPr>
            <a:xfrm>
              <a:off x="352425" y="3444300"/>
              <a:ext cx="377026" cy="584775"/>
            </a:xfrm>
            <a:prstGeom prst="rect">
              <a:avLst/>
            </a:prstGeom>
          </p:spPr>
          <p:txBody>
            <a:bodyPr wrap="none">
              <a:spAutoFit/>
            </a:bodyPr>
            <a:lstStyle/>
            <a:p>
              <a:r>
                <a:rPr lang="en-US" sz="3200" b="1" i="1" dirty="0"/>
                <a:t>y</a:t>
              </a:r>
            </a:p>
          </p:txBody>
        </p:sp>
        <p:sp>
          <p:nvSpPr>
            <p:cNvPr id="138" name="Rectangle 137"/>
            <p:cNvSpPr/>
            <p:nvPr/>
          </p:nvSpPr>
          <p:spPr>
            <a:xfrm>
              <a:off x="2166428" y="4267200"/>
              <a:ext cx="348172" cy="584775"/>
            </a:xfrm>
            <a:prstGeom prst="rect">
              <a:avLst/>
            </a:prstGeom>
          </p:spPr>
          <p:txBody>
            <a:bodyPr wrap="none">
              <a:spAutoFit/>
            </a:bodyPr>
            <a:lstStyle/>
            <a:p>
              <a:r>
                <a:rPr lang="en-US" sz="3200" b="1" i="1" dirty="0"/>
                <a:t>z</a:t>
              </a:r>
            </a:p>
          </p:txBody>
        </p:sp>
      </p:grpSp>
      <p:cxnSp>
        <p:nvCxnSpPr>
          <p:cNvPr id="145" name="Straight Arrow Connector 144"/>
          <p:cNvCxnSpPr/>
          <p:nvPr/>
        </p:nvCxnSpPr>
        <p:spPr>
          <a:xfrm flipH="1" flipV="1">
            <a:off x="3505200" y="4038600"/>
            <a:ext cx="1770682" cy="1584902"/>
          </a:xfrm>
          <a:prstGeom prst="straightConnector1">
            <a:avLst/>
          </a:prstGeom>
          <a:ln>
            <a:prstDash val="dash"/>
            <a:tailEnd type="arrow"/>
          </a:ln>
        </p:spPr>
        <p:style>
          <a:lnRef idx="3">
            <a:schemeClr val="dk1"/>
          </a:lnRef>
          <a:fillRef idx="0">
            <a:schemeClr val="dk1"/>
          </a:fillRef>
          <a:effectRef idx="2">
            <a:schemeClr val="dk1"/>
          </a:effectRef>
          <a:fontRef idx="minor">
            <a:schemeClr val="tx1"/>
          </a:fontRef>
        </p:style>
      </p:cxnSp>
      <p:grpSp>
        <p:nvGrpSpPr>
          <p:cNvPr id="1037" name="Group 1036"/>
          <p:cNvGrpSpPr/>
          <p:nvPr/>
        </p:nvGrpSpPr>
        <p:grpSpPr>
          <a:xfrm>
            <a:off x="4648200" y="5225176"/>
            <a:ext cx="2126379" cy="1691334"/>
            <a:chOff x="4648200" y="5225176"/>
            <a:chExt cx="2126379" cy="1691334"/>
          </a:xfrm>
        </p:grpSpPr>
        <p:pic>
          <p:nvPicPr>
            <p:cNvPr id="1026" name="Picture 2" descr="http://fc09.deviantart.net/fs27/i/2008/099/f/3/Person_icon_by_Siristhius.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5275882" y="5375510"/>
              <a:ext cx="1498697" cy="1541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5" name="Picture 6" descr="http://iphonecruncher.com/wp-content/plugins/rss-poster/cache/1c483_small.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667" b="98000" l="20000" r="76667"/>
                      </a14:imgEffect>
                    </a14:imgLayer>
                  </a14:imgProps>
                </a:ext>
                <a:ext uri="{28A0092B-C50C-407E-A947-70E740481C1C}">
                  <a14:useLocalDpi xmlns:a14="http://schemas.microsoft.com/office/drawing/2010/main"/>
                </a:ext>
              </a:extLst>
            </a:blip>
            <a:srcRect/>
            <a:stretch>
              <a:fillRect/>
            </a:stretch>
          </p:blipFill>
          <p:spPr bwMode="auto">
            <a:xfrm>
              <a:off x="4648200" y="5225176"/>
              <a:ext cx="1001802" cy="1001802"/>
            </a:xfrm>
            <a:prstGeom prst="rect">
              <a:avLst/>
            </a:prstGeom>
            <a:noFill/>
            <a:extLst>
              <a:ext uri="{909E8E84-426E-40dd-AFC4-6F175D3DCCD1}">
                <a14:hiddenFill xmlns:a14="http://schemas.microsoft.com/office/drawing/2010/main" xmlns="">
                  <a:solidFill>
                    <a:srgbClr val="FFFFFF"/>
                  </a:solidFill>
                </a14:hiddenFill>
              </a:ext>
            </a:extLst>
          </p:spPr>
        </p:pic>
      </p:grpSp>
      <p:cxnSp>
        <p:nvCxnSpPr>
          <p:cNvPr id="149" name="Straight Arrow Connector 148"/>
          <p:cNvCxnSpPr/>
          <p:nvPr/>
        </p:nvCxnSpPr>
        <p:spPr>
          <a:xfrm flipH="1" flipV="1">
            <a:off x="3733800" y="4114800"/>
            <a:ext cx="2619378" cy="1314450"/>
          </a:xfrm>
          <a:prstGeom prst="straightConnector1">
            <a:avLst/>
          </a:prstGeom>
          <a:ln>
            <a:prstDash val="dash"/>
            <a:tailEnd type="arrow"/>
          </a:ln>
        </p:spPr>
        <p:style>
          <a:lnRef idx="3">
            <a:schemeClr val="dk1"/>
          </a:lnRef>
          <a:fillRef idx="0">
            <a:schemeClr val="dk1"/>
          </a:fillRef>
          <a:effectRef idx="2">
            <a:schemeClr val="dk1"/>
          </a:effectRef>
          <a:fontRef idx="minor">
            <a:schemeClr val="tx1"/>
          </a:fontRef>
        </p:style>
      </p:cxnSp>
      <p:grpSp>
        <p:nvGrpSpPr>
          <p:cNvPr id="1038" name="Group 1037"/>
          <p:cNvGrpSpPr/>
          <p:nvPr/>
        </p:nvGrpSpPr>
        <p:grpSpPr>
          <a:xfrm>
            <a:off x="6114729" y="5181600"/>
            <a:ext cx="1516129" cy="1301986"/>
            <a:chOff x="6114729" y="5181600"/>
            <a:chExt cx="1516129" cy="1301986"/>
          </a:xfrm>
        </p:grpSpPr>
        <p:pic>
          <p:nvPicPr>
            <p:cNvPr id="36" name="Picture 2" descr="http://fc09.deviantart.net/fs27/i/2008/099/f/3/Person_icon_by_Siristhius.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6553200" y="5375510"/>
              <a:ext cx="1077658" cy="1108076"/>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6" descr="http://iphonecruncher.com/wp-content/plugins/rss-poster/cache/1c483_small.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667" b="98000" l="20000" r="76667"/>
                      </a14:imgEffect>
                    </a14:imgLayer>
                  </a14:imgProps>
                </a:ext>
                <a:ext uri="{28A0092B-C50C-407E-A947-70E740481C1C}">
                  <a14:useLocalDpi xmlns:a14="http://schemas.microsoft.com/office/drawing/2010/main"/>
                </a:ext>
              </a:extLst>
            </a:blip>
            <a:srcRect/>
            <a:stretch>
              <a:fillRect/>
            </a:stretch>
          </p:blipFill>
          <p:spPr bwMode="auto">
            <a:xfrm>
              <a:off x="6114729" y="5181600"/>
              <a:ext cx="698898" cy="698898"/>
            </a:xfrm>
            <a:prstGeom prst="rect">
              <a:avLst/>
            </a:prstGeom>
            <a:noFill/>
            <a:extLst>
              <a:ext uri="{909E8E84-426E-40dd-AFC4-6F175D3DCCD1}">
                <a14:hiddenFill xmlns:a14="http://schemas.microsoft.com/office/drawing/2010/main" xmlns="">
                  <a:solidFill>
                    <a:srgbClr val="FFFFFF"/>
                  </a:solidFill>
                </a14:hiddenFill>
              </a:ext>
            </a:extLst>
          </p:spPr>
        </p:pic>
      </p:grpSp>
      <p:cxnSp>
        <p:nvCxnSpPr>
          <p:cNvPr id="153" name="Straight Arrow Connector 152"/>
          <p:cNvCxnSpPr/>
          <p:nvPr/>
        </p:nvCxnSpPr>
        <p:spPr>
          <a:xfrm flipH="1" flipV="1">
            <a:off x="3505200" y="3886200"/>
            <a:ext cx="3923919" cy="1524001"/>
          </a:xfrm>
          <a:prstGeom prst="straightConnector1">
            <a:avLst/>
          </a:prstGeom>
          <a:ln>
            <a:prstDash val="dash"/>
            <a:tailEnd type="arrow"/>
          </a:ln>
        </p:spPr>
        <p:style>
          <a:lnRef idx="3">
            <a:schemeClr val="dk1"/>
          </a:lnRef>
          <a:fillRef idx="0">
            <a:schemeClr val="dk1"/>
          </a:fillRef>
          <a:effectRef idx="2">
            <a:schemeClr val="dk1"/>
          </a:effectRef>
          <a:fontRef idx="minor">
            <a:schemeClr val="tx1"/>
          </a:fontRef>
        </p:style>
      </p:cxnSp>
      <p:grpSp>
        <p:nvGrpSpPr>
          <p:cNvPr id="1039" name="Group 1038"/>
          <p:cNvGrpSpPr/>
          <p:nvPr/>
        </p:nvGrpSpPr>
        <p:grpSpPr>
          <a:xfrm>
            <a:off x="7114185" y="5106827"/>
            <a:ext cx="1216931" cy="1039183"/>
            <a:chOff x="7114185" y="5106827"/>
            <a:chExt cx="1216931" cy="1039183"/>
          </a:xfrm>
        </p:grpSpPr>
        <p:pic>
          <p:nvPicPr>
            <p:cNvPr id="37" name="Picture 2" descr="http://fc09.deviantart.net/fs27/i/2008/099/f/3/Person_icon_by_Siristhius.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7454587" y="5244740"/>
              <a:ext cx="876529" cy="901270"/>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6" descr="http://iphonecruncher.com/wp-content/plugins/rss-poster/cache/1c483_small.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667" b="98000" l="20000" r="76667"/>
                      </a14:imgEffect>
                    </a14:imgLayer>
                  </a14:imgProps>
                </a:ext>
                <a:ext uri="{28A0092B-C50C-407E-A947-70E740481C1C}">
                  <a14:useLocalDpi xmlns:a14="http://schemas.microsoft.com/office/drawing/2010/main"/>
                </a:ext>
              </a:extLst>
            </a:blip>
            <a:srcRect/>
            <a:stretch>
              <a:fillRect/>
            </a:stretch>
          </p:blipFill>
          <p:spPr bwMode="auto">
            <a:xfrm>
              <a:off x="7114185" y="5106827"/>
              <a:ext cx="516674" cy="516674"/>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97" name="Picture 8" descr="http://icons.iconarchive.com/icons/icons-land/gis-gps-map/256/Satellite-icon.pn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364007" y="3960862"/>
            <a:ext cx="1570187" cy="1570187"/>
          </a:xfrm>
          <a:prstGeom prst="rect">
            <a:avLst/>
          </a:prstGeom>
          <a:noFill/>
          <a:extLst>
            <a:ext uri="{909E8E84-426E-40dd-AFC4-6F175D3DCCD1}">
              <a14:hiddenFill xmlns:a14="http://schemas.microsoft.com/office/drawing/2010/main" xmlns="">
                <a:solidFill>
                  <a:srgbClr val="FFFFFF"/>
                </a:solidFill>
              </a14:hiddenFill>
            </a:ext>
          </a:extLst>
        </p:spPr>
      </p:pic>
      <p:pic>
        <p:nvPicPr>
          <p:cNvPr id="98" name="Picture 10" descr="http://icons.iconarchive.com/icons/icons-land/gis-gps-map/256/Satellite-icon.pn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948960" y="4108449"/>
            <a:ext cx="1165225" cy="1165225"/>
          </a:xfrm>
          <a:prstGeom prst="rect">
            <a:avLst/>
          </a:prstGeom>
          <a:noFill/>
          <a:extLst>
            <a:ext uri="{909E8E84-426E-40dd-AFC4-6F175D3DCCD1}">
              <a14:hiddenFill xmlns:a14="http://schemas.microsoft.com/office/drawing/2010/main" xmlns="">
                <a:solidFill>
                  <a:srgbClr val="FFFFFF"/>
                </a:solidFill>
              </a14:hiddenFill>
            </a:ext>
          </a:extLst>
        </p:spPr>
      </p:pic>
      <p:pic>
        <p:nvPicPr>
          <p:cNvPr id="99" name="Picture 12" descr="http://icons.iconarchive.com/icons/icons-land/gis-gps-map/256/Satellite-icon.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111011" y="4251231"/>
            <a:ext cx="879662" cy="879662"/>
          </a:xfrm>
          <a:prstGeom prst="rect">
            <a:avLst/>
          </a:prstGeom>
          <a:noFill/>
          <a:extLst>
            <a:ext uri="{909E8E84-426E-40dd-AFC4-6F175D3DCCD1}">
              <a14:hiddenFill xmlns:a14="http://schemas.microsoft.com/office/drawing/2010/main" xmlns="">
                <a:solidFill>
                  <a:srgbClr val="FFFFFF"/>
                </a:solidFill>
              </a14:hiddenFill>
            </a:ext>
          </a:extLst>
        </p:spPr>
      </p:pic>
      <p:sp>
        <p:nvSpPr>
          <p:cNvPr id="165" name="Quad Arrow 164"/>
          <p:cNvSpPr/>
          <p:nvPr/>
        </p:nvSpPr>
        <p:spPr>
          <a:xfrm>
            <a:off x="6916607" y="4905376"/>
            <a:ext cx="914400" cy="914400"/>
          </a:xfrm>
          <a:prstGeom prst="quadArrow">
            <a:avLst>
              <a:gd name="adj1" fmla="val 4643"/>
              <a:gd name="adj2" fmla="val 14688"/>
              <a:gd name="adj3" fmla="val 225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64" name="Quad Arrow 163"/>
          <p:cNvSpPr/>
          <p:nvPr/>
        </p:nvSpPr>
        <p:spPr>
          <a:xfrm>
            <a:off x="5763901" y="4824412"/>
            <a:ext cx="1397909" cy="1397909"/>
          </a:xfrm>
          <a:prstGeom prst="quadArrow">
            <a:avLst>
              <a:gd name="adj1" fmla="val 4643"/>
              <a:gd name="adj2" fmla="val 14688"/>
              <a:gd name="adj3" fmla="val 225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5" name="Quad Arrow 104"/>
          <p:cNvSpPr/>
          <p:nvPr/>
        </p:nvSpPr>
        <p:spPr>
          <a:xfrm>
            <a:off x="4211752" y="4764202"/>
            <a:ext cx="1865198" cy="1865198"/>
          </a:xfrm>
          <a:prstGeom prst="quadArrow">
            <a:avLst>
              <a:gd name="adj1" fmla="val 4643"/>
              <a:gd name="adj2" fmla="val 14688"/>
              <a:gd name="adj3" fmla="val 225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66" name="Picture 8" descr="http://icons.iconarchive.com/icons/icons-land/gis-gps-map/256/Satellite-icon.png"/>
          <p:cNvPicPr>
            <a:picLocks noChangeAspect="1" noChangeArrowheads="1"/>
          </p:cNvPicPr>
          <p:nvPr/>
        </p:nvPicPr>
        <p:blipFill>
          <a:blip r:embed="rId13">
            <a:extLst>
              <a:ext uri="{BEBA8EAE-BF5A-486C-A8C5-ECC9F3942E4B}">
                <a14:imgProps xmlns:a14="http://schemas.microsoft.com/office/drawing/2010/main">
                  <a14:imgLayer r:embed="rId14">
                    <a14:imgEffect>
                      <a14:colorTemperature colorTemp="11200"/>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2446032" y="2369832"/>
            <a:ext cx="1744968" cy="17449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82638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1037"/>
                                        </p:tgtEl>
                                        <p:attrNameLst>
                                          <p:attrName>style.visibility</p:attrName>
                                        </p:attrNameLst>
                                      </p:cBhvr>
                                      <p:to>
                                        <p:strVal val="visible"/>
                                      </p:to>
                                    </p:set>
                                    <p:animEffect transition="in" filter="fade">
                                      <p:cBhvr>
                                        <p:cTn id="10" dur="500"/>
                                        <p:tgtEl>
                                          <p:spTgt spid="1037"/>
                                        </p:tgtEl>
                                      </p:cBhvr>
                                    </p:animEffect>
                                  </p:childTnLst>
                                </p:cTn>
                              </p:par>
                              <p:par>
                                <p:cTn id="11" presetID="22" presetClass="entr" presetSubtype="2" fill="hold" nodeType="withEffect">
                                  <p:stCondLst>
                                    <p:cond delay="0"/>
                                  </p:stCondLst>
                                  <p:childTnLst>
                                    <p:set>
                                      <p:cBhvr>
                                        <p:cTn id="12" dur="1" fill="hold">
                                          <p:stCondLst>
                                            <p:cond delay="0"/>
                                          </p:stCondLst>
                                        </p:cTn>
                                        <p:tgtEl>
                                          <p:spTgt spid="145"/>
                                        </p:tgtEl>
                                        <p:attrNameLst>
                                          <p:attrName>style.visibility</p:attrName>
                                        </p:attrNameLst>
                                      </p:cBhvr>
                                      <p:to>
                                        <p:strVal val="visible"/>
                                      </p:to>
                                    </p:set>
                                    <p:animEffect transition="in" filter="wipe(right)">
                                      <p:cBhvr>
                                        <p:cTn id="13" dur="500"/>
                                        <p:tgtEl>
                                          <p:spTgt spid="14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par>
                                <p:cTn id="19" presetID="10" presetClass="entr" presetSubtype="0" fill="hold" nodeType="withEffect">
                                  <p:stCondLst>
                                    <p:cond delay="0"/>
                                  </p:stCondLst>
                                  <p:childTnLst>
                                    <p:set>
                                      <p:cBhvr>
                                        <p:cTn id="20" dur="1" fill="hold">
                                          <p:stCondLst>
                                            <p:cond delay="0"/>
                                          </p:stCondLst>
                                        </p:cTn>
                                        <p:tgtEl>
                                          <p:spTgt spid="1038"/>
                                        </p:tgtEl>
                                        <p:attrNameLst>
                                          <p:attrName>style.visibility</p:attrName>
                                        </p:attrNameLst>
                                      </p:cBhvr>
                                      <p:to>
                                        <p:strVal val="visible"/>
                                      </p:to>
                                    </p:set>
                                    <p:animEffect transition="in" filter="fade">
                                      <p:cBhvr>
                                        <p:cTn id="21" dur="500"/>
                                        <p:tgtEl>
                                          <p:spTgt spid="1038"/>
                                        </p:tgtEl>
                                      </p:cBhvr>
                                    </p:animEffect>
                                  </p:childTnLst>
                                </p:cTn>
                              </p:par>
                              <p:par>
                                <p:cTn id="22" presetID="22" presetClass="entr" presetSubtype="2" fill="hold" nodeType="withEffect">
                                  <p:stCondLst>
                                    <p:cond delay="200"/>
                                  </p:stCondLst>
                                  <p:childTnLst>
                                    <p:set>
                                      <p:cBhvr>
                                        <p:cTn id="23" dur="1" fill="hold">
                                          <p:stCondLst>
                                            <p:cond delay="0"/>
                                          </p:stCondLst>
                                        </p:cTn>
                                        <p:tgtEl>
                                          <p:spTgt spid="149"/>
                                        </p:tgtEl>
                                        <p:attrNameLst>
                                          <p:attrName>style.visibility</p:attrName>
                                        </p:attrNameLst>
                                      </p:cBhvr>
                                      <p:to>
                                        <p:strVal val="visible"/>
                                      </p:to>
                                    </p:set>
                                    <p:animEffect transition="in" filter="wipe(right)">
                                      <p:cBhvr>
                                        <p:cTn id="24" dur="500"/>
                                        <p:tgtEl>
                                          <p:spTgt spid="149"/>
                                        </p:tgtEl>
                                      </p:cBhvr>
                                    </p:animEffect>
                                  </p:childTnLst>
                                </p:cTn>
                              </p:par>
                            </p:childTnLst>
                          </p:cTn>
                        </p:par>
                        <p:par>
                          <p:cTn id="25" fill="hold">
                            <p:stCondLst>
                              <p:cond delay="700"/>
                            </p:stCondLst>
                            <p:childTnLst>
                              <p:par>
                                <p:cTn id="26" presetID="10" presetClass="entr" presetSubtype="0" fill="hold" nodeType="afterEffect">
                                  <p:stCondLst>
                                    <p:cond delay="20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nodeType="withEffect">
                                  <p:stCondLst>
                                    <p:cond delay="0"/>
                                  </p:stCondLst>
                                  <p:childTnLst>
                                    <p:set>
                                      <p:cBhvr>
                                        <p:cTn id="30" dur="1" fill="hold">
                                          <p:stCondLst>
                                            <p:cond delay="0"/>
                                          </p:stCondLst>
                                        </p:cTn>
                                        <p:tgtEl>
                                          <p:spTgt spid="1039"/>
                                        </p:tgtEl>
                                        <p:attrNameLst>
                                          <p:attrName>style.visibility</p:attrName>
                                        </p:attrNameLst>
                                      </p:cBhvr>
                                      <p:to>
                                        <p:strVal val="visible"/>
                                      </p:to>
                                    </p:set>
                                    <p:animEffect transition="in" filter="fade">
                                      <p:cBhvr>
                                        <p:cTn id="31" dur="500"/>
                                        <p:tgtEl>
                                          <p:spTgt spid="1039"/>
                                        </p:tgtEl>
                                      </p:cBhvr>
                                    </p:animEffect>
                                  </p:childTnLst>
                                </p:cTn>
                              </p:par>
                              <p:par>
                                <p:cTn id="32" presetID="22" presetClass="entr" presetSubtype="2" fill="hold" nodeType="withEffect">
                                  <p:stCondLst>
                                    <p:cond delay="200"/>
                                  </p:stCondLst>
                                  <p:childTnLst>
                                    <p:set>
                                      <p:cBhvr>
                                        <p:cTn id="33" dur="1" fill="hold">
                                          <p:stCondLst>
                                            <p:cond delay="0"/>
                                          </p:stCondLst>
                                        </p:cTn>
                                        <p:tgtEl>
                                          <p:spTgt spid="153"/>
                                        </p:tgtEl>
                                        <p:attrNameLst>
                                          <p:attrName>style.visibility</p:attrName>
                                        </p:attrNameLst>
                                      </p:cBhvr>
                                      <p:to>
                                        <p:strVal val="visible"/>
                                      </p:to>
                                    </p:set>
                                    <p:animEffect transition="in" filter="wipe(right)">
                                      <p:cBhvr>
                                        <p:cTn id="34" dur="500"/>
                                        <p:tgtEl>
                                          <p:spTgt spid="15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nodeType="clickEffect">
                                  <p:stCondLst>
                                    <p:cond delay="0"/>
                                  </p:stCondLst>
                                  <p:childTnLst>
                                    <p:anim calcmode="lin" valueType="num">
                                      <p:cBhvr>
                                        <p:cTn id="38" dur="1000"/>
                                        <p:tgtEl>
                                          <p:spTgt spid="42"/>
                                        </p:tgtEl>
                                        <p:attrNameLst>
                                          <p:attrName>ppt_w</p:attrName>
                                        </p:attrNameLst>
                                      </p:cBhvr>
                                      <p:tavLst>
                                        <p:tav tm="0">
                                          <p:val>
                                            <p:strVal val="ppt_w"/>
                                          </p:val>
                                        </p:tav>
                                        <p:tav tm="100000">
                                          <p:val>
                                            <p:fltVal val="0"/>
                                          </p:val>
                                        </p:tav>
                                      </p:tavLst>
                                    </p:anim>
                                    <p:anim calcmode="lin" valueType="num">
                                      <p:cBhvr>
                                        <p:cTn id="39" dur="1000"/>
                                        <p:tgtEl>
                                          <p:spTgt spid="42"/>
                                        </p:tgtEl>
                                        <p:attrNameLst>
                                          <p:attrName>ppt_h</p:attrName>
                                        </p:attrNameLst>
                                      </p:cBhvr>
                                      <p:tavLst>
                                        <p:tav tm="0">
                                          <p:val>
                                            <p:strVal val="ppt_h"/>
                                          </p:val>
                                        </p:tav>
                                        <p:tav tm="100000">
                                          <p:val>
                                            <p:fltVal val="0"/>
                                          </p:val>
                                        </p:tav>
                                      </p:tavLst>
                                    </p:anim>
                                    <p:anim calcmode="lin" valueType="num">
                                      <p:cBhvr>
                                        <p:cTn id="40" dur="1000"/>
                                        <p:tgtEl>
                                          <p:spTgt spid="42"/>
                                        </p:tgtEl>
                                        <p:attrNameLst>
                                          <p:attrName>style.rotation</p:attrName>
                                        </p:attrNameLst>
                                      </p:cBhvr>
                                      <p:tavLst>
                                        <p:tav tm="0">
                                          <p:val>
                                            <p:fltVal val="0"/>
                                          </p:val>
                                        </p:tav>
                                        <p:tav tm="100000">
                                          <p:val>
                                            <p:fltVal val="90"/>
                                          </p:val>
                                        </p:tav>
                                      </p:tavLst>
                                    </p:anim>
                                    <p:animEffect transition="out" filter="fade">
                                      <p:cBhvr>
                                        <p:cTn id="41" dur="1000"/>
                                        <p:tgtEl>
                                          <p:spTgt spid="42"/>
                                        </p:tgtEl>
                                      </p:cBhvr>
                                    </p:animEffect>
                                    <p:set>
                                      <p:cBhvr>
                                        <p:cTn id="42" dur="1" fill="hold">
                                          <p:stCondLst>
                                            <p:cond delay="999"/>
                                          </p:stCondLst>
                                        </p:cTn>
                                        <p:tgtEl>
                                          <p:spTgt spid="42"/>
                                        </p:tgtEl>
                                        <p:attrNameLst>
                                          <p:attrName>style.visibility</p:attrName>
                                        </p:attrNameLst>
                                      </p:cBhvr>
                                      <p:to>
                                        <p:strVal val="hidden"/>
                                      </p:to>
                                    </p:set>
                                  </p:childTnLst>
                                </p:cTn>
                              </p:par>
                              <p:par>
                                <p:cTn id="43" presetID="31" presetClass="exit" presetSubtype="0" fill="hold" nodeType="withEffect">
                                  <p:stCondLst>
                                    <p:cond delay="0"/>
                                  </p:stCondLst>
                                  <p:childTnLst>
                                    <p:anim calcmode="lin" valueType="num">
                                      <p:cBhvr>
                                        <p:cTn id="44" dur="1000"/>
                                        <p:tgtEl>
                                          <p:spTgt spid="43"/>
                                        </p:tgtEl>
                                        <p:attrNameLst>
                                          <p:attrName>ppt_w</p:attrName>
                                        </p:attrNameLst>
                                      </p:cBhvr>
                                      <p:tavLst>
                                        <p:tav tm="0">
                                          <p:val>
                                            <p:strVal val="ppt_w"/>
                                          </p:val>
                                        </p:tav>
                                        <p:tav tm="100000">
                                          <p:val>
                                            <p:fltVal val="0"/>
                                          </p:val>
                                        </p:tav>
                                      </p:tavLst>
                                    </p:anim>
                                    <p:anim calcmode="lin" valueType="num">
                                      <p:cBhvr>
                                        <p:cTn id="45" dur="1000"/>
                                        <p:tgtEl>
                                          <p:spTgt spid="43"/>
                                        </p:tgtEl>
                                        <p:attrNameLst>
                                          <p:attrName>ppt_h</p:attrName>
                                        </p:attrNameLst>
                                      </p:cBhvr>
                                      <p:tavLst>
                                        <p:tav tm="0">
                                          <p:val>
                                            <p:strVal val="ppt_h"/>
                                          </p:val>
                                        </p:tav>
                                        <p:tav tm="100000">
                                          <p:val>
                                            <p:fltVal val="0"/>
                                          </p:val>
                                        </p:tav>
                                      </p:tavLst>
                                    </p:anim>
                                    <p:anim calcmode="lin" valueType="num">
                                      <p:cBhvr>
                                        <p:cTn id="46" dur="1000"/>
                                        <p:tgtEl>
                                          <p:spTgt spid="43"/>
                                        </p:tgtEl>
                                        <p:attrNameLst>
                                          <p:attrName>style.rotation</p:attrName>
                                        </p:attrNameLst>
                                      </p:cBhvr>
                                      <p:tavLst>
                                        <p:tav tm="0">
                                          <p:val>
                                            <p:fltVal val="0"/>
                                          </p:val>
                                        </p:tav>
                                        <p:tav tm="100000">
                                          <p:val>
                                            <p:fltVal val="90"/>
                                          </p:val>
                                        </p:tav>
                                      </p:tavLst>
                                    </p:anim>
                                    <p:animEffect transition="out" filter="fade">
                                      <p:cBhvr>
                                        <p:cTn id="47" dur="1000"/>
                                        <p:tgtEl>
                                          <p:spTgt spid="43"/>
                                        </p:tgtEl>
                                      </p:cBhvr>
                                    </p:animEffect>
                                    <p:set>
                                      <p:cBhvr>
                                        <p:cTn id="48" dur="1" fill="hold">
                                          <p:stCondLst>
                                            <p:cond delay="999"/>
                                          </p:stCondLst>
                                        </p:cTn>
                                        <p:tgtEl>
                                          <p:spTgt spid="43"/>
                                        </p:tgtEl>
                                        <p:attrNameLst>
                                          <p:attrName>style.visibility</p:attrName>
                                        </p:attrNameLst>
                                      </p:cBhvr>
                                      <p:to>
                                        <p:strVal val="hidden"/>
                                      </p:to>
                                    </p:set>
                                  </p:childTnLst>
                                </p:cTn>
                              </p:par>
                              <p:par>
                                <p:cTn id="49" presetID="31" presetClass="exit" presetSubtype="0" fill="hold" nodeType="withEffect">
                                  <p:stCondLst>
                                    <p:cond delay="0"/>
                                  </p:stCondLst>
                                  <p:childTnLst>
                                    <p:anim calcmode="lin" valueType="num">
                                      <p:cBhvr>
                                        <p:cTn id="50" dur="1000"/>
                                        <p:tgtEl>
                                          <p:spTgt spid="44"/>
                                        </p:tgtEl>
                                        <p:attrNameLst>
                                          <p:attrName>ppt_w</p:attrName>
                                        </p:attrNameLst>
                                      </p:cBhvr>
                                      <p:tavLst>
                                        <p:tav tm="0">
                                          <p:val>
                                            <p:strVal val="ppt_w"/>
                                          </p:val>
                                        </p:tav>
                                        <p:tav tm="100000">
                                          <p:val>
                                            <p:fltVal val="0"/>
                                          </p:val>
                                        </p:tav>
                                      </p:tavLst>
                                    </p:anim>
                                    <p:anim calcmode="lin" valueType="num">
                                      <p:cBhvr>
                                        <p:cTn id="51" dur="1000"/>
                                        <p:tgtEl>
                                          <p:spTgt spid="44"/>
                                        </p:tgtEl>
                                        <p:attrNameLst>
                                          <p:attrName>ppt_h</p:attrName>
                                        </p:attrNameLst>
                                      </p:cBhvr>
                                      <p:tavLst>
                                        <p:tav tm="0">
                                          <p:val>
                                            <p:strVal val="ppt_h"/>
                                          </p:val>
                                        </p:tav>
                                        <p:tav tm="100000">
                                          <p:val>
                                            <p:fltVal val="0"/>
                                          </p:val>
                                        </p:tav>
                                      </p:tavLst>
                                    </p:anim>
                                    <p:anim calcmode="lin" valueType="num">
                                      <p:cBhvr>
                                        <p:cTn id="52" dur="1000"/>
                                        <p:tgtEl>
                                          <p:spTgt spid="44"/>
                                        </p:tgtEl>
                                        <p:attrNameLst>
                                          <p:attrName>style.rotation</p:attrName>
                                        </p:attrNameLst>
                                      </p:cBhvr>
                                      <p:tavLst>
                                        <p:tav tm="0">
                                          <p:val>
                                            <p:fltVal val="0"/>
                                          </p:val>
                                        </p:tav>
                                        <p:tav tm="100000">
                                          <p:val>
                                            <p:fltVal val="90"/>
                                          </p:val>
                                        </p:tav>
                                      </p:tavLst>
                                    </p:anim>
                                    <p:animEffect transition="out" filter="fade">
                                      <p:cBhvr>
                                        <p:cTn id="53" dur="1000"/>
                                        <p:tgtEl>
                                          <p:spTgt spid="44"/>
                                        </p:tgtEl>
                                      </p:cBhvr>
                                    </p:animEffect>
                                    <p:set>
                                      <p:cBhvr>
                                        <p:cTn id="54" dur="1" fill="hold">
                                          <p:stCondLst>
                                            <p:cond delay="999"/>
                                          </p:stCondLst>
                                        </p:cTn>
                                        <p:tgtEl>
                                          <p:spTgt spid="44"/>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96"/>
                                        </p:tgtEl>
                                        <p:attrNameLst>
                                          <p:attrName>style.visibility</p:attrName>
                                        </p:attrNameLst>
                                      </p:cBhvr>
                                      <p:to>
                                        <p:strVal val="visible"/>
                                      </p:to>
                                    </p:set>
                                    <p:animEffect transition="in" filter="fade">
                                      <p:cBhvr>
                                        <p:cTn id="57" dur="500"/>
                                        <p:tgtEl>
                                          <p:spTgt spid="9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45"/>
                                        </p:tgtEl>
                                      </p:cBhvr>
                                    </p:animEffect>
                                    <p:set>
                                      <p:cBhvr>
                                        <p:cTn id="62" dur="1" fill="hold">
                                          <p:stCondLst>
                                            <p:cond delay="499"/>
                                          </p:stCondLst>
                                        </p:cTn>
                                        <p:tgtEl>
                                          <p:spTgt spid="14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49"/>
                                        </p:tgtEl>
                                      </p:cBhvr>
                                    </p:animEffect>
                                    <p:set>
                                      <p:cBhvr>
                                        <p:cTn id="65" dur="1" fill="hold">
                                          <p:stCondLst>
                                            <p:cond delay="499"/>
                                          </p:stCondLst>
                                        </p:cTn>
                                        <p:tgtEl>
                                          <p:spTgt spid="14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53"/>
                                        </p:tgtEl>
                                      </p:cBhvr>
                                    </p:animEffect>
                                    <p:set>
                                      <p:cBhvr>
                                        <p:cTn id="68" dur="1" fill="hold">
                                          <p:stCondLst>
                                            <p:cond delay="499"/>
                                          </p:stCondLst>
                                        </p:cTn>
                                        <p:tgtEl>
                                          <p:spTgt spid="153"/>
                                        </p:tgtEl>
                                        <p:attrNameLst>
                                          <p:attrName>style.visibility</p:attrName>
                                        </p:attrNameLst>
                                      </p:cBhvr>
                                      <p:to>
                                        <p:strVal val="hidden"/>
                                      </p:to>
                                    </p:se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97"/>
                                        </p:tgtEl>
                                        <p:attrNameLst>
                                          <p:attrName>style.visibility</p:attrName>
                                        </p:attrNameLst>
                                      </p:cBhvr>
                                      <p:to>
                                        <p:strVal val="visible"/>
                                      </p:to>
                                    </p:set>
                                    <p:animEffect transition="in" filter="fade">
                                      <p:cBhvr>
                                        <p:cTn id="72" dur="500"/>
                                        <p:tgtEl>
                                          <p:spTgt spid="97"/>
                                        </p:tgtEl>
                                      </p:cBhvr>
                                    </p:animEffect>
                                  </p:childTnLst>
                                </p:cTn>
                              </p:par>
                              <p:par>
                                <p:cTn id="73" presetID="10" presetClass="entr" presetSubtype="0" fill="hold" nodeType="withEffect">
                                  <p:stCondLst>
                                    <p:cond delay="200"/>
                                  </p:stCondLst>
                                  <p:childTnLst>
                                    <p:set>
                                      <p:cBhvr>
                                        <p:cTn id="74" dur="1" fill="hold">
                                          <p:stCondLst>
                                            <p:cond delay="0"/>
                                          </p:stCondLst>
                                        </p:cTn>
                                        <p:tgtEl>
                                          <p:spTgt spid="98"/>
                                        </p:tgtEl>
                                        <p:attrNameLst>
                                          <p:attrName>style.visibility</p:attrName>
                                        </p:attrNameLst>
                                      </p:cBhvr>
                                      <p:to>
                                        <p:strVal val="visible"/>
                                      </p:to>
                                    </p:set>
                                    <p:animEffect transition="in" filter="fade">
                                      <p:cBhvr>
                                        <p:cTn id="75" dur="500"/>
                                        <p:tgtEl>
                                          <p:spTgt spid="98"/>
                                        </p:tgtEl>
                                      </p:cBhvr>
                                    </p:animEffect>
                                  </p:childTnLst>
                                </p:cTn>
                              </p:par>
                              <p:par>
                                <p:cTn id="76" presetID="10" presetClass="entr" presetSubtype="0" fill="hold" nodeType="withEffect">
                                  <p:stCondLst>
                                    <p:cond delay="4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500"/>
                                        <p:tgtEl>
                                          <p:spTgt spid="9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05"/>
                                        </p:tgtEl>
                                        <p:attrNameLst>
                                          <p:attrName>style.visibility</p:attrName>
                                        </p:attrNameLst>
                                      </p:cBhvr>
                                      <p:to>
                                        <p:strVal val="visible"/>
                                      </p:to>
                                    </p:set>
                                    <p:animEffect transition="in" filter="fade">
                                      <p:cBhvr>
                                        <p:cTn id="83" dur="500"/>
                                        <p:tgtEl>
                                          <p:spTgt spid="105"/>
                                        </p:tgtEl>
                                      </p:cBhvr>
                                    </p:animEffect>
                                  </p:childTnLst>
                                </p:cTn>
                              </p:par>
                              <p:par>
                                <p:cTn id="84" presetID="10" presetClass="entr" presetSubtype="0" fill="hold" grpId="0" nodeType="withEffect">
                                  <p:stCondLst>
                                    <p:cond delay="200"/>
                                  </p:stCondLst>
                                  <p:childTnLst>
                                    <p:set>
                                      <p:cBhvr>
                                        <p:cTn id="85" dur="1" fill="hold">
                                          <p:stCondLst>
                                            <p:cond delay="0"/>
                                          </p:stCondLst>
                                        </p:cTn>
                                        <p:tgtEl>
                                          <p:spTgt spid="164"/>
                                        </p:tgtEl>
                                        <p:attrNameLst>
                                          <p:attrName>style.visibility</p:attrName>
                                        </p:attrNameLst>
                                      </p:cBhvr>
                                      <p:to>
                                        <p:strVal val="visible"/>
                                      </p:to>
                                    </p:set>
                                    <p:animEffect transition="in" filter="fade">
                                      <p:cBhvr>
                                        <p:cTn id="86" dur="500"/>
                                        <p:tgtEl>
                                          <p:spTgt spid="164"/>
                                        </p:tgtEl>
                                      </p:cBhvr>
                                    </p:animEffect>
                                  </p:childTnLst>
                                </p:cTn>
                              </p:par>
                              <p:par>
                                <p:cTn id="87" presetID="10" presetClass="entr" presetSubtype="0" fill="hold" grpId="0" nodeType="withEffect">
                                  <p:stCondLst>
                                    <p:cond delay="400"/>
                                  </p:stCondLst>
                                  <p:childTnLst>
                                    <p:set>
                                      <p:cBhvr>
                                        <p:cTn id="88" dur="1" fill="hold">
                                          <p:stCondLst>
                                            <p:cond delay="0"/>
                                          </p:stCondLst>
                                        </p:cTn>
                                        <p:tgtEl>
                                          <p:spTgt spid="165"/>
                                        </p:tgtEl>
                                        <p:attrNameLst>
                                          <p:attrName>style.visibility</p:attrName>
                                        </p:attrNameLst>
                                      </p:cBhvr>
                                      <p:to>
                                        <p:strVal val="visible"/>
                                      </p:to>
                                    </p:set>
                                    <p:animEffect transition="in" filter="fade">
                                      <p:cBhvr>
                                        <p:cTn id="89" dur="500"/>
                                        <p:tgtEl>
                                          <p:spTgt spid="165"/>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166"/>
                                        </p:tgtEl>
                                        <p:attrNameLst>
                                          <p:attrName>style.visibility</p:attrName>
                                        </p:attrNameLst>
                                      </p:cBhvr>
                                      <p:to>
                                        <p:strVal val="visible"/>
                                      </p:to>
                                    </p:set>
                                    <p:animEffect transition="in" filter="fade">
                                      <p:cBhvr>
                                        <p:cTn id="94"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p:bldP spid="164" grpId="0" animBg="1"/>
      <p:bldP spid="10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Effect>
                      <a14:colorTemperature colorTemp="11200"/>
                    </a14:imgEffect>
                  </a14:imgLayer>
                </a14:imgProps>
              </a:ext>
            </a:extLst>
          </a:blip>
          <a:stretch>
            <a:fillRect/>
          </a:stretch>
        </p:blipFill>
        <p:spPr>
          <a:xfrm>
            <a:off x="2971800" y="1371600"/>
            <a:ext cx="1341120" cy="1341121"/>
          </a:xfrm>
          <a:prstGeom prst="rect">
            <a:avLst/>
          </a:prstGeom>
        </p:spPr>
      </p:pic>
      <p:cxnSp>
        <p:nvCxnSpPr>
          <p:cNvPr id="10" name="Straight Connector 9"/>
          <p:cNvCxnSpPr/>
          <p:nvPr/>
        </p:nvCxnSpPr>
        <p:spPr>
          <a:xfrm flipH="1">
            <a:off x="609600" y="4953000"/>
            <a:ext cx="6781800" cy="0"/>
          </a:xfrm>
          <a:prstGeom prst="line">
            <a:avLst/>
          </a:prstGeom>
          <a:ln w="57150" cmpd="sng">
            <a:solidFill>
              <a:schemeClr val="tx1"/>
            </a:solidFill>
            <a:headEnd type="stealth"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905000" y="1676400"/>
            <a:ext cx="0" cy="4724400"/>
          </a:xfrm>
          <a:prstGeom prst="line">
            <a:avLst/>
          </a:prstGeom>
          <a:ln w="57150" cmpd="sng">
            <a:solidFill>
              <a:schemeClr val="tx1"/>
            </a:solidFill>
            <a:headEnd type="stealth"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828800" y="1447800"/>
            <a:ext cx="1447800" cy="5181600"/>
          </a:xfrm>
          <a:prstGeom prst="line">
            <a:avLst/>
          </a:prstGeom>
          <a:ln w="508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1371600" y="1066800"/>
            <a:ext cx="2779295" cy="4800600"/>
          </a:xfrm>
          <a:prstGeom prst="line">
            <a:avLst/>
          </a:prstGeom>
          <a:ln w="508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200400" y="1066800"/>
            <a:ext cx="1447800" cy="5181600"/>
          </a:xfrm>
          <a:prstGeom prst="line">
            <a:avLst/>
          </a:prstGeom>
          <a:ln w="508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Why not just triangulate?</a:t>
            </a:r>
          </a:p>
        </p:txBody>
      </p:sp>
      <p:sp>
        <p:nvSpPr>
          <p:cNvPr id="4" name="Slide Number Placeholder 3"/>
          <p:cNvSpPr>
            <a:spLocks noGrp="1"/>
          </p:cNvSpPr>
          <p:nvPr>
            <p:ph type="sldNum" sz="quarter" idx="12"/>
          </p:nvPr>
        </p:nvSpPr>
        <p:spPr/>
        <p:txBody>
          <a:bodyPr/>
          <a:lstStyle/>
          <a:p>
            <a:fld id="{3FE1FA85-5DF1-43C7-8AAA-3277C9F8A529}" type="slidenum">
              <a:rPr lang="en-US" smtClean="0"/>
              <a:pPr/>
              <a:t>72</a:t>
            </a:fld>
            <a:endParaRPr lang="en-US" dirty="0"/>
          </a:p>
        </p:txBody>
      </p:sp>
      <p:sp>
        <p:nvSpPr>
          <p:cNvPr id="7" name="Oval 6"/>
          <p:cNvSpPr/>
          <p:nvPr/>
        </p:nvSpPr>
        <p:spPr>
          <a:xfrm>
            <a:off x="3352800" y="2057400"/>
            <a:ext cx="306655" cy="30665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23" name="Straight Connector 22"/>
          <p:cNvCxnSpPr/>
          <p:nvPr/>
        </p:nvCxnSpPr>
        <p:spPr>
          <a:xfrm flipH="1">
            <a:off x="1143000" y="1905000"/>
            <a:ext cx="4191000" cy="3733800"/>
          </a:xfrm>
          <a:prstGeom prst="line">
            <a:avLst/>
          </a:prstGeom>
          <a:ln w="508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3657600" y="3124200"/>
            <a:ext cx="306655" cy="30665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2" name="Oval 31"/>
          <p:cNvSpPr/>
          <p:nvPr/>
        </p:nvSpPr>
        <p:spPr>
          <a:xfrm>
            <a:off x="2514600" y="4191000"/>
            <a:ext cx="306655" cy="30665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4" name="Oval 33"/>
          <p:cNvSpPr/>
          <p:nvPr/>
        </p:nvSpPr>
        <p:spPr>
          <a:xfrm>
            <a:off x="2362200" y="3733800"/>
            <a:ext cx="306655" cy="30665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3" name="Oval 32"/>
          <p:cNvSpPr/>
          <p:nvPr/>
        </p:nvSpPr>
        <p:spPr>
          <a:xfrm>
            <a:off x="2949459" y="5791200"/>
            <a:ext cx="306655" cy="30665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2" name="Rectangle 41"/>
          <p:cNvSpPr/>
          <p:nvPr/>
        </p:nvSpPr>
        <p:spPr>
          <a:xfrm>
            <a:off x="3352800" y="3657600"/>
            <a:ext cx="5334000" cy="990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i="1" dirty="0"/>
              <a:t>Need visual information</a:t>
            </a:r>
          </a:p>
          <a:p>
            <a:pPr algn="ctr"/>
            <a:r>
              <a:rPr lang="en-US" sz="2400" b="1" i="1" dirty="0"/>
              <a:t>to correct for noise in GPS / compass</a:t>
            </a:r>
          </a:p>
        </p:txBody>
      </p:sp>
      <p:sp>
        <p:nvSpPr>
          <p:cNvPr id="43" name="TextBox 42"/>
          <p:cNvSpPr txBox="1"/>
          <p:nvPr/>
        </p:nvSpPr>
        <p:spPr>
          <a:xfrm>
            <a:off x="762000" y="1828800"/>
            <a:ext cx="1273643" cy="584776"/>
          </a:xfrm>
          <a:prstGeom prst="rect">
            <a:avLst/>
          </a:prstGeom>
          <a:noFill/>
        </p:spPr>
        <p:txBody>
          <a:bodyPr wrap="none" rtlCol="0">
            <a:spAutoFit/>
          </a:bodyPr>
          <a:lstStyle/>
          <a:p>
            <a:r>
              <a:rPr lang="en-US" sz="3200" b="1" i="1" dirty="0"/>
              <a:t>North</a:t>
            </a:r>
          </a:p>
        </p:txBody>
      </p:sp>
      <p:sp>
        <p:nvSpPr>
          <p:cNvPr id="44" name="TextBox 43"/>
          <p:cNvSpPr txBox="1"/>
          <p:nvPr/>
        </p:nvSpPr>
        <p:spPr>
          <a:xfrm>
            <a:off x="6934200" y="5029200"/>
            <a:ext cx="1005541" cy="584776"/>
          </a:xfrm>
          <a:prstGeom prst="rect">
            <a:avLst/>
          </a:prstGeom>
          <a:noFill/>
        </p:spPr>
        <p:txBody>
          <a:bodyPr wrap="none" rtlCol="0">
            <a:spAutoFit/>
          </a:bodyPr>
          <a:lstStyle/>
          <a:p>
            <a:r>
              <a:rPr lang="en-US" sz="3200" b="1" i="1" dirty="0"/>
              <a:t>East</a:t>
            </a:r>
          </a:p>
        </p:txBody>
      </p:sp>
      <p:sp>
        <p:nvSpPr>
          <p:cNvPr id="5" name="Oval 4"/>
          <p:cNvSpPr/>
          <p:nvPr/>
        </p:nvSpPr>
        <p:spPr>
          <a:xfrm>
            <a:off x="1752600" y="4800600"/>
            <a:ext cx="306655" cy="30665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 name="Oval 5"/>
          <p:cNvSpPr/>
          <p:nvPr/>
        </p:nvSpPr>
        <p:spPr>
          <a:xfrm>
            <a:off x="4343400" y="5486400"/>
            <a:ext cx="306655" cy="30665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nvGrpSpPr>
          <p:cNvPr id="3" name="Group 2"/>
          <p:cNvGrpSpPr/>
          <p:nvPr/>
        </p:nvGrpSpPr>
        <p:grpSpPr>
          <a:xfrm>
            <a:off x="4114800" y="4572000"/>
            <a:ext cx="685800" cy="1201860"/>
            <a:chOff x="6588125" y="4876609"/>
            <a:chExt cx="711333" cy="1246606"/>
          </a:xfrm>
        </p:grpSpPr>
        <p:pic>
          <p:nvPicPr>
            <p:cNvPr id="26" name="Picture 25"/>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15476" r="84524"/>
                      </a14:imgEffect>
                    </a14:imgLayer>
                  </a14:imgProps>
                </a:ext>
              </a:extLst>
            </a:blip>
            <a:srcRect b="-1643"/>
            <a:stretch/>
          </p:blipFill>
          <p:spPr>
            <a:xfrm rot="670553" flipH="1">
              <a:off x="6588125" y="4876609"/>
              <a:ext cx="609600" cy="1246606"/>
            </a:xfrm>
            <a:prstGeom prst="rect">
              <a:avLst/>
            </a:prstGeom>
          </p:spPr>
        </p:pic>
        <p:grpSp>
          <p:nvGrpSpPr>
            <p:cNvPr id="27" name="Group 26"/>
            <p:cNvGrpSpPr/>
            <p:nvPr/>
          </p:nvGrpSpPr>
          <p:grpSpPr>
            <a:xfrm rot="153349">
              <a:off x="6607147" y="4998529"/>
              <a:ext cx="692311" cy="859060"/>
              <a:chOff x="6333151" y="978574"/>
              <a:chExt cx="2056796" cy="3103530"/>
            </a:xfrm>
            <a:scene3d>
              <a:camera prst="perspectiveFront" fov="7200000">
                <a:rot lat="21549259" lon="17703121" rev="21090000"/>
              </a:camera>
              <a:lightRig rig="threePt" dir="t"/>
            </a:scene3d>
          </p:grpSpPr>
          <p:sp>
            <p:nvSpPr>
              <p:cNvPr id="29" name="Rectangle 28"/>
              <p:cNvSpPr/>
              <p:nvPr/>
            </p:nvSpPr>
            <p:spPr>
              <a:xfrm>
                <a:off x="6333151" y="978574"/>
                <a:ext cx="2056796" cy="303297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lumMod val="20000"/>
                      <a:lumOff val="80000"/>
                    </a:schemeClr>
                  </a:solidFill>
                </a:endParaRPr>
              </a:p>
            </p:txBody>
          </p:sp>
          <p:sp>
            <p:nvSpPr>
              <p:cNvPr id="30" name="Rectangle 29"/>
              <p:cNvSpPr/>
              <p:nvPr/>
            </p:nvSpPr>
            <p:spPr>
              <a:xfrm>
                <a:off x="6333151" y="3524169"/>
                <a:ext cx="2056796" cy="557935"/>
              </a:xfrm>
              <a:prstGeom prst="rect">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lumMod val="20000"/>
                      <a:lumOff val="80000"/>
                    </a:schemeClr>
                  </a:solidFill>
                </a:endParaRPr>
              </a:p>
            </p:txBody>
          </p:sp>
          <p:pic>
            <p:nvPicPr>
              <p:cNvPr id="31" name="Picture 30"/>
              <p:cNvPicPr>
                <a:picLocks noChangeAspect="1"/>
              </p:cNvPicPr>
              <p:nvPr/>
            </p:nvPicPr>
            <p:blipFill>
              <a:blip r:embed="rId6">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6333151" y="1941135"/>
                <a:ext cx="1987592" cy="1987593"/>
              </a:xfrm>
              <a:prstGeom prst="rect">
                <a:avLst/>
              </a:prstGeom>
            </p:spPr>
          </p:pic>
        </p:grpSp>
      </p:grpSp>
      <p:grpSp>
        <p:nvGrpSpPr>
          <p:cNvPr id="36" name="Group 35"/>
          <p:cNvGrpSpPr/>
          <p:nvPr/>
        </p:nvGrpSpPr>
        <p:grpSpPr>
          <a:xfrm flipH="1">
            <a:off x="1583675" y="3886200"/>
            <a:ext cx="702325" cy="1201860"/>
            <a:chOff x="6588125" y="4876609"/>
            <a:chExt cx="711333" cy="1246606"/>
          </a:xfrm>
        </p:grpSpPr>
        <p:pic>
          <p:nvPicPr>
            <p:cNvPr id="37" name="Picture 3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15476" r="84524"/>
                      </a14:imgEffect>
                    </a14:imgLayer>
                  </a14:imgProps>
                </a:ext>
              </a:extLst>
            </a:blip>
            <a:srcRect b="-1643"/>
            <a:stretch/>
          </p:blipFill>
          <p:spPr>
            <a:xfrm rot="670553" flipH="1">
              <a:off x="6588125" y="4876609"/>
              <a:ext cx="609600" cy="1246606"/>
            </a:xfrm>
            <a:prstGeom prst="rect">
              <a:avLst/>
            </a:prstGeom>
          </p:spPr>
        </p:pic>
        <p:grpSp>
          <p:nvGrpSpPr>
            <p:cNvPr id="38" name="Group 37"/>
            <p:cNvGrpSpPr/>
            <p:nvPr/>
          </p:nvGrpSpPr>
          <p:grpSpPr>
            <a:xfrm rot="153349">
              <a:off x="6607147" y="4998529"/>
              <a:ext cx="692311" cy="859060"/>
              <a:chOff x="6333151" y="978574"/>
              <a:chExt cx="2056796" cy="3103530"/>
            </a:xfrm>
            <a:scene3d>
              <a:camera prst="perspectiveFront" fov="7200000">
                <a:rot lat="21594000" lon="3894000" rev="510000"/>
              </a:camera>
              <a:lightRig rig="threePt" dir="t"/>
            </a:scene3d>
          </p:grpSpPr>
          <p:sp>
            <p:nvSpPr>
              <p:cNvPr id="41" name="Rectangle 40"/>
              <p:cNvSpPr/>
              <p:nvPr/>
            </p:nvSpPr>
            <p:spPr>
              <a:xfrm>
                <a:off x="6333151" y="978574"/>
                <a:ext cx="2056796" cy="303297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lumMod val="20000"/>
                      <a:lumOff val="80000"/>
                    </a:schemeClr>
                  </a:solidFill>
                </a:endParaRPr>
              </a:p>
            </p:txBody>
          </p:sp>
          <p:sp>
            <p:nvSpPr>
              <p:cNvPr id="45" name="Rectangle 44"/>
              <p:cNvSpPr/>
              <p:nvPr/>
            </p:nvSpPr>
            <p:spPr>
              <a:xfrm>
                <a:off x="6333151" y="3524169"/>
                <a:ext cx="2056796" cy="557935"/>
              </a:xfrm>
              <a:prstGeom prst="rect">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lumMod val="20000"/>
                      <a:lumOff val="80000"/>
                    </a:schemeClr>
                  </a:solidFill>
                </a:endParaRPr>
              </a:p>
            </p:txBody>
          </p:sp>
          <p:pic>
            <p:nvPicPr>
              <p:cNvPr id="46" name="Picture 45"/>
              <p:cNvPicPr>
                <a:picLocks noChangeAspect="1"/>
              </p:cNvPicPr>
              <p:nvPr/>
            </p:nvPicPr>
            <p:blipFill>
              <a:blip r:embed="rId6">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6333151" y="1941135"/>
                <a:ext cx="1987592" cy="1987593"/>
              </a:xfrm>
              <a:prstGeom prst="rect">
                <a:avLst/>
              </a:prstGeom>
            </p:spPr>
          </p:pic>
        </p:grpSp>
      </p:grpSp>
    </p:spTree>
    <p:extLst>
      <p:ext uri="{BB962C8B-B14F-4D97-AF65-F5344CB8AC3E}">
        <p14:creationId xmlns:p14="http://schemas.microsoft.com/office/powerpoint/2010/main" val="304643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34"/>
                                        </p:tgtEl>
                                      </p:cBhvr>
                                    </p:animEffect>
                                    <p:set>
                                      <p:cBhvr>
                                        <p:cTn id="50" dur="1" fill="hold">
                                          <p:stCondLst>
                                            <p:cond delay="499"/>
                                          </p:stCondLst>
                                        </p:cTn>
                                        <p:tgtEl>
                                          <p:spTgt spid="3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8"/>
                                        </p:tgtEl>
                                      </p:cBhvr>
                                    </p:animEffect>
                                    <p:set>
                                      <p:cBhvr>
                                        <p:cTn id="53" dur="1" fill="hold">
                                          <p:stCondLst>
                                            <p:cond delay="499"/>
                                          </p:stCondLst>
                                        </p:cTn>
                                        <p:tgtEl>
                                          <p:spTgt spid="28"/>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 grpId="0" animBg="1"/>
      <p:bldP spid="28" grpId="1" animBg="1"/>
      <p:bldP spid="32" grpId="0" animBg="1"/>
      <p:bldP spid="32" grpId="1" animBg="1"/>
      <p:bldP spid="34" grpId="0" animBg="1"/>
      <p:bldP spid="34" grpId="1" animBg="1"/>
      <p:bldP spid="34" grpId="2" animBg="1"/>
      <p:bldP spid="33" grpId="0" animBg="1"/>
      <p:bldP spid="4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Challenges </a:t>
            </a:r>
            <a:r>
              <a:rPr lang="en-US" dirty="0"/>
              <a:t>and Disclaimers</a:t>
            </a:r>
          </a:p>
        </p:txBody>
      </p:sp>
      <p:sp>
        <p:nvSpPr>
          <p:cNvPr id="3" name="Content Placeholder 2"/>
          <p:cNvSpPr>
            <a:spLocks noGrp="1"/>
          </p:cNvSpPr>
          <p:nvPr>
            <p:ph idx="1"/>
          </p:nvPr>
        </p:nvSpPr>
        <p:spPr/>
        <p:txBody>
          <a:bodyPr/>
          <a:lstStyle/>
          <a:p>
            <a:r>
              <a:rPr lang="en-US" dirty="0"/>
              <a:t>GPS / compass / gyroscope sensing is noisy</a:t>
            </a:r>
          </a:p>
          <a:p>
            <a:pPr lvl="1"/>
            <a:r>
              <a:rPr lang="en-US" dirty="0"/>
              <a:t>Complex error sources, hard to reason about accuracy</a:t>
            </a:r>
          </a:p>
          <a:p>
            <a:r>
              <a:rPr lang="en-US" dirty="0"/>
              <a:t>Small errors can be magnified</a:t>
            </a:r>
          </a:p>
          <a:p>
            <a:pPr lvl="1"/>
            <a:r>
              <a:rPr lang="en-US" dirty="0"/>
              <a:t>Attempting to project far into the distance</a:t>
            </a:r>
          </a:p>
          <a:p>
            <a:r>
              <a:rPr lang="en-US" dirty="0"/>
              <a:t>Need to capture user intent</a:t>
            </a:r>
          </a:p>
          <a:p>
            <a:pPr lvl="1"/>
            <a:r>
              <a:rPr lang="en-US" dirty="0"/>
              <a:t>What, exactly, is the user trying to tag?</a:t>
            </a:r>
          </a:p>
          <a:p>
            <a:r>
              <a:rPr lang="en-US" dirty="0"/>
              <a:t>Combining multiple information sources</a:t>
            </a:r>
          </a:p>
          <a:p>
            <a:pPr lvl="1"/>
            <a:r>
              <a:rPr lang="en-US" dirty="0"/>
              <a:t>Very little data to connect independent sensor readings</a:t>
            </a:r>
          </a:p>
          <a:p>
            <a:endParaRPr lang="en-US" dirty="0"/>
          </a:p>
          <a:p>
            <a:endParaRPr lang="en-US" dirty="0"/>
          </a:p>
        </p:txBody>
      </p:sp>
      <p:sp>
        <p:nvSpPr>
          <p:cNvPr id="4" name="Slide Number Placeholder 3"/>
          <p:cNvSpPr>
            <a:spLocks noGrp="1"/>
          </p:cNvSpPr>
          <p:nvPr>
            <p:ph type="sldNum" sz="quarter" idx="12"/>
          </p:nvPr>
        </p:nvSpPr>
        <p:spPr/>
        <p:txBody>
          <a:bodyPr/>
          <a:lstStyle/>
          <a:p>
            <a:fld id="{3FE1FA85-5DF1-43C7-8AAA-3277C9F8A529}" type="slidenum">
              <a:rPr lang="en-US" smtClean="0"/>
              <a:pPr/>
              <a:t>73</a:t>
            </a:fld>
            <a:endParaRPr lang="en-US" dirty="0"/>
          </a:p>
        </p:txBody>
      </p:sp>
      <p:sp>
        <p:nvSpPr>
          <p:cNvPr id="5" name="TextBox 4"/>
          <p:cNvSpPr txBox="1"/>
          <p:nvPr/>
        </p:nvSpPr>
        <p:spPr>
          <a:xfrm>
            <a:off x="1600200" y="2895600"/>
            <a:ext cx="6477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400" b="1" dirty="0"/>
              <a:t>Not attempting to push state-of-the-art in vision,</a:t>
            </a:r>
          </a:p>
          <a:p>
            <a:pPr algn="ctr"/>
            <a:r>
              <a:rPr lang="en-US" sz="2400" i="1" dirty="0"/>
              <a:t>Nonobvious to leverage, integrate with sensing</a:t>
            </a:r>
          </a:p>
        </p:txBody>
      </p:sp>
    </p:spTree>
    <p:extLst>
      <p:ext uri="{BB962C8B-B14F-4D97-AF65-F5344CB8AC3E}">
        <p14:creationId xmlns:p14="http://schemas.microsoft.com/office/powerpoint/2010/main" val="48396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mph" presetSubtype="0" grpId="1" nodeType="clickEffect">
                                  <p:stCondLst>
                                    <p:cond delay="0"/>
                                  </p:stCondLst>
                                  <p:childTnLst>
                                    <p:set>
                                      <p:cBhvr rctx="PPT">
                                        <p:cTn id="38" dur="indefinite"/>
                                        <p:tgtEl>
                                          <p:spTgt spid="3">
                                            <p:txEl>
                                              <p:pRg st="0" end="0"/>
                                            </p:txEl>
                                          </p:spTgt>
                                        </p:tgtEl>
                                        <p:attrNameLst>
                                          <p:attrName>style.opacity</p:attrName>
                                        </p:attrNameLst>
                                      </p:cBhvr>
                                      <p:to>
                                        <p:strVal val="0.25"/>
                                      </p:to>
                                    </p:set>
                                    <p:animEffect filter="image" prLst="opacity: 0.25">
                                      <p:cBhvr rctx="IE">
                                        <p:cTn id="39" dur="indefinite"/>
                                        <p:tgtEl>
                                          <p:spTgt spid="3">
                                            <p:txEl>
                                              <p:pRg st="0" end="0"/>
                                            </p:txEl>
                                          </p:spTgt>
                                        </p:tgtEl>
                                      </p:cBhvr>
                                    </p:animEffect>
                                  </p:childTnLst>
                                </p:cTn>
                              </p:par>
                              <p:par>
                                <p:cTn id="40" presetID="9" presetClass="emph" presetSubtype="0" grpId="1" nodeType="withEffect">
                                  <p:stCondLst>
                                    <p:cond delay="0"/>
                                  </p:stCondLst>
                                  <p:childTnLst>
                                    <p:set>
                                      <p:cBhvr rctx="PPT">
                                        <p:cTn id="41" dur="indefinite"/>
                                        <p:tgtEl>
                                          <p:spTgt spid="3">
                                            <p:txEl>
                                              <p:pRg st="1" end="1"/>
                                            </p:txEl>
                                          </p:spTgt>
                                        </p:tgtEl>
                                        <p:attrNameLst>
                                          <p:attrName>style.opacity</p:attrName>
                                        </p:attrNameLst>
                                      </p:cBhvr>
                                      <p:to>
                                        <p:strVal val="0.25"/>
                                      </p:to>
                                    </p:set>
                                    <p:animEffect filter="image" prLst="opacity: 0.25">
                                      <p:cBhvr rctx="IE">
                                        <p:cTn id="42" dur="indefinite"/>
                                        <p:tgtEl>
                                          <p:spTgt spid="3">
                                            <p:txEl>
                                              <p:pRg st="1" end="1"/>
                                            </p:txEl>
                                          </p:spTgt>
                                        </p:tgtEl>
                                      </p:cBhvr>
                                    </p:animEffect>
                                  </p:childTnLst>
                                </p:cTn>
                              </p:par>
                              <p:par>
                                <p:cTn id="43" presetID="9" presetClass="emph" presetSubtype="0" grpId="1" nodeType="withEffect">
                                  <p:stCondLst>
                                    <p:cond delay="0"/>
                                  </p:stCondLst>
                                  <p:childTnLst>
                                    <p:set>
                                      <p:cBhvr rctx="PPT">
                                        <p:cTn id="44" dur="indefinite"/>
                                        <p:tgtEl>
                                          <p:spTgt spid="3">
                                            <p:txEl>
                                              <p:pRg st="2" end="2"/>
                                            </p:txEl>
                                          </p:spTgt>
                                        </p:tgtEl>
                                        <p:attrNameLst>
                                          <p:attrName>style.opacity</p:attrName>
                                        </p:attrNameLst>
                                      </p:cBhvr>
                                      <p:to>
                                        <p:strVal val="0.25"/>
                                      </p:to>
                                    </p:set>
                                    <p:animEffect filter="image" prLst="opacity: 0.25">
                                      <p:cBhvr rctx="IE">
                                        <p:cTn id="45" dur="indefinite"/>
                                        <p:tgtEl>
                                          <p:spTgt spid="3">
                                            <p:txEl>
                                              <p:pRg st="2" end="2"/>
                                            </p:txEl>
                                          </p:spTgt>
                                        </p:tgtEl>
                                      </p:cBhvr>
                                    </p:animEffect>
                                  </p:childTnLst>
                                </p:cTn>
                              </p:par>
                              <p:par>
                                <p:cTn id="46" presetID="9" presetClass="emph" presetSubtype="0" grpId="1" nodeType="withEffect">
                                  <p:stCondLst>
                                    <p:cond delay="0"/>
                                  </p:stCondLst>
                                  <p:childTnLst>
                                    <p:set>
                                      <p:cBhvr rctx="PPT">
                                        <p:cTn id="47" dur="indefinite"/>
                                        <p:tgtEl>
                                          <p:spTgt spid="3">
                                            <p:txEl>
                                              <p:pRg st="3" end="3"/>
                                            </p:txEl>
                                          </p:spTgt>
                                        </p:tgtEl>
                                        <p:attrNameLst>
                                          <p:attrName>style.opacity</p:attrName>
                                        </p:attrNameLst>
                                      </p:cBhvr>
                                      <p:to>
                                        <p:strVal val="0.25"/>
                                      </p:to>
                                    </p:set>
                                    <p:animEffect filter="image" prLst="opacity: 0.25">
                                      <p:cBhvr rctx="IE">
                                        <p:cTn id="48" dur="indefinite"/>
                                        <p:tgtEl>
                                          <p:spTgt spid="3">
                                            <p:txEl>
                                              <p:pRg st="3" end="3"/>
                                            </p:txEl>
                                          </p:spTgt>
                                        </p:tgtEl>
                                      </p:cBhvr>
                                    </p:animEffect>
                                  </p:childTnLst>
                                </p:cTn>
                              </p:par>
                              <p:par>
                                <p:cTn id="49" presetID="9" presetClass="emph" presetSubtype="0" grpId="1" nodeType="withEffect">
                                  <p:stCondLst>
                                    <p:cond delay="0"/>
                                  </p:stCondLst>
                                  <p:childTnLst>
                                    <p:set>
                                      <p:cBhvr rctx="PPT">
                                        <p:cTn id="50" dur="indefinite"/>
                                        <p:tgtEl>
                                          <p:spTgt spid="3">
                                            <p:txEl>
                                              <p:pRg st="4" end="4"/>
                                            </p:txEl>
                                          </p:spTgt>
                                        </p:tgtEl>
                                        <p:attrNameLst>
                                          <p:attrName>style.opacity</p:attrName>
                                        </p:attrNameLst>
                                      </p:cBhvr>
                                      <p:to>
                                        <p:strVal val="0.25"/>
                                      </p:to>
                                    </p:set>
                                    <p:animEffect filter="image" prLst="opacity: 0.25">
                                      <p:cBhvr rctx="IE">
                                        <p:cTn id="51" dur="indefinite"/>
                                        <p:tgtEl>
                                          <p:spTgt spid="3">
                                            <p:txEl>
                                              <p:pRg st="4" end="4"/>
                                            </p:txEl>
                                          </p:spTgt>
                                        </p:tgtEl>
                                      </p:cBhvr>
                                    </p:animEffect>
                                  </p:childTnLst>
                                </p:cTn>
                              </p:par>
                              <p:par>
                                <p:cTn id="52" presetID="9" presetClass="emph" presetSubtype="0" grpId="1" nodeType="withEffect">
                                  <p:stCondLst>
                                    <p:cond delay="0"/>
                                  </p:stCondLst>
                                  <p:childTnLst>
                                    <p:set>
                                      <p:cBhvr rctx="PPT">
                                        <p:cTn id="53" dur="indefinite"/>
                                        <p:tgtEl>
                                          <p:spTgt spid="3">
                                            <p:txEl>
                                              <p:pRg st="5" end="5"/>
                                            </p:txEl>
                                          </p:spTgt>
                                        </p:tgtEl>
                                        <p:attrNameLst>
                                          <p:attrName>style.opacity</p:attrName>
                                        </p:attrNameLst>
                                      </p:cBhvr>
                                      <p:to>
                                        <p:strVal val="0.25"/>
                                      </p:to>
                                    </p:set>
                                    <p:animEffect filter="image" prLst="opacity: 0.25">
                                      <p:cBhvr rctx="IE">
                                        <p:cTn id="54" dur="indefinite"/>
                                        <p:tgtEl>
                                          <p:spTgt spid="3">
                                            <p:txEl>
                                              <p:pRg st="5" end="5"/>
                                            </p:txEl>
                                          </p:spTgt>
                                        </p:tgtEl>
                                      </p:cBhvr>
                                    </p:animEffect>
                                  </p:childTnLst>
                                </p:cTn>
                              </p:par>
                              <p:par>
                                <p:cTn id="55" presetID="9" presetClass="emph" presetSubtype="0" grpId="1" nodeType="withEffect">
                                  <p:stCondLst>
                                    <p:cond delay="0"/>
                                  </p:stCondLst>
                                  <p:childTnLst>
                                    <p:set>
                                      <p:cBhvr rctx="PPT">
                                        <p:cTn id="56" dur="indefinite"/>
                                        <p:tgtEl>
                                          <p:spTgt spid="3">
                                            <p:txEl>
                                              <p:pRg st="6" end="6"/>
                                            </p:txEl>
                                          </p:spTgt>
                                        </p:tgtEl>
                                        <p:attrNameLst>
                                          <p:attrName>style.opacity</p:attrName>
                                        </p:attrNameLst>
                                      </p:cBhvr>
                                      <p:to>
                                        <p:strVal val="0.25"/>
                                      </p:to>
                                    </p:set>
                                    <p:animEffect filter="image" prLst="opacity: 0.25">
                                      <p:cBhvr rctx="IE">
                                        <p:cTn id="57" dur="indefinite"/>
                                        <p:tgtEl>
                                          <p:spTgt spid="3">
                                            <p:txEl>
                                              <p:pRg st="6" end="6"/>
                                            </p:txEl>
                                          </p:spTgt>
                                        </p:tgtEl>
                                      </p:cBhvr>
                                    </p:animEffect>
                                  </p:childTnLst>
                                </p:cTn>
                              </p:par>
                              <p:par>
                                <p:cTn id="58" presetID="9" presetClass="emph" presetSubtype="0" grpId="1" nodeType="withEffect">
                                  <p:stCondLst>
                                    <p:cond delay="0"/>
                                  </p:stCondLst>
                                  <p:childTnLst>
                                    <p:set>
                                      <p:cBhvr rctx="PPT">
                                        <p:cTn id="59" dur="indefinite"/>
                                        <p:tgtEl>
                                          <p:spTgt spid="3">
                                            <p:txEl>
                                              <p:pRg st="7" end="7"/>
                                            </p:txEl>
                                          </p:spTgt>
                                        </p:tgtEl>
                                        <p:attrNameLst>
                                          <p:attrName>style.opacity</p:attrName>
                                        </p:attrNameLst>
                                      </p:cBhvr>
                                      <p:to>
                                        <p:strVal val="0.25"/>
                                      </p:to>
                                    </p:set>
                                    <p:animEffect filter="image" prLst="opacity: 0.25">
                                      <p:cBhvr rctx="IE">
                                        <p:cTn id="60" dur="indefinite"/>
                                        <p:tgtEl>
                                          <p:spTgt spid="3">
                                            <p:txEl>
                                              <p:pRg st="7" end="7"/>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allAtOnce"/>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 name="Group 139"/>
          <p:cNvGrpSpPr/>
          <p:nvPr/>
        </p:nvGrpSpPr>
        <p:grpSpPr>
          <a:xfrm>
            <a:off x="2209800" y="1371600"/>
            <a:ext cx="4424527" cy="1554834"/>
            <a:chOff x="2209800" y="1371600"/>
            <a:chExt cx="4424527" cy="1554834"/>
          </a:xfrm>
        </p:grpSpPr>
        <p:grpSp>
          <p:nvGrpSpPr>
            <p:cNvPr id="24" name="Group 23"/>
            <p:cNvGrpSpPr/>
            <p:nvPr/>
          </p:nvGrpSpPr>
          <p:grpSpPr>
            <a:xfrm>
              <a:off x="2209800" y="1371600"/>
              <a:ext cx="1986127" cy="1371600"/>
              <a:chOff x="2773751" y="613827"/>
              <a:chExt cx="4744864" cy="3276757"/>
            </a:xfrm>
          </p:grpSpPr>
          <p:pic>
            <p:nvPicPr>
              <p:cNvPr id="21" name="Picture 8" descr="http://images.travelpod.com/users/tmdj/1.1247955650.more-row-houses.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773751" y="613827"/>
                <a:ext cx="3204472" cy="2406269"/>
              </a:xfrm>
              <a:prstGeom prst="rect">
                <a:avLst/>
              </a:prstGeom>
              <a:solidFill>
                <a:srgbClr val="FFFFFF">
                  <a:shade val="85000"/>
                </a:srgbClr>
              </a:solidFill>
              <a:ln w="698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2" name="Picture 21" descr="http://images.travelpod.com/users/tmdj/1.1247955650.more-row-houses.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390852" y="1060658"/>
                <a:ext cx="3255429" cy="2444534"/>
              </a:xfrm>
              <a:prstGeom prst="rect">
                <a:avLst/>
              </a:prstGeom>
              <a:solidFill>
                <a:srgbClr val="FFFFFF">
                  <a:shade val="85000"/>
                </a:srgbClr>
              </a:solidFill>
              <a:ln w="698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3" name="Picture 22" descr="http://images.travelpod.com/users/tmdj/1.1247955650.more-row-houses.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263186" y="1446050"/>
                <a:ext cx="3255429" cy="2444534"/>
              </a:xfrm>
              <a:prstGeom prst="rect">
                <a:avLst/>
              </a:prstGeom>
              <a:solidFill>
                <a:srgbClr val="FFFFFF">
                  <a:shade val="85000"/>
                </a:srgbClr>
              </a:solidFill>
              <a:ln w="698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grpSp>
        <p:sp>
          <p:nvSpPr>
            <p:cNvPr id="25" name="Right Arrow 24"/>
            <p:cNvSpPr/>
            <p:nvPr/>
          </p:nvSpPr>
          <p:spPr>
            <a:xfrm>
              <a:off x="4440086" y="1828800"/>
              <a:ext cx="457200" cy="609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9" name="Group 68"/>
            <p:cNvGrpSpPr/>
            <p:nvPr/>
          </p:nvGrpSpPr>
          <p:grpSpPr>
            <a:xfrm>
              <a:off x="5074114" y="1371600"/>
              <a:ext cx="1560213" cy="1554834"/>
              <a:chOff x="304800" y="3584082"/>
              <a:chExt cx="2760498" cy="2750983"/>
            </a:xfrm>
          </p:grpSpPr>
          <p:cxnSp>
            <p:nvCxnSpPr>
              <p:cNvPr id="70" name="Straight Connector 69"/>
              <p:cNvCxnSpPr/>
              <p:nvPr/>
            </p:nvCxnSpPr>
            <p:spPr>
              <a:xfrm>
                <a:off x="761999" y="3807964"/>
                <a:ext cx="0" cy="19803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81000" y="4782125"/>
                <a:ext cx="2057400" cy="7302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flipV="1">
                <a:off x="304800" y="5199849"/>
                <a:ext cx="1905000" cy="8199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77" idx="1"/>
              </p:cNvCxnSpPr>
              <p:nvPr/>
            </p:nvCxnSpPr>
            <p:spPr>
              <a:xfrm>
                <a:off x="762000" y="4210625"/>
                <a:ext cx="1486899" cy="146114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62000" y="4210625"/>
                <a:ext cx="2219325" cy="118052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33249" y="4186577"/>
                <a:ext cx="2009951" cy="137602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638351" y="4095752"/>
                <a:ext cx="247298" cy="2472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7" name="Oval 76"/>
              <p:cNvSpPr/>
              <p:nvPr/>
            </p:nvSpPr>
            <p:spPr>
              <a:xfrm>
                <a:off x="2200627" y="5623501"/>
                <a:ext cx="329624" cy="32962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8" name="Oval 77"/>
              <p:cNvSpPr/>
              <p:nvPr/>
            </p:nvSpPr>
            <p:spPr>
              <a:xfrm>
                <a:off x="2597541" y="5419725"/>
                <a:ext cx="250434" cy="25043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9" name="Oval 78"/>
              <p:cNvSpPr/>
              <p:nvPr/>
            </p:nvSpPr>
            <p:spPr>
              <a:xfrm>
                <a:off x="2896879" y="5317981"/>
                <a:ext cx="168419" cy="16841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0" name="Rectangle 79"/>
              <p:cNvSpPr/>
              <p:nvPr/>
            </p:nvSpPr>
            <p:spPr>
              <a:xfrm>
                <a:off x="1517020" y="5747517"/>
                <a:ext cx="552352" cy="587548"/>
              </a:xfrm>
              <a:prstGeom prst="rect">
                <a:avLst/>
              </a:prstGeom>
            </p:spPr>
            <p:txBody>
              <a:bodyPr wrap="none">
                <a:spAutoFit/>
              </a:bodyPr>
              <a:lstStyle/>
              <a:p>
                <a:r>
                  <a:rPr lang="en-US" b="1" i="1" dirty="0"/>
                  <a:t>x</a:t>
                </a:r>
              </a:p>
            </p:txBody>
          </p:sp>
          <p:sp>
            <p:nvSpPr>
              <p:cNvPr id="81" name="Rectangle 80"/>
              <p:cNvSpPr/>
              <p:nvPr/>
            </p:nvSpPr>
            <p:spPr>
              <a:xfrm>
                <a:off x="304800" y="3584082"/>
                <a:ext cx="556298" cy="587548"/>
              </a:xfrm>
              <a:prstGeom prst="rect">
                <a:avLst/>
              </a:prstGeom>
            </p:spPr>
            <p:txBody>
              <a:bodyPr wrap="none">
                <a:spAutoFit/>
              </a:bodyPr>
              <a:lstStyle/>
              <a:p>
                <a:r>
                  <a:rPr lang="en-US" b="1" i="1" dirty="0"/>
                  <a:t>y</a:t>
                </a:r>
              </a:p>
            </p:txBody>
          </p:sp>
          <p:sp>
            <p:nvSpPr>
              <p:cNvPr id="82" name="Rectangle 81"/>
              <p:cNvSpPr/>
              <p:nvPr/>
            </p:nvSpPr>
            <p:spPr>
              <a:xfrm>
                <a:off x="2001908" y="4246398"/>
                <a:ext cx="529581" cy="587548"/>
              </a:xfrm>
              <a:prstGeom prst="rect">
                <a:avLst/>
              </a:prstGeom>
            </p:spPr>
            <p:txBody>
              <a:bodyPr wrap="none">
                <a:spAutoFit/>
              </a:bodyPr>
              <a:lstStyle/>
              <a:p>
                <a:r>
                  <a:rPr lang="en-US" b="1" i="1" dirty="0"/>
                  <a:t>z</a:t>
                </a:r>
              </a:p>
            </p:txBody>
          </p:sp>
        </p:grpSp>
      </p:grpSp>
      <p:grpSp>
        <p:nvGrpSpPr>
          <p:cNvPr id="142" name="Group 141"/>
          <p:cNvGrpSpPr/>
          <p:nvPr/>
        </p:nvGrpSpPr>
        <p:grpSpPr>
          <a:xfrm>
            <a:off x="304800" y="3002634"/>
            <a:ext cx="8458200" cy="1645566"/>
            <a:chOff x="304800" y="3002634"/>
            <a:chExt cx="8458200" cy="1645566"/>
          </a:xfrm>
        </p:grpSpPr>
        <p:grpSp>
          <p:nvGrpSpPr>
            <p:cNvPr id="7" name="Group 6"/>
            <p:cNvGrpSpPr/>
            <p:nvPr/>
          </p:nvGrpSpPr>
          <p:grpSpPr>
            <a:xfrm>
              <a:off x="1600200" y="3059668"/>
              <a:ext cx="1560213" cy="1554834"/>
              <a:chOff x="304800" y="3584082"/>
              <a:chExt cx="2760498" cy="2750983"/>
            </a:xfrm>
          </p:grpSpPr>
          <p:cxnSp>
            <p:nvCxnSpPr>
              <p:cNvPr id="8" name="Straight Connector 7"/>
              <p:cNvCxnSpPr/>
              <p:nvPr/>
            </p:nvCxnSpPr>
            <p:spPr>
              <a:xfrm>
                <a:off x="761999" y="3807964"/>
                <a:ext cx="0" cy="19803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81000" y="4782125"/>
                <a:ext cx="2057400" cy="7302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304800" y="5199849"/>
                <a:ext cx="1905000" cy="8199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15" idx="1"/>
              </p:cNvCxnSpPr>
              <p:nvPr/>
            </p:nvCxnSpPr>
            <p:spPr>
              <a:xfrm>
                <a:off x="762000" y="4210625"/>
                <a:ext cx="1486899" cy="146114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62000" y="4210625"/>
                <a:ext cx="2219325" cy="118052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33249" y="4186577"/>
                <a:ext cx="2009951" cy="137602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38351" y="4095752"/>
                <a:ext cx="247298" cy="2472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5" name="Oval 14"/>
              <p:cNvSpPr/>
              <p:nvPr/>
            </p:nvSpPr>
            <p:spPr>
              <a:xfrm>
                <a:off x="2200627" y="5623501"/>
                <a:ext cx="329624" cy="32962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6" name="Oval 15"/>
              <p:cNvSpPr/>
              <p:nvPr/>
            </p:nvSpPr>
            <p:spPr>
              <a:xfrm>
                <a:off x="2597541" y="5419725"/>
                <a:ext cx="250434" cy="25043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7" name="Oval 16"/>
              <p:cNvSpPr/>
              <p:nvPr/>
            </p:nvSpPr>
            <p:spPr>
              <a:xfrm>
                <a:off x="2896879" y="5317981"/>
                <a:ext cx="168419" cy="16841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8" name="Rectangle 17"/>
              <p:cNvSpPr/>
              <p:nvPr/>
            </p:nvSpPr>
            <p:spPr>
              <a:xfrm>
                <a:off x="1517020" y="5747517"/>
                <a:ext cx="552352" cy="587548"/>
              </a:xfrm>
              <a:prstGeom prst="rect">
                <a:avLst/>
              </a:prstGeom>
            </p:spPr>
            <p:txBody>
              <a:bodyPr wrap="none">
                <a:spAutoFit/>
              </a:bodyPr>
              <a:lstStyle/>
              <a:p>
                <a:r>
                  <a:rPr lang="en-US" b="1" i="1" dirty="0"/>
                  <a:t>x</a:t>
                </a:r>
              </a:p>
            </p:txBody>
          </p:sp>
          <p:sp>
            <p:nvSpPr>
              <p:cNvPr id="19" name="Rectangle 18"/>
              <p:cNvSpPr/>
              <p:nvPr/>
            </p:nvSpPr>
            <p:spPr>
              <a:xfrm>
                <a:off x="304800" y="3584082"/>
                <a:ext cx="556298" cy="587548"/>
              </a:xfrm>
              <a:prstGeom prst="rect">
                <a:avLst/>
              </a:prstGeom>
            </p:spPr>
            <p:txBody>
              <a:bodyPr wrap="none">
                <a:spAutoFit/>
              </a:bodyPr>
              <a:lstStyle/>
              <a:p>
                <a:r>
                  <a:rPr lang="en-US" b="1" i="1" dirty="0"/>
                  <a:t>y</a:t>
                </a:r>
              </a:p>
            </p:txBody>
          </p:sp>
          <p:sp>
            <p:nvSpPr>
              <p:cNvPr id="20" name="Rectangle 19"/>
              <p:cNvSpPr/>
              <p:nvPr/>
            </p:nvSpPr>
            <p:spPr>
              <a:xfrm>
                <a:off x="2001908" y="4246398"/>
                <a:ext cx="529581" cy="587548"/>
              </a:xfrm>
              <a:prstGeom prst="rect">
                <a:avLst/>
              </a:prstGeom>
            </p:spPr>
            <p:txBody>
              <a:bodyPr wrap="none">
                <a:spAutoFit/>
              </a:bodyPr>
              <a:lstStyle/>
              <a:p>
                <a:r>
                  <a:rPr lang="en-US" b="1" i="1" dirty="0"/>
                  <a:t>z</a:t>
                </a:r>
              </a:p>
            </p:txBody>
          </p:sp>
        </p:grpSp>
        <p:sp>
          <p:nvSpPr>
            <p:cNvPr id="27" name="Right Arrow 26"/>
            <p:cNvSpPr/>
            <p:nvPr/>
          </p:nvSpPr>
          <p:spPr>
            <a:xfrm>
              <a:off x="5456387" y="3669268"/>
              <a:ext cx="457200" cy="609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Plus 42"/>
            <p:cNvSpPr/>
            <p:nvPr/>
          </p:nvSpPr>
          <p:spPr>
            <a:xfrm>
              <a:off x="3276600" y="3593068"/>
              <a:ext cx="762000" cy="762000"/>
            </a:xfrm>
            <a:prstGeom prst="mathPlus">
              <a:avLst>
                <a:gd name="adj1" fmla="val 2352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4114800" y="3288268"/>
              <a:ext cx="1265387" cy="1359932"/>
              <a:chOff x="3048000" y="3352800"/>
              <a:chExt cx="1265387" cy="1359932"/>
            </a:xfrm>
          </p:grpSpPr>
          <p:pic>
            <p:nvPicPr>
              <p:cNvPr id="26" name="Picture 8" descr="http://icons.iconarchive.com/icons/icons-land/gis-gps-map/256/Satellite-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48000" y="3352800"/>
                <a:ext cx="1265387" cy="1265387"/>
              </a:xfrm>
              <a:prstGeom prst="rect">
                <a:avLst/>
              </a:prstGeom>
              <a:noFill/>
              <a:extLst>
                <a:ext uri="{909E8E84-426E-40dd-AFC4-6F175D3DCCD1}">
                  <a14:hiddenFill xmlns:a14="http://schemas.microsoft.com/office/drawing/2010/main" xmlns="">
                    <a:solidFill>
                      <a:srgbClr val="FFFFFF"/>
                    </a:solidFill>
                  </a14:hiddenFill>
                </a:ext>
              </a:extLst>
            </p:spPr>
          </p:pic>
          <p:sp>
            <p:nvSpPr>
              <p:cNvPr id="45" name="TextBox 44"/>
              <p:cNvSpPr txBox="1"/>
              <p:nvPr/>
            </p:nvSpPr>
            <p:spPr>
              <a:xfrm>
                <a:off x="3246587" y="4343400"/>
                <a:ext cx="815397" cy="369332"/>
              </a:xfrm>
              <a:prstGeom prst="rect">
                <a:avLst/>
              </a:prstGeom>
              <a:noFill/>
            </p:spPr>
            <p:txBody>
              <a:bodyPr wrap="none" rtlCol="0">
                <a:spAutoFit/>
              </a:bodyPr>
              <a:lstStyle/>
              <a:p>
                <a:r>
                  <a:rPr lang="en-US" dirty="0"/>
                  <a:t>(noisy)</a:t>
                </a:r>
              </a:p>
            </p:txBody>
          </p:sp>
        </p:grpSp>
        <p:grpSp>
          <p:nvGrpSpPr>
            <p:cNvPr id="66" name="Group 65"/>
            <p:cNvGrpSpPr/>
            <p:nvPr/>
          </p:nvGrpSpPr>
          <p:grpSpPr>
            <a:xfrm>
              <a:off x="6096000" y="3288268"/>
              <a:ext cx="1265387" cy="1359932"/>
              <a:chOff x="2971800" y="3352800"/>
              <a:chExt cx="1265387" cy="1359932"/>
            </a:xfrm>
          </p:grpSpPr>
          <p:pic>
            <p:nvPicPr>
              <p:cNvPr id="67" name="Picture 8" descr="http://icons.iconarchive.com/icons/icons-land/gis-gps-map/256/Satellite-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71800" y="3352800"/>
                <a:ext cx="1265387" cy="1265387"/>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TextBox 67"/>
              <p:cNvSpPr txBox="1"/>
              <p:nvPr/>
            </p:nvSpPr>
            <p:spPr>
              <a:xfrm>
                <a:off x="3124200" y="4343400"/>
                <a:ext cx="782937" cy="369332"/>
              </a:xfrm>
              <a:prstGeom prst="rect">
                <a:avLst/>
              </a:prstGeom>
              <a:noFill/>
            </p:spPr>
            <p:txBody>
              <a:bodyPr wrap="none" rtlCol="0">
                <a:spAutoFit/>
              </a:bodyPr>
              <a:lstStyle/>
              <a:p>
                <a:r>
                  <a:rPr lang="en-US" dirty="0"/>
                  <a:t>(fixed)</a:t>
                </a:r>
              </a:p>
            </p:txBody>
          </p:sp>
        </p:grpSp>
        <p:cxnSp>
          <p:nvCxnSpPr>
            <p:cNvPr id="131" name="Straight Connector 130"/>
            <p:cNvCxnSpPr/>
            <p:nvPr/>
          </p:nvCxnSpPr>
          <p:spPr>
            <a:xfrm>
              <a:off x="304800" y="3002634"/>
              <a:ext cx="8458200" cy="0"/>
            </a:xfrm>
            <a:prstGeom prst="line">
              <a:avLst/>
            </a:prstGeom>
            <a:ln w="57150" cmpd="sng"/>
          </p:spPr>
          <p:style>
            <a:lnRef idx="2">
              <a:schemeClr val="accent1"/>
            </a:lnRef>
            <a:fillRef idx="0">
              <a:schemeClr val="accent1"/>
            </a:fillRef>
            <a:effectRef idx="1">
              <a:schemeClr val="accent1"/>
            </a:effectRef>
            <a:fontRef idx="minor">
              <a:schemeClr val="tx1"/>
            </a:fontRef>
          </p:style>
        </p:cxnSp>
      </p:grpSp>
      <p:grpSp>
        <p:nvGrpSpPr>
          <p:cNvPr id="143" name="Group 142"/>
          <p:cNvGrpSpPr/>
          <p:nvPr/>
        </p:nvGrpSpPr>
        <p:grpSpPr>
          <a:xfrm>
            <a:off x="304800" y="4800600"/>
            <a:ext cx="8458200" cy="1676400"/>
            <a:chOff x="304800" y="4800600"/>
            <a:chExt cx="8458200" cy="1676400"/>
          </a:xfrm>
        </p:grpSpPr>
        <p:sp>
          <p:nvSpPr>
            <p:cNvPr id="64" name="Right Arrow 63"/>
            <p:cNvSpPr/>
            <p:nvPr/>
          </p:nvSpPr>
          <p:spPr>
            <a:xfrm>
              <a:off x="6553200" y="5455566"/>
              <a:ext cx="457200" cy="609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3" name="Group 82"/>
            <p:cNvGrpSpPr/>
            <p:nvPr/>
          </p:nvGrpSpPr>
          <p:grpSpPr>
            <a:xfrm>
              <a:off x="533400" y="4922166"/>
              <a:ext cx="1560213" cy="1554834"/>
              <a:chOff x="304800" y="3584082"/>
              <a:chExt cx="2760498" cy="2750983"/>
            </a:xfrm>
          </p:grpSpPr>
          <p:cxnSp>
            <p:nvCxnSpPr>
              <p:cNvPr id="84" name="Straight Connector 83"/>
              <p:cNvCxnSpPr/>
              <p:nvPr/>
            </p:nvCxnSpPr>
            <p:spPr>
              <a:xfrm>
                <a:off x="761999" y="3807964"/>
                <a:ext cx="0" cy="19803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381000" y="4782125"/>
                <a:ext cx="2057400" cy="7302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flipV="1">
                <a:off x="304800" y="5199849"/>
                <a:ext cx="1905000" cy="8199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endCxn id="91" idx="1"/>
              </p:cNvCxnSpPr>
              <p:nvPr/>
            </p:nvCxnSpPr>
            <p:spPr>
              <a:xfrm>
                <a:off x="762000" y="4210625"/>
                <a:ext cx="1486899" cy="146114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62000" y="4210625"/>
                <a:ext cx="2219325" cy="118052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33249" y="4186577"/>
                <a:ext cx="2009951" cy="137602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0" name="Oval 89"/>
              <p:cNvSpPr/>
              <p:nvPr/>
            </p:nvSpPr>
            <p:spPr>
              <a:xfrm>
                <a:off x="638351" y="4095752"/>
                <a:ext cx="247298" cy="2472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1" name="Oval 90"/>
              <p:cNvSpPr/>
              <p:nvPr/>
            </p:nvSpPr>
            <p:spPr>
              <a:xfrm>
                <a:off x="2200627" y="5623501"/>
                <a:ext cx="329624" cy="32962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2" name="Oval 91"/>
              <p:cNvSpPr/>
              <p:nvPr/>
            </p:nvSpPr>
            <p:spPr>
              <a:xfrm>
                <a:off x="2597541" y="5419725"/>
                <a:ext cx="250434" cy="25043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3" name="Oval 92"/>
              <p:cNvSpPr/>
              <p:nvPr/>
            </p:nvSpPr>
            <p:spPr>
              <a:xfrm>
                <a:off x="2896879" y="5317981"/>
                <a:ext cx="168419" cy="16841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4" name="Rectangle 93"/>
              <p:cNvSpPr/>
              <p:nvPr/>
            </p:nvSpPr>
            <p:spPr>
              <a:xfrm>
                <a:off x="1517020" y="5747517"/>
                <a:ext cx="552352" cy="587548"/>
              </a:xfrm>
              <a:prstGeom prst="rect">
                <a:avLst/>
              </a:prstGeom>
            </p:spPr>
            <p:txBody>
              <a:bodyPr wrap="none">
                <a:spAutoFit/>
              </a:bodyPr>
              <a:lstStyle/>
              <a:p>
                <a:r>
                  <a:rPr lang="en-US" b="1" i="1" dirty="0"/>
                  <a:t>x</a:t>
                </a:r>
              </a:p>
            </p:txBody>
          </p:sp>
          <p:sp>
            <p:nvSpPr>
              <p:cNvPr id="95" name="Rectangle 94"/>
              <p:cNvSpPr/>
              <p:nvPr/>
            </p:nvSpPr>
            <p:spPr>
              <a:xfrm>
                <a:off x="304800" y="3584082"/>
                <a:ext cx="556298" cy="587548"/>
              </a:xfrm>
              <a:prstGeom prst="rect">
                <a:avLst/>
              </a:prstGeom>
            </p:spPr>
            <p:txBody>
              <a:bodyPr wrap="none">
                <a:spAutoFit/>
              </a:bodyPr>
              <a:lstStyle/>
              <a:p>
                <a:r>
                  <a:rPr lang="en-US" b="1" i="1" dirty="0"/>
                  <a:t>y</a:t>
                </a:r>
              </a:p>
            </p:txBody>
          </p:sp>
          <p:sp>
            <p:nvSpPr>
              <p:cNvPr id="96" name="Rectangle 95"/>
              <p:cNvSpPr/>
              <p:nvPr/>
            </p:nvSpPr>
            <p:spPr>
              <a:xfrm>
                <a:off x="2001908" y="4246398"/>
                <a:ext cx="529581" cy="587548"/>
              </a:xfrm>
              <a:prstGeom prst="rect">
                <a:avLst/>
              </a:prstGeom>
            </p:spPr>
            <p:txBody>
              <a:bodyPr wrap="none">
                <a:spAutoFit/>
              </a:bodyPr>
              <a:lstStyle/>
              <a:p>
                <a:r>
                  <a:rPr lang="en-US" b="1" i="1" dirty="0"/>
                  <a:t>z</a:t>
                </a:r>
              </a:p>
            </p:txBody>
          </p:sp>
        </p:grpSp>
        <p:sp>
          <p:nvSpPr>
            <p:cNvPr id="97" name="Plus 96"/>
            <p:cNvSpPr/>
            <p:nvPr/>
          </p:nvSpPr>
          <p:spPr>
            <a:xfrm>
              <a:off x="2209800" y="5379366"/>
              <a:ext cx="762000" cy="762000"/>
            </a:xfrm>
            <a:prstGeom prst="mathPlus">
              <a:avLst>
                <a:gd name="adj1" fmla="val 2352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8" name="Group 97"/>
            <p:cNvGrpSpPr/>
            <p:nvPr/>
          </p:nvGrpSpPr>
          <p:grpSpPr>
            <a:xfrm>
              <a:off x="2971800" y="5086234"/>
              <a:ext cx="1265387" cy="1359932"/>
              <a:chOff x="2971800" y="3352800"/>
              <a:chExt cx="1265387" cy="1359932"/>
            </a:xfrm>
          </p:grpSpPr>
          <p:pic>
            <p:nvPicPr>
              <p:cNvPr id="99" name="Picture 8" descr="http://icons.iconarchive.com/icons/icons-land/gis-gps-map/256/Satellite-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71800" y="3352800"/>
                <a:ext cx="1265387" cy="1265387"/>
              </a:xfrm>
              <a:prstGeom prst="rect">
                <a:avLst/>
              </a:prstGeom>
              <a:noFill/>
              <a:extLst>
                <a:ext uri="{909E8E84-426E-40dd-AFC4-6F175D3DCCD1}">
                  <a14:hiddenFill xmlns:a14="http://schemas.microsoft.com/office/drawing/2010/main" xmlns="">
                    <a:solidFill>
                      <a:srgbClr val="FFFFFF"/>
                    </a:solidFill>
                  </a14:hiddenFill>
                </a:ext>
              </a:extLst>
            </p:spPr>
          </p:pic>
          <p:sp>
            <p:nvSpPr>
              <p:cNvPr id="100" name="TextBox 99"/>
              <p:cNvSpPr txBox="1"/>
              <p:nvPr/>
            </p:nvSpPr>
            <p:spPr>
              <a:xfrm>
                <a:off x="3124200" y="4343400"/>
                <a:ext cx="782937" cy="369332"/>
              </a:xfrm>
              <a:prstGeom prst="rect">
                <a:avLst/>
              </a:prstGeom>
              <a:noFill/>
            </p:spPr>
            <p:txBody>
              <a:bodyPr wrap="none" rtlCol="0">
                <a:spAutoFit/>
              </a:bodyPr>
              <a:lstStyle/>
              <a:p>
                <a:r>
                  <a:rPr lang="en-US" dirty="0"/>
                  <a:t>(fixed)</a:t>
                </a:r>
              </a:p>
            </p:txBody>
          </p:sp>
        </p:grpSp>
        <p:sp>
          <p:nvSpPr>
            <p:cNvPr id="101" name="Plus 100"/>
            <p:cNvSpPr/>
            <p:nvPr/>
          </p:nvSpPr>
          <p:spPr>
            <a:xfrm>
              <a:off x="4211820" y="5379366"/>
              <a:ext cx="762000" cy="762000"/>
            </a:xfrm>
            <a:prstGeom prst="mathPlus">
              <a:avLst>
                <a:gd name="adj1" fmla="val 2352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 name="Picture 101"/>
            <p:cNvPicPr>
              <a:picLocks noChangeAspect="1"/>
            </p:cNvPicPr>
            <p:nvPr/>
          </p:nvPicPr>
          <p:blipFill>
            <a:blip r:embed="rId6"/>
            <a:stretch>
              <a:fillRect/>
            </a:stretch>
          </p:blipFill>
          <p:spPr>
            <a:xfrm>
              <a:off x="5105400" y="5150766"/>
              <a:ext cx="990600" cy="990600"/>
            </a:xfrm>
            <a:prstGeom prst="rect">
              <a:avLst/>
            </a:prstGeom>
          </p:spPr>
        </p:pic>
        <p:grpSp>
          <p:nvGrpSpPr>
            <p:cNvPr id="5" name="Group 4"/>
            <p:cNvGrpSpPr/>
            <p:nvPr/>
          </p:nvGrpSpPr>
          <p:grpSpPr>
            <a:xfrm>
              <a:off x="7162800" y="5120040"/>
              <a:ext cx="1219200" cy="1295400"/>
              <a:chOff x="6934200" y="4114800"/>
              <a:chExt cx="1219200" cy="1295400"/>
            </a:xfrm>
          </p:grpSpPr>
          <p:pic>
            <p:nvPicPr>
              <p:cNvPr id="103" name="Picture 8" descr="http://icons.iconarchive.com/icons/icons-land/gis-gps-map/256/Satellite-icon.png"/>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11200"/>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6934200" y="4114800"/>
                <a:ext cx="1219200" cy="1219200"/>
              </a:xfrm>
              <a:prstGeom prst="rect">
                <a:avLst/>
              </a:prstGeom>
              <a:noFill/>
              <a:extLst>
                <a:ext uri="{909E8E84-426E-40dd-AFC4-6F175D3DCCD1}">
                  <a14:hiddenFill xmlns:a14="http://schemas.microsoft.com/office/drawing/2010/main" xmlns="">
                    <a:solidFill>
                      <a:srgbClr val="FFFFFF"/>
                    </a:solidFill>
                  </a14:hiddenFill>
                </a:ext>
              </a:extLst>
            </p:spPr>
          </p:pic>
          <p:sp>
            <p:nvSpPr>
              <p:cNvPr id="104" name="TextBox 103"/>
              <p:cNvSpPr txBox="1"/>
              <p:nvPr/>
            </p:nvSpPr>
            <p:spPr>
              <a:xfrm>
                <a:off x="7010400" y="5040868"/>
                <a:ext cx="912667" cy="369332"/>
              </a:xfrm>
              <a:prstGeom prst="rect">
                <a:avLst/>
              </a:prstGeom>
              <a:noFill/>
            </p:spPr>
            <p:txBody>
              <a:bodyPr wrap="none" rtlCol="0">
                <a:spAutoFit/>
              </a:bodyPr>
              <a:lstStyle/>
              <a:p>
                <a:r>
                  <a:rPr lang="en-US" dirty="0"/>
                  <a:t>(object)</a:t>
                </a:r>
              </a:p>
            </p:txBody>
          </p:sp>
        </p:grpSp>
        <p:sp>
          <p:nvSpPr>
            <p:cNvPr id="124" name="Quad Arrow 123"/>
            <p:cNvSpPr/>
            <p:nvPr/>
          </p:nvSpPr>
          <p:spPr>
            <a:xfrm>
              <a:off x="5562600" y="5531766"/>
              <a:ext cx="838200" cy="838200"/>
            </a:xfrm>
            <a:prstGeom prst="quadArrow">
              <a:avLst>
                <a:gd name="adj1" fmla="val 4643"/>
                <a:gd name="adj2" fmla="val 14688"/>
                <a:gd name="adj3" fmla="val 225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137" name="Straight Connector 136"/>
            <p:cNvCxnSpPr/>
            <p:nvPr/>
          </p:nvCxnSpPr>
          <p:spPr>
            <a:xfrm>
              <a:off x="304800" y="4800600"/>
              <a:ext cx="8458200" cy="0"/>
            </a:xfrm>
            <a:prstGeom prst="line">
              <a:avLst/>
            </a:prstGeom>
            <a:ln w="57150" cmpd="sng"/>
          </p:spPr>
          <p:style>
            <a:lnRef idx="2">
              <a:schemeClr val="accent1"/>
            </a:lnRef>
            <a:fillRef idx="0">
              <a:schemeClr val="accent1"/>
            </a:fillRef>
            <a:effectRef idx="1">
              <a:schemeClr val="accent1"/>
            </a:effectRef>
            <a:fontRef idx="minor">
              <a:schemeClr val="tx1"/>
            </a:fontRef>
          </p:style>
        </p:cxnSp>
      </p:grpSp>
      <p:sp>
        <p:nvSpPr>
          <p:cNvPr id="138" name="Title 137"/>
          <p:cNvSpPr>
            <a:spLocks noGrp="1"/>
          </p:cNvSpPr>
          <p:nvPr>
            <p:ph type="title"/>
          </p:nvPr>
        </p:nvSpPr>
        <p:spPr/>
        <p:txBody>
          <a:bodyPr/>
          <a:lstStyle/>
          <a:p>
            <a:r>
              <a:rPr lang="en-US" dirty="0"/>
              <a:t>System Overview</a:t>
            </a:r>
          </a:p>
        </p:txBody>
      </p:sp>
      <p:sp>
        <p:nvSpPr>
          <p:cNvPr id="2" name="Slide Number Placeholder 1">
            <a:extLst>
              <a:ext uri="{FF2B5EF4-FFF2-40B4-BE49-F238E27FC236}">
                <a16:creationId xmlns:a16="http://schemas.microsoft.com/office/drawing/2014/main" id="{17F50A25-19CE-BD41-A67A-DDE903DC9B2F}"/>
              </a:ext>
            </a:extLst>
          </p:cNvPr>
          <p:cNvSpPr>
            <a:spLocks noGrp="1"/>
          </p:cNvSpPr>
          <p:nvPr>
            <p:ph type="sldNum" sz="quarter" idx="12"/>
          </p:nvPr>
        </p:nvSpPr>
        <p:spPr/>
        <p:txBody>
          <a:bodyPr/>
          <a:lstStyle/>
          <a:p>
            <a:fld id="{6F3C6440-655F-D840-9617-63A067E3E9BB}" type="slidenum">
              <a:rPr lang="en-US" smtClean="0"/>
              <a:t>74</a:t>
            </a:fld>
            <a:endParaRPr lang="en-US"/>
          </a:p>
        </p:txBody>
      </p:sp>
    </p:spTree>
    <p:extLst>
      <p:ext uri="{BB962C8B-B14F-4D97-AF65-F5344CB8AC3E}">
        <p14:creationId xmlns:p14="http://schemas.microsoft.com/office/powerpoint/2010/main" val="358436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500"/>
                                        <p:tgtEl>
                                          <p:spTgt spid="1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
                                        </p:tgtEl>
                                        <p:attrNameLst>
                                          <p:attrName>style.visibility</p:attrName>
                                        </p:attrNameLst>
                                      </p:cBhvr>
                                      <p:to>
                                        <p:strVal val="visible"/>
                                      </p:to>
                                    </p:set>
                                    <p:animEffect transition="in" filter="fade">
                                      <p:cBhvr>
                                        <p:cTn id="12" dur="500"/>
                                        <p:tgtEl>
                                          <p:spTgt spid="1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
                                        </p:tgtEl>
                                        <p:attrNameLst>
                                          <p:attrName>style.visibility</p:attrName>
                                        </p:attrNameLst>
                                      </p:cBhvr>
                                      <p:to>
                                        <p:strVal val="visible"/>
                                      </p:to>
                                    </p:set>
                                    <p:animEffect transition="in" filter="fade">
                                      <p:cBhvr>
                                        <p:cTn id="17"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Hints from Vision</a:t>
            </a:r>
          </a:p>
        </p:txBody>
      </p:sp>
      <p:grpSp>
        <p:nvGrpSpPr>
          <p:cNvPr id="4" name="Group 3"/>
          <p:cNvGrpSpPr/>
          <p:nvPr/>
        </p:nvGrpSpPr>
        <p:grpSpPr>
          <a:xfrm>
            <a:off x="2362200" y="1950366"/>
            <a:ext cx="4424527" cy="1554834"/>
            <a:chOff x="2209800" y="1371600"/>
            <a:chExt cx="4424527" cy="1554834"/>
          </a:xfrm>
        </p:grpSpPr>
        <p:grpSp>
          <p:nvGrpSpPr>
            <p:cNvPr id="7" name="Group 6"/>
            <p:cNvGrpSpPr/>
            <p:nvPr/>
          </p:nvGrpSpPr>
          <p:grpSpPr>
            <a:xfrm>
              <a:off x="2209800" y="1371600"/>
              <a:ext cx="1986127" cy="1371600"/>
              <a:chOff x="2773751" y="613827"/>
              <a:chExt cx="4744864" cy="3276757"/>
            </a:xfrm>
          </p:grpSpPr>
          <p:pic>
            <p:nvPicPr>
              <p:cNvPr id="23" name="Picture 8" descr="http://images.travelpod.com/users/tmdj/1.1247955650.more-row-houses.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773751" y="613827"/>
                <a:ext cx="3204472" cy="2406269"/>
              </a:xfrm>
              <a:prstGeom prst="rect">
                <a:avLst/>
              </a:prstGeom>
              <a:solidFill>
                <a:srgbClr val="FFFFFF">
                  <a:shade val="85000"/>
                </a:srgbClr>
              </a:solidFill>
              <a:ln w="698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4" name="Picture 23" descr="http://images.travelpod.com/users/tmdj/1.1247955650.more-row-houses.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390852" y="1060658"/>
                <a:ext cx="3255429" cy="2444534"/>
              </a:xfrm>
              <a:prstGeom prst="rect">
                <a:avLst/>
              </a:prstGeom>
              <a:solidFill>
                <a:srgbClr val="FFFFFF">
                  <a:shade val="85000"/>
                </a:srgbClr>
              </a:solidFill>
              <a:ln w="698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5" name="Picture 24" descr="http://images.travelpod.com/users/tmdj/1.1247955650.more-row-houses.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263186" y="1446050"/>
                <a:ext cx="3255429" cy="2444534"/>
              </a:xfrm>
              <a:prstGeom prst="rect">
                <a:avLst/>
              </a:prstGeom>
              <a:solidFill>
                <a:srgbClr val="FFFFFF">
                  <a:shade val="85000"/>
                </a:srgbClr>
              </a:solidFill>
              <a:ln w="698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grpSp>
        <p:sp>
          <p:nvSpPr>
            <p:cNvPr id="8" name="Right Arrow 7"/>
            <p:cNvSpPr/>
            <p:nvPr/>
          </p:nvSpPr>
          <p:spPr>
            <a:xfrm>
              <a:off x="4440086" y="1828800"/>
              <a:ext cx="457200" cy="609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5074114" y="1371600"/>
              <a:ext cx="1560213" cy="1554834"/>
              <a:chOff x="304800" y="3584082"/>
              <a:chExt cx="2760498" cy="2750983"/>
            </a:xfrm>
          </p:grpSpPr>
          <p:cxnSp>
            <p:nvCxnSpPr>
              <p:cNvPr id="10" name="Straight Connector 9"/>
              <p:cNvCxnSpPr/>
              <p:nvPr/>
            </p:nvCxnSpPr>
            <p:spPr>
              <a:xfrm>
                <a:off x="761999" y="3807964"/>
                <a:ext cx="0" cy="19803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81000" y="4782125"/>
                <a:ext cx="2057400" cy="7302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304800" y="5199849"/>
                <a:ext cx="1905000" cy="8199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17" idx="1"/>
              </p:cNvCxnSpPr>
              <p:nvPr/>
            </p:nvCxnSpPr>
            <p:spPr>
              <a:xfrm>
                <a:off x="762000" y="4210625"/>
                <a:ext cx="1486899" cy="146114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62000" y="4210625"/>
                <a:ext cx="2219325" cy="118052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33249" y="4186577"/>
                <a:ext cx="2009951" cy="137602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638351" y="4095752"/>
                <a:ext cx="247298" cy="2472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7" name="Oval 16"/>
              <p:cNvSpPr/>
              <p:nvPr/>
            </p:nvSpPr>
            <p:spPr>
              <a:xfrm>
                <a:off x="2200627" y="5623501"/>
                <a:ext cx="329624" cy="32962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8" name="Oval 17"/>
              <p:cNvSpPr/>
              <p:nvPr/>
            </p:nvSpPr>
            <p:spPr>
              <a:xfrm>
                <a:off x="2597541" y="5419725"/>
                <a:ext cx="250434" cy="25043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9" name="Oval 18"/>
              <p:cNvSpPr/>
              <p:nvPr/>
            </p:nvSpPr>
            <p:spPr>
              <a:xfrm>
                <a:off x="2896879" y="5317981"/>
                <a:ext cx="168419" cy="16841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0" name="Rectangle 19"/>
              <p:cNvSpPr/>
              <p:nvPr/>
            </p:nvSpPr>
            <p:spPr>
              <a:xfrm>
                <a:off x="1517020" y="5747517"/>
                <a:ext cx="552352" cy="587548"/>
              </a:xfrm>
              <a:prstGeom prst="rect">
                <a:avLst/>
              </a:prstGeom>
            </p:spPr>
            <p:txBody>
              <a:bodyPr wrap="none">
                <a:spAutoFit/>
              </a:bodyPr>
              <a:lstStyle/>
              <a:p>
                <a:r>
                  <a:rPr lang="en-US" b="1" i="1" dirty="0"/>
                  <a:t>x</a:t>
                </a:r>
              </a:p>
            </p:txBody>
          </p:sp>
          <p:sp>
            <p:nvSpPr>
              <p:cNvPr id="21" name="Rectangle 20"/>
              <p:cNvSpPr/>
              <p:nvPr/>
            </p:nvSpPr>
            <p:spPr>
              <a:xfrm>
                <a:off x="304800" y="3584082"/>
                <a:ext cx="556298" cy="587548"/>
              </a:xfrm>
              <a:prstGeom prst="rect">
                <a:avLst/>
              </a:prstGeom>
            </p:spPr>
            <p:txBody>
              <a:bodyPr wrap="none">
                <a:spAutoFit/>
              </a:bodyPr>
              <a:lstStyle/>
              <a:p>
                <a:r>
                  <a:rPr lang="en-US" b="1" i="1" dirty="0"/>
                  <a:t>y</a:t>
                </a:r>
              </a:p>
            </p:txBody>
          </p:sp>
          <p:sp>
            <p:nvSpPr>
              <p:cNvPr id="22" name="Rectangle 21"/>
              <p:cNvSpPr/>
              <p:nvPr/>
            </p:nvSpPr>
            <p:spPr>
              <a:xfrm>
                <a:off x="2001908" y="4246398"/>
                <a:ext cx="529581" cy="587548"/>
              </a:xfrm>
              <a:prstGeom prst="rect">
                <a:avLst/>
              </a:prstGeom>
            </p:spPr>
            <p:txBody>
              <a:bodyPr wrap="none">
                <a:spAutoFit/>
              </a:bodyPr>
              <a:lstStyle/>
              <a:p>
                <a:r>
                  <a:rPr lang="en-US" b="1" i="1" dirty="0"/>
                  <a:t>z</a:t>
                </a:r>
              </a:p>
            </p:txBody>
          </p:sp>
        </p:grpSp>
      </p:grpSp>
      <p:sp>
        <p:nvSpPr>
          <p:cNvPr id="2" name="Slide Number Placeholder 1">
            <a:extLst>
              <a:ext uri="{FF2B5EF4-FFF2-40B4-BE49-F238E27FC236}">
                <a16:creationId xmlns:a16="http://schemas.microsoft.com/office/drawing/2014/main" id="{D83F7024-8D4F-C342-B13C-11956D4639A7}"/>
              </a:ext>
            </a:extLst>
          </p:cNvPr>
          <p:cNvSpPr>
            <a:spLocks noGrp="1"/>
          </p:cNvSpPr>
          <p:nvPr>
            <p:ph type="sldNum" sz="quarter" idx="12"/>
          </p:nvPr>
        </p:nvSpPr>
        <p:spPr/>
        <p:txBody>
          <a:bodyPr/>
          <a:lstStyle/>
          <a:p>
            <a:fld id="{6F3C6440-655F-D840-9617-63A067E3E9BB}" type="slidenum">
              <a:rPr lang="en-US" smtClean="0"/>
              <a:t>75</a:t>
            </a:fld>
            <a:endParaRPr lang="en-US"/>
          </a:p>
        </p:txBody>
      </p:sp>
    </p:spTree>
    <p:extLst>
      <p:ext uri="{BB962C8B-B14F-4D97-AF65-F5344CB8AC3E}">
        <p14:creationId xmlns:p14="http://schemas.microsoft.com/office/powerpoint/2010/main" val="10352772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4407440" cy="6858000"/>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24402" y="-18285"/>
            <a:ext cx="4419598" cy="6876285"/>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cxnSp>
        <p:nvCxnSpPr>
          <p:cNvPr id="29" name="Straight Connector 28"/>
          <p:cNvCxnSpPr/>
          <p:nvPr/>
        </p:nvCxnSpPr>
        <p:spPr>
          <a:xfrm flipV="1">
            <a:off x="1447800" y="2133600"/>
            <a:ext cx="4495800" cy="1828801"/>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1828800" y="2667000"/>
            <a:ext cx="4572000" cy="167640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2133600" y="3733800"/>
            <a:ext cx="4876800" cy="129540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2819400" y="5410200"/>
            <a:ext cx="5638800" cy="45720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905000" y="5029200"/>
            <a:ext cx="4648200" cy="68580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1295400" y="4953000"/>
            <a:ext cx="4267200" cy="76200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1676400" y="5791200"/>
            <a:ext cx="4648200" cy="45720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1828800" y="1143001"/>
            <a:ext cx="4495800" cy="228599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a:off x="1143000" y="3276600"/>
            <a:ext cx="1830655" cy="3126055"/>
            <a:chOff x="1143000" y="3276600"/>
            <a:chExt cx="1830655" cy="3126055"/>
          </a:xfrm>
        </p:grpSpPr>
        <p:sp>
          <p:nvSpPr>
            <p:cNvPr id="14" name="Oval 13"/>
            <p:cNvSpPr/>
            <p:nvPr/>
          </p:nvSpPr>
          <p:spPr>
            <a:xfrm>
              <a:off x="1676400" y="3276600"/>
              <a:ext cx="306655" cy="30665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 name="Oval 5"/>
            <p:cNvSpPr/>
            <p:nvPr/>
          </p:nvSpPr>
          <p:spPr>
            <a:xfrm>
              <a:off x="1752600" y="5562600"/>
              <a:ext cx="306655" cy="30665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Oval 7"/>
            <p:cNvSpPr/>
            <p:nvPr/>
          </p:nvSpPr>
          <p:spPr>
            <a:xfrm>
              <a:off x="1600200" y="6096000"/>
              <a:ext cx="306655" cy="30665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 name="Oval 8"/>
            <p:cNvSpPr/>
            <p:nvPr/>
          </p:nvSpPr>
          <p:spPr>
            <a:xfrm>
              <a:off x="2667000" y="5715000"/>
              <a:ext cx="306655" cy="30665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 name="Oval 9"/>
            <p:cNvSpPr/>
            <p:nvPr/>
          </p:nvSpPr>
          <p:spPr>
            <a:xfrm>
              <a:off x="1981200" y="4876800"/>
              <a:ext cx="306655" cy="30665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1" name="Oval 10"/>
            <p:cNvSpPr/>
            <p:nvPr/>
          </p:nvSpPr>
          <p:spPr>
            <a:xfrm>
              <a:off x="1143000" y="5562600"/>
              <a:ext cx="306655" cy="30665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7" name="Oval 16"/>
            <p:cNvSpPr/>
            <p:nvPr/>
          </p:nvSpPr>
          <p:spPr>
            <a:xfrm>
              <a:off x="1295400" y="3810000"/>
              <a:ext cx="306655" cy="30665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2" name="Oval 21"/>
            <p:cNvSpPr/>
            <p:nvPr/>
          </p:nvSpPr>
          <p:spPr>
            <a:xfrm>
              <a:off x="1676400" y="4191000"/>
              <a:ext cx="306655" cy="30665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grpSp>
        <p:nvGrpSpPr>
          <p:cNvPr id="46" name="Group 45"/>
          <p:cNvGrpSpPr/>
          <p:nvPr/>
        </p:nvGrpSpPr>
        <p:grpSpPr>
          <a:xfrm>
            <a:off x="5410200" y="990600"/>
            <a:ext cx="3202255" cy="4954855"/>
            <a:chOff x="5410200" y="990600"/>
            <a:chExt cx="3202255" cy="4954855"/>
          </a:xfrm>
        </p:grpSpPr>
        <p:sp>
          <p:nvSpPr>
            <p:cNvPr id="25" name="Oval 24"/>
            <p:cNvSpPr/>
            <p:nvPr/>
          </p:nvSpPr>
          <p:spPr>
            <a:xfrm>
              <a:off x="6172200" y="990600"/>
              <a:ext cx="306655" cy="30665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8" name="Oval 17"/>
            <p:cNvSpPr/>
            <p:nvPr/>
          </p:nvSpPr>
          <p:spPr>
            <a:xfrm>
              <a:off x="6400800" y="4876800"/>
              <a:ext cx="306655" cy="30665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9" name="Oval 18"/>
            <p:cNvSpPr/>
            <p:nvPr/>
          </p:nvSpPr>
          <p:spPr>
            <a:xfrm>
              <a:off x="5410200" y="4800600"/>
              <a:ext cx="306655" cy="30665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Oval 19"/>
            <p:cNvSpPr/>
            <p:nvPr/>
          </p:nvSpPr>
          <p:spPr>
            <a:xfrm>
              <a:off x="6172200" y="5638800"/>
              <a:ext cx="306655" cy="30665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1" name="Oval 20"/>
            <p:cNvSpPr/>
            <p:nvPr/>
          </p:nvSpPr>
          <p:spPr>
            <a:xfrm>
              <a:off x="5791200" y="1981200"/>
              <a:ext cx="306655" cy="30665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3" name="Oval 22"/>
            <p:cNvSpPr/>
            <p:nvPr/>
          </p:nvSpPr>
          <p:spPr>
            <a:xfrm>
              <a:off x="6248400" y="2514600"/>
              <a:ext cx="306655" cy="30665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4" name="Oval 23"/>
            <p:cNvSpPr/>
            <p:nvPr/>
          </p:nvSpPr>
          <p:spPr>
            <a:xfrm>
              <a:off x="6858000" y="3581400"/>
              <a:ext cx="306655" cy="30665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6" name="Oval 25"/>
            <p:cNvSpPr/>
            <p:nvPr/>
          </p:nvSpPr>
          <p:spPr>
            <a:xfrm>
              <a:off x="8305800" y="5257800"/>
              <a:ext cx="306655" cy="30665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grpSp>
        <p:nvGrpSpPr>
          <p:cNvPr id="58" name="Group 57"/>
          <p:cNvGrpSpPr/>
          <p:nvPr/>
        </p:nvGrpSpPr>
        <p:grpSpPr>
          <a:xfrm>
            <a:off x="5334000" y="914400"/>
            <a:ext cx="3352800" cy="5105400"/>
            <a:chOff x="5334000" y="914400"/>
            <a:chExt cx="3352800" cy="5105400"/>
          </a:xfrm>
        </p:grpSpPr>
        <p:sp>
          <p:nvSpPr>
            <p:cNvPr id="50" name="Rectangle 49"/>
            <p:cNvSpPr/>
            <p:nvPr/>
          </p:nvSpPr>
          <p:spPr>
            <a:xfrm>
              <a:off x="6103285" y="914400"/>
              <a:ext cx="457200" cy="457200"/>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5715000" y="1905000"/>
              <a:ext cx="457200" cy="457200"/>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6172200" y="2438400"/>
              <a:ext cx="457200" cy="457200"/>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6781800" y="3505200"/>
              <a:ext cx="457200" cy="457200"/>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5334000" y="4724400"/>
              <a:ext cx="457200" cy="457200"/>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6096000" y="5562600"/>
              <a:ext cx="457200" cy="457200"/>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8229600" y="5181600"/>
              <a:ext cx="457200" cy="457200"/>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6324600" y="4800600"/>
              <a:ext cx="457200" cy="457200"/>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7" name="Group 76"/>
          <p:cNvGrpSpPr/>
          <p:nvPr/>
        </p:nvGrpSpPr>
        <p:grpSpPr>
          <a:xfrm>
            <a:off x="1066800" y="76200"/>
            <a:ext cx="2590800" cy="6400800"/>
            <a:chOff x="1066800" y="76200"/>
            <a:chExt cx="2590800" cy="6400800"/>
          </a:xfrm>
        </p:grpSpPr>
        <p:sp>
          <p:nvSpPr>
            <p:cNvPr id="49" name="Rectangle 48"/>
            <p:cNvSpPr/>
            <p:nvPr/>
          </p:nvSpPr>
          <p:spPr>
            <a:xfrm>
              <a:off x="1600200" y="3200400"/>
              <a:ext cx="457200" cy="457200"/>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1524000" y="76200"/>
              <a:ext cx="457200" cy="457200"/>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2895600" y="1981200"/>
              <a:ext cx="457200" cy="457200"/>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1295400" y="838200"/>
              <a:ext cx="457200" cy="457200"/>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1219200" y="3733800"/>
              <a:ext cx="457200" cy="457200"/>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1600200" y="4114800"/>
              <a:ext cx="457200" cy="457200"/>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3200400" y="4876800"/>
              <a:ext cx="457200" cy="457200"/>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1905000" y="4800600"/>
              <a:ext cx="457200" cy="457200"/>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1066800" y="5486400"/>
              <a:ext cx="457200" cy="457200"/>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1524000" y="6019800"/>
              <a:ext cx="457200" cy="457200"/>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1676400" y="5486400"/>
              <a:ext cx="457200" cy="457200"/>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2590800" y="5638800"/>
              <a:ext cx="457200" cy="457200"/>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304800"/>
            <a:ext cx="1524000" cy="8382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b="1" i="1" dirty="0" err="1"/>
              <a:t>Keypoint</a:t>
            </a:r>
            <a:r>
              <a:rPr lang="en-US" sz="2400" b="1" i="1" dirty="0"/>
              <a:t> Detection</a:t>
            </a:r>
          </a:p>
        </p:txBody>
      </p:sp>
      <p:sp>
        <p:nvSpPr>
          <p:cNvPr id="79" name="Rectangle 78"/>
          <p:cNvSpPr/>
          <p:nvPr/>
        </p:nvSpPr>
        <p:spPr>
          <a:xfrm>
            <a:off x="3810000" y="1371600"/>
            <a:ext cx="1524000" cy="8382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b="1" i="1" dirty="0"/>
              <a:t>Descriptor Extraction</a:t>
            </a:r>
          </a:p>
        </p:txBody>
      </p:sp>
      <p:sp>
        <p:nvSpPr>
          <p:cNvPr id="80" name="Rectangle 79"/>
          <p:cNvSpPr/>
          <p:nvPr/>
        </p:nvSpPr>
        <p:spPr>
          <a:xfrm>
            <a:off x="3810000" y="2438400"/>
            <a:ext cx="1524000" cy="8382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b="1" i="1" dirty="0"/>
              <a:t>Matching</a:t>
            </a:r>
          </a:p>
        </p:txBody>
      </p:sp>
      <p:sp>
        <p:nvSpPr>
          <p:cNvPr id="81" name="Rectangle 80"/>
          <p:cNvSpPr/>
          <p:nvPr/>
        </p:nvSpPr>
        <p:spPr>
          <a:xfrm>
            <a:off x="3810000" y="3505200"/>
            <a:ext cx="1524000" cy="8382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b="1" i="1" dirty="0"/>
              <a:t>Spatial</a:t>
            </a:r>
          </a:p>
          <a:p>
            <a:pPr algn="ctr"/>
            <a:r>
              <a:rPr lang="en-US" sz="2400" b="1" i="1" dirty="0"/>
              <a:t>Reasoning</a:t>
            </a:r>
          </a:p>
        </p:txBody>
      </p:sp>
      <p:sp>
        <p:nvSpPr>
          <p:cNvPr id="82" name="TextBox 81"/>
          <p:cNvSpPr txBox="1"/>
          <p:nvPr/>
        </p:nvSpPr>
        <p:spPr>
          <a:xfrm>
            <a:off x="6787501" y="1066800"/>
            <a:ext cx="1964600" cy="1754327"/>
          </a:xfrm>
          <a:prstGeom prst="rect">
            <a:avLst/>
          </a:prstGeom>
          <a:noFill/>
        </p:spPr>
        <p:txBody>
          <a:bodyPr wrap="none" rtlCol="0">
            <a:spAutoFit/>
          </a:bodyPr>
          <a:lstStyle/>
          <a:p>
            <a:pPr algn="ctr"/>
            <a:r>
              <a:rPr lang="en-US" sz="5400" b="1" dirty="0">
                <a:solidFill>
                  <a:schemeClr val="bg1"/>
                </a:solidFill>
              </a:rPr>
              <a:t>50%</a:t>
            </a:r>
          </a:p>
          <a:p>
            <a:pPr algn="ctr"/>
            <a:r>
              <a:rPr lang="en-US" sz="5400" b="1" dirty="0">
                <a:solidFill>
                  <a:schemeClr val="bg1"/>
                </a:solidFill>
              </a:rPr>
              <a:t>Closer</a:t>
            </a:r>
          </a:p>
        </p:txBody>
      </p:sp>
      <p:grpSp>
        <p:nvGrpSpPr>
          <p:cNvPr id="87" name="Group 86"/>
          <p:cNvGrpSpPr/>
          <p:nvPr/>
        </p:nvGrpSpPr>
        <p:grpSpPr>
          <a:xfrm>
            <a:off x="1371600" y="152400"/>
            <a:ext cx="2211655" cy="5107255"/>
            <a:chOff x="1371600" y="152400"/>
            <a:chExt cx="2211655" cy="5107255"/>
          </a:xfrm>
        </p:grpSpPr>
        <p:sp>
          <p:nvSpPr>
            <p:cNvPr id="83" name="Oval 82"/>
            <p:cNvSpPr/>
            <p:nvPr/>
          </p:nvSpPr>
          <p:spPr>
            <a:xfrm>
              <a:off x="3276600" y="4953000"/>
              <a:ext cx="306655" cy="30665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4" name="Oval 83"/>
            <p:cNvSpPr/>
            <p:nvPr/>
          </p:nvSpPr>
          <p:spPr>
            <a:xfrm>
              <a:off x="1371600" y="914400"/>
              <a:ext cx="306655" cy="30665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5" name="Oval 84"/>
            <p:cNvSpPr/>
            <p:nvPr/>
          </p:nvSpPr>
          <p:spPr>
            <a:xfrm>
              <a:off x="2971800" y="2057400"/>
              <a:ext cx="306655" cy="30665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6" name="Oval 85"/>
            <p:cNvSpPr/>
            <p:nvPr/>
          </p:nvSpPr>
          <p:spPr>
            <a:xfrm>
              <a:off x="1600200" y="152400"/>
              <a:ext cx="306655" cy="30665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F7E14B31-2553-D746-A6DC-74458B6F7C33}"/>
              </a:ext>
            </a:extLst>
          </p:cNvPr>
          <p:cNvSpPr>
            <a:spLocks noGrp="1"/>
          </p:cNvSpPr>
          <p:nvPr>
            <p:ph type="sldNum" sz="quarter" idx="12"/>
          </p:nvPr>
        </p:nvSpPr>
        <p:spPr/>
        <p:txBody>
          <a:bodyPr/>
          <a:lstStyle/>
          <a:p>
            <a:fld id="{6F3C6440-655F-D840-9617-63A067E3E9BB}" type="slidenum">
              <a:rPr lang="en-US" smtClean="0"/>
              <a:t>76</a:t>
            </a:fld>
            <a:endParaRPr lang="en-US"/>
          </a:p>
        </p:txBody>
      </p:sp>
    </p:spTree>
    <p:extLst>
      <p:ext uri="{BB962C8B-B14F-4D97-AF65-F5344CB8AC3E}">
        <p14:creationId xmlns:p14="http://schemas.microsoft.com/office/powerpoint/2010/main" val="231413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wipe(up)">
                                      <p:cBhvr>
                                        <p:cTn id="12" dur="500"/>
                                        <p:tgtEl>
                                          <p:spTgt spid="87"/>
                                        </p:tgtEl>
                                      </p:cBhvr>
                                    </p:animEffect>
                                  </p:childTnLst>
                                </p:cTn>
                              </p:par>
                              <p:par>
                                <p:cTn id="13" presetID="22" presetClass="entr" presetSubtype="1"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up)">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up)">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9"/>
                                        </p:tgtEl>
                                        <p:attrNameLst>
                                          <p:attrName>style.visibility</p:attrName>
                                        </p:attrNameLst>
                                      </p:cBhvr>
                                      <p:to>
                                        <p:strVal val="visible"/>
                                      </p:to>
                                    </p:set>
                                    <p:animEffect transition="in" filter="fade">
                                      <p:cBhvr>
                                        <p:cTn id="29" dur="500"/>
                                        <p:tgtEl>
                                          <p:spTgt spid="79"/>
                                        </p:tgtEl>
                                      </p:cBhvr>
                                    </p:animEffect>
                                  </p:childTnLst>
                                </p:cTn>
                              </p:par>
                              <p:par>
                                <p:cTn id="30" presetID="22" presetClass="entr" presetSubtype="4" fill="hold"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wipe(down)">
                                      <p:cBhvr>
                                        <p:cTn id="32" dur="500"/>
                                        <p:tgtEl>
                                          <p:spTgt spid="77"/>
                                        </p:tgtEl>
                                      </p:cBhvr>
                                    </p:animEffect>
                                  </p:childTnLst>
                                </p:cTn>
                              </p:par>
                              <p:par>
                                <p:cTn id="33" presetID="22" presetClass="entr" presetSubtype="1"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up)">
                                      <p:cBhvr>
                                        <p:cTn id="35" dur="500"/>
                                        <p:tgtEl>
                                          <p:spTgt spid="5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fade">
                                      <p:cBhvr>
                                        <p:cTn id="40" dur="500"/>
                                        <p:tgtEl>
                                          <p:spTgt spid="80"/>
                                        </p:tgtEl>
                                      </p:cBhvr>
                                    </p:animEffect>
                                  </p:childTnLst>
                                </p:cTn>
                              </p:par>
                              <p:par>
                                <p:cTn id="41" presetID="22" presetClass="entr" presetSubtype="8"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left)">
                                      <p:cBhvr>
                                        <p:cTn id="43" dur="500"/>
                                        <p:tgtEl>
                                          <p:spTgt spid="47"/>
                                        </p:tgtEl>
                                      </p:cBhvr>
                                    </p:animEffect>
                                  </p:childTnLst>
                                </p:cTn>
                              </p:par>
                              <p:par>
                                <p:cTn id="44" presetID="22" presetClass="entr" presetSubtype="8" fill="hold" nodeType="withEffect">
                                  <p:stCondLst>
                                    <p:cond delay="20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par>
                                <p:cTn id="47" presetID="22" presetClass="entr" presetSubtype="8" fill="hold" nodeType="withEffect">
                                  <p:stCondLst>
                                    <p:cond delay="40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500"/>
                                        <p:tgtEl>
                                          <p:spTgt spid="31"/>
                                        </p:tgtEl>
                                      </p:cBhvr>
                                    </p:animEffect>
                                  </p:childTnLst>
                                </p:cTn>
                              </p:par>
                              <p:par>
                                <p:cTn id="50" presetID="22" presetClass="entr" presetSubtype="8" fill="hold" nodeType="withEffect">
                                  <p:stCondLst>
                                    <p:cond delay="600"/>
                                  </p:stCondLst>
                                  <p:childTnLst>
                                    <p:set>
                                      <p:cBhvr>
                                        <p:cTn id="51" dur="1" fill="hold">
                                          <p:stCondLst>
                                            <p:cond delay="0"/>
                                          </p:stCondLst>
                                        </p:cTn>
                                        <p:tgtEl>
                                          <p:spTgt spid="34"/>
                                        </p:tgtEl>
                                        <p:attrNameLst>
                                          <p:attrName>style.visibility</p:attrName>
                                        </p:attrNameLst>
                                      </p:cBhvr>
                                      <p:to>
                                        <p:strVal val="visible"/>
                                      </p:to>
                                    </p:set>
                                    <p:animEffect transition="in" filter="wipe(left)">
                                      <p:cBhvr>
                                        <p:cTn id="52" dur="500"/>
                                        <p:tgtEl>
                                          <p:spTgt spid="34"/>
                                        </p:tgtEl>
                                      </p:cBhvr>
                                    </p:animEffect>
                                  </p:childTnLst>
                                </p:cTn>
                              </p:par>
                              <p:par>
                                <p:cTn id="53" presetID="22" presetClass="entr" presetSubtype="8" fill="hold" nodeType="withEffect">
                                  <p:stCondLst>
                                    <p:cond delay="800"/>
                                  </p:stCondLst>
                                  <p:childTnLst>
                                    <p:set>
                                      <p:cBhvr>
                                        <p:cTn id="54" dur="1" fill="hold">
                                          <p:stCondLst>
                                            <p:cond delay="0"/>
                                          </p:stCondLst>
                                        </p:cTn>
                                        <p:tgtEl>
                                          <p:spTgt spid="40"/>
                                        </p:tgtEl>
                                        <p:attrNameLst>
                                          <p:attrName>style.visibility</p:attrName>
                                        </p:attrNameLst>
                                      </p:cBhvr>
                                      <p:to>
                                        <p:strVal val="visible"/>
                                      </p:to>
                                    </p:set>
                                    <p:animEffect transition="in" filter="wipe(left)">
                                      <p:cBhvr>
                                        <p:cTn id="55" dur="500"/>
                                        <p:tgtEl>
                                          <p:spTgt spid="40"/>
                                        </p:tgtEl>
                                      </p:cBhvr>
                                    </p:animEffect>
                                  </p:childTnLst>
                                </p:cTn>
                              </p:par>
                              <p:par>
                                <p:cTn id="56" presetID="22" presetClass="entr" presetSubtype="8" fill="hold" nodeType="withEffect">
                                  <p:stCondLst>
                                    <p:cond delay="1000"/>
                                  </p:stCondLst>
                                  <p:childTnLst>
                                    <p:set>
                                      <p:cBhvr>
                                        <p:cTn id="57" dur="1" fill="hold">
                                          <p:stCondLst>
                                            <p:cond delay="0"/>
                                          </p:stCondLst>
                                        </p:cTn>
                                        <p:tgtEl>
                                          <p:spTgt spid="38"/>
                                        </p:tgtEl>
                                        <p:attrNameLst>
                                          <p:attrName>style.visibility</p:attrName>
                                        </p:attrNameLst>
                                      </p:cBhvr>
                                      <p:to>
                                        <p:strVal val="visible"/>
                                      </p:to>
                                    </p:set>
                                    <p:animEffect transition="in" filter="wipe(left)">
                                      <p:cBhvr>
                                        <p:cTn id="58" dur="500"/>
                                        <p:tgtEl>
                                          <p:spTgt spid="38"/>
                                        </p:tgtEl>
                                      </p:cBhvr>
                                    </p:animEffect>
                                  </p:childTnLst>
                                </p:cTn>
                              </p:par>
                              <p:par>
                                <p:cTn id="59" presetID="22" presetClass="entr" presetSubtype="8" fill="hold" nodeType="withEffect">
                                  <p:stCondLst>
                                    <p:cond delay="1200"/>
                                  </p:stCondLst>
                                  <p:childTnLst>
                                    <p:set>
                                      <p:cBhvr>
                                        <p:cTn id="60" dur="1" fill="hold">
                                          <p:stCondLst>
                                            <p:cond delay="0"/>
                                          </p:stCondLst>
                                        </p:cTn>
                                        <p:tgtEl>
                                          <p:spTgt spid="36"/>
                                        </p:tgtEl>
                                        <p:attrNameLst>
                                          <p:attrName>style.visibility</p:attrName>
                                        </p:attrNameLst>
                                      </p:cBhvr>
                                      <p:to>
                                        <p:strVal val="visible"/>
                                      </p:to>
                                    </p:set>
                                    <p:animEffect transition="in" filter="wipe(left)">
                                      <p:cBhvr>
                                        <p:cTn id="61" dur="500"/>
                                        <p:tgtEl>
                                          <p:spTgt spid="36"/>
                                        </p:tgtEl>
                                      </p:cBhvr>
                                    </p:animEffect>
                                  </p:childTnLst>
                                </p:cTn>
                              </p:par>
                              <p:par>
                                <p:cTn id="62" presetID="22" presetClass="entr" presetSubtype="8" fill="hold" nodeType="withEffect">
                                  <p:stCondLst>
                                    <p:cond delay="1400"/>
                                  </p:stCondLst>
                                  <p:childTnLst>
                                    <p:set>
                                      <p:cBhvr>
                                        <p:cTn id="63" dur="1" fill="hold">
                                          <p:stCondLst>
                                            <p:cond delay="0"/>
                                          </p:stCondLst>
                                        </p:cTn>
                                        <p:tgtEl>
                                          <p:spTgt spid="43"/>
                                        </p:tgtEl>
                                        <p:attrNameLst>
                                          <p:attrName>style.visibility</p:attrName>
                                        </p:attrNameLst>
                                      </p:cBhvr>
                                      <p:to>
                                        <p:strVal val="visible"/>
                                      </p:to>
                                    </p:set>
                                    <p:animEffect transition="in" filter="wipe(left)">
                                      <p:cBhvr>
                                        <p:cTn id="64" dur="500"/>
                                        <p:tgtEl>
                                          <p:spTgt spid="4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77"/>
                                        </p:tgtEl>
                                      </p:cBhvr>
                                    </p:animEffect>
                                    <p:set>
                                      <p:cBhvr>
                                        <p:cTn id="69" dur="1" fill="hold">
                                          <p:stCondLst>
                                            <p:cond delay="499"/>
                                          </p:stCondLst>
                                        </p:cTn>
                                        <p:tgtEl>
                                          <p:spTgt spid="77"/>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58"/>
                                        </p:tgtEl>
                                      </p:cBhvr>
                                    </p:animEffect>
                                    <p:set>
                                      <p:cBhvr>
                                        <p:cTn id="72" dur="1" fill="hold">
                                          <p:stCondLst>
                                            <p:cond delay="499"/>
                                          </p:stCondLst>
                                        </p:cTn>
                                        <p:tgtEl>
                                          <p:spTgt spid="58"/>
                                        </p:tgtEl>
                                        <p:attrNameLst>
                                          <p:attrName>style.visibility</p:attrName>
                                        </p:attrNameLst>
                                      </p:cBhvr>
                                      <p:to>
                                        <p:strVal val="hidden"/>
                                      </p:to>
                                    </p:set>
                                  </p:childTnLst>
                                </p:cTn>
                              </p:par>
                            </p:childTnLst>
                          </p:cTn>
                        </p:par>
                        <p:par>
                          <p:cTn id="73" fill="hold">
                            <p:stCondLst>
                              <p:cond delay="500"/>
                            </p:stCondLst>
                            <p:childTnLst>
                              <p:par>
                                <p:cTn id="74" presetID="10" presetClass="exit" presetSubtype="0" fill="hold" nodeType="afterEffect">
                                  <p:stCondLst>
                                    <p:cond delay="0"/>
                                  </p:stCondLst>
                                  <p:childTnLst>
                                    <p:animEffect transition="out" filter="fade">
                                      <p:cBhvr>
                                        <p:cTn id="75" dur="500"/>
                                        <p:tgtEl>
                                          <p:spTgt spid="87"/>
                                        </p:tgtEl>
                                      </p:cBhvr>
                                    </p:animEffect>
                                    <p:set>
                                      <p:cBhvr>
                                        <p:cTn id="76" dur="1" fill="hold">
                                          <p:stCondLst>
                                            <p:cond delay="499"/>
                                          </p:stCondLst>
                                        </p:cTn>
                                        <p:tgtEl>
                                          <p:spTgt spid="87"/>
                                        </p:tgtEl>
                                        <p:attrNameLst>
                                          <p:attrName>style.visibility</p:attrName>
                                        </p:attrNameLst>
                                      </p:cBhvr>
                                      <p:to>
                                        <p:strVal val="hidden"/>
                                      </p:to>
                                    </p:set>
                                  </p:childTnLst>
                                </p:cTn>
                              </p:par>
                            </p:childTnLst>
                          </p:cTn>
                        </p:par>
                        <p:par>
                          <p:cTn id="77" fill="hold">
                            <p:stCondLst>
                              <p:cond delay="1000"/>
                            </p:stCondLst>
                            <p:childTnLst>
                              <p:par>
                                <p:cTn id="78" presetID="10" presetClass="entr" presetSubtype="0" fill="hold" grpId="0" nodeType="afterEffect">
                                  <p:stCondLst>
                                    <p:cond delay="0"/>
                                  </p:stCondLst>
                                  <p:childTnLst>
                                    <p:set>
                                      <p:cBhvr>
                                        <p:cTn id="79" dur="1" fill="hold">
                                          <p:stCondLst>
                                            <p:cond delay="0"/>
                                          </p:stCondLst>
                                        </p:cTn>
                                        <p:tgtEl>
                                          <p:spTgt spid="81"/>
                                        </p:tgtEl>
                                        <p:attrNameLst>
                                          <p:attrName>style.visibility</p:attrName>
                                        </p:attrNameLst>
                                      </p:cBhvr>
                                      <p:to>
                                        <p:strVal val="visible"/>
                                      </p:to>
                                    </p:set>
                                    <p:animEffect transition="in" filter="fade">
                                      <p:cBhvr>
                                        <p:cTn id="80" dur="500"/>
                                        <p:tgtEl>
                                          <p:spTgt spid="81"/>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82"/>
                                        </p:tgtEl>
                                        <p:attrNameLst>
                                          <p:attrName>style.visibility</p:attrName>
                                        </p:attrNameLst>
                                      </p:cBhvr>
                                      <p:to>
                                        <p:strVal val="visible"/>
                                      </p:to>
                                    </p:set>
                                    <p:animEffect transition="in" filter="fade">
                                      <p:cBhvr>
                                        <p:cTn id="8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0" grpId="0" animBg="1"/>
      <p:bldP spid="81" grpId="0" animBg="1"/>
      <p:bldP spid="8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from Motion (</a:t>
            </a:r>
            <a:r>
              <a:rPr lang="en-US" dirty="0" err="1"/>
              <a:t>SfM</a:t>
            </a:r>
            <a:r>
              <a:rPr lang="en-US" dirty="0"/>
              <a:t>)</a:t>
            </a:r>
          </a:p>
        </p:txBody>
      </p:sp>
      <p:sp>
        <p:nvSpPr>
          <p:cNvPr id="3" name="Content Placeholder 2"/>
          <p:cNvSpPr>
            <a:spLocks noGrp="1"/>
          </p:cNvSpPr>
          <p:nvPr>
            <p:ph idx="1"/>
          </p:nvPr>
        </p:nvSpPr>
        <p:spPr>
          <a:xfrm>
            <a:off x="457200" y="1219200"/>
            <a:ext cx="8458200" cy="4906963"/>
          </a:xfrm>
        </p:spPr>
        <p:txBody>
          <a:bodyPr>
            <a:normAutofit/>
          </a:bodyPr>
          <a:lstStyle/>
          <a:p>
            <a:r>
              <a:rPr lang="en-US" dirty="0"/>
              <a:t>Extracting 3D geometry</a:t>
            </a:r>
          </a:p>
          <a:p>
            <a:pPr lvl="1"/>
            <a:r>
              <a:rPr lang="en-US" dirty="0"/>
              <a:t>Like 3D from stereo vision, but less constrained</a:t>
            </a:r>
          </a:p>
          <a:p>
            <a:pPr lvl="1"/>
            <a:r>
              <a:rPr lang="en-US" dirty="0"/>
              <a:t>Recover 3D coordinates of object </a:t>
            </a:r>
            <a:r>
              <a:rPr lang="en-US" dirty="0" err="1"/>
              <a:t>keypoints</a:t>
            </a:r>
            <a:r>
              <a:rPr lang="en-US" dirty="0"/>
              <a:t>, cameras</a:t>
            </a:r>
          </a:p>
          <a:p>
            <a:r>
              <a:rPr lang="en-US" dirty="0"/>
              <a:t>Bundler: open-source </a:t>
            </a:r>
            <a:r>
              <a:rPr lang="en-US" dirty="0" err="1"/>
              <a:t>SfM</a:t>
            </a:r>
            <a:r>
              <a:rPr lang="en-US" dirty="0"/>
              <a:t> library</a:t>
            </a:r>
          </a:p>
          <a:p>
            <a:pPr lvl="1"/>
            <a:r>
              <a:rPr lang="en-US" dirty="0"/>
              <a:t>Backbone of Microsoft “</a:t>
            </a:r>
            <a:r>
              <a:rPr lang="en-US" dirty="0" err="1"/>
              <a:t>Photosynth</a:t>
            </a:r>
            <a:r>
              <a:rPr lang="en-US" dirty="0"/>
              <a:t>” project</a:t>
            </a:r>
          </a:p>
          <a:p>
            <a:pPr lvl="1"/>
            <a:r>
              <a:rPr lang="en-US" dirty="0"/>
              <a:t>Thesis of Noah </a:t>
            </a:r>
            <a:r>
              <a:rPr lang="en-US" dirty="0" err="1"/>
              <a:t>Snavely</a:t>
            </a:r>
            <a:r>
              <a:rPr lang="en-US" dirty="0"/>
              <a:t> (</a:t>
            </a:r>
            <a:r>
              <a:rPr lang="en-US" dirty="0" err="1"/>
              <a:t>UWash</a:t>
            </a:r>
            <a:r>
              <a:rPr lang="en-US" dirty="0"/>
              <a:t> PhD, now at Cornell)</a:t>
            </a:r>
          </a:p>
          <a:p>
            <a:pPr lvl="1"/>
            <a:endParaRPr lang="en-US" dirty="0"/>
          </a:p>
        </p:txBody>
      </p:sp>
      <p:sp>
        <p:nvSpPr>
          <p:cNvPr id="4" name="Slide Number Placeholder 3"/>
          <p:cNvSpPr>
            <a:spLocks noGrp="1"/>
          </p:cNvSpPr>
          <p:nvPr>
            <p:ph type="sldNum" sz="quarter" idx="12"/>
          </p:nvPr>
        </p:nvSpPr>
        <p:spPr/>
        <p:txBody>
          <a:bodyPr/>
          <a:lstStyle/>
          <a:p>
            <a:fld id="{3FE1FA85-5DF1-43C7-8AAA-3277C9F8A529}" type="slidenum">
              <a:rPr lang="en-US" smtClean="0"/>
              <a:pPr/>
              <a:t>77</a:t>
            </a:fld>
            <a:endParaRPr lang="en-US" dirty="0"/>
          </a:p>
        </p:txBody>
      </p:sp>
      <p:grpSp>
        <p:nvGrpSpPr>
          <p:cNvPr id="7" name="Group 6"/>
          <p:cNvGrpSpPr/>
          <p:nvPr/>
        </p:nvGrpSpPr>
        <p:grpSpPr>
          <a:xfrm>
            <a:off x="6324600" y="4379475"/>
            <a:ext cx="2209800" cy="2295422"/>
            <a:chOff x="304800" y="3861375"/>
            <a:chExt cx="2209800" cy="2295422"/>
          </a:xfrm>
        </p:grpSpPr>
        <p:cxnSp>
          <p:nvCxnSpPr>
            <p:cNvPr id="8" name="Straight Connector 7"/>
            <p:cNvCxnSpPr/>
            <p:nvPr/>
          </p:nvCxnSpPr>
          <p:spPr>
            <a:xfrm>
              <a:off x="762000" y="3861375"/>
              <a:ext cx="0" cy="19269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81000" y="4782125"/>
              <a:ext cx="2057400" cy="7302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304800" y="5199849"/>
              <a:ext cx="1905000" cy="8199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312698" y="5572022"/>
              <a:ext cx="373820" cy="584775"/>
            </a:xfrm>
            <a:prstGeom prst="rect">
              <a:avLst/>
            </a:prstGeom>
          </p:spPr>
          <p:txBody>
            <a:bodyPr wrap="none">
              <a:spAutoFit/>
            </a:bodyPr>
            <a:lstStyle/>
            <a:p>
              <a:r>
                <a:rPr lang="en-US" sz="3200" b="1" i="1" dirty="0"/>
                <a:t>x</a:t>
              </a:r>
            </a:p>
          </p:txBody>
        </p:sp>
        <p:sp>
          <p:nvSpPr>
            <p:cNvPr id="12" name="Rectangle 11"/>
            <p:cNvSpPr/>
            <p:nvPr/>
          </p:nvSpPr>
          <p:spPr>
            <a:xfrm>
              <a:off x="352425" y="3886200"/>
              <a:ext cx="377026" cy="584775"/>
            </a:xfrm>
            <a:prstGeom prst="rect">
              <a:avLst/>
            </a:prstGeom>
          </p:spPr>
          <p:txBody>
            <a:bodyPr wrap="none">
              <a:spAutoFit/>
            </a:bodyPr>
            <a:lstStyle/>
            <a:p>
              <a:r>
                <a:rPr lang="en-US" sz="3200" b="1" i="1" dirty="0"/>
                <a:t>y</a:t>
              </a:r>
            </a:p>
          </p:txBody>
        </p:sp>
        <p:sp>
          <p:nvSpPr>
            <p:cNvPr id="13" name="Rectangle 12"/>
            <p:cNvSpPr/>
            <p:nvPr/>
          </p:nvSpPr>
          <p:spPr>
            <a:xfrm>
              <a:off x="2166428" y="4267200"/>
              <a:ext cx="348172" cy="584775"/>
            </a:xfrm>
            <a:prstGeom prst="rect">
              <a:avLst/>
            </a:prstGeom>
          </p:spPr>
          <p:txBody>
            <a:bodyPr wrap="none">
              <a:spAutoFit/>
            </a:bodyPr>
            <a:lstStyle/>
            <a:p>
              <a:r>
                <a:rPr lang="en-US" sz="3200" b="1" i="1" dirty="0"/>
                <a:t>z</a:t>
              </a:r>
            </a:p>
          </p:txBody>
        </p:sp>
      </p:grpSp>
      <p:grpSp>
        <p:nvGrpSpPr>
          <p:cNvPr id="67" name="Group 66"/>
          <p:cNvGrpSpPr/>
          <p:nvPr/>
        </p:nvGrpSpPr>
        <p:grpSpPr>
          <a:xfrm>
            <a:off x="3581400" y="4267200"/>
            <a:ext cx="2438400" cy="1981200"/>
            <a:chOff x="3598698" y="4267200"/>
            <a:chExt cx="2438400" cy="1981200"/>
          </a:xfrm>
        </p:grpSpPr>
        <p:sp>
          <p:nvSpPr>
            <p:cNvPr id="6" name="Cube 5"/>
            <p:cNvSpPr/>
            <p:nvPr/>
          </p:nvSpPr>
          <p:spPr>
            <a:xfrm>
              <a:off x="3598698" y="4419600"/>
              <a:ext cx="2438400" cy="1828800"/>
            </a:xfrm>
            <a:prstGeom prst="cube">
              <a:avLst>
                <a:gd name="adj" fmla="val 1836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2400" b="1" dirty="0"/>
            </a:p>
          </p:txBody>
        </p:sp>
        <p:sp>
          <p:nvSpPr>
            <p:cNvPr id="14" name="Rectangle 13"/>
            <p:cNvSpPr/>
            <p:nvPr/>
          </p:nvSpPr>
          <p:spPr>
            <a:xfrm>
              <a:off x="4360698" y="4267200"/>
              <a:ext cx="1528583" cy="584776"/>
            </a:xfrm>
            <a:prstGeom prst="rect">
              <a:avLst/>
            </a:prstGeom>
          </p:spPr>
          <p:txBody>
            <a:bodyPr wrap="none">
              <a:spAutoFit/>
              <a:scene3d>
                <a:camera prst="perspectiveFront" fov="3600000">
                  <a:rot lat="18722127" lon="2417041" rev="19677144"/>
                </a:camera>
                <a:lightRig rig="threePt" dir="t"/>
              </a:scene3d>
            </a:bodyPr>
            <a:lstStyle/>
            <a:p>
              <a:r>
                <a:rPr lang="en-US" sz="3200" b="1" dirty="0"/>
                <a:t>Bundler</a:t>
              </a:r>
              <a:endParaRPr lang="en-US" sz="3200" dirty="0"/>
            </a:p>
          </p:txBody>
        </p:sp>
      </p:grpSp>
      <p:sp>
        <p:nvSpPr>
          <p:cNvPr id="15" name="Oval 14"/>
          <p:cNvSpPr/>
          <p:nvPr/>
        </p:nvSpPr>
        <p:spPr>
          <a:xfrm>
            <a:off x="7865898" y="4648200"/>
            <a:ext cx="241009" cy="24100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6" name="Oval 15"/>
          <p:cNvSpPr/>
          <p:nvPr/>
        </p:nvSpPr>
        <p:spPr>
          <a:xfrm>
            <a:off x="8018298" y="5486400"/>
            <a:ext cx="304800" cy="304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7" name="Oval 16"/>
          <p:cNvSpPr/>
          <p:nvPr/>
        </p:nvSpPr>
        <p:spPr>
          <a:xfrm>
            <a:off x="7408698" y="5715000"/>
            <a:ext cx="457200" cy="4572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8" name="Oval 17"/>
          <p:cNvSpPr/>
          <p:nvPr/>
        </p:nvSpPr>
        <p:spPr>
          <a:xfrm>
            <a:off x="7103898" y="5105400"/>
            <a:ext cx="381000" cy="381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nvGrpSpPr>
          <p:cNvPr id="19" name="Group 18"/>
          <p:cNvGrpSpPr/>
          <p:nvPr/>
        </p:nvGrpSpPr>
        <p:grpSpPr>
          <a:xfrm>
            <a:off x="4418999" y="4953000"/>
            <a:ext cx="426915" cy="1122086"/>
            <a:chOff x="4173101" y="4267200"/>
            <a:chExt cx="426915" cy="1122086"/>
          </a:xfrm>
        </p:grpSpPr>
        <p:cxnSp>
          <p:nvCxnSpPr>
            <p:cNvPr id="20" name="Straight Connector 19"/>
            <p:cNvCxnSpPr/>
            <p:nvPr/>
          </p:nvCxnSpPr>
          <p:spPr>
            <a:xfrm>
              <a:off x="4191000" y="5029200"/>
              <a:ext cx="409016" cy="360086"/>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4191001" y="5090474"/>
              <a:ext cx="387670" cy="288141"/>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191000" y="4495800"/>
              <a:ext cx="409016" cy="360086"/>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4173101" y="4535538"/>
              <a:ext cx="416242" cy="224109"/>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191000" y="4267200"/>
              <a:ext cx="381000" cy="83820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4191000" y="4267200"/>
              <a:ext cx="381000" cy="76200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716618" y="4801661"/>
            <a:ext cx="1129480" cy="303739"/>
            <a:chOff x="483943" y="4980529"/>
            <a:chExt cx="569231" cy="153077"/>
          </a:xfrm>
        </p:grpSpPr>
        <p:cxnSp>
          <p:nvCxnSpPr>
            <p:cNvPr id="27" name="Straight Connector 26"/>
            <p:cNvCxnSpPr/>
            <p:nvPr/>
          </p:nvCxnSpPr>
          <p:spPr>
            <a:xfrm flipV="1">
              <a:off x="560748" y="5063610"/>
              <a:ext cx="422433" cy="1"/>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483943" y="4980529"/>
              <a:ext cx="146799" cy="14679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9" name="Oval 28"/>
            <p:cNvSpPr/>
            <p:nvPr/>
          </p:nvSpPr>
          <p:spPr>
            <a:xfrm>
              <a:off x="906375" y="4986807"/>
              <a:ext cx="146799" cy="14679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grpSp>
        <p:nvGrpSpPr>
          <p:cNvPr id="30" name="Group 29"/>
          <p:cNvGrpSpPr/>
          <p:nvPr/>
        </p:nvGrpSpPr>
        <p:grpSpPr>
          <a:xfrm>
            <a:off x="703098" y="5257800"/>
            <a:ext cx="1129480" cy="303739"/>
            <a:chOff x="483943" y="4980529"/>
            <a:chExt cx="569231" cy="153077"/>
          </a:xfrm>
        </p:grpSpPr>
        <p:cxnSp>
          <p:nvCxnSpPr>
            <p:cNvPr id="31" name="Straight Connector 30"/>
            <p:cNvCxnSpPr/>
            <p:nvPr/>
          </p:nvCxnSpPr>
          <p:spPr>
            <a:xfrm flipV="1">
              <a:off x="560748" y="5063610"/>
              <a:ext cx="422433" cy="1"/>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483943" y="4980529"/>
              <a:ext cx="146799" cy="146799"/>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3" name="Oval 32"/>
            <p:cNvSpPr/>
            <p:nvPr/>
          </p:nvSpPr>
          <p:spPr>
            <a:xfrm>
              <a:off x="906375" y="4986807"/>
              <a:ext cx="146799" cy="146799"/>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grpSp>
        <p:nvGrpSpPr>
          <p:cNvPr id="34" name="Group 33"/>
          <p:cNvGrpSpPr/>
          <p:nvPr/>
        </p:nvGrpSpPr>
        <p:grpSpPr>
          <a:xfrm>
            <a:off x="703098" y="5715000"/>
            <a:ext cx="1129480" cy="303739"/>
            <a:chOff x="483943" y="4980529"/>
            <a:chExt cx="569231" cy="153077"/>
          </a:xfrm>
        </p:grpSpPr>
        <p:cxnSp>
          <p:nvCxnSpPr>
            <p:cNvPr id="35" name="Straight Connector 34"/>
            <p:cNvCxnSpPr/>
            <p:nvPr/>
          </p:nvCxnSpPr>
          <p:spPr>
            <a:xfrm flipV="1">
              <a:off x="560748" y="5063610"/>
              <a:ext cx="422433" cy="1"/>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483943" y="4980529"/>
              <a:ext cx="146799" cy="14679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7" name="Oval 36"/>
            <p:cNvSpPr/>
            <p:nvPr/>
          </p:nvSpPr>
          <p:spPr>
            <a:xfrm>
              <a:off x="906375" y="4986807"/>
              <a:ext cx="146799" cy="14679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38" name="Group 37"/>
          <p:cNvGrpSpPr/>
          <p:nvPr/>
        </p:nvGrpSpPr>
        <p:grpSpPr>
          <a:xfrm>
            <a:off x="703098" y="6172200"/>
            <a:ext cx="1129480" cy="303739"/>
            <a:chOff x="483943" y="4980529"/>
            <a:chExt cx="569231" cy="153077"/>
          </a:xfrm>
        </p:grpSpPr>
        <p:cxnSp>
          <p:nvCxnSpPr>
            <p:cNvPr id="39" name="Straight Connector 38"/>
            <p:cNvCxnSpPr/>
            <p:nvPr/>
          </p:nvCxnSpPr>
          <p:spPr>
            <a:xfrm flipV="1">
              <a:off x="560748" y="5063610"/>
              <a:ext cx="422433" cy="1"/>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p:nvSpPr>
          <p:spPr>
            <a:xfrm>
              <a:off x="483943" y="4980529"/>
              <a:ext cx="146799" cy="14679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1" name="Oval 40"/>
            <p:cNvSpPr/>
            <p:nvPr/>
          </p:nvSpPr>
          <p:spPr>
            <a:xfrm>
              <a:off x="906375" y="4986807"/>
              <a:ext cx="146799" cy="14679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grpSp>
        <p:nvGrpSpPr>
          <p:cNvPr id="42" name="Group 41"/>
          <p:cNvGrpSpPr/>
          <p:nvPr/>
        </p:nvGrpSpPr>
        <p:grpSpPr>
          <a:xfrm>
            <a:off x="703098" y="4343400"/>
            <a:ext cx="1129480" cy="303739"/>
            <a:chOff x="483943" y="4980529"/>
            <a:chExt cx="569231" cy="153077"/>
          </a:xfrm>
        </p:grpSpPr>
        <p:cxnSp>
          <p:nvCxnSpPr>
            <p:cNvPr id="43" name="Straight Connector 42"/>
            <p:cNvCxnSpPr/>
            <p:nvPr/>
          </p:nvCxnSpPr>
          <p:spPr>
            <a:xfrm flipV="1">
              <a:off x="560748" y="5063610"/>
              <a:ext cx="422433" cy="1"/>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483943" y="4980529"/>
              <a:ext cx="146799" cy="14679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5" name="Oval 44"/>
            <p:cNvSpPr/>
            <p:nvPr/>
          </p:nvSpPr>
          <p:spPr>
            <a:xfrm>
              <a:off x="906375" y="4986807"/>
              <a:ext cx="146799" cy="14679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grpSp>
        <p:nvGrpSpPr>
          <p:cNvPr id="46" name="Group 45"/>
          <p:cNvGrpSpPr/>
          <p:nvPr/>
        </p:nvGrpSpPr>
        <p:grpSpPr>
          <a:xfrm>
            <a:off x="2074698" y="4343400"/>
            <a:ext cx="1129480" cy="303739"/>
            <a:chOff x="483943" y="4980529"/>
            <a:chExt cx="569231" cy="153077"/>
          </a:xfrm>
        </p:grpSpPr>
        <p:cxnSp>
          <p:nvCxnSpPr>
            <p:cNvPr id="47" name="Straight Connector 46"/>
            <p:cNvCxnSpPr/>
            <p:nvPr/>
          </p:nvCxnSpPr>
          <p:spPr>
            <a:xfrm flipV="1">
              <a:off x="560748" y="5063610"/>
              <a:ext cx="422433" cy="1"/>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483943" y="4980529"/>
              <a:ext cx="146799" cy="14679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9" name="Oval 48"/>
            <p:cNvSpPr/>
            <p:nvPr/>
          </p:nvSpPr>
          <p:spPr>
            <a:xfrm>
              <a:off x="906375" y="4986807"/>
              <a:ext cx="146799" cy="14679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50" name="Group 49"/>
          <p:cNvGrpSpPr/>
          <p:nvPr/>
        </p:nvGrpSpPr>
        <p:grpSpPr>
          <a:xfrm>
            <a:off x="2074698" y="5257800"/>
            <a:ext cx="1129480" cy="303739"/>
            <a:chOff x="483943" y="4980529"/>
            <a:chExt cx="569231" cy="153077"/>
          </a:xfrm>
        </p:grpSpPr>
        <p:cxnSp>
          <p:nvCxnSpPr>
            <p:cNvPr id="51" name="Straight Connector 50"/>
            <p:cNvCxnSpPr/>
            <p:nvPr/>
          </p:nvCxnSpPr>
          <p:spPr>
            <a:xfrm flipV="1">
              <a:off x="560748" y="5063610"/>
              <a:ext cx="422433" cy="1"/>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2" name="Oval 51"/>
            <p:cNvSpPr/>
            <p:nvPr/>
          </p:nvSpPr>
          <p:spPr>
            <a:xfrm>
              <a:off x="483943" y="4980529"/>
              <a:ext cx="146799" cy="14679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53" name="Oval 52"/>
            <p:cNvSpPr/>
            <p:nvPr/>
          </p:nvSpPr>
          <p:spPr>
            <a:xfrm>
              <a:off x="906375" y="4986807"/>
              <a:ext cx="146799" cy="14679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grpSp>
        <p:nvGrpSpPr>
          <p:cNvPr id="54" name="Group 53"/>
          <p:cNvGrpSpPr/>
          <p:nvPr/>
        </p:nvGrpSpPr>
        <p:grpSpPr>
          <a:xfrm>
            <a:off x="2074698" y="4800600"/>
            <a:ext cx="1129480" cy="303739"/>
            <a:chOff x="483943" y="4980529"/>
            <a:chExt cx="569231" cy="153077"/>
          </a:xfrm>
        </p:grpSpPr>
        <p:cxnSp>
          <p:nvCxnSpPr>
            <p:cNvPr id="55" name="Straight Connector 54"/>
            <p:cNvCxnSpPr/>
            <p:nvPr/>
          </p:nvCxnSpPr>
          <p:spPr>
            <a:xfrm flipV="1">
              <a:off x="560748" y="5063610"/>
              <a:ext cx="422433" cy="1"/>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483943" y="4980529"/>
              <a:ext cx="146799" cy="146799"/>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7" name="Oval 56"/>
            <p:cNvSpPr/>
            <p:nvPr/>
          </p:nvSpPr>
          <p:spPr>
            <a:xfrm>
              <a:off x="906375" y="4986807"/>
              <a:ext cx="146799" cy="146799"/>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grpSp>
        <p:nvGrpSpPr>
          <p:cNvPr id="58" name="Group 57"/>
          <p:cNvGrpSpPr/>
          <p:nvPr/>
        </p:nvGrpSpPr>
        <p:grpSpPr>
          <a:xfrm>
            <a:off x="2074698" y="6172200"/>
            <a:ext cx="1129480" cy="303739"/>
            <a:chOff x="483943" y="4980529"/>
            <a:chExt cx="569231" cy="153077"/>
          </a:xfrm>
        </p:grpSpPr>
        <p:cxnSp>
          <p:nvCxnSpPr>
            <p:cNvPr id="59" name="Straight Connector 58"/>
            <p:cNvCxnSpPr/>
            <p:nvPr/>
          </p:nvCxnSpPr>
          <p:spPr>
            <a:xfrm flipV="1">
              <a:off x="560748" y="5063610"/>
              <a:ext cx="422433" cy="1"/>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0" name="Oval 59"/>
            <p:cNvSpPr/>
            <p:nvPr/>
          </p:nvSpPr>
          <p:spPr>
            <a:xfrm>
              <a:off x="483943" y="4980529"/>
              <a:ext cx="146799" cy="14679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1" name="Oval 60"/>
            <p:cNvSpPr/>
            <p:nvPr/>
          </p:nvSpPr>
          <p:spPr>
            <a:xfrm>
              <a:off x="906375" y="4986807"/>
              <a:ext cx="146799" cy="14679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62" name="Group 61"/>
          <p:cNvGrpSpPr/>
          <p:nvPr/>
        </p:nvGrpSpPr>
        <p:grpSpPr>
          <a:xfrm>
            <a:off x="2074698" y="5715000"/>
            <a:ext cx="1129480" cy="303739"/>
            <a:chOff x="483943" y="4980529"/>
            <a:chExt cx="569231" cy="153077"/>
          </a:xfrm>
        </p:grpSpPr>
        <p:cxnSp>
          <p:nvCxnSpPr>
            <p:cNvPr id="63" name="Straight Connector 62"/>
            <p:cNvCxnSpPr/>
            <p:nvPr/>
          </p:nvCxnSpPr>
          <p:spPr>
            <a:xfrm flipV="1">
              <a:off x="560748" y="5063610"/>
              <a:ext cx="422433" cy="1"/>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4" name="Oval 63"/>
            <p:cNvSpPr/>
            <p:nvPr/>
          </p:nvSpPr>
          <p:spPr>
            <a:xfrm>
              <a:off x="483943" y="4980529"/>
              <a:ext cx="146799" cy="14679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5" name="Oval 64"/>
            <p:cNvSpPr/>
            <p:nvPr/>
          </p:nvSpPr>
          <p:spPr>
            <a:xfrm>
              <a:off x="906375" y="4986807"/>
              <a:ext cx="146799" cy="14679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96448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par>
                                <p:cTn id="12" presetID="1" presetClass="entr" presetSubtype="0" fill="hold" nodeType="withEffect">
                                  <p:stCondLst>
                                    <p:cond delay="100"/>
                                  </p:stCondLst>
                                  <p:childTnLst>
                                    <p:set>
                                      <p:cBhvr>
                                        <p:cTn id="13" dur="1" fill="hold">
                                          <p:stCondLst>
                                            <p:cond delay="0"/>
                                          </p:stCondLst>
                                        </p:cTn>
                                        <p:tgtEl>
                                          <p:spTgt spid="26"/>
                                        </p:tgtEl>
                                        <p:attrNameLst>
                                          <p:attrName>style.visibility</p:attrName>
                                        </p:attrNameLst>
                                      </p:cBhvr>
                                      <p:to>
                                        <p:strVal val="visible"/>
                                      </p:to>
                                    </p:set>
                                  </p:childTnLst>
                                </p:cTn>
                              </p:par>
                              <p:par>
                                <p:cTn id="14" presetID="1" presetClass="entr" presetSubtype="0" fill="hold" nodeType="withEffect">
                                  <p:stCondLst>
                                    <p:cond delay="200"/>
                                  </p:stCondLst>
                                  <p:childTnLst>
                                    <p:set>
                                      <p:cBhvr>
                                        <p:cTn id="15" dur="1" fill="hold">
                                          <p:stCondLst>
                                            <p:cond delay="0"/>
                                          </p:stCondLst>
                                        </p:cTn>
                                        <p:tgtEl>
                                          <p:spTgt spid="30"/>
                                        </p:tgtEl>
                                        <p:attrNameLst>
                                          <p:attrName>style.visibility</p:attrName>
                                        </p:attrNameLst>
                                      </p:cBhvr>
                                      <p:to>
                                        <p:strVal val="visible"/>
                                      </p:to>
                                    </p:set>
                                  </p:childTnLst>
                                </p:cTn>
                              </p:par>
                              <p:par>
                                <p:cTn id="16" presetID="1" presetClass="entr" presetSubtype="0" fill="hold" nodeType="withEffect">
                                  <p:stCondLst>
                                    <p:cond delay="300"/>
                                  </p:stCondLst>
                                  <p:childTnLst>
                                    <p:set>
                                      <p:cBhvr>
                                        <p:cTn id="17" dur="1" fill="hold">
                                          <p:stCondLst>
                                            <p:cond delay="0"/>
                                          </p:stCondLst>
                                        </p:cTn>
                                        <p:tgtEl>
                                          <p:spTgt spid="34"/>
                                        </p:tgtEl>
                                        <p:attrNameLst>
                                          <p:attrName>style.visibility</p:attrName>
                                        </p:attrNameLst>
                                      </p:cBhvr>
                                      <p:to>
                                        <p:strVal val="visible"/>
                                      </p:to>
                                    </p:set>
                                  </p:childTnLst>
                                </p:cTn>
                              </p:par>
                              <p:par>
                                <p:cTn id="18" presetID="1" presetClass="entr" presetSubtype="0" fill="hold" nodeType="withEffect">
                                  <p:stCondLst>
                                    <p:cond delay="400"/>
                                  </p:stCondLst>
                                  <p:childTnLst>
                                    <p:set>
                                      <p:cBhvr>
                                        <p:cTn id="19" dur="1" fill="hold">
                                          <p:stCondLst>
                                            <p:cond delay="0"/>
                                          </p:stCondLst>
                                        </p:cTn>
                                        <p:tgtEl>
                                          <p:spTgt spid="38"/>
                                        </p:tgtEl>
                                        <p:attrNameLst>
                                          <p:attrName>style.visibility</p:attrName>
                                        </p:attrNameLst>
                                      </p:cBhvr>
                                      <p:to>
                                        <p:strVal val="visible"/>
                                      </p:to>
                                    </p:set>
                                  </p:childTnLst>
                                </p:cTn>
                              </p:par>
                              <p:par>
                                <p:cTn id="20" presetID="1" presetClass="entr" presetSubtype="0" fill="hold" nodeType="withEffect">
                                  <p:stCondLst>
                                    <p:cond delay="500"/>
                                  </p:stCondLst>
                                  <p:childTnLst>
                                    <p:set>
                                      <p:cBhvr>
                                        <p:cTn id="21" dur="1" fill="hold">
                                          <p:stCondLst>
                                            <p:cond delay="0"/>
                                          </p:stCondLst>
                                        </p:cTn>
                                        <p:tgtEl>
                                          <p:spTgt spid="46"/>
                                        </p:tgtEl>
                                        <p:attrNameLst>
                                          <p:attrName>style.visibility</p:attrName>
                                        </p:attrNameLst>
                                      </p:cBhvr>
                                      <p:to>
                                        <p:strVal val="visible"/>
                                      </p:to>
                                    </p:set>
                                  </p:childTnLst>
                                </p:cTn>
                              </p:par>
                              <p:par>
                                <p:cTn id="22" presetID="1" presetClass="entr" presetSubtype="0" fill="hold" nodeType="withEffect">
                                  <p:stCondLst>
                                    <p:cond delay="600"/>
                                  </p:stCondLst>
                                  <p:childTnLst>
                                    <p:set>
                                      <p:cBhvr>
                                        <p:cTn id="23" dur="1" fill="hold">
                                          <p:stCondLst>
                                            <p:cond delay="0"/>
                                          </p:stCondLst>
                                        </p:cTn>
                                        <p:tgtEl>
                                          <p:spTgt spid="54"/>
                                        </p:tgtEl>
                                        <p:attrNameLst>
                                          <p:attrName>style.visibility</p:attrName>
                                        </p:attrNameLst>
                                      </p:cBhvr>
                                      <p:to>
                                        <p:strVal val="visible"/>
                                      </p:to>
                                    </p:set>
                                  </p:childTnLst>
                                </p:cTn>
                              </p:par>
                              <p:par>
                                <p:cTn id="24" presetID="1" presetClass="entr" presetSubtype="0" fill="hold" nodeType="withEffect">
                                  <p:stCondLst>
                                    <p:cond delay="700"/>
                                  </p:stCondLst>
                                  <p:childTnLst>
                                    <p:set>
                                      <p:cBhvr>
                                        <p:cTn id="25" dur="1" fill="hold">
                                          <p:stCondLst>
                                            <p:cond delay="0"/>
                                          </p:stCondLst>
                                        </p:cTn>
                                        <p:tgtEl>
                                          <p:spTgt spid="50"/>
                                        </p:tgtEl>
                                        <p:attrNameLst>
                                          <p:attrName>style.visibility</p:attrName>
                                        </p:attrNameLst>
                                      </p:cBhvr>
                                      <p:to>
                                        <p:strVal val="visible"/>
                                      </p:to>
                                    </p:set>
                                  </p:childTnLst>
                                </p:cTn>
                              </p:par>
                              <p:par>
                                <p:cTn id="26" presetID="1" presetClass="entr" presetSubtype="0" fill="hold" nodeType="withEffect">
                                  <p:stCondLst>
                                    <p:cond delay="800"/>
                                  </p:stCondLst>
                                  <p:childTnLst>
                                    <p:set>
                                      <p:cBhvr>
                                        <p:cTn id="27" dur="1" fill="hold">
                                          <p:stCondLst>
                                            <p:cond delay="0"/>
                                          </p:stCondLst>
                                        </p:cTn>
                                        <p:tgtEl>
                                          <p:spTgt spid="62"/>
                                        </p:tgtEl>
                                        <p:attrNameLst>
                                          <p:attrName>style.visibility</p:attrName>
                                        </p:attrNameLst>
                                      </p:cBhvr>
                                      <p:to>
                                        <p:strVal val="visible"/>
                                      </p:to>
                                    </p:set>
                                  </p:childTnLst>
                                </p:cTn>
                              </p:par>
                              <p:par>
                                <p:cTn id="28" presetID="1" presetClass="entr" presetSubtype="0" fill="hold" nodeType="withEffect">
                                  <p:stCondLst>
                                    <p:cond delay="900"/>
                                  </p:stCondLst>
                                  <p:childTnLst>
                                    <p:set>
                                      <p:cBhvr>
                                        <p:cTn id="29" dur="1" fill="hold">
                                          <p:stCondLst>
                                            <p:cond delay="0"/>
                                          </p:stCondLst>
                                        </p:cTn>
                                        <p:tgtEl>
                                          <p:spTgt spid="5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3.19681E-6 1.30002E-6 L 0.32159 0.06685 " pathEditMode="relative" rAng="0" ptsTypes="AA">
                                      <p:cBhvr>
                                        <p:cTn id="33" dur="2000" fill="hold"/>
                                        <p:tgtEl>
                                          <p:spTgt spid="42"/>
                                        </p:tgtEl>
                                        <p:attrNameLst>
                                          <p:attrName>ppt_x</p:attrName>
                                          <p:attrName>ppt_y</p:attrName>
                                        </p:attrNameLst>
                                      </p:cBhvr>
                                      <p:rCtr x="16071" y="3331"/>
                                    </p:animMotion>
                                  </p:childTnLst>
                                </p:cTn>
                              </p:par>
                              <p:par>
                                <p:cTn id="34" presetID="0" presetClass="path" presetSubtype="0" accel="50000" decel="50000" fill="hold" nodeType="withEffect">
                                  <p:stCondLst>
                                    <p:cond delay="100"/>
                                  </p:stCondLst>
                                  <p:childTnLst>
                                    <p:animMotion origin="layout" path="M 4.84554E-6 -4.28968E-6 L 0.32002 0.03332 " pathEditMode="relative" rAng="0" ptsTypes="AA">
                                      <p:cBhvr>
                                        <p:cTn id="35" dur="2000" fill="hold"/>
                                        <p:tgtEl>
                                          <p:spTgt spid="26"/>
                                        </p:tgtEl>
                                        <p:attrNameLst>
                                          <p:attrName>ppt_x</p:attrName>
                                          <p:attrName>ppt_y</p:attrName>
                                        </p:attrNameLst>
                                      </p:cBhvr>
                                      <p:rCtr x="16001" y="1666"/>
                                    </p:animMotion>
                                  </p:childTnLst>
                                </p:cTn>
                              </p:par>
                              <p:par>
                                <p:cTn id="36" presetID="0" presetClass="path" presetSubtype="0" accel="50000" decel="50000" fill="hold" nodeType="withEffect">
                                  <p:stCondLst>
                                    <p:cond delay="200"/>
                                  </p:stCondLst>
                                  <p:childTnLst>
                                    <p:animMotion origin="layout" path="M -3.19681E-6 1.26793E-6 L 0.32159 0.00023 " pathEditMode="relative" rAng="0" ptsTypes="AA">
                                      <p:cBhvr>
                                        <p:cTn id="37" dur="2000" fill="hold"/>
                                        <p:tgtEl>
                                          <p:spTgt spid="30"/>
                                        </p:tgtEl>
                                        <p:attrNameLst>
                                          <p:attrName>ppt_x</p:attrName>
                                          <p:attrName>ppt_y</p:attrName>
                                        </p:attrNameLst>
                                      </p:cBhvr>
                                      <p:rCtr x="16071" y="0"/>
                                    </p:animMotion>
                                  </p:childTnLst>
                                </p:cTn>
                              </p:par>
                              <p:par>
                                <p:cTn id="38" presetID="0" presetClass="path" presetSubtype="0" accel="50000" decel="50000" fill="hold" nodeType="withEffect">
                                  <p:stCondLst>
                                    <p:cond delay="300"/>
                                  </p:stCondLst>
                                  <p:childTnLst>
                                    <p:animMotion origin="layout" path="M -3.19681E-6 -4.54882E-6 L 0.32159 -0.02198 " pathEditMode="relative" rAng="0" ptsTypes="AA">
                                      <p:cBhvr>
                                        <p:cTn id="39" dur="2000" fill="hold"/>
                                        <p:tgtEl>
                                          <p:spTgt spid="34"/>
                                        </p:tgtEl>
                                        <p:attrNameLst>
                                          <p:attrName>ppt_x</p:attrName>
                                          <p:attrName>ppt_y</p:attrName>
                                        </p:attrNameLst>
                                      </p:cBhvr>
                                      <p:rCtr x="16071" y="-1111"/>
                                    </p:animMotion>
                                  </p:childTnLst>
                                </p:cTn>
                              </p:par>
                              <p:par>
                                <p:cTn id="40" presetID="0" presetClass="path" presetSubtype="0" accel="50000" decel="50000" fill="hold" nodeType="withEffect">
                                  <p:stCondLst>
                                    <p:cond delay="400"/>
                                  </p:stCondLst>
                                  <p:childTnLst>
                                    <p:animMotion origin="layout" path="M -3.19681E-6 -3.65571E-7 L 0.32159 -0.04419 " pathEditMode="relative" rAng="0" ptsTypes="AA">
                                      <p:cBhvr>
                                        <p:cTn id="41" dur="2000" fill="hold"/>
                                        <p:tgtEl>
                                          <p:spTgt spid="38"/>
                                        </p:tgtEl>
                                        <p:attrNameLst>
                                          <p:attrName>ppt_x</p:attrName>
                                          <p:attrName>ppt_y</p:attrName>
                                        </p:attrNameLst>
                                      </p:cBhvr>
                                      <p:rCtr x="16071" y="-2221"/>
                                    </p:animMotion>
                                  </p:childTnLst>
                                </p:cTn>
                              </p:par>
                              <p:par>
                                <p:cTn id="42" presetID="0" presetClass="path" presetSubtype="0" accel="50000" decel="50000" fill="hold" nodeType="withEffect">
                                  <p:stCondLst>
                                    <p:cond delay="0"/>
                                  </p:stCondLst>
                                  <p:childTnLst>
                                    <p:animMotion origin="layout" path="M -1.13155E-6 1.30002E-6 L 0.26328 0.06685 " pathEditMode="relative" rAng="0" ptsTypes="AA">
                                      <p:cBhvr>
                                        <p:cTn id="43" dur="2000" fill="hold"/>
                                        <p:tgtEl>
                                          <p:spTgt spid="46"/>
                                        </p:tgtEl>
                                        <p:attrNameLst>
                                          <p:attrName>ppt_x</p:attrName>
                                          <p:attrName>ppt_y</p:attrName>
                                        </p:attrNameLst>
                                      </p:cBhvr>
                                      <p:rCtr x="13155" y="3331"/>
                                    </p:animMotion>
                                  </p:childTnLst>
                                </p:cTn>
                              </p:par>
                              <p:par>
                                <p:cTn id="44" presetID="0" presetClass="path" presetSubtype="0" accel="50000" decel="50000" fill="hold" nodeType="withEffect">
                                  <p:stCondLst>
                                    <p:cond delay="100"/>
                                  </p:stCondLst>
                                  <p:childTnLst>
                                    <p:animMotion origin="layout" path="M -1.13155E-6 8.97525E-7 L 0.26328 0.04464 " pathEditMode="relative" rAng="0" ptsTypes="AA">
                                      <p:cBhvr>
                                        <p:cTn id="45" dur="2000" fill="hold"/>
                                        <p:tgtEl>
                                          <p:spTgt spid="54"/>
                                        </p:tgtEl>
                                        <p:attrNameLst>
                                          <p:attrName>ppt_x</p:attrName>
                                          <p:attrName>ppt_y</p:attrName>
                                        </p:attrNameLst>
                                      </p:cBhvr>
                                      <p:rCtr x="13155" y="2221"/>
                                    </p:animMotion>
                                  </p:childTnLst>
                                </p:cTn>
                              </p:par>
                              <p:par>
                                <p:cTn id="46" presetID="0" presetClass="path" presetSubtype="0" accel="50000" decel="50000" fill="hold" nodeType="withEffect">
                                  <p:stCondLst>
                                    <p:cond delay="200"/>
                                  </p:stCondLst>
                                  <p:childTnLst>
                                    <p:animMotion origin="layout" path="M -2.53384E-6 -1.37436E-6 L 0.26658 0.02221 " pathEditMode="relative" ptsTypes="AA">
                                      <p:cBhvr>
                                        <p:cTn id="47" dur="2000" fill="hold"/>
                                        <p:tgtEl>
                                          <p:spTgt spid="50"/>
                                        </p:tgtEl>
                                        <p:attrNameLst>
                                          <p:attrName>ppt_x</p:attrName>
                                          <p:attrName>ppt_y</p:attrName>
                                        </p:attrNameLst>
                                      </p:cBhvr>
                                    </p:animMotion>
                                  </p:childTnLst>
                                </p:cTn>
                              </p:par>
                              <p:par>
                                <p:cTn id="48" presetID="0" presetClass="path" presetSubtype="0" accel="50000" decel="50000" fill="hold" nodeType="withEffect">
                                  <p:stCondLst>
                                    <p:cond delay="300"/>
                                  </p:stCondLst>
                                  <p:childTnLst>
                                    <p:animMotion origin="layout" path="M -2.53384E-6 8.62564E-6 L 0.26658 -0.0111 " pathEditMode="relative" ptsTypes="AA">
                                      <p:cBhvr>
                                        <p:cTn id="49" dur="2000" fill="hold"/>
                                        <p:tgtEl>
                                          <p:spTgt spid="62"/>
                                        </p:tgtEl>
                                        <p:attrNameLst>
                                          <p:attrName>ppt_x</p:attrName>
                                          <p:attrName>ppt_y</p:attrName>
                                        </p:attrNameLst>
                                      </p:cBhvr>
                                    </p:animMotion>
                                  </p:childTnLst>
                                </p:cTn>
                              </p:par>
                              <p:par>
                                <p:cTn id="50" presetID="0" presetClass="path" presetSubtype="0" accel="50000" decel="50000" fill="hold" nodeType="withEffect">
                                  <p:stCondLst>
                                    <p:cond delay="400"/>
                                  </p:stCondLst>
                                  <p:childTnLst>
                                    <p:animMotion origin="layout" path="M -1.13155E-6 -3.0997E-7 L 0.26328 -0.04418 " pathEditMode="relative" rAng="0" ptsTypes="AA">
                                      <p:cBhvr>
                                        <p:cTn id="51" dur="2000" fill="hold"/>
                                        <p:tgtEl>
                                          <p:spTgt spid="58"/>
                                        </p:tgtEl>
                                        <p:attrNameLst>
                                          <p:attrName>ppt_x</p:attrName>
                                          <p:attrName>ppt_y</p:attrName>
                                        </p:attrNameLst>
                                      </p:cBhvr>
                                      <p:rCtr x="13155" y="-2221"/>
                                    </p:animMotion>
                                  </p:childTnLst>
                                </p:cTn>
                              </p:par>
                              <p:par>
                                <p:cTn id="52" presetID="6" presetClass="emph" presetSubtype="0" fill="hold" nodeType="withEffect">
                                  <p:stCondLst>
                                    <p:cond delay="0"/>
                                  </p:stCondLst>
                                  <p:childTnLst>
                                    <p:animScale>
                                      <p:cBhvr>
                                        <p:cTn id="53" dur="2000" fill="hold"/>
                                        <p:tgtEl>
                                          <p:spTgt spid="42"/>
                                        </p:tgtEl>
                                      </p:cBhvr>
                                      <p:by x="50000" y="50000"/>
                                    </p:animScale>
                                  </p:childTnLst>
                                </p:cTn>
                              </p:par>
                              <p:par>
                                <p:cTn id="54" presetID="6" presetClass="emph" presetSubtype="0" fill="hold" nodeType="withEffect">
                                  <p:stCondLst>
                                    <p:cond delay="0"/>
                                  </p:stCondLst>
                                  <p:childTnLst>
                                    <p:animScale>
                                      <p:cBhvr>
                                        <p:cTn id="55" dur="2000" fill="hold"/>
                                        <p:tgtEl>
                                          <p:spTgt spid="26"/>
                                        </p:tgtEl>
                                      </p:cBhvr>
                                      <p:by x="50000" y="50000"/>
                                    </p:animScale>
                                  </p:childTnLst>
                                </p:cTn>
                              </p:par>
                              <p:par>
                                <p:cTn id="56" presetID="6" presetClass="emph" presetSubtype="0" fill="hold" nodeType="withEffect">
                                  <p:stCondLst>
                                    <p:cond delay="0"/>
                                  </p:stCondLst>
                                  <p:childTnLst>
                                    <p:animScale>
                                      <p:cBhvr>
                                        <p:cTn id="57" dur="2000" fill="hold"/>
                                        <p:tgtEl>
                                          <p:spTgt spid="30"/>
                                        </p:tgtEl>
                                      </p:cBhvr>
                                      <p:by x="50000" y="50000"/>
                                    </p:animScale>
                                  </p:childTnLst>
                                </p:cTn>
                              </p:par>
                              <p:par>
                                <p:cTn id="58" presetID="6" presetClass="emph" presetSubtype="0" fill="hold" nodeType="withEffect">
                                  <p:stCondLst>
                                    <p:cond delay="0"/>
                                  </p:stCondLst>
                                  <p:childTnLst>
                                    <p:animScale>
                                      <p:cBhvr>
                                        <p:cTn id="59" dur="2000" fill="hold"/>
                                        <p:tgtEl>
                                          <p:spTgt spid="34"/>
                                        </p:tgtEl>
                                      </p:cBhvr>
                                      <p:by x="50000" y="50000"/>
                                    </p:animScale>
                                  </p:childTnLst>
                                </p:cTn>
                              </p:par>
                              <p:par>
                                <p:cTn id="60" presetID="6" presetClass="emph" presetSubtype="0" fill="hold" nodeType="withEffect">
                                  <p:stCondLst>
                                    <p:cond delay="0"/>
                                  </p:stCondLst>
                                  <p:childTnLst>
                                    <p:animScale>
                                      <p:cBhvr>
                                        <p:cTn id="61" dur="2000" fill="hold"/>
                                        <p:tgtEl>
                                          <p:spTgt spid="38"/>
                                        </p:tgtEl>
                                      </p:cBhvr>
                                      <p:by x="50000" y="50000"/>
                                    </p:animScale>
                                  </p:childTnLst>
                                </p:cTn>
                              </p:par>
                              <p:par>
                                <p:cTn id="62" presetID="6" presetClass="emph" presetSubtype="0" fill="hold" nodeType="withEffect">
                                  <p:stCondLst>
                                    <p:cond delay="0"/>
                                  </p:stCondLst>
                                  <p:childTnLst>
                                    <p:animScale>
                                      <p:cBhvr>
                                        <p:cTn id="63" dur="2000" fill="hold"/>
                                        <p:tgtEl>
                                          <p:spTgt spid="46"/>
                                        </p:tgtEl>
                                      </p:cBhvr>
                                      <p:by x="50000" y="50000"/>
                                    </p:animScale>
                                  </p:childTnLst>
                                </p:cTn>
                              </p:par>
                              <p:par>
                                <p:cTn id="64" presetID="6" presetClass="emph" presetSubtype="0" fill="hold" nodeType="withEffect">
                                  <p:stCondLst>
                                    <p:cond delay="0"/>
                                  </p:stCondLst>
                                  <p:childTnLst>
                                    <p:animScale>
                                      <p:cBhvr>
                                        <p:cTn id="65" dur="2000" fill="hold"/>
                                        <p:tgtEl>
                                          <p:spTgt spid="54"/>
                                        </p:tgtEl>
                                      </p:cBhvr>
                                      <p:by x="50000" y="50000"/>
                                    </p:animScale>
                                  </p:childTnLst>
                                </p:cTn>
                              </p:par>
                              <p:par>
                                <p:cTn id="66" presetID="6" presetClass="emph" presetSubtype="0" fill="hold" nodeType="withEffect">
                                  <p:stCondLst>
                                    <p:cond delay="0"/>
                                  </p:stCondLst>
                                  <p:childTnLst>
                                    <p:animScale>
                                      <p:cBhvr>
                                        <p:cTn id="67" dur="2000" fill="hold"/>
                                        <p:tgtEl>
                                          <p:spTgt spid="50"/>
                                        </p:tgtEl>
                                      </p:cBhvr>
                                      <p:by x="50000" y="50000"/>
                                    </p:animScale>
                                  </p:childTnLst>
                                </p:cTn>
                              </p:par>
                              <p:par>
                                <p:cTn id="68" presetID="6" presetClass="emph" presetSubtype="0" fill="hold" nodeType="withEffect">
                                  <p:stCondLst>
                                    <p:cond delay="0"/>
                                  </p:stCondLst>
                                  <p:childTnLst>
                                    <p:animScale>
                                      <p:cBhvr>
                                        <p:cTn id="69" dur="2000" fill="hold"/>
                                        <p:tgtEl>
                                          <p:spTgt spid="62"/>
                                        </p:tgtEl>
                                      </p:cBhvr>
                                      <p:by x="50000" y="50000"/>
                                    </p:animScale>
                                  </p:childTnLst>
                                </p:cTn>
                              </p:par>
                              <p:par>
                                <p:cTn id="70" presetID="6" presetClass="emph" presetSubtype="0" fill="hold" nodeType="withEffect">
                                  <p:stCondLst>
                                    <p:cond delay="0"/>
                                  </p:stCondLst>
                                  <p:childTnLst>
                                    <p:animScale>
                                      <p:cBhvr>
                                        <p:cTn id="71" dur="2000" fill="hold"/>
                                        <p:tgtEl>
                                          <p:spTgt spid="58"/>
                                        </p:tgtEl>
                                      </p:cBhvr>
                                      <p:by x="50000" y="50000"/>
                                    </p:animScale>
                                  </p:childTnLst>
                                </p:cTn>
                              </p:par>
                            </p:childTnLst>
                          </p:cTn>
                        </p:par>
                        <p:par>
                          <p:cTn id="72" fill="hold">
                            <p:stCondLst>
                              <p:cond delay="2400"/>
                            </p:stCondLst>
                            <p:childTnLst>
                              <p:par>
                                <p:cTn id="73" presetID="10" presetClass="entr" presetSubtype="0" fill="hold" nodeType="after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500"/>
                                        <p:tgtEl>
                                          <p:spTgt spid="19"/>
                                        </p:tgtEl>
                                      </p:cBhvr>
                                    </p:animEffect>
                                  </p:childTnLst>
                                </p:cTn>
                              </p:par>
                            </p:childTnLst>
                          </p:cTn>
                        </p:par>
                        <p:par>
                          <p:cTn id="76" fill="hold">
                            <p:stCondLst>
                              <p:cond delay="2900"/>
                            </p:stCondLst>
                            <p:childTnLst>
                              <p:par>
                                <p:cTn id="77" presetID="10" presetClass="entr" presetSubtype="0" fill="hold" nodeType="after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childTnLst>
                          </p:cTn>
                        </p:par>
                        <p:par>
                          <p:cTn id="80" fill="hold">
                            <p:stCondLst>
                              <p:cond delay="3400"/>
                            </p:stCondLst>
                            <p:childTnLst>
                              <p:par>
                                <p:cTn id="81" presetID="10" presetClass="entr" presetSubtype="0" fill="hold" grpId="0" nodeType="after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500"/>
                                        <p:tgtEl>
                                          <p:spTgt spid="15"/>
                                        </p:tgtEl>
                                      </p:cBhvr>
                                    </p:animEffect>
                                  </p:childTnLst>
                                </p:cTn>
                              </p:par>
                              <p:par>
                                <p:cTn id="84" presetID="10" presetClass="entr" presetSubtype="0" fill="hold" grpId="0" nodeType="withEffect">
                                  <p:stCondLst>
                                    <p:cond delay="200"/>
                                  </p:stCondLst>
                                  <p:childTnLst>
                                    <p:set>
                                      <p:cBhvr>
                                        <p:cTn id="85" dur="1" fill="hold">
                                          <p:stCondLst>
                                            <p:cond delay="0"/>
                                          </p:stCondLst>
                                        </p:cTn>
                                        <p:tgtEl>
                                          <p:spTgt spid="18"/>
                                        </p:tgtEl>
                                        <p:attrNameLst>
                                          <p:attrName>style.visibility</p:attrName>
                                        </p:attrNameLst>
                                      </p:cBhvr>
                                      <p:to>
                                        <p:strVal val="visible"/>
                                      </p:to>
                                    </p:set>
                                    <p:animEffect transition="in" filter="fade">
                                      <p:cBhvr>
                                        <p:cTn id="86" dur="500"/>
                                        <p:tgtEl>
                                          <p:spTgt spid="18"/>
                                        </p:tgtEl>
                                      </p:cBhvr>
                                    </p:animEffect>
                                  </p:childTnLst>
                                </p:cTn>
                              </p:par>
                              <p:par>
                                <p:cTn id="87" presetID="10" presetClass="entr" presetSubtype="0" fill="hold" grpId="0" nodeType="withEffect">
                                  <p:stCondLst>
                                    <p:cond delay="40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childTnLst>
                                </p:cTn>
                              </p:par>
                              <p:par>
                                <p:cTn id="90" presetID="10" presetClass="entr" presetSubtype="0" fill="hold" grpId="0" nodeType="withEffect">
                                  <p:stCondLst>
                                    <p:cond delay="600"/>
                                  </p:stCondLst>
                                  <p:childTnLst>
                                    <p:set>
                                      <p:cBhvr>
                                        <p:cTn id="91" dur="1" fill="hold">
                                          <p:stCondLst>
                                            <p:cond delay="0"/>
                                          </p:stCondLst>
                                        </p:cTn>
                                        <p:tgtEl>
                                          <p:spTgt spid="17"/>
                                        </p:tgtEl>
                                        <p:attrNameLst>
                                          <p:attrName>style.visibility</p:attrName>
                                        </p:attrNameLst>
                                      </p:cBhvr>
                                      <p:to>
                                        <p:strVal val="visible"/>
                                      </p:to>
                                    </p:set>
                                    <p:animEffect transition="in" filter="fade">
                                      <p:cBhvr>
                                        <p:cTn id="9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FE1FA85-5DF1-43C7-8AAA-3277C9F8A529}" type="slidenum">
              <a:rPr lang="en-US" smtClean="0"/>
              <a:pPr/>
              <a:t>78</a:t>
            </a:fld>
            <a:endParaRPr lang="en-US" dirty="0"/>
          </a:p>
        </p:txBody>
      </p:sp>
      <p:pic>
        <p:nvPicPr>
          <p:cNvPr id="5" name="Picture 4" descr="meshlab.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6200"/>
            <a:ext cx="9144000" cy="7332385"/>
          </a:xfrm>
          <a:prstGeom prst="rect">
            <a:avLst/>
          </a:prstGeom>
        </p:spPr>
      </p:pic>
      <p:sp>
        <p:nvSpPr>
          <p:cNvPr id="2" name="TextBox 1"/>
          <p:cNvSpPr txBox="1"/>
          <p:nvPr/>
        </p:nvSpPr>
        <p:spPr>
          <a:xfrm>
            <a:off x="228600" y="1066800"/>
            <a:ext cx="1631126" cy="461665"/>
          </a:xfrm>
          <a:prstGeom prst="rect">
            <a:avLst/>
          </a:prstGeom>
          <a:noFill/>
        </p:spPr>
        <p:txBody>
          <a:bodyPr wrap="none" rtlCol="0">
            <a:spAutoFit/>
          </a:bodyPr>
          <a:lstStyle/>
          <a:p>
            <a:r>
              <a:rPr lang="en-US" sz="2400" b="1" dirty="0">
                <a:solidFill>
                  <a:schemeClr val="bg1"/>
                </a:solidFill>
              </a:rPr>
              <a:t>Point cloud</a:t>
            </a:r>
          </a:p>
        </p:txBody>
      </p:sp>
      <p:sp>
        <p:nvSpPr>
          <p:cNvPr id="12" name="Oval 11"/>
          <p:cNvSpPr/>
          <p:nvPr/>
        </p:nvSpPr>
        <p:spPr>
          <a:xfrm rot="402783">
            <a:off x="4092463" y="3151894"/>
            <a:ext cx="241786" cy="24178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 name="Oval 12"/>
          <p:cNvSpPr/>
          <p:nvPr/>
        </p:nvSpPr>
        <p:spPr>
          <a:xfrm rot="402783">
            <a:off x="4229388" y="2502559"/>
            <a:ext cx="241786" cy="24178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 name="Oval 13"/>
          <p:cNvSpPr/>
          <p:nvPr/>
        </p:nvSpPr>
        <p:spPr>
          <a:xfrm rot="402783">
            <a:off x="4868160" y="3243197"/>
            <a:ext cx="241786" cy="24178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5" name="Oval 14"/>
          <p:cNvSpPr/>
          <p:nvPr/>
        </p:nvSpPr>
        <p:spPr>
          <a:xfrm rot="402783">
            <a:off x="5879049" y="2878217"/>
            <a:ext cx="241786" cy="24178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6" name="Oval 15"/>
          <p:cNvSpPr/>
          <p:nvPr/>
        </p:nvSpPr>
        <p:spPr>
          <a:xfrm rot="402783">
            <a:off x="5689479" y="3460860"/>
            <a:ext cx="241786" cy="24178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7" name="Oval 16"/>
          <p:cNvSpPr/>
          <p:nvPr/>
        </p:nvSpPr>
        <p:spPr>
          <a:xfrm rot="402783">
            <a:off x="6847799" y="2871252"/>
            <a:ext cx="241786" cy="24178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8" name="Oval 17"/>
          <p:cNvSpPr/>
          <p:nvPr/>
        </p:nvSpPr>
        <p:spPr>
          <a:xfrm rot="402783">
            <a:off x="6486245" y="3373156"/>
            <a:ext cx="241786" cy="24178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9" name="Oval 18"/>
          <p:cNvSpPr/>
          <p:nvPr/>
        </p:nvSpPr>
        <p:spPr>
          <a:xfrm rot="402783">
            <a:off x="6089632" y="3144986"/>
            <a:ext cx="241786" cy="24178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0" name="Oval 19"/>
          <p:cNvSpPr/>
          <p:nvPr/>
        </p:nvSpPr>
        <p:spPr>
          <a:xfrm rot="402783">
            <a:off x="5271796" y="3411697"/>
            <a:ext cx="241786" cy="24178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1" name="Oval 20"/>
          <p:cNvSpPr/>
          <p:nvPr/>
        </p:nvSpPr>
        <p:spPr>
          <a:xfrm rot="402783">
            <a:off x="6756496" y="3646948"/>
            <a:ext cx="241786" cy="24178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2" name="Oval 21"/>
          <p:cNvSpPr/>
          <p:nvPr/>
        </p:nvSpPr>
        <p:spPr>
          <a:xfrm rot="402783">
            <a:off x="5050707" y="2720223"/>
            <a:ext cx="241786" cy="24178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3" name="Oval 22"/>
          <p:cNvSpPr/>
          <p:nvPr/>
        </p:nvSpPr>
        <p:spPr>
          <a:xfrm rot="402783">
            <a:off x="5373604" y="3060707"/>
            <a:ext cx="241786" cy="24178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4" name="Oval 23"/>
          <p:cNvSpPr/>
          <p:nvPr/>
        </p:nvSpPr>
        <p:spPr>
          <a:xfrm rot="402783">
            <a:off x="6423093" y="2881758"/>
            <a:ext cx="241786" cy="24178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5" name="Oval 24"/>
          <p:cNvSpPr/>
          <p:nvPr/>
        </p:nvSpPr>
        <p:spPr>
          <a:xfrm rot="402783">
            <a:off x="5528059" y="2776409"/>
            <a:ext cx="241786" cy="24178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6" name="Oval 25"/>
          <p:cNvSpPr/>
          <p:nvPr/>
        </p:nvSpPr>
        <p:spPr>
          <a:xfrm rot="402783">
            <a:off x="4713763" y="2499076"/>
            <a:ext cx="241786" cy="24178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7" name="Oval 26"/>
          <p:cNvSpPr/>
          <p:nvPr/>
        </p:nvSpPr>
        <p:spPr>
          <a:xfrm rot="402783">
            <a:off x="6107161" y="3510023"/>
            <a:ext cx="241786" cy="24178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0" name="TextBox 29"/>
          <p:cNvSpPr txBox="1"/>
          <p:nvPr/>
        </p:nvSpPr>
        <p:spPr>
          <a:xfrm>
            <a:off x="228600" y="1447800"/>
            <a:ext cx="3637509" cy="400110"/>
          </a:xfrm>
          <a:prstGeom prst="rect">
            <a:avLst/>
          </a:prstGeom>
          <a:noFill/>
        </p:spPr>
        <p:txBody>
          <a:bodyPr wrap="none" rtlCol="0">
            <a:spAutoFit/>
          </a:bodyPr>
          <a:lstStyle/>
          <a:p>
            <a:r>
              <a:rPr lang="en-US" sz="2000" b="1" i="1" dirty="0">
                <a:solidFill>
                  <a:schemeClr val="bg1"/>
                </a:solidFill>
              </a:rPr>
              <a:t>Captures sparse object structure</a:t>
            </a:r>
          </a:p>
        </p:txBody>
      </p:sp>
      <p:sp>
        <p:nvSpPr>
          <p:cNvPr id="31" name="TextBox 30"/>
          <p:cNvSpPr txBox="1"/>
          <p:nvPr/>
        </p:nvSpPr>
        <p:spPr>
          <a:xfrm>
            <a:off x="228600" y="1752600"/>
            <a:ext cx="3067191" cy="400110"/>
          </a:xfrm>
          <a:prstGeom prst="rect">
            <a:avLst/>
          </a:prstGeom>
          <a:noFill/>
        </p:spPr>
        <p:txBody>
          <a:bodyPr wrap="none" rtlCol="0">
            <a:spAutoFit/>
          </a:bodyPr>
          <a:lstStyle/>
          <a:p>
            <a:r>
              <a:rPr lang="en-US" sz="2000" b="1" i="1" dirty="0">
                <a:solidFill>
                  <a:schemeClr val="bg1"/>
                </a:solidFill>
              </a:rPr>
              <a:t>Captures camera locations</a:t>
            </a:r>
          </a:p>
        </p:txBody>
      </p:sp>
      <p:grpSp>
        <p:nvGrpSpPr>
          <p:cNvPr id="28" name="Group 27"/>
          <p:cNvGrpSpPr/>
          <p:nvPr/>
        </p:nvGrpSpPr>
        <p:grpSpPr>
          <a:xfrm>
            <a:off x="1905000" y="4876800"/>
            <a:ext cx="2440255" cy="840055"/>
            <a:chOff x="1905000" y="4876800"/>
            <a:chExt cx="2440255" cy="840055"/>
          </a:xfrm>
        </p:grpSpPr>
        <p:sp>
          <p:nvSpPr>
            <p:cNvPr id="6" name="Oval 5"/>
            <p:cNvSpPr/>
            <p:nvPr/>
          </p:nvSpPr>
          <p:spPr>
            <a:xfrm>
              <a:off x="1905000" y="4876800"/>
              <a:ext cx="306655" cy="306655"/>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Oval 6"/>
            <p:cNvSpPr/>
            <p:nvPr/>
          </p:nvSpPr>
          <p:spPr>
            <a:xfrm>
              <a:off x="2360345" y="5029200"/>
              <a:ext cx="306655" cy="306655"/>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Oval 7"/>
            <p:cNvSpPr/>
            <p:nvPr/>
          </p:nvSpPr>
          <p:spPr>
            <a:xfrm>
              <a:off x="2819400" y="5181600"/>
              <a:ext cx="306655" cy="306655"/>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Oval 8"/>
            <p:cNvSpPr/>
            <p:nvPr/>
          </p:nvSpPr>
          <p:spPr>
            <a:xfrm>
              <a:off x="3429000" y="5334000"/>
              <a:ext cx="306655" cy="306655"/>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Oval 9"/>
            <p:cNvSpPr/>
            <p:nvPr/>
          </p:nvSpPr>
          <p:spPr>
            <a:xfrm>
              <a:off x="4038600" y="5410200"/>
              <a:ext cx="306655" cy="306655"/>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cxnSp>
        <p:nvCxnSpPr>
          <p:cNvPr id="35" name="Straight Arrow Connector 34"/>
          <p:cNvCxnSpPr/>
          <p:nvPr/>
        </p:nvCxnSpPr>
        <p:spPr>
          <a:xfrm flipH="1">
            <a:off x="4191000" y="2971800"/>
            <a:ext cx="533400" cy="2362200"/>
          </a:xfrm>
          <a:prstGeom prst="straightConnector1">
            <a:avLst/>
          </a:prstGeom>
          <a:ln w="57150" cmpd="sng">
            <a:solidFill>
              <a:srgbClr val="FF0000"/>
            </a:solidFill>
            <a:headEnd type="none" w="med" len="lg"/>
            <a:tailEnd type="triangle" w="med" len="lg"/>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3657600" y="2972255"/>
            <a:ext cx="1066801" cy="2285545"/>
          </a:xfrm>
          <a:prstGeom prst="straightConnector1">
            <a:avLst/>
          </a:prstGeom>
          <a:ln w="57150" cmpd="sng">
            <a:solidFill>
              <a:srgbClr val="FF0000"/>
            </a:solidFill>
            <a:headEnd type="none" w="med" len="lg"/>
            <a:tailEnd type="triangle" w="med" len="lg"/>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3124200" y="2982296"/>
            <a:ext cx="1586970" cy="2123104"/>
          </a:xfrm>
          <a:prstGeom prst="straightConnector1">
            <a:avLst/>
          </a:prstGeom>
          <a:ln w="57150" cmpd="sng">
            <a:solidFill>
              <a:srgbClr val="FF0000"/>
            </a:solidFill>
            <a:headEnd type="none" w="med" len="lg"/>
            <a:tailEnd type="triangle" w="med" len="lg"/>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a:off x="2655302" y="2971800"/>
            <a:ext cx="2069098" cy="2034920"/>
          </a:xfrm>
          <a:prstGeom prst="straightConnector1">
            <a:avLst/>
          </a:prstGeom>
          <a:ln w="57150" cmpd="sng">
            <a:solidFill>
              <a:srgbClr val="FF0000"/>
            </a:solidFill>
            <a:headEnd type="none" w="med" len="lg"/>
            <a:tailEnd type="triangle" w="med" len="lg"/>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2209800" y="2971800"/>
            <a:ext cx="2514600" cy="1905000"/>
          </a:xfrm>
          <a:prstGeom prst="straightConnector1">
            <a:avLst/>
          </a:prstGeom>
          <a:ln w="57150" cmpd="sng">
            <a:solidFill>
              <a:srgbClr val="FF0000"/>
            </a:solidFill>
            <a:headEnd type="none" w="med" len="lg"/>
            <a:tailEnd type="triangle" w="med" len="lg"/>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rot="402783">
            <a:off x="4611955" y="2850067"/>
            <a:ext cx="241786" cy="24178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7" name="Rectangle 36"/>
          <p:cNvSpPr/>
          <p:nvPr/>
        </p:nvSpPr>
        <p:spPr>
          <a:xfrm>
            <a:off x="7315200" y="990600"/>
            <a:ext cx="1524000" cy="8382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b="1" i="1" dirty="0"/>
              <a:t>Leverage</a:t>
            </a:r>
          </a:p>
          <a:p>
            <a:pPr algn="ctr"/>
            <a:r>
              <a:rPr lang="en-US" sz="2400" b="1" i="1" dirty="0"/>
              <a:t>Structure</a:t>
            </a:r>
          </a:p>
        </p:txBody>
      </p:sp>
      <p:sp>
        <p:nvSpPr>
          <p:cNvPr id="39" name="Rectangle 38"/>
          <p:cNvSpPr/>
          <p:nvPr/>
        </p:nvSpPr>
        <p:spPr>
          <a:xfrm>
            <a:off x="7315200" y="2057400"/>
            <a:ext cx="1524000" cy="8382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b="1" i="1" dirty="0"/>
              <a:t>Leverage</a:t>
            </a:r>
          </a:p>
          <a:p>
            <a:pPr algn="ctr"/>
            <a:r>
              <a:rPr lang="en-US" sz="2400" b="1" i="1" dirty="0"/>
              <a:t>Angles</a:t>
            </a:r>
          </a:p>
        </p:txBody>
      </p:sp>
      <p:sp>
        <p:nvSpPr>
          <p:cNvPr id="40" name="Rectangle 39"/>
          <p:cNvSpPr/>
          <p:nvPr/>
        </p:nvSpPr>
        <p:spPr>
          <a:xfrm>
            <a:off x="7315200" y="3124200"/>
            <a:ext cx="1524000" cy="8382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b="1" i="1" dirty="0"/>
              <a:t>Leverage</a:t>
            </a:r>
          </a:p>
          <a:p>
            <a:pPr algn="ctr"/>
            <a:r>
              <a:rPr lang="en-US" sz="2400" b="1" i="1" dirty="0"/>
              <a:t>Distances</a:t>
            </a:r>
          </a:p>
        </p:txBody>
      </p:sp>
    </p:spTree>
    <p:extLst>
      <p:ext uri="{BB962C8B-B14F-4D97-AF65-F5344CB8AC3E}">
        <p14:creationId xmlns:p14="http://schemas.microsoft.com/office/powerpoint/2010/main" val="241143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90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110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120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grpId="0" nodeType="withEffect">
                                  <p:stCondLst>
                                    <p:cond delay="130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140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150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ntr" presetSubtype="0" fill="hold" grpId="0" nodeType="withEffect">
                                  <p:stCondLst>
                                    <p:cond delay="160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left)">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24" presetClass="emph" presetSubtype="0" fill="hold" grpId="1" nodeType="clickEffect">
                                  <p:stCondLst>
                                    <p:cond delay="0"/>
                                  </p:stCondLst>
                                  <p:childTnLst>
                                    <p:animClr clrSpc="hsl" dir="cw">
                                      <p:cBhvr override="childStyle">
                                        <p:cTn id="70" dur="500" fill="hold"/>
                                        <p:tgtEl>
                                          <p:spTgt spid="13"/>
                                        </p:tgtEl>
                                        <p:attrNameLst>
                                          <p:attrName>style.color</p:attrName>
                                        </p:attrNameLst>
                                      </p:cBhvr>
                                      <p:by>
                                        <p:hsl h="0" s="-12549" l="-25098"/>
                                      </p:by>
                                    </p:animClr>
                                    <p:animClr clrSpc="hsl" dir="cw">
                                      <p:cBhvr>
                                        <p:cTn id="71" dur="500" fill="hold"/>
                                        <p:tgtEl>
                                          <p:spTgt spid="13"/>
                                        </p:tgtEl>
                                        <p:attrNameLst>
                                          <p:attrName>fillcolor</p:attrName>
                                        </p:attrNameLst>
                                      </p:cBhvr>
                                      <p:by>
                                        <p:hsl h="0" s="-12549" l="-25098"/>
                                      </p:by>
                                    </p:animClr>
                                    <p:animClr clrSpc="hsl" dir="cw">
                                      <p:cBhvr>
                                        <p:cTn id="72" dur="500" fill="hold"/>
                                        <p:tgtEl>
                                          <p:spTgt spid="13"/>
                                        </p:tgtEl>
                                        <p:attrNameLst>
                                          <p:attrName>stroke.color</p:attrName>
                                        </p:attrNameLst>
                                      </p:cBhvr>
                                      <p:by>
                                        <p:hsl h="0" s="-12549" l="-25098"/>
                                      </p:by>
                                    </p:animClr>
                                    <p:set>
                                      <p:cBhvr>
                                        <p:cTn id="73" dur="500" fill="hold"/>
                                        <p:tgtEl>
                                          <p:spTgt spid="13"/>
                                        </p:tgtEl>
                                        <p:attrNameLst>
                                          <p:attrName>fill.type</p:attrName>
                                        </p:attrNameLst>
                                      </p:cBhvr>
                                      <p:to>
                                        <p:strVal val="solid"/>
                                      </p:to>
                                    </p:set>
                                  </p:childTnLst>
                                </p:cTn>
                              </p:par>
                              <p:par>
                                <p:cTn id="74" presetID="24" presetClass="emph" presetSubtype="0" fill="hold" grpId="1" nodeType="withEffect">
                                  <p:stCondLst>
                                    <p:cond delay="0"/>
                                  </p:stCondLst>
                                  <p:childTnLst>
                                    <p:animClr clrSpc="hsl" dir="cw">
                                      <p:cBhvr override="childStyle">
                                        <p:cTn id="75" dur="500" fill="hold"/>
                                        <p:tgtEl>
                                          <p:spTgt spid="12"/>
                                        </p:tgtEl>
                                        <p:attrNameLst>
                                          <p:attrName>style.color</p:attrName>
                                        </p:attrNameLst>
                                      </p:cBhvr>
                                      <p:by>
                                        <p:hsl h="0" s="-12549" l="-25098"/>
                                      </p:by>
                                    </p:animClr>
                                    <p:animClr clrSpc="hsl" dir="cw">
                                      <p:cBhvr>
                                        <p:cTn id="76" dur="500" fill="hold"/>
                                        <p:tgtEl>
                                          <p:spTgt spid="12"/>
                                        </p:tgtEl>
                                        <p:attrNameLst>
                                          <p:attrName>fillcolor</p:attrName>
                                        </p:attrNameLst>
                                      </p:cBhvr>
                                      <p:by>
                                        <p:hsl h="0" s="-12549" l="-25098"/>
                                      </p:by>
                                    </p:animClr>
                                    <p:animClr clrSpc="hsl" dir="cw">
                                      <p:cBhvr>
                                        <p:cTn id="77" dur="500" fill="hold"/>
                                        <p:tgtEl>
                                          <p:spTgt spid="12"/>
                                        </p:tgtEl>
                                        <p:attrNameLst>
                                          <p:attrName>stroke.color</p:attrName>
                                        </p:attrNameLst>
                                      </p:cBhvr>
                                      <p:by>
                                        <p:hsl h="0" s="-12549" l="-25098"/>
                                      </p:by>
                                    </p:animClr>
                                    <p:set>
                                      <p:cBhvr>
                                        <p:cTn id="78" dur="500" fill="hold"/>
                                        <p:tgtEl>
                                          <p:spTgt spid="12"/>
                                        </p:tgtEl>
                                        <p:attrNameLst>
                                          <p:attrName>fill.type</p:attrName>
                                        </p:attrNameLst>
                                      </p:cBhvr>
                                      <p:to>
                                        <p:strVal val="solid"/>
                                      </p:to>
                                    </p:set>
                                  </p:childTnLst>
                                </p:cTn>
                              </p:par>
                              <p:par>
                                <p:cTn id="79" presetID="24" presetClass="emph" presetSubtype="0" fill="hold" grpId="1" nodeType="withEffect">
                                  <p:stCondLst>
                                    <p:cond delay="0"/>
                                  </p:stCondLst>
                                  <p:childTnLst>
                                    <p:animClr clrSpc="hsl" dir="cw">
                                      <p:cBhvr override="childStyle">
                                        <p:cTn id="80" dur="500" fill="hold"/>
                                        <p:tgtEl>
                                          <p:spTgt spid="26"/>
                                        </p:tgtEl>
                                        <p:attrNameLst>
                                          <p:attrName>style.color</p:attrName>
                                        </p:attrNameLst>
                                      </p:cBhvr>
                                      <p:by>
                                        <p:hsl h="0" s="-12549" l="-25098"/>
                                      </p:by>
                                    </p:animClr>
                                    <p:animClr clrSpc="hsl" dir="cw">
                                      <p:cBhvr>
                                        <p:cTn id="81" dur="500" fill="hold"/>
                                        <p:tgtEl>
                                          <p:spTgt spid="26"/>
                                        </p:tgtEl>
                                        <p:attrNameLst>
                                          <p:attrName>fillcolor</p:attrName>
                                        </p:attrNameLst>
                                      </p:cBhvr>
                                      <p:by>
                                        <p:hsl h="0" s="-12549" l="-25098"/>
                                      </p:by>
                                    </p:animClr>
                                    <p:animClr clrSpc="hsl" dir="cw">
                                      <p:cBhvr>
                                        <p:cTn id="82" dur="500" fill="hold"/>
                                        <p:tgtEl>
                                          <p:spTgt spid="26"/>
                                        </p:tgtEl>
                                        <p:attrNameLst>
                                          <p:attrName>stroke.color</p:attrName>
                                        </p:attrNameLst>
                                      </p:cBhvr>
                                      <p:by>
                                        <p:hsl h="0" s="-12549" l="-25098"/>
                                      </p:by>
                                    </p:animClr>
                                    <p:set>
                                      <p:cBhvr>
                                        <p:cTn id="83" dur="500" fill="hold"/>
                                        <p:tgtEl>
                                          <p:spTgt spid="26"/>
                                        </p:tgtEl>
                                        <p:attrNameLst>
                                          <p:attrName>fill.type</p:attrName>
                                        </p:attrNameLst>
                                      </p:cBhvr>
                                      <p:to>
                                        <p:strVal val="solid"/>
                                      </p:to>
                                    </p:set>
                                  </p:childTnLst>
                                </p:cTn>
                              </p:par>
                              <p:par>
                                <p:cTn id="84" presetID="24" presetClass="emph" presetSubtype="0" fill="hold" grpId="1" nodeType="withEffect">
                                  <p:stCondLst>
                                    <p:cond delay="0"/>
                                  </p:stCondLst>
                                  <p:childTnLst>
                                    <p:animClr clrSpc="hsl" dir="cw">
                                      <p:cBhvr override="childStyle">
                                        <p:cTn id="85" dur="500" fill="hold"/>
                                        <p:tgtEl>
                                          <p:spTgt spid="14"/>
                                        </p:tgtEl>
                                        <p:attrNameLst>
                                          <p:attrName>style.color</p:attrName>
                                        </p:attrNameLst>
                                      </p:cBhvr>
                                      <p:by>
                                        <p:hsl h="0" s="-12549" l="-25098"/>
                                      </p:by>
                                    </p:animClr>
                                    <p:animClr clrSpc="hsl" dir="cw">
                                      <p:cBhvr>
                                        <p:cTn id="86" dur="500" fill="hold"/>
                                        <p:tgtEl>
                                          <p:spTgt spid="14"/>
                                        </p:tgtEl>
                                        <p:attrNameLst>
                                          <p:attrName>fillcolor</p:attrName>
                                        </p:attrNameLst>
                                      </p:cBhvr>
                                      <p:by>
                                        <p:hsl h="0" s="-12549" l="-25098"/>
                                      </p:by>
                                    </p:animClr>
                                    <p:animClr clrSpc="hsl" dir="cw">
                                      <p:cBhvr>
                                        <p:cTn id="87" dur="500" fill="hold"/>
                                        <p:tgtEl>
                                          <p:spTgt spid="14"/>
                                        </p:tgtEl>
                                        <p:attrNameLst>
                                          <p:attrName>stroke.color</p:attrName>
                                        </p:attrNameLst>
                                      </p:cBhvr>
                                      <p:by>
                                        <p:hsl h="0" s="-12549" l="-25098"/>
                                      </p:by>
                                    </p:animClr>
                                    <p:set>
                                      <p:cBhvr>
                                        <p:cTn id="88" dur="500" fill="hold"/>
                                        <p:tgtEl>
                                          <p:spTgt spid="14"/>
                                        </p:tgtEl>
                                        <p:attrNameLst>
                                          <p:attrName>fill.type</p:attrName>
                                        </p:attrNameLst>
                                      </p:cBhvr>
                                      <p:to>
                                        <p:strVal val="solid"/>
                                      </p:to>
                                    </p:set>
                                  </p:childTnLst>
                                </p:cTn>
                              </p:par>
                              <p:par>
                                <p:cTn id="89" presetID="24" presetClass="emph" presetSubtype="0" fill="hold" grpId="1" nodeType="withEffect">
                                  <p:stCondLst>
                                    <p:cond delay="0"/>
                                  </p:stCondLst>
                                  <p:childTnLst>
                                    <p:animClr clrSpc="hsl" dir="cw">
                                      <p:cBhvr override="childStyle">
                                        <p:cTn id="90" dur="500" fill="hold"/>
                                        <p:tgtEl>
                                          <p:spTgt spid="22"/>
                                        </p:tgtEl>
                                        <p:attrNameLst>
                                          <p:attrName>style.color</p:attrName>
                                        </p:attrNameLst>
                                      </p:cBhvr>
                                      <p:by>
                                        <p:hsl h="0" s="-12549" l="-25098"/>
                                      </p:by>
                                    </p:animClr>
                                    <p:animClr clrSpc="hsl" dir="cw">
                                      <p:cBhvr>
                                        <p:cTn id="91" dur="500" fill="hold"/>
                                        <p:tgtEl>
                                          <p:spTgt spid="22"/>
                                        </p:tgtEl>
                                        <p:attrNameLst>
                                          <p:attrName>fillcolor</p:attrName>
                                        </p:attrNameLst>
                                      </p:cBhvr>
                                      <p:by>
                                        <p:hsl h="0" s="-12549" l="-25098"/>
                                      </p:by>
                                    </p:animClr>
                                    <p:animClr clrSpc="hsl" dir="cw">
                                      <p:cBhvr>
                                        <p:cTn id="92" dur="500" fill="hold"/>
                                        <p:tgtEl>
                                          <p:spTgt spid="22"/>
                                        </p:tgtEl>
                                        <p:attrNameLst>
                                          <p:attrName>stroke.color</p:attrName>
                                        </p:attrNameLst>
                                      </p:cBhvr>
                                      <p:by>
                                        <p:hsl h="0" s="-12549" l="-25098"/>
                                      </p:by>
                                    </p:animClr>
                                    <p:set>
                                      <p:cBhvr>
                                        <p:cTn id="93" dur="500" fill="hold"/>
                                        <p:tgtEl>
                                          <p:spTgt spid="22"/>
                                        </p:tgtEl>
                                        <p:attrNameLst>
                                          <p:attrName>fill.type</p:attrName>
                                        </p:attrNameLst>
                                      </p:cBhvr>
                                      <p:to>
                                        <p:strVal val="solid"/>
                                      </p:to>
                                    </p:set>
                                  </p:childTnLst>
                                </p:cTn>
                              </p:par>
                              <p:par>
                                <p:cTn id="94" presetID="24" presetClass="emph" presetSubtype="0" fill="hold" grpId="1" nodeType="withEffect">
                                  <p:stCondLst>
                                    <p:cond delay="0"/>
                                  </p:stCondLst>
                                  <p:childTnLst>
                                    <p:animClr clrSpc="hsl" dir="cw">
                                      <p:cBhvr override="childStyle">
                                        <p:cTn id="95" dur="500" fill="hold"/>
                                        <p:tgtEl>
                                          <p:spTgt spid="20"/>
                                        </p:tgtEl>
                                        <p:attrNameLst>
                                          <p:attrName>style.color</p:attrName>
                                        </p:attrNameLst>
                                      </p:cBhvr>
                                      <p:by>
                                        <p:hsl h="0" s="-12549" l="-25098"/>
                                      </p:by>
                                    </p:animClr>
                                    <p:animClr clrSpc="hsl" dir="cw">
                                      <p:cBhvr>
                                        <p:cTn id="96" dur="500" fill="hold"/>
                                        <p:tgtEl>
                                          <p:spTgt spid="20"/>
                                        </p:tgtEl>
                                        <p:attrNameLst>
                                          <p:attrName>fillcolor</p:attrName>
                                        </p:attrNameLst>
                                      </p:cBhvr>
                                      <p:by>
                                        <p:hsl h="0" s="-12549" l="-25098"/>
                                      </p:by>
                                    </p:animClr>
                                    <p:animClr clrSpc="hsl" dir="cw">
                                      <p:cBhvr>
                                        <p:cTn id="97" dur="500" fill="hold"/>
                                        <p:tgtEl>
                                          <p:spTgt spid="20"/>
                                        </p:tgtEl>
                                        <p:attrNameLst>
                                          <p:attrName>stroke.color</p:attrName>
                                        </p:attrNameLst>
                                      </p:cBhvr>
                                      <p:by>
                                        <p:hsl h="0" s="-12549" l="-25098"/>
                                      </p:by>
                                    </p:animClr>
                                    <p:set>
                                      <p:cBhvr>
                                        <p:cTn id="98" dur="500" fill="hold"/>
                                        <p:tgtEl>
                                          <p:spTgt spid="20"/>
                                        </p:tgtEl>
                                        <p:attrNameLst>
                                          <p:attrName>fill.type</p:attrName>
                                        </p:attrNameLst>
                                      </p:cBhvr>
                                      <p:to>
                                        <p:strVal val="solid"/>
                                      </p:to>
                                    </p:set>
                                  </p:childTnLst>
                                </p:cTn>
                              </p:par>
                              <p:par>
                                <p:cTn id="99" presetID="24" presetClass="emph" presetSubtype="0" fill="hold" grpId="1" nodeType="withEffect">
                                  <p:stCondLst>
                                    <p:cond delay="0"/>
                                  </p:stCondLst>
                                  <p:childTnLst>
                                    <p:animClr clrSpc="hsl" dir="cw">
                                      <p:cBhvr override="childStyle">
                                        <p:cTn id="100" dur="500" fill="hold"/>
                                        <p:tgtEl>
                                          <p:spTgt spid="23"/>
                                        </p:tgtEl>
                                        <p:attrNameLst>
                                          <p:attrName>style.color</p:attrName>
                                        </p:attrNameLst>
                                      </p:cBhvr>
                                      <p:by>
                                        <p:hsl h="0" s="-12549" l="-25098"/>
                                      </p:by>
                                    </p:animClr>
                                    <p:animClr clrSpc="hsl" dir="cw">
                                      <p:cBhvr>
                                        <p:cTn id="101" dur="500" fill="hold"/>
                                        <p:tgtEl>
                                          <p:spTgt spid="23"/>
                                        </p:tgtEl>
                                        <p:attrNameLst>
                                          <p:attrName>fillcolor</p:attrName>
                                        </p:attrNameLst>
                                      </p:cBhvr>
                                      <p:by>
                                        <p:hsl h="0" s="-12549" l="-25098"/>
                                      </p:by>
                                    </p:animClr>
                                    <p:animClr clrSpc="hsl" dir="cw">
                                      <p:cBhvr>
                                        <p:cTn id="102" dur="500" fill="hold"/>
                                        <p:tgtEl>
                                          <p:spTgt spid="23"/>
                                        </p:tgtEl>
                                        <p:attrNameLst>
                                          <p:attrName>stroke.color</p:attrName>
                                        </p:attrNameLst>
                                      </p:cBhvr>
                                      <p:by>
                                        <p:hsl h="0" s="-12549" l="-25098"/>
                                      </p:by>
                                    </p:animClr>
                                    <p:set>
                                      <p:cBhvr>
                                        <p:cTn id="103" dur="500" fill="hold"/>
                                        <p:tgtEl>
                                          <p:spTgt spid="23"/>
                                        </p:tgtEl>
                                        <p:attrNameLst>
                                          <p:attrName>fill.type</p:attrName>
                                        </p:attrNameLst>
                                      </p:cBhvr>
                                      <p:to>
                                        <p:strVal val="solid"/>
                                      </p:to>
                                    </p:set>
                                  </p:childTnLst>
                                </p:cTn>
                              </p:par>
                              <p:par>
                                <p:cTn id="104" presetID="24" presetClass="emph" presetSubtype="0" fill="hold" grpId="1" nodeType="withEffect">
                                  <p:stCondLst>
                                    <p:cond delay="0"/>
                                  </p:stCondLst>
                                  <p:childTnLst>
                                    <p:animClr clrSpc="hsl" dir="cw">
                                      <p:cBhvr override="childStyle">
                                        <p:cTn id="105" dur="500" fill="hold"/>
                                        <p:tgtEl>
                                          <p:spTgt spid="25"/>
                                        </p:tgtEl>
                                        <p:attrNameLst>
                                          <p:attrName>style.color</p:attrName>
                                        </p:attrNameLst>
                                      </p:cBhvr>
                                      <p:by>
                                        <p:hsl h="0" s="-12549" l="-25098"/>
                                      </p:by>
                                    </p:animClr>
                                    <p:animClr clrSpc="hsl" dir="cw">
                                      <p:cBhvr>
                                        <p:cTn id="106" dur="500" fill="hold"/>
                                        <p:tgtEl>
                                          <p:spTgt spid="25"/>
                                        </p:tgtEl>
                                        <p:attrNameLst>
                                          <p:attrName>fillcolor</p:attrName>
                                        </p:attrNameLst>
                                      </p:cBhvr>
                                      <p:by>
                                        <p:hsl h="0" s="-12549" l="-25098"/>
                                      </p:by>
                                    </p:animClr>
                                    <p:animClr clrSpc="hsl" dir="cw">
                                      <p:cBhvr>
                                        <p:cTn id="107" dur="500" fill="hold"/>
                                        <p:tgtEl>
                                          <p:spTgt spid="25"/>
                                        </p:tgtEl>
                                        <p:attrNameLst>
                                          <p:attrName>stroke.color</p:attrName>
                                        </p:attrNameLst>
                                      </p:cBhvr>
                                      <p:by>
                                        <p:hsl h="0" s="-12549" l="-25098"/>
                                      </p:by>
                                    </p:animClr>
                                    <p:set>
                                      <p:cBhvr>
                                        <p:cTn id="108" dur="500" fill="hold"/>
                                        <p:tgtEl>
                                          <p:spTgt spid="25"/>
                                        </p:tgtEl>
                                        <p:attrNameLst>
                                          <p:attrName>fill.type</p:attrName>
                                        </p:attrNameLst>
                                      </p:cBhvr>
                                      <p:to>
                                        <p:strVal val="solid"/>
                                      </p:to>
                                    </p:set>
                                  </p:childTnLst>
                                </p:cTn>
                              </p:par>
                              <p:par>
                                <p:cTn id="109" presetID="24" presetClass="emph" presetSubtype="0" fill="hold" grpId="1" nodeType="withEffect">
                                  <p:stCondLst>
                                    <p:cond delay="0"/>
                                  </p:stCondLst>
                                  <p:childTnLst>
                                    <p:animClr clrSpc="hsl" dir="cw">
                                      <p:cBhvr override="childStyle">
                                        <p:cTn id="110" dur="500" fill="hold"/>
                                        <p:tgtEl>
                                          <p:spTgt spid="16"/>
                                        </p:tgtEl>
                                        <p:attrNameLst>
                                          <p:attrName>style.color</p:attrName>
                                        </p:attrNameLst>
                                      </p:cBhvr>
                                      <p:by>
                                        <p:hsl h="0" s="-12549" l="-25098"/>
                                      </p:by>
                                    </p:animClr>
                                    <p:animClr clrSpc="hsl" dir="cw">
                                      <p:cBhvr>
                                        <p:cTn id="111" dur="500" fill="hold"/>
                                        <p:tgtEl>
                                          <p:spTgt spid="16"/>
                                        </p:tgtEl>
                                        <p:attrNameLst>
                                          <p:attrName>fillcolor</p:attrName>
                                        </p:attrNameLst>
                                      </p:cBhvr>
                                      <p:by>
                                        <p:hsl h="0" s="-12549" l="-25098"/>
                                      </p:by>
                                    </p:animClr>
                                    <p:animClr clrSpc="hsl" dir="cw">
                                      <p:cBhvr>
                                        <p:cTn id="112" dur="500" fill="hold"/>
                                        <p:tgtEl>
                                          <p:spTgt spid="16"/>
                                        </p:tgtEl>
                                        <p:attrNameLst>
                                          <p:attrName>stroke.color</p:attrName>
                                        </p:attrNameLst>
                                      </p:cBhvr>
                                      <p:by>
                                        <p:hsl h="0" s="-12549" l="-25098"/>
                                      </p:by>
                                    </p:animClr>
                                    <p:set>
                                      <p:cBhvr>
                                        <p:cTn id="113" dur="500" fill="hold"/>
                                        <p:tgtEl>
                                          <p:spTgt spid="16"/>
                                        </p:tgtEl>
                                        <p:attrNameLst>
                                          <p:attrName>fill.type</p:attrName>
                                        </p:attrNameLst>
                                      </p:cBhvr>
                                      <p:to>
                                        <p:strVal val="solid"/>
                                      </p:to>
                                    </p:set>
                                  </p:childTnLst>
                                </p:cTn>
                              </p:par>
                              <p:par>
                                <p:cTn id="114" presetID="24" presetClass="emph" presetSubtype="0" fill="hold" grpId="1" nodeType="withEffect">
                                  <p:stCondLst>
                                    <p:cond delay="0"/>
                                  </p:stCondLst>
                                  <p:childTnLst>
                                    <p:animClr clrSpc="hsl" dir="cw">
                                      <p:cBhvr override="childStyle">
                                        <p:cTn id="115" dur="500" fill="hold"/>
                                        <p:tgtEl>
                                          <p:spTgt spid="15"/>
                                        </p:tgtEl>
                                        <p:attrNameLst>
                                          <p:attrName>style.color</p:attrName>
                                        </p:attrNameLst>
                                      </p:cBhvr>
                                      <p:by>
                                        <p:hsl h="0" s="-12549" l="-25098"/>
                                      </p:by>
                                    </p:animClr>
                                    <p:animClr clrSpc="hsl" dir="cw">
                                      <p:cBhvr>
                                        <p:cTn id="116" dur="500" fill="hold"/>
                                        <p:tgtEl>
                                          <p:spTgt spid="15"/>
                                        </p:tgtEl>
                                        <p:attrNameLst>
                                          <p:attrName>fillcolor</p:attrName>
                                        </p:attrNameLst>
                                      </p:cBhvr>
                                      <p:by>
                                        <p:hsl h="0" s="-12549" l="-25098"/>
                                      </p:by>
                                    </p:animClr>
                                    <p:animClr clrSpc="hsl" dir="cw">
                                      <p:cBhvr>
                                        <p:cTn id="117" dur="500" fill="hold"/>
                                        <p:tgtEl>
                                          <p:spTgt spid="15"/>
                                        </p:tgtEl>
                                        <p:attrNameLst>
                                          <p:attrName>stroke.color</p:attrName>
                                        </p:attrNameLst>
                                      </p:cBhvr>
                                      <p:by>
                                        <p:hsl h="0" s="-12549" l="-25098"/>
                                      </p:by>
                                    </p:animClr>
                                    <p:set>
                                      <p:cBhvr>
                                        <p:cTn id="118" dur="500" fill="hold"/>
                                        <p:tgtEl>
                                          <p:spTgt spid="15"/>
                                        </p:tgtEl>
                                        <p:attrNameLst>
                                          <p:attrName>fill.type</p:attrName>
                                        </p:attrNameLst>
                                      </p:cBhvr>
                                      <p:to>
                                        <p:strVal val="solid"/>
                                      </p:to>
                                    </p:set>
                                  </p:childTnLst>
                                </p:cTn>
                              </p:par>
                              <p:par>
                                <p:cTn id="119" presetID="24" presetClass="emph" presetSubtype="0" fill="hold" grpId="1" nodeType="withEffect">
                                  <p:stCondLst>
                                    <p:cond delay="0"/>
                                  </p:stCondLst>
                                  <p:childTnLst>
                                    <p:animClr clrSpc="hsl" dir="cw">
                                      <p:cBhvr override="childStyle">
                                        <p:cTn id="120" dur="500" fill="hold"/>
                                        <p:tgtEl>
                                          <p:spTgt spid="19"/>
                                        </p:tgtEl>
                                        <p:attrNameLst>
                                          <p:attrName>style.color</p:attrName>
                                        </p:attrNameLst>
                                      </p:cBhvr>
                                      <p:by>
                                        <p:hsl h="0" s="-12549" l="-25098"/>
                                      </p:by>
                                    </p:animClr>
                                    <p:animClr clrSpc="hsl" dir="cw">
                                      <p:cBhvr>
                                        <p:cTn id="121" dur="500" fill="hold"/>
                                        <p:tgtEl>
                                          <p:spTgt spid="19"/>
                                        </p:tgtEl>
                                        <p:attrNameLst>
                                          <p:attrName>fillcolor</p:attrName>
                                        </p:attrNameLst>
                                      </p:cBhvr>
                                      <p:by>
                                        <p:hsl h="0" s="-12549" l="-25098"/>
                                      </p:by>
                                    </p:animClr>
                                    <p:animClr clrSpc="hsl" dir="cw">
                                      <p:cBhvr>
                                        <p:cTn id="122" dur="500" fill="hold"/>
                                        <p:tgtEl>
                                          <p:spTgt spid="19"/>
                                        </p:tgtEl>
                                        <p:attrNameLst>
                                          <p:attrName>stroke.color</p:attrName>
                                        </p:attrNameLst>
                                      </p:cBhvr>
                                      <p:by>
                                        <p:hsl h="0" s="-12549" l="-25098"/>
                                      </p:by>
                                    </p:animClr>
                                    <p:set>
                                      <p:cBhvr>
                                        <p:cTn id="123" dur="500" fill="hold"/>
                                        <p:tgtEl>
                                          <p:spTgt spid="19"/>
                                        </p:tgtEl>
                                        <p:attrNameLst>
                                          <p:attrName>fill.type</p:attrName>
                                        </p:attrNameLst>
                                      </p:cBhvr>
                                      <p:to>
                                        <p:strVal val="solid"/>
                                      </p:to>
                                    </p:set>
                                  </p:childTnLst>
                                </p:cTn>
                              </p:par>
                              <p:par>
                                <p:cTn id="124" presetID="24" presetClass="emph" presetSubtype="0" fill="hold" grpId="1" nodeType="withEffect">
                                  <p:stCondLst>
                                    <p:cond delay="0"/>
                                  </p:stCondLst>
                                  <p:childTnLst>
                                    <p:animClr clrSpc="hsl" dir="cw">
                                      <p:cBhvr override="childStyle">
                                        <p:cTn id="125" dur="500" fill="hold"/>
                                        <p:tgtEl>
                                          <p:spTgt spid="24"/>
                                        </p:tgtEl>
                                        <p:attrNameLst>
                                          <p:attrName>style.color</p:attrName>
                                        </p:attrNameLst>
                                      </p:cBhvr>
                                      <p:by>
                                        <p:hsl h="0" s="-12549" l="-25098"/>
                                      </p:by>
                                    </p:animClr>
                                    <p:animClr clrSpc="hsl" dir="cw">
                                      <p:cBhvr>
                                        <p:cTn id="126" dur="500" fill="hold"/>
                                        <p:tgtEl>
                                          <p:spTgt spid="24"/>
                                        </p:tgtEl>
                                        <p:attrNameLst>
                                          <p:attrName>fillcolor</p:attrName>
                                        </p:attrNameLst>
                                      </p:cBhvr>
                                      <p:by>
                                        <p:hsl h="0" s="-12549" l="-25098"/>
                                      </p:by>
                                    </p:animClr>
                                    <p:animClr clrSpc="hsl" dir="cw">
                                      <p:cBhvr>
                                        <p:cTn id="127" dur="500" fill="hold"/>
                                        <p:tgtEl>
                                          <p:spTgt spid="24"/>
                                        </p:tgtEl>
                                        <p:attrNameLst>
                                          <p:attrName>stroke.color</p:attrName>
                                        </p:attrNameLst>
                                      </p:cBhvr>
                                      <p:by>
                                        <p:hsl h="0" s="-12549" l="-25098"/>
                                      </p:by>
                                    </p:animClr>
                                    <p:set>
                                      <p:cBhvr>
                                        <p:cTn id="128" dur="500" fill="hold"/>
                                        <p:tgtEl>
                                          <p:spTgt spid="24"/>
                                        </p:tgtEl>
                                        <p:attrNameLst>
                                          <p:attrName>fill.type</p:attrName>
                                        </p:attrNameLst>
                                      </p:cBhvr>
                                      <p:to>
                                        <p:strVal val="solid"/>
                                      </p:to>
                                    </p:set>
                                  </p:childTnLst>
                                </p:cTn>
                              </p:par>
                              <p:par>
                                <p:cTn id="129" presetID="24" presetClass="emph" presetSubtype="0" fill="hold" grpId="1" nodeType="withEffect">
                                  <p:stCondLst>
                                    <p:cond delay="0"/>
                                  </p:stCondLst>
                                  <p:childTnLst>
                                    <p:animClr clrSpc="hsl" dir="cw">
                                      <p:cBhvr override="childStyle">
                                        <p:cTn id="130" dur="500" fill="hold"/>
                                        <p:tgtEl>
                                          <p:spTgt spid="27"/>
                                        </p:tgtEl>
                                        <p:attrNameLst>
                                          <p:attrName>style.color</p:attrName>
                                        </p:attrNameLst>
                                      </p:cBhvr>
                                      <p:by>
                                        <p:hsl h="0" s="-12549" l="-25098"/>
                                      </p:by>
                                    </p:animClr>
                                    <p:animClr clrSpc="hsl" dir="cw">
                                      <p:cBhvr>
                                        <p:cTn id="131" dur="500" fill="hold"/>
                                        <p:tgtEl>
                                          <p:spTgt spid="27"/>
                                        </p:tgtEl>
                                        <p:attrNameLst>
                                          <p:attrName>fillcolor</p:attrName>
                                        </p:attrNameLst>
                                      </p:cBhvr>
                                      <p:by>
                                        <p:hsl h="0" s="-12549" l="-25098"/>
                                      </p:by>
                                    </p:animClr>
                                    <p:animClr clrSpc="hsl" dir="cw">
                                      <p:cBhvr>
                                        <p:cTn id="132" dur="500" fill="hold"/>
                                        <p:tgtEl>
                                          <p:spTgt spid="27"/>
                                        </p:tgtEl>
                                        <p:attrNameLst>
                                          <p:attrName>stroke.color</p:attrName>
                                        </p:attrNameLst>
                                      </p:cBhvr>
                                      <p:by>
                                        <p:hsl h="0" s="-12549" l="-25098"/>
                                      </p:by>
                                    </p:animClr>
                                    <p:set>
                                      <p:cBhvr>
                                        <p:cTn id="133" dur="500" fill="hold"/>
                                        <p:tgtEl>
                                          <p:spTgt spid="27"/>
                                        </p:tgtEl>
                                        <p:attrNameLst>
                                          <p:attrName>fill.type</p:attrName>
                                        </p:attrNameLst>
                                      </p:cBhvr>
                                      <p:to>
                                        <p:strVal val="solid"/>
                                      </p:to>
                                    </p:set>
                                  </p:childTnLst>
                                </p:cTn>
                              </p:par>
                              <p:par>
                                <p:cTn id="134" presetID="24" presetClass="emph" presetSubtype="0" fill="hold" grpId="1" nodeType="withEffect">
                                  <p:stCondLst>
                                    <p:cond delay="0"/>
                                  </p:stCondLst>
                                  <p:childTnLst>
                                    <p:animClr clrSpc="hsl" dir="cw">
                                      <p:cBhvr override="childStyle">
                                        <p:cTn id="135" dur="500" fill="hold"/>
                                        <p:tgtEl>
                                          <p:spTgt spid="18"/>
                                        </p:tgtEl>
                                        <p:attrNameLst>
                                          <p:attrName>style.color</p:attrName>
                                        </p:attrNameLst>
                                      </p:cBhvr>
                                      <p:by>
                                        <p:hsl h="0" s="-12549" l="-25098"/>
                                      </p:by>
                                    </p:animClr>
                                    <p:animClr clrSpc="hsl" dir="cw">
                                      <p:cBhvr>
                                        <p:cTn id="136" dur="500" fill="hold"/>
                                        <p:tgtEl>
                                          <p:spTgt spid="18"/>
                                        </p:tgtEl>
                                        <p:attrNameLst>
                                          <p:attrName>fillcolor</p:attrName>
                                        </p:attrNameLst>
                                      </p:cBhvr>
                                      <p:by>
                                        <p:hsl h="0" s="-12549" l="-25098"/>
                                      </p:by>
                                    </p:animClr>
                                    <p:animClr clrSpc="hsl" dir="cw">
                                      <p:cBhvr>
                                        <p:cTn id="137" dur="500" fill="hold"/>
                                        <p:tgtEl>
                                          <p:spTgt spid="18"/>
                                        </p:tgtEl>
                                        <p:attrNameLst>
                                          <p:attrName>stroke.color</p:attrName>
                                        </p:attrNameLst>
                                      </p:cBhvr>
                                      <p:by>
                                        <p:hsl h="0" s="-12549" l="-25098"/>
                                      </p:by>
                                    </p:animClr>
                                    <p:set>
                                      <p:cBhvr>
                                        <p:cTn id="138" dur="500" fill="hold"/>
                                        <p:tgtEl>
                                          <p:spTgt spid="18"/>
                                        </p:tgtEl>
                                        <p:attrNameLst>
                                          <p:attrName>fill.type</p:attrName>
                                        </p:attrNameLst>
                                      </p:cBhvr>
                                      <p:to>
                                        <p:strVal val="solid"/>
                                      </p:to>
                                    </p:set>
                                  </p:childTnLst>
                                </p:cTn>
                              </p:par>
                              <p:par>
                                <p:cTn id="139" presetID="24" presetClass="emph" presetSubtype="0" fill="hold" grpId="1" nodeType="withEffect">
                                  <p:stCondLst>
                                    <p:cond delay="0"/>
                                  </p:stCondLst>
                                  <p:childTnLst>
                                    <p:animClr clrSpc="hsl" dir="cw">
                                      <p:cBhvr override="childStyle">
                                        <p:cTn id="140" dur="500" fill="hold"/>
                                        <p:tgtEl>
                                          <p:spTgt spid="21"/>
                                        </p:tgtEl>
                                        <p:attrNameLst>
                                          <p:attrName>style.color</p:attrName>
                                        </p:attrNameLst>
                                      </p:cBhvr>
                                      <p:by>
                                        <p:hsl h="0" s="-12549" l="-25098"/>
                                      </p:by>
                                    </p:animClr>
                                    <p:animClr clrSpc="hsl" dir="cw">
                                      <p:cBhvr>
                                        <p:cTn id="141" dur="500" fill="hold"/>
                                        <p:tgtEl>
                                          <p:spTgt spid="21"/>
                                        </p:tgtEl>
                                        <p:attrNameLst>
                                          <p:attrName>fillcolor</p:attrName>
                                        </p:attrNameLst>
                                      </p:cBhvr>
                                      <p:by>
                                        <p:hsl h="0" s="-12549" l="-25098"/>
                                      </p:by>
                                    </p:animClr>
                                    <p:animClr clrSpc="hsl" dir="cw">
                                      <p:cBhvr>
                                        <p:cTn id="142" dur="500" fill="hold"/>
                                        <p:tgtEl>
                                          <p:spTgt spid="21"/>
                                        </p:tgtEl>
                                        <p:attrNameLst>
                                          <p:attrName>stroke.color</p:attrName>
                                        </p:attrNameLst>
                                      </p:cBhvr>
                                      <p:by>
                                        <p:hsl h="0" s="-12549" l="-25098"/>
                                      </p:by>
                                    </p:animClr>
                                    <p:set>
                                      <p:cBhvr>
                                        <p:cTn id="143" dur="500" fill="hold"/>
                                        <p:tgtEl>
                                          <p:spTgt spid="21"/>
                                        </p:tgtEl>
                                        <p:attrNameLst>
                                          <p:attrName>fill.type</p:attrName>
                                        </p:attrNameLst>
                                      </p:cBhvr>
                                      <p:to>
                                        <p:strVal val="solid"/>
                                      </p:to>
                                    </p:set>
                                  </p:childTnLst>
                                </p:cTn>
                              </p:par>
                              <p:par>
                                <p:cTn id="144" presetID="24" presetClass="emph" presetSubtype="0" fill="hold" grpId="1" nodeType="withEffect">
                                  <p:stCondLst>
                                    <p:cond delay="0"/>
                                  </p:stCondLst>
                                  <p:childTnLst>
                                    <p:animClr clrSpc="hsl" dir="cw">
                                      <p:cBhvr override="childStyle">
                                        <p:cTn id="145" dur="500" fill="hold"/>
                                        <p:tgtEl>
                                          <p:spTgt spid="17"/>
                                        </p:tgtEl>
                                        <p:attrNameLst>
                                          <p:attrName>style.color</p:attrName>
                                        </p:attrNameLst>
                                      </p:cBhvr>
                                      <p:by>
                                        <p:hsl h="0" s="-12549" l="-25098"/>
                                      </p:by>
                                    </p:animClr>
                                    <p:animClr clrSpc="hsl" dir="cw">
                                      <p:cBhvr>
                                        <p:cTn id="146" dur="500" fill="hold"/>
                                        <p:tgtEl>
                                          <p:spTgt spid="17"/>
                                        </p:tgtEl>
                                        <p:attrNameLst>
                                          <p:attrName>fillcolor</p:attrName>
                                        </p:attrNameLst>
                                      </p:cBhvr>
                                      <p:by>
                                        <p:hsl h="0" s="-12549" l="-25098"/>
                                      </p:by>
                                    </p:animClr>
                                    <p:animClr clrSpc="hsl" dir="cw">
                                      <p:cBhvr>
                                        <p:cTn id="147" dur="500" fill="hold"/>
                                        <p:tgtEl>
                                          <p:spTgt spid="17"/>
                                        </p:tgtEl>
                                        <p:attrNameLst>
                                          <p:attrName>stroke.color</p:attrName>
                                        </p:attrNameLst>
                                      </p:cBhvr>
                                      <p:by>
                                        <p:hsl h="0" s="-12549" l="-25098"/>
                                      </p:by>
                                    </p:animClr>
                                    <p:set>
                                      <p:cBhvr>
                                        <p:cTn id="148" dur="500" fill="hold"/>
                                        <p:tgtEl>
                                          <p:spTgt spid="17"/>
                                        </p:tgtEl>
                                        <p:attrNameLst>
                                          <p:attrName>fill.type</p:attrName>
                                        </p:attrNameLst>
                                      </p:cBhvr>
                                      <p:to>
                                        <p:strVal val="solid"/>
                                      </p:to>
                                    </p:set>
                                  </p:childTnLst>
                                </p:cTn>
                              </p:par>
                            </p:childTnLst>
                          </p:cTn>
                        </p:par>
                        <p:par>
                          <p:cTn id="149" fill="hold">
                            <p:stCondLst>
                              <p:cond delay="500"/>
                            </p:stCondLst>
                            <p:childTnLst>
                              <p:par>
                                <p:cTn id="150" presetID="22" presetClass="entr" presetSubtype="1" fill="hold" nodeType="afterEffect">
                                  <p:stCondLst>
                                    <p:cond delay="0"/>
                                  </p:stCondLst>
                                  <p:childTnLst>
                                    <p:set>
                                      <p:cBhvr>
                                        <p:cTn id="151" dur="1" fill="hold">
                                          <p:stCondLst>
                                            <p:cond delay="0"/>
                                          </p:stCondLst>
                                        </p:cTn>
                                        <p:tgtEl>
                                          <p:spTgt spid="35"/>
                                        </p:tgtEl>
                                        <p:attrNameLst>
                                          <p:attrName>style.visibility</p:attrName>
                                        </p:attrNameLst>
                                      </p:cBhvr>
                                      <p:to>
                                        <p:strVal val="visible"/>
                                      </p:to>
                                    </p:set>
                                    <p:animEffect transition="in" filter="wipe(up)">
                                      <p:cBhvr>
                                        <p:cTn id="152" dur="500"/>
                                        <p:tgtEl>
                                          <p:spTgt spid="35"/>
                                        </p:tgtEl>
                                      </p:cBhvr>
                                    </p:animEffect>
                                  </p:childTnLst>
                                </p:cTn>
                              </p:par>
                              <p:par>
                                <p:cTn id="153" presetID="22" presetClass="entr" presetSubtype="1" fill="hold" nodeType="withEffect">
                                  <p:stCondLst>
                                    <p:cond delay="100"/>
                                  </p:stCondLst>
                                  <p:childTnLst>
                                    <p:set>
                                      <p:cBhvr>
                                        <p:cTn id="154" dur="1" fill="hold">
                                          <p:stCondLst>
                                            <p:cond delay="0"/>
                                          </p:stCondLst>
                                        </p:cTn>
                                        <p:tgtEl>
                                          <p:spTgt spid="38"/>
                                        </p:tgtEl>
                                        <p:attrNameLst>
                                          <p:attrName>style.visibility</p:attrName>
                                        </p:attrNameLst>
                                      </p:cBhvr>
                                      <p:to>
                                        <p:strVal val="visible"/>
                                      </p:to>
                                    </p:set>
                                    <p:animEffect transition="in" filter="wipe(up)">
                                      <p:cBhvr>
                                        <p:cTn id="155" dur="500"/>
                                        <p:tgtEl>
                                          <p:spTgt spid="38"/>
                                        </p:tgtEl>
                                      </p:cBhvr>
                                    </p:animEffect>
                                  </p:childTnLst>
                                </p:cTn>
                              </p:par>
                              <p:par>
                                <p:cTn id="156" presetID="22" presetClass="entr" presetSubtype="1" fill="hold" nodeType="withEffect">
                                  <p:stCondLst>
                                    <p:cond delay="200"/>
                                  </p:stCondLst>
                                  <p:childTnLst>
                                    <p:set>
                                      <p:cBhvr>
                                        <p:cTn id="157" dur="1" fill="hold">
                                          <p:stCondLst>
                                            <p:cond delay="0"/>
                                          </p:stCondLst>
                                        </p:cTn>
                                        <p:tgtEl>
                                          <p:spTgt spid="48"/>
                                        </p:tgtEl>
                                        <p:attrNameLst>
                                          <p:attrName>style.visibility</p:attrName>
                                        </p:attrNameLst>
                                      </p:cBhvr>
                                      <p:to>
                                        <p:strVal val="visible"/>
                                      </p:to>
                                    </p:set>
                                    <p:animEffect transition="in" filter="wipe(up)">
                                      <p:cBhvr>
                                        <p:cTn id="158" dur="500"/>
                                        <p:tgtEl>
                                          <p:spTgt spid="48"/>
                                        </p:tgtEl>
                                      </p:cBhvr>
                                    </p:animEffect>
                                  </p:childTnLst>
                                </p:cTn>
                              </p:par>
                              <p:par>
                                <p:cTn id="159" presetID="22" presetClass="entr" presetSubtype="1" fill="hold" nodeType="withEffect">
                                  <p:stCondLst>
                                    <p:cond delay="300"/>
                                  </p:stCondLst>
                                  <p:childTnLst>
                                    <p:set>
                                      <p:cBhvr>
                                        <p:cTn id="160" dur="1" fill="hold">
                                          <p:stCondLst>
                                            <p:cond delay="0"/>
                                          </p:stCondLst>
                                        </p:cTn>
                                        <p:tgtEl>
                                          <p:spTgt spid="52"/>
                                        </p:tgtEl>
                                        <p:attrNameLst>
                                          <p:attrName>style.visibility</p:attrName>
                                        </p:attrNameLst>
                                      </p:cBhvr>
                                      <p:to>
                                        <p:strVal val="visible"/>
                                      </p:to>
                                    </p:set>
                                    <p:animEffect transition="in" filter="wipe(up)">
                                      <p:cBhvr>
                                        <p:cTn id="161" dur="500"/>
                                        <p:tgtEl>
                                          <p:spTgt spid="52"/>
                                        </p:tgtEl>
                                      </p:cBhvr>
                                    </p:animEffect>
                                  </p:childTnLst>
                                </p:cTn>
                              </p:par>
                              <p:par>
                                <p:cTn id="162" presetID="22" presetClass="entr" presetSubtype="1" fill="hold" nodeType="withEffect">
                                  <p:stCondLst>
                                    <p:cond delay="400"/>
                                  </p:stCondLst>
                                  <p:childTnLst>
                                    <p:set>
                                      <p:cBhvr>
                                        <p:cTn id="163" dur="1" fill="hold">
                                          <p:stCondLst>
                                            <p:cond delay="0"/>
                                          </p:stCondLst>
                                        </p:cTn>
                                        <p:tgtEl>
                                          <p:spTgt spid="55"/>
                                        </p:tgtEl>
                                        <p:attrNameLst>
                                          <p:attrName>style.visibility</p:attrName>
                                        </p:attrNameLst>
                                      </p:cBhvr>
                                      <p:to>
                                        <p:strVal val="visible"/>
                                      </p:to>
                                    </p:set>
                                    <p:animEffect transition="in" filter="wipe(up)">
                                      <p:cBhvr>
                                        <p:cTn id="164" dur="500"/>
                                        <p:tgtEl>
                                          <p:spTgt spid="55"/>
                                        </p:tgtEl>
                                      </p:cBhvr>
                                    </p:animEffect>
                                  </p:childTnLst>
                                </p:cTn>
                              </p:par>
                            </p:childTnLst>
                          </p:cTn>
                        </p:par>
                        <p:par>
                          <p:cTn id="165" fill="hold">
                            <p:stCondLst>
                              <p:cond delay="1400"/>
                            </p:stCondLst>
                            <p:childTnLst>
                              <p:par>
                                <p:cTn id="166" presetID="10" presetClass="entr" presetSubtype="0" fill="hold" grpId="0" nodeType="afterEffect">
                                  <p:stCondLst>
                                    <p:cond delay="0"/>
                                  </p:stCondLst>
                                  <p:childTnLst>
                                    <p:set>
                                      <p:cBhvr>
                                        <p:cTn id="167" dur="1" fill="hold">
                                          <p:stCondLst>
                                            <p:cond delay="0"/>
                                          </p:stCondLst>
                                        </p:cTn>
                                        <p:tgtEl>
                                          <p:spTgt spid="37"/>
                                        </p:tgtEl>
                                        <p:attrNameLst>
                                          <p:attrName>style.visibility</p:attrName>
                                        </p:attrNameLst>
                                      </p:cBhvr>
                                      <p:to>
                                        <p:strVal val="visible"/>
                                      </p:to>
                                    </p:set>
                                    <p:animEffect transition="in" filter="fade">
                                      <p:cBhvr>
                                        <p:cTn id="168" dur="500"/>
                                        <p:tgtEl>
                                          <p:spTgt spid="37"/>
                                        </p:tgtEl>
                                      </p:cBhvr>
                                    </p:animEffect>
                                  </p:childTnLst>
                                </p:cTn>
                              </p:par>
                              <p:par>
                                <p:cTn id="169" presetID="10" presetClass="entr" presetSubtype="0" fill="hold" grpId="0" nodeType="withEffect">
                                  <p:stCondLst>
                                    <p:cond delay="200"/>
                                  </p:stCondLst>
                                  <p:childTnLst>
                                    <p:set>
                                      <p:cBhvr>
                                        <p:cTn id="170" dur="1" fill="hold">
                                          <p:stCondLst>
                                            <p:cond delay="0"/>
                                          </p:stCondLst>
                                        </p:cTn>
                                        <p:tgtEl>
                                          <p:spTgt spid="39"/>
                                        </p:tgtEl>
                                        <p:attrNameLst>
                                          <p:attrName>style.visibility</p:attrName>
                                        </p:attrNameLst>
                                      </p:cBhvr>
                                      <p:to>
                                        <p:strVal val="visible"/>
                                      </p:to>
                                    </p:set>
                                    <p:animEffect transition="in" filter="fade">
                                      <p:cBhvr>
                                        <p:cTn id="171" dur="500"/>
                                        <p:tgtEl>
                                          <p:spTgt spid="39"/>
                                        </p:tgtEl>
                                      </p:cBhvr>
                                    </p:animEffect>
                                  </p:childTnLst>
                                </p:cTn>
                              </p:par>
                              <p:par>
                                <p:cTn id="172" presetID="10" presetClass="entr" presetSubtype="0" fill="hold" grpId="0" nodeType="withEffect">
                                  <p:stCondLst>
                                    <p:cond delay="400"/>
                                  </p:stCondLst>
                                  <p:childTnLst>
                                    <p:set>
                                      <p:cBhvr>
                                        <p:cTn id="173" dur="1" fill="hold">
                                          <p:stCondLst>
                                            <p:cond delay="0"/>
                                          </p:stCondLst>
                                        </p:cTn>
                                        <p:tgtEl>
                                          <p:spTgt spid="40"/>
                                        </p:tgtEl>
                                        <p:attrNameLst>
                                          <p:attrName>style.visibility</p:attrName>
                                        </p:attrNameLst>
                                      </p:cBhvr>
                                      <p:to>
                                        <p:strVal val="visible"/>
                                      </p:to>
                                    </p:set>
                                    <p:animEffect transition="in" filter="fade">
                                      <p:cBhvr>
                                        <p:cTn id="17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30" grpId="0"/>
      <p:bldP spid="31" grpId="0"/>
      <p:bldP spid="11" grpId="0" animBg="1"/>
      <p:bldP spid="37" grpId="0" animBg="1"/>
      <p:bldP spid="39" grpId="0" animBg="1"/>
      <p:bldP spid="4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Correcting GPS with Vision</a:t>
            </a:r>
          </a:p>
        </p:txBody>
      </p:sp>
      <p:grpSp>
        <p:nvGrpSpPr>
          <p:cNvPr id="26" name="Group 25"/>
          <p:cNvGrpSpPr/>
          <p:nvPr/>
        </p:nvGrpSpPr>
        <p:grpSpPr>
          <a:xfrm>
            <a:off x="1706413" y="1676400"/>
            <a:ext cx="5761187" cy="1588532"/>
            <a:chOff x="1600200" y="3059668"/>
            <a:chExt cx="5761187" cy="1588532"/>
          </a:xfrm>
        </p:grpSpPr>
        <p:grpSp>
          <p:nvGrpSpPr>
            <p:cNvPr id="27" name="Group 26"/>
            <p:cNvGrpSpPr/>
            <p:nvPr/>
          </p:nvGrpSpPr>
          <p:grpSpPr>
            <a:xfrm>
              <a:off x="1600200" y="3059668"/>
              <a:ext cx="1560213" cy="1554834"/>
              <a:chOff x="304800" y="3584082"/>
              <a:chExt cx="2760498" cy="2750983"/>
            </a:xfrm>
          </p:grpSpPr>
          <p:cxnSp>
            <p:nvCxnSpPr>
              <p:cNvPr id="37" name="Straight Connector 36"/>
              <p:cNvCxnSpPr/>
              <p:nvPr/>
            </p:nvCxnSpPr>
            <p:spPr>
              <a:xfrm>
                <a:off x="761999" y="3807964"/>
                <a:ext cx="0" cy="19803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381000" y="4782125"/>
                <a:ext cx="2057400" cy="7302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304800" y="5199849"/>
                <a:ext cx="1905000" cy="8199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44" idx="1"/>
              </p:cNvCxnSpPr>
              <p:nvPr/>
            </p:nvCxnSpPr>
            <p:spPr>
              <a:xfrm>
                <a:off x="762000" y="4210625"/>
                <a:ext cx="1486899" cy="146114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62000" y="4210625"/>
                <a:ext cx="2219325" cy="118052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33249" y="4186577"/>
                <a:ext cx="2009951" cy="137602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638351" y="4095752"/>
                <a:ext cx="247298" cy="2472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4" name="Oval 43"/>
              <p:cNvSpPr/>
              <p:nvPr/>
            </p:nvSpPr>
            <p:spPr>
              <a:xfrm>
                <a:off x="2200627" y="5623501"/>
                <a:ext cx="329624" cy="32962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5" name="Oval 44"/>
              <p:cNvSpPr/>
              <p:nvPr/>
            </p:nvSpPr>
            <p:spPr>
              <a:xfrm>
                <a:off x="2597541" y="5419725"/>
                <a:ext cx="250434" cy="25043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6" name="Oval 45"/>
              <p:cNvSpPr/>
              <p:nvPr/>
            </p:nvSpPr>
            <p:spPr>
              <a:xfrm>
                <a:off x="2896879" y="5317981"/>
                <a:ext cx="168419" cy="16841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7" name="Rectangle 46"/>
              <p:cNvSpPr/>
              <p:nvPr/>
            </p:nvSpPr>
            <p:spPr>
              <a:xfrm>
                <a:off x="1517020" y="5747517"/>
                <a:ext cx="552352" cy="587548"/>
              </a:xfrm>
              <a:prstGeom prst="rect">
                <a:avLst/>
              </a:prstGeom>
            </p:spPr>
            <p:txBody>
              <a:bodyPr wrap="none">
                <a:spAutoFit/>
              </a:bodyPr>
              <a:lstStyle/>
              <a:p>
                <a:r>
                  <a:rPr lang="en-US" b="1" i="1" dirty="0"/>
                  <a:t>x</a:t>
                </a:r>
              </a:p>
            </p:txBody>
          </p:sp>
          <p:sp>
            <p:nvSpPr>
              <p:cNvPr id="48" name="Rectangle 47"/>
              <p:cNvSpPr/>
              <p:nvPr/>
            </p:nvSpPr>
            <p:spPr>
              <a:xfrm>
                <a:off x="304800" y="3584082"/>
                <a:ext cx="556298" cy="587548"/>
              </a:xfrm>
              <a:prstGeom prst="rect">
                <a:avLst/>
              </a:prstGeom>
            </p:spPr>
            <p:txBody>
              <a:bodyPr wrap="none">
                <a:spAutoFit/>
              </a:bodyPr>
              <a:lstStyle/>
              <a:p>
                <a:r>
                  <a:rPr lang="en-US" b="1" i="1" dirty="0"/>
                  <a:t>y</a:t>
                </a:r>
              </a:p>
            </p:txBody>
          </p:sp>
          <p:sp>
            <p:nvSpPr>
              <p:cNvPr id="49" name="Rectangle 48"/>
              <p:cNvSpPr/>
              <p:nvPr/>
            </p:nvSpPr>
            <p:spPr>
              <a:xfrm>
                <a:off x="2001908" y="4246398"/>
                <a:ext cx="529581" cy="587548"/>
              </a:xfrm>
              <a:prstGeom prst="rect">
                <a:avLst/>
              </a:prstGeom>
            </p:spPr>
            <p:txBody>
              <a:bodyPr wrap="none">
                <a:spAutoFit/>
              </a:bodyPr>
              <a:lstStyle/>
              <a:p>
                <a:r>
                  <a:rPr lang="en-US" b="1" i="1" dirty="0"/>
                  <a:t>z</a:t>
                </a:r>
              </a:p>
            </p:txBody>
          </p:sp>
        </p:grpSp>
        <p:sp>
          <p:nvSpPr>
            <p:cNvPr id="28" name="Right Arrow 27"/>
            <p:cNvSpPr/>
            <p:nvPr/>
          </p:nvSpPr>
          <p:spPr>
            <a:xfrm>
              <a:off x="5456387" y="3669268"/>
              <a:ext cx="457200" cy="609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Plus 28"/>
            <p:cNvSpPr/>
            <p:nvPr/>
          </p:nvSpPr>
          <p:spPr>
            <a:xfrm>
              <a:off x="3276600" y="3593068"/>
              <a:ext cx="762000" cy="762000"/>
            </a:xfrm>
            <a:prstGeom prst="mathPlus">
              <a:avLst>
                <a:gd name="adj1" fmla="val 2352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p:cNvGrpSpPr/>
            <p:nvPr/>
          </p:nvGrpSpPr>
          <p:grpSpPr>
            <a:xfrm>
              <a:off x="4114800" y="3288268"/>
              <a:ext cx="1265387" cy="1359932"/>
              <a:chOff x="3048000" y="3352800"/>
              <a:chExt cx="1265387" cy="1359932"/>
            </a:xfrm>
          </p:grpSpPr>
          <p:pic>
            <p:nvPicPr>
              <p:cNvPr id="35" name="Picture 8" descr="http://icons.iconarchive.com/icons/icons-land/gis-gps-map/256/Satellite-icon.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0" y="3352800"/>
                <a:ext cx="1265387" cy="1265387"/>
              </a:xfrm>
              <a:prstGeom prst="rect">
                <a:avLst/>
              </a:prstGeom>
              <a:noFill/>
              <a:extLst>
                <a:ext uri="{909E8E84-426E-40dd-AFC4-6F175D3DCCD1}">
                  <a14:hiddenFill xmlns:a14="http://schemas.microsoft.com/office/drawing/2010/main" xmlns="">
                    <a:solidFill>
                      <a:srgbClr val="FFFFFF"/>
                    </a:solidFill>
                  </a14:hiddenFill>
                </a:ext>
              </a:extLst>
            </p:spPr>
          </p:pic>
          <p:sp>
            <p:nvSpPr>
              <p:cNvPr id="36" name="TextBox 35"/>
              <p:cNvSpPr txBox="1"/>
              <p:nvPr/>
            </p:nvSpPr>
            <p:spPr>
              <a:xfrm>
                <a:off x="3246587" y="4343400"/>
                <a:ext cx="815397" cy="369332"/>
              </a:xfrm>
              <a:prstGeom prst="rect">
                <a:avLst/>
              </a:prstGeom>
              <a:noFill/>
            </p:spPr>
            <p:txBody>
              <a:bodyPr wrap="none" rtlCol="0">
                <a:spAutoFit/>
              </a:bodyPr>
              <a:lstStyle/>
              <a:p>
                <a:r>
                  <a:rPr lang="en-US" dirty="0"/>
                  <a:t>(noisy)</a:t>
                </a:r>
              </a:p>
            </p:txBody>
          </p:sp>
        </p:grpSp>
        <p:grpSp>
          <p:nvGrpSpPr>
            <p:cNvPr id="31" name="Group 30"/>
            <p:cNvGrpSpPr/>
            <p:nvPr/>
          </p:nvGrpSpPr>
          <p:grpSpPr>
            <a:xfrm>
              <a:off x="6096000" y="3288268"/>
              <a:ext cx="1265387" cy="1359932"/>
              <a:chOff x="2971800" y="3352800"/>
              <a:chExt cx="1265387" cy="1359932"/>
            </a:xfrm>
          </p:grpSpPr>
          <p:pic>
            <p:nvPicPr>
              <p:cNvPr id="33" name="Picture 8" descr="http://icons.iconarchive.com/icons/icons-land/gis-gps-map/256/Satellite-icon.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71800" y="3352800"/>
                <a:ext cx="1265387" cy="1265387"/>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TextBox 33"/>
              <p:cNvSpPr txBox="1"/>
              <p:nvPr/>
            </p:nvSpPr>
            <p:spPr>
              <a:xfrm>
                <a:off x="3124200" y="4343400"/>
                <a:ext cx="782937" cy="369332"/>
              </a:xfrm>
              <a:prstGeom prst="rect">
                <a:avLst/>
              </a:prstGeom>
              <a:noFill/>
            </p:spPr>
            <p:txBody>
              <a:bodyPr wrap="none" rtlCol="0">
                <a:spAutoFit/>
              </a:bodyPr>
              <a:lstStyle/>
              <a:p>
                <a:r>
                  <a:rPr lang="en-US" dirty="0"/>
                  <a:t>(fixed)</a:t>
                </a:r>
              </a:p>
            </p:txBody>
          </p:sp>
        </p:grpSp>
      </p:grpSp>
      <p:sp>
        <p:nvSpPr>
          <p:cNvPr id="2" name="Slide Number Placeholder 1">
            <a:extLst>
              <a:ext uri="{FF2B5EF4-FFF2-40B4-BE49-F238E27FC236}">
                <a16:creationId xmlns:a16="http://schemas.microsoft.com/office/drawing/2014/main" id="{200DA727-FD04-BB4E-8408-2FC44BFE6A49}"/>
              </a:ext>
            </a:extLst>
          </p:cNvPr>
          <p:cNvSpPr>
            <a:spLocks noGrp="1"/>
          </p:cNvSpPr>
          <p:nvPr>
            <p:ph type="sldNum" sz="quarter" idx="12"/>
          </p:nvPr>
        </p:nvSpPr>
        <p:spPr/>
        <p:txBody>
          <a:bodyPr/>
          <a:lstStyle/>
          <a:p>
            <a:fld id="{6F3C6440-655F-D840-9617-63A067E3E9BB}" type="slidenum">
              <a:rPr lang="en-US" smtClean="0"/>
              <a:t>79</a:t>
            </a:fld>
            <a:endParaRPr lang="en-US"/>
          </a:p>
        </p:txBody>
      </p:sp>
    </p:spTree>
    <p:extLst>
      <p:ext uri="{BB962C8B-B14F-4D97-AF65-F5344CB8AC3E}">
        <p14:creationId xmlns:p14="http://schemas.microsoft.com/office/powerpoint/2010/main" val="4110662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a:cs typeface="Helvetica"/>
              </a:rPr>
              <a:t>Idea</a:t>
            </a:r>
          </a:p>
        </p:txBody>
      </p:sp>
      <p:sp>
        <p:nvSpPr>
          <p:cNvPr id="3" name="Content Placeholder 2"/>
          <p:cNvSpPr>
            <a:spLocks noGrp="1"/>
          </p:cNvSpPr>
          <p:nvPr>
            <p:ph idx="1"/>
          </p:nvPr>
        </p:nvSpPr>
        <p:spPr/>
        <p:txBody>
          <a:bodyPr/>
          <a:lstStyle/>
          <a:p>
            <a:r>
              <a:rPr lang="en-US" dirty="0">
                <a:latin typeface="Helvetica"/>
                <a:cs typeface="Helvetica"/>
              </a:rPr>
              <a:t>Allow random indoor object tagging</a:t>
            </a:r>
          </a:p>
          <a:p>
            <a:r>
              <a:rPr lang="en-US" dirty="0">
                <a:latin typeface="Helvetica"/>
                <a:cs typeface="Helvetica"/>
              </a:rPr>
              <a:t>Others should be able to retrieve</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446" y="0"/>
            <a:ext cx="9167446" cy="6890361"/>
          </a:xfrm>
          <a:prstGeom prst="rect">
            <a:avLst/>
          </a:prstGeom>
        </p:spPr>
      </p:pic>
      <p:sp>
        <p:nvSpPr>
          <p:cNvPr id="7" name="Rounded Rectangular Callout 6"/>
          <p:cNvSpPr/>
          <p:nvPr/>
        </p:nvSpPr>
        <p:spPr>
          <a:xfrm>
            <a:off x="4800600" y="2600999"/>
            <a:ext cx="1371600" cy="612648"/>
          </a:xfrm>
          <a:prstGeom prst="wedgeRoundRectCallout">
            <a:avLst/>
          </a:prstGeom>
          <a:solidFill>
            <a:schemeClr val="accent4">
              <a:alpha val="52000"/>
            </a:schemeClr>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latin typeface="Helvetica"/>
                <a:cs typeface="Helvetica"/>
              </a:rPr>
              <a:t>Faulty Monitor</a:t>
            </a:r>
          </a:p>
        </p:txBody>
      </p:sp>
      <p:sp>
        <p:nvSpPr>
          <p:cNvPr id="8" name="Rounded Rectangular Callout 7"/>
          <p:cNvSpPr/>
          <p:nvPr/>
        </p:nvSpPr>
        <p:spPr>
          <a:xfrm>
            <a:off x="596908" y="3409156"/>
            <a:ext cx="1496457" cy="467924"/>
          </a:xfrm>
          <a:prstGeom prst="wedgeRoundRectCallout">
            <a:avLst/>
          </a:prstGeom>
          <a:solidFill>
            <a:schemeClr val="accent4">
              <a:alpha val="52000"/>
            </a:schemeClr>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latin typeface="Helvetica"/>
                <a:cs typeface="Helvetica"/>
              </a:rPr>
              <a:t>Return CDs</a:t>
            </a:r>
          </a:p>
        </p:txBody>
      </p:sp>
      <p:sp>
        <p:nvSpPr>
          <p:cNvPr id="9" name="Rounded Rectangular Callout 8"/>
          <p:cNvSpPr/>
          <p:nvPr/>
        </p:nvSpPr>
        <p:spPr>
          <a:xfrm>
            <a:off x="1066800" y="762000"/>
            <a:ext cx="1600200" cy="688848"/>
          </a:xfrm>
          <a:prstGeom prst="wedgeRoundRectCallout">
            <a:avLst/>
          </a:prstGeom>
          <a:solidFill>
            <a:srgbClr val="FFC000">
              <a:alpha val="48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dirty="0">
                <a:latin typeface="Helvetica"/>
                <a:cs typeface="Helvetica"/>
              </a:rPr>
              <a:t>Last year’s tax statements </a:t>
            </a:r>
          </a:p>
        </p:txBody>
      </p:sp>
      <p:sp>
        <p:nvSpPr>
          <p:cNvPr id="10" name="Rounded Rectangular Callout 9"/>
          <p:cNvSpPr/>
          <p:nvPr/>
        </p:nvSpPr>
        <p:spPr>
          <a:xfrm>
            <a:off x="7086600" y="3138855"/>
            <a:ext cx="1600200" cy="612648"/>
          </a:xfrm>
          <a:prstGeom prst="wedgeRoundRectCallout">
            <a:avLst>
              <a:gd name="adj1" fmla="val 36407"/>
              <a:gd name="adj2" fmla="val 82619"/>
              <a:gd name="adj3" fmla="val 16667"/>
            </a:avLst>
          </a:prstGeom>
          <a:solidFill>
            <a:schemeClr val="accent4">
              <a:alpha val="54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latin typeface="Helvetica"/>
                <a:cs typeface="Helvetica"/>
              </a:rPr>
              <a:t>Wish Mom Birthday</a:t>
            </a:r>
          </a:p>
        </p:txBody>
      </p:sp>
      <p:grpSp>
        <p:nvGrpSpPr>
          <p:cNvPr id="14" name="Group 13"/>
          <p:cNvGrpSpPr/>
          <p:nvPr/>
        </p:nvGrpSpPr>
        <p:grpSpPr>
          <a:xfrm rot="5400000">
            <a:off x="910741" y="-668730"/>
            <a:ext cx="1940225" cy="3657602"/>
            <a:chOff x="7327360" y="2414133"/>
            <a:chExt cx="2743200" cy="5358341"/>
          </a:xfrm>
        </p:grpSpPr>
        <p:sp>
          <p:nvSpPr>
            <p:cNvPr id="15" name="Rectangle 14"/>
            <p:cNvSpPr/>
            <p:nvPr/>
          </p:nvSpPr>
          <p:spPr>
            <a:xfrm>
              <a:off x="7512956" y="3183224"/>
              <a:ext cx="2438400" cy="382016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a:cs typeface="Helvetica"/>
              </a:endParaRPr>
            </a:p>
          </p:txBody>
        </p:sp>
        <p:pic>
          <p:nvPicPr>
            <p:cNvPr id="16" name="Picture 15" descr="iphone_see_through.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27360" y="2414133"/>
              <a:ext cx="2743200" cy="5358341"/>
            </a:xfrm>
            <a:prstGeom prst="rect">
              <a:avLst/>
            </a:prstGeom>
          </p:spPr>
        </p:pic>
      </p:grpSp>
      <p:sp>
        <p:nvSpPr>
          <p:cNvPr id="6" name="TextBox 5"/>
          <p:cNvSpPr txBox="1"/>
          <p:nvPr/>
        </p:nvSpPr>
        <p:spPr>
          <a:xfrm>
            <a:off x="3634157" y="274637"/>
            <a:ext cx="5545814" cy="646331"/>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3600" dirty="0">
                <a:ln w="0"/>
                <a:solidFill>
                  <a:schemeClr val="bg1"/>
                </a:solidFill>
                <a:effectLst>
                  <a:outerShdw blurRad="50800" dist="38100" dir="2700000" algn="tl" rotWithShape="0">
                    <a:prstClr val="black">
                      <a:alpha val="40000"/>
                    </a:prstClr>
                  </a:outerShdw>
                </a:effectLst>
                <a:latin typeface="Helvetica"/>
                <a:cs typeface="Helvetica"/>
              </a:rPr>
              <a:t>Mobile Augmented Reality</a:t>
            </a:r>
          </a:p>
        </p:txBody>
      </p:sp>
      <p:sp>
        <p:nvSpPr>
          <p:cNvPr id="5" name="Slide Number Placeholder 4">
            <a:extLst>
              <a:ext uri="{FF2B5EF4-FFF2-40B4-BE49-F238E27FC236}">
                <a16:creationId xmlns:a16="http://schemas.microsoft.com/office/drawing/2014/main" id="{473E8F9A-0C28-7440-8E44-12FBB5A4B223}"/>
              </a:ext>
            </a:extLst>
          </p:cNvPr>
          <p:cNvSpPr>
            <a:spLocks noGrp="1"/>
          </p:cNvSpPr>
          <p:nvPr>
            <p:ph type="sldNum" sz="quarter" idx="12"/>
          </p:nvPr>
        </p:nvSpPr>
        <p:spPr/>
        <p:txBody>
          <a:bodyPr/>
          <a:lstStyle/>
          <a:p>
            <a:fld id="{6F3C6440-655F-D840-9617-63A067E3E9BB}" type="slidenum">
              <a:rPr lang="en-US" smtClean="0"/>
              <a:t>8</a:t>
            </a:fld>
            <a:endParaRPr lang="en-US"/>
          </a:p>
        </p:txBody>
      </p:sp>
    </p:spTree>
    <p:extLst>
      <p:ext uri="{BB962C8B-B14F-4D97-AF65-F5344CB8AC3E}">
        <p14:creationId xmlns:p14="http://schemas.microsoft.com/office/powerpoint/2010/main" val="12024194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500"/>
                                        <p:tgtEl>
                                          <p:spTgt spid="9"/>
                                        </p:tgtEl>
                                      </p:cBhvr>
                                    </p:animEffect>
                                  </p:childTnLst>
                                </p:cTn>
                              </p:par>
                            </p:childTnLst>
                          </p:cTn>
                        </p:par>
                        <p:par>
                          <p:cTn id="13" fill="hold">
                            <p:stCondLst>
                              <p:cond delay="1500"/>
                            </p:stCondLst>
                            <p:childTnLst>
                              <p:par>
                                <p:cTn id="14" presetID="42" presetClass="path" presetSubtype="0" accel="50000" decel="50000" fill="hold" nodeType="afterEffect">
                                  <p:stCondLst>
                                    <p:cond delay="0"/>
                                  </p:stCondLst>
                                  <p:childTnLst>
                                    <p:animMotion origin="layout" path="M 8.33333E-7 -2.96296E-6 L -0.075 0.35394 " pathEditMode="relative" rAng="0" ptsTypes="AA">
                                      <p:cBhvr>
                                        <p:cTn id="15" dur="1100" fill="hold"/>
                                        <p:tgtEl>
                                          <p:spTgt spid="14"/>
                                        </p:tgtEl>
                                        <p:attrNameLst>
                                          <p:attrName>ppt_x</p:attrName>
                                          <p:attrName>ppt_y</p:attrName>
                                        </p:attrNameLst>
                                      </p:cBhvr>
                                      <p:rCtr x="-3750" y="17685"/>
                                    </p:animMotion>
                                  </p:childTnLst>
                                </p:cTn>
                              </p:par>
                            </p:childTnLst>
                          </p:cTn>
                        </p:par>
                        <p:par>
                          <p:cTn id="16" fill="hold">
                            <p:stCondLst>
                              <p:cond delay="2600"/>
                            </p:stCondLst>
                            <p:childTnLst>
                              <p:par>
                                <p:cTn id="17" presetID="1" presetClass="exit" presetSubtype="0" fill="hold" grpId="1" nodeType="after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400"/>
                                        <p:tgtEl>
                                          <p:spTgt spid="8"/>
                                        </p:tgtEl>
                                      </p:cBhvr>
                                    </p:animEffect>
                                  </p:childTnLst>
                                </p:cTn>
                              </p:par>
                            </p:childTnLst>
                          </p:cTn>
                        </p:par>
                        <p:par>
                          <p:cTn id="22" fill="hold">
                            <p:stCondLst>
                              <p:cond delay="4000"/>
                            </p:stCondLst>
                            <p:childTnLst>
                              <p:par>
                                <p:cTn id="23" presetID="63" presetClass="path" presetSubtype="0" accel="50000" decel="50000" fill="hold" nodeType="afterEffect">
                                  <p:stCondLst>
                                    <p:cond delay="0"/>
                                  </p:stCondLst>
                                  <p:childTnLst>
                                    <p:animMotion origin="layout" path="M -0.075 0.35394 L 0.36667 0.28727 " pathEditMode="relative" rAng="0" ptsTypes="AA">
                                      <p:cBhvr>
                                        <p:cTn id="24" dur="1000" fill="hold"/>
                                        <p:tgtEl>
                                          <p:spTgt spid="14"/>
                                        </p:tgtEl>
                                        <p:attrNameLst>
                                          <p:attrName>ppt_x</p:attrName>
                                          <p:attrName>ppt_y</p:attrName>
                                        </p:attrNameLst>
                                      </p:cBhvr>
                                      <p:rCtr x="22083" y="-3333"/>
                                    </p:animMotion>
                                  </p:childTnLst>
                                </p:cTn>
                              </p:par>
                            </p:childTnLst>
                          </p:cTn>
                        </p:par>
                        <p:par>
                          <p:cTn id="25" fill="hold">
                            <p:stCondLst>
                              <p:cond delay="5000"/>
                            </p:stCondLst>
                            <p:childTnLst>
                              <p:par>
                                <p:cTn id="26" presetID="1" presetClass="exit" presetSubtype="0" fill="hold" grpId="1" nodeType="afterEffect">
                                  <p:stCondLst>
                                    <p:cond delay="0"/>
                                  </p:stCondLst>
                                  <p:childTnLst>
                                    <p:set>
                                      <p:cBhvr>
                                        <p:cTn id="27" dur="1" fill="hold">
                                          <p:stCondLst>
                                            <p:cond delay="0"/>
                                          </p:stCondLst>
                                        </p:cTn>
                                        <p:tgtEl>
                                          <p:spTgt spid="8"/>
                                        </p:tgtEl>
                                        <p:attrNameLst>
                                          <p:attrName>style.visibility</p:attrName>
                                        </p:attrNameLst>
                                      </p:cBhvr>
                                      <p:to>
                                        <p:strVal val="hidden"/>
                                      </p:to>
                                    </p:set>
                                  </p:childTnLst>
                                </p:cTn>
                              </p:par>
                            </p:childTnLst>
                          </p:cTn>
                        </p:par>
                        <p:par>
                          <p:cTn id="28" fill="hold">
                            <p:stCondLst>
                              <p:cond delay="50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childTnLst>
                                </p:cTn>
                              </p:par>
                            </p:childTnLst>
                          </p:cTn>
                        </p:par>
                        <p:par>
                          <p:cTn id="32" fill="hold">
                            <p:stCondLst>
                              <p:cond delay="6000"/>
                            </p:stCondLst>
                            <p:childTnLst>
                              <p:par>
                                <p:cTn id="33" presetID="63" presetClass="path" presetSubtype="0" accel="50000" decel="50000" fill="hold" nodeType="afterEffect">
                                  <p:stCondLst>
                                    <p:cond delay="0"/>
                                  </p:stCondLst>
                                  <p:childTnLst>
                                    <p:animMotion origin="layout" path="M 0.36667 0.2875 L 0.65 0.34306 " pathEditMode="relative" rAng="0" ptsTypes="AA">
                                      <p:cBhvr>
                                        <p:cTn id="34" dur="1000" fill="hold"/>
                                        <p:tgtEl>
                                          <p:spTgt spid="14"/>
                                        </p:tgtEl>
                                        <p:attrNameLst>
                                          <p:attrName>ppt_x</p:attrName>
                                          <p:attrName>ppt_y</p:attrName>
                                        </p:attrNameLst>
                                      </p:cBhvr>
                                      <p:rCtr x="14167" y="2778"/>
                                    </p:animMotion>
                                  </p:childTnLst>
                                </p:cTn>
                              </p:par>
                            </p:childTnLst>
                          </p:cTn>
                        </p:par>
                        <p:par>
                          <p:cTn id="35" fill="hold">
                            <p:stCondLst>
                              <p:cond delay="7000"/>
                            </p:stCondLst>
                            <p:childTnLst>
                              <p:par>
                                <p:cTn id="36" presetID="1" presetClass="exit" presetSubtype="0" fill="hold" grpId="1" nodeType="afterEffect">
                                  <p:stCondLst>
                                    <p:cond delay="0"/>
                                  </p:stCondLst>
                                  <p:childTnLst>
                                    <p:set>
                                      <p:cBhvr>
                                        <p:cTn id="37" dur="1" fill="hold">
                                          <p:stCondLst>
                                            <p:cond delay="0"/>
                                          </p:stCondLst>
                                        </p:cTn>
                                        <p:tgtEl>
                                          <p:spTgt spid="7"/>
                                        </p:tgtEl>
                                        <p:attrNameLst>
                                          <p:attrName>style.visibility</p:attrName>
                                        </p:attrNameLst>
                                      </p:cBhvr>
                                      <p:to>
                                        <p:strVal val="hidden"/>
                                      </p:to>
                                    </p:set>
                                  </p:childTnLst>
                                </p:cTn>
                              </p:par>
                            </p:childTnLst>
                          </p:cTn>
                        </p:par>
                        <p:par>
                          <p:cTn id="38" fill="hold">
                            <p:stCondLst>
                              <p:cond delay="7000"/>
                            </p:stCondLst>
                            <p:childTnLst>
                              <p:par>
                                <p:cTn id="39" presetID="1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FE1FA85-5DF1-43C7-8AAA-3277C9F8A529}" type="slidenum">
              <a:rPr lang="en-US" smtClean="0"/>
              <a:pPr/>
              <a:t>80</a:t>
            </a:fld>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4521200" cy="6858000"/>
          </a:xfrm>
          <a:prstGeom prst="rect">
            <a:avLst/>
          </a:prstGeom>
        </p:spPr>
      </p:pic>
      <p:sp>
        <p:nvSpPr>
          <p:cNvPr id="6" name="Oval 5"/>
          <p:cNvSpPr/>
          <p:nvPr/>
        </p:nvSpPr>
        <p:spPr>
          <a:xfrm rot="19461601">
            <a:off x="3885551" y="4114151"/>
            <a:ext cx="382160" cy="382160"/>
          </a:xfrm>
          <a:prstGeom prst="ellipse">
            <a:avLst/>
          </a:prstGeom>
          <a:ln w="38100" cmpd="sng">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 name="Oval 6"/>
          <p:cNvSpPr/>
          <p:nvPr/>
        </p:nvSpPr>
        <p:spPr>
          <a:xfrm rot="19461601">
            <a:off x="1447150" y="2742551"/>
            <a:ext cx="382160" cy="382160"/>
          </a:xfrm>
          <a:prstGeom prst="ellipse">
            <a:avLst/>
          </a:prstGeom>
          <a:ln w="38100" cmpd="sng">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 name="Oval 7"/>
          <p:cNvSpPr/>
          <p:nvPr/>
        </p:nvSpPr>
        <p:spPr>
          <a:xfrm rot="19461601">
            <a:off x="4037950" y="2666350"/>
            <a:ext cx="382160" cy="382160"/>
          </a:xfrm>
          <a:prstGeom prst="ellipse">
            <a:avLst/>
          </a:prstGeom>
          <a:ln w="38100" cmpd="sng">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9" name="Oval 8"/>
          <p:cNvSpPr/>
          <p:nvPr/>
        </p:nvSpPr>
        <p:spPr>
          <a:xfrm rot="19461601">
            <a:off x="2513949" y="4723750"/>
            <a:ext cx="382160" cy="382160"/>
          </a:xfrm>
          <a:prstGeom prst="ellipse">
            <a:avLst/>
          </a:prstGeom>
          <a:ln w="38100" cmpd="sng">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1" name="Oval 10"/>
          <p:cNvSpPr/>
          <p:nvPr/>
        </p:nvSpPr>
        <p:spPr>
          <a:xfrm rot="19461601">
            <a:off x="2361550" y="3199750"/>
            <a:ext cx="382160" cy="382160"/>
          </a:xfrm>
          <a:prstGeom prst="ellipse">
            <a:avLst/>
          </a:prstGeom>
          <a:ln w="38100" cmpd="sng">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nvGrpSpPr>
          <p:cNvPr id="31" name="Group 30"/>
          <p:cNvGrpSpPr/>
          <p:nvPr/>
        </p:nvGrpSpPr>
        <p:grpSpPr>
          <a:xfrm rot="5400000">
            <a:off x="6574678" y="3353958"/>
            <a:ext cx="685802" cy="685802"/>
            <a:chOff x="5257153" y="1751951"/>
            <a:chExt cx="2591958" cy="2591960"/>
          </a:xfrm>
        </p:grpSpPr>
        <p:sp>
          <p:nvSpPr>
            <p:cNvPr id="32" name="Oval 31"/>
            <p:cNvSpPr/>
            <p:nvPr/>
          </p:nvSpPr>
          <p:spPr>
            <a:xfrm rot="19461601">
              <a:off x="5257153" y="1751951"/>
              <a:ext cx="382160" cy="382160"/>
            </a:xfrm>
            <a:prstGeom prst="ellipse">
              <a:avLst/>
            </a:prstGeom>
            <a:ln>
              <a:solidFill>
                <a:srgbClr val="FFFFFF"/>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3" name="Oval 32"/>
            <p:cNvSpPr/>
            <p:nvPr/>
          </p:nvSpPr>
          <p:spPr>
            <a:xfrm rot="19461601">
              <a:off x="6323951" y="1828151"/>
              <a:ext cx="382160" cy="382160"/>
            </a:xfrm>
            <a:prstGeom prst="ellipse">
              <a:avLst/>
            </a:prstGeom>
            <a:ln>
              <a:solidFill>
                <a:srgbClr val="FFFFFF"/>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4" name="Oval 33"/>
            <p:cNvSpPr/>
            <p:nvPr/>
          </p:nvSpPr>
          <p:spPr>
            <a:xfrm rot="19461601">
              <a:off x="7390750" y="2285351"/>
              <a:ext cx="382160" cy="382160"/>
            </a:xfrm>
            <a:prstGeom prst="ellipse">
              <a:avLst/>
            </a:prstGeom>
            <a:ln>
              <a:solidFill>
                <a:srgbClr val="FFFFFF"/>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5" name="Oval 34"/>
            <p:cNvSpPr/>
            <p:nvPr/>
          </p:nvSpPr>
          <p:spPr>
            <a:xfrm rot="19461601">
              <a:off x="7466951" y="3123551"/>
              <a:ext cx="382160" cy="382160"/>
            </a:xfrm>
            <a:prstGeom prst="ellipse">
              <a:avLst/>
            </a:prstGeom>
            <a:ln>
              <a:solidFill>
                <a:srgbClr val="FFFFFF"/>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6" name="Oval 35"/>
            <p:cNvSpPr/>
            <p:nvPr/>
          </p:nvSpPr>
          <p:spPr>
            <a:xfrm rot="19461601">
              <a:off x="7009751" y="3961751"/>
              <a:ext cx="382160" cy="382160"/>
            </a:xfrm>
            <a:prstGeom prst="ellipse">
              <a:avLst/>
            </a:prstGeom>
            <a:ln>
              <a:solidFill>
                <a:srgbClr val="FFFFFF"/>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grpSp>
        <p:nvGrpSpPr>
          <p:cNvPr id="30" name="Group 29"/>
          <p:cNvGrpSpPr/>
          <p:nvPr/>
        </p:nvGrpSpPr>
        <p:grpSpPr>
          <a:xfrm rot="5400000">
            <a:off x="5638801" y="2362199"/>
            <a:ext cx="2591958" cy="2591960"/>
            <a:chOff x="5257153" y="1751951"/>
            <a:chExt cx="2591958" cy="2591960"/>
          </a:xfrm>
        </p:grpSpPr>
        <p:sp>
          <p:nvSpPr>
            <p:cNvPr id="25" name="Oval 24"/>
            <p:cNvSpPr/>
            <p:nvPr/>
          </p:nvSpPr>
          <p:spPr>
            <a:xfrm rot="19461601">
              <a:off x="5257153" y="1751951"/>
              <a:ext cx="382160" cy="382160"/>
            </a:xfrm>
            <a:prstGeom prst="ellipse">
              <a:avLst/>
            </a:prstGeom>
            <a:ln w="38100" cmpd="sng">
              <a:solidFill>
                <a:srgbClr val="FFFFFF"/>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6" name="Oval 25"/>
            <p:cNvSpPr/>
            <p:nvPr/>
          </p:nvSpPr>
          <p:spPr>
            <a:xfrm rot="19461601">
              <a:off x="6323951" y="1828151"/>
              <a:ext cx="382160" cy="382160"/>
            </a:xfrm>
            <a:prstGeom prst="ellipse">
              <a:avLst/>
            </a:prstGeom>
            <a:ln w="38100" cmpd="sng">
              <a:solidFill>
                <a:srgbClr val="FFFFFF"/>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7" name="Oval 26"/>
            <p:cNvSpPr/>
            <p:nvPr/>
          </p:nvSpPr>
          <p:spPr>
            <a:xfrm rot="19461601">
              <a:off x="7390750" y="2285351"/>
              <a:ext cx="382160" cy="382160"/>
            </a:xfrm>
            <a:prstGeom prst="ellipse">
              <a:avLst/>
            </a:prstGeom>
            <a:ln w="38100" cmpd="sng">
              <a:solidFill>
                <a:srgbClr val="FFFFFF"/>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8" name="Oval 27"/>
            <p:cNvSpPr/>
            <p:nvPr/>
          </p:nvSpPr>
          <p:spPr>
            <a:xfrm rot="19461601">
              <a:off x="7466951" y="3123551"/>
              <a:ext cx="382160" cy="382160"/>
            </a:xfrm>
            <a:prstGeom prst="ellipse">
              <a:avLst/>
            </a:prstGeom>
            <a:ln w="38100" cmpd="sng">
              <a:solidFill>
                <a:srgbClr val="FFFFFF"/>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9" name="Oval 28"/>
            <p:cNvSpPr/>
            <p:nvPr/>
          </p:nvSpPr>
          <p:spPr>
            <a:xfrm rot="19461601">
              <a:off x="7009751" y="3961751"/>
              <a:ext cx="382160" cy="382160"/>
            </a:xfrm>
            <a:prstGeom prst="ellipse">
              <a:avLst/>
            </a:prstGeom>
            <a:ln w="38100" cmpd="sng">
              <a:solidFill>
                <a:srgbClr val="FFFFFF"/>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cxnSp>
        <p:nvCxnSpPr>
          <p:cNvPr id="38" name="Straight Arrow Connector 37"/>
          <p:cNvCxnSpPr/>
          <p:nvPr/>
        </p:nvCxnSpPr>
        <p:spPr>
          <a:xfrm>
            <a:off x="1752600" y="3200400"/>
            <a:ext cx="817880" cy="1493520"/>
          </a:xfrm>
          <a:prstGeom prst="straightConnector1">
            <a:avLst/>
          </a:prstGeom>
          <a:ln w="57150" cmpd="sng">
            <a:solidFill>
              <a:srgbClr val="0CDC24"/>
            </a:solidFill>
            <a:headEnd type="arrow" w="med" len="sm"/>
            <a:tailEnd type="arrow" w="med" len="sm"/>
          </a:ln>
          <a:effectLst>
            <a:glow rad="63500">
              <a:schemeClr val="bg1"/>
            </a:glow>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1905000" y="2865120"/>
            <a:ext cx="2067560" cy="30480"/>
          </a:xfrm>
          <a:prstGeom prst="straightConnector1">
            <a:avLst/>
          </a:prstGeom>
          <a:ln w="57150" cmpd="sng">
            <a:solidFill>
              <a:srgbClr val="0CDC24"/>
            </a:solidFill>
            <a:headEnd type="arrow" w="med" len="sm"/>
            <a:tailEnd type="arrow" w="med" len="sm"/>
          </a:ln>
          <a:effectLst>
            <a:glow rad="63500">
              <a:schemeClr val="bg1"/>
            </a:glow>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2743200" y="3505200"/>
            <a:ext cx="1143000" cy="609600"/>
          </a:xfrm>
          <a:prstGeom prst="straightConnector1">
            <a:avLst/>
          </a:prstGeom>
          <a:ln w="57150" cmpd="sng">
            <a:solidFill>
              <a:srgbClr val="0CDC24"/>
            </a:solidFill>
            <a:headEnd type="arrow" w="med" len="sm"/>
            <a:tailEnd type="arrow" w="med" len="sm"/>
          </a:ln>
          <a:effectLst>
            <a:glow rad="63500">
              <a:schemeClr val="bg1"/>
            </a:glow>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V="1">
            <a:off x="2971800" y="4429760"/>
            <a:ext cx="868680" cy="370840"/>
          </a:xfrm>
          <a:prstGeom prst="straightConnector1">
            <a:avLst/>
          </a:prstGeom>
          <a:ln w="57150" cmpd="sng">
            <a:solidFill>
              <a:srgbClr val="0CDC24"/>
            </a:solidFill>
            <a:headEnd type="arrow" w="med" len="sm"/>
            <a:tailEnd type="arrow" w="med" len="sm"/>
          </a:ln>
          <a:effectLst>
            <a:glow rad="63500">
              <a:schemeClr val="bg1"/>
            </a:glow>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1859280" y="3058160"/>
            <a:ext cx="426720" cy="218440"/>
          </a:xfrm>
          <a:prstGeom prst="straightConnector1">
            <a:avLst/>
          </a:prstGeom>
          <a:ln w="57150" cmpd="sng">
            <a:solidFill>
              <a:srgbClr val="0CDC24"/>
            </a:solidFill>
            <a:headEnd type="arrow" w="med" len="sm"/>
            <a:tailEnd type="arrow" w="med" len="sm"/>
          </a:ln>
          <a:effectLst>
            <a:glow rad="63500">
              <a:schemeClr val="bg1"/>
            </a:glow>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2854960" y="3068320"/>
            <a:ext cx="1137920" cy="304800"/>
          </a:xfrm>
          <a:prstGeom prst="straightConnector1">
            <a:avLst/>
          </a:prstGeom>
          <a:ln w="57150" cmpd="sng">
            <a:solidFill>
              <a:srgbClr val="0CDC24"/>
            </a:solidFill>
            <a:headEnd type="arrow" w="med" len="sm"/>
            <a:tailEnd type="arrow" w="med" len="sm"/>
          </a:ln>
          <a:effectLst>
            <a:glow rad="63500">
              <a:schemeClr val="bg1"/>
            </a:glow>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H="1">
            <a:off x="4094480" y="3124200"/>
            <a:ext cx="96520" cy="919480"/>
          </a:xfrm>
          <a:prstGeom prst="straightConnector1">
            <a:avLst/>
          </a:prstGeom>
          <a:ln w="57150" cmpd="sng">
            <a:solidFill>
              <a:srgbClr val="0CDC24"/>
            </a:solidFill>
            <a:headEnd type="arrow" w="med" len="sm"/>
            <a:tailEnd type="arrow" w="med" len="sm"/>
          </a:ln>
          <a:effectLst>
            <a:glow rad="63500">
              <a:schemeClr val="bg1"/>
            </a:glow>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2611120" y="3657600"/>
            <a:ext cx="132080" cy="990600"/>
          </a:xfrm>
          <a:prstGeom prst="straightConnector1">
            <a:avLst/>
          </a:prstGeom>
          <a:ln w="57150" cmpd="sng">
            <a:solidFill>
              <a:srgbClr val="0CDC24"/>
            </a:solidFill>
            <a:headEnd type="arrow" w="med" len="sm"/>
            <a:tailEnd type="arrow" w="med" len="sm"/>
          </a:ln>
          <a:effectLst>
            <a:glow rad="63500">
              <a:schemeClr val="bg1"/>
            </a:glow>
          </a:effectLst>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3810000" y="304800"/>
            <a:ext cx="1524000" cy="8382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b="1" i="1" dirty="0"/>
              <a:t>Scaling Factor</a:t>
            </a:r>
          </a:p>
        </p:txBody>
      </p:sp>
      <p:sp>
        <p:nvSpPr>
          <p:cNvPr id="65" name="Rectangle 64"/>
          <p:cNvSpPr/>
          <p:nvPr/>
        </p:nvSpPr>
        <p:spPr>
          <a:xfrm>
            <a:off x="3810000" y="1371600"/>
            <a:ext cx="1524000" cy="8382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b="1" i="1" dirty="0"/>
              <a:t>2D Planar Rotation</a:t>
            </a:r>
          </a:p>
        </p:txBody>
      </p:sp>
      <p:sp>
        <p:nvSpPr>
          <p:cNvPr id="66" name="Rectangle 65"/>
          <p:cNvSpPr/>
          <p:nvPr/>
        </p:nvSpPr>
        <p:spPr>
          <a:xfrm>
            <a:off x="1447800" y="5867400"/>
            <a:ext cx="15240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i="1" dirty="0"/>
              <a:t>GPS</a:t>
            </a:r>
          </a:p>
        </p:txBody>
      </p:sp>
      <p:sp>
        <p:nvSpPr>
          <p:cNvPr id="67" name="Rectangle 66"/>
          <p:cNvSpPr/>
          <p:nvPr/>
        </p:nvSpPr>
        <p:spPr>
          <a:xfrm>
            <a:off x="6172200" y="5867400"/>
            <a:ext cx="15240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i="1" dirty="0"/>
              <a:t>Vision</a:t>
            </a:r>
          </a:p>
        </p:txBody>
      </p:sp>
      <p:sp>
        <p:nvSpPr>
          <p:cNvPr id="71" name="TextBox 70"/>
          <p:cNvSpPr txBox="1"/>
          <p:nvPr/>
        </p:nvSpPr>
        <p:spPr>
          <a:xfrm>
            <a:off x="4648200" y="4687669"/>
            <a:ext cx="4495800" cy="646331"/>
          </a:xfrm>
          <a:prstGeom prst="rect">
            <a:avLst/>
          </a:prstGeom>
          <a:noFill/>
        </p:spPr>
        <p:txBody>
          <a:bodyPr wrap="square" rtlCol="0">
            <a:spAutoFit/>
          </a:bodyPr>
          <a:lstStyle/>
          <a:p>
            <a:r>
              <a:rPr lang="en-US" dirty="0"/>
              <a:t>Move GPS points </a:t>
            </a:r>
            <a:r>
              <a:rPr lang="en-US" b="1" i="1" dirty="0"/>
              <a:t>as little as possible</a:t>
            </a:r>
            <a:r>
              <a:rPr lang="en-US" dirty="0"/>
              <a:t>,</a:t>
            </a:r>
          </a:p>
          <a:p>
            <a:r>
              <a:rPr lang="en-US" dirty="0"/>
              <a:t>Constrained as a </a:t>
            </a:r>
            <a:r>
              <a:rPr lang="en-US" b="1" i="1" dirty="0"/>
              <a:t>scaling + rotation </a:t>
            </a:r>
            <a:r>
              <a:rPr lang="en-US" dirty="0"/>
              <a:t>of vision</a:t>
            </a:r>
          </a:p>
        </p:txBody>
      </p:sp>
      <p:grpSp>
        <p:nvGrpSpPr>
          <p:cNvPr id="2" name="Group 1"/>
          <p:cNvGrpSpPr/>
          <p:nvPr/>
        </p:nvGrpSpPr>
        <p:grpSpPr>
          <a:xfrm>
            <a:off x="1447800" y="2514600"/>
            <a:ext cx="3098112" cy="2564712"/>
            <a:chOff x="-55096" y="1344874"/>
            <a:chExt cx="4935529" cy="4085780"/>
          </a:xfrm>
        </p:grpSpPr>
        <p:pic>
          <p:nvPicPr>
            <p:cNvPr id="37" name="Picture 8" descr="http://icons.iconarchive.com/icons/icons-land/gis-gps-map/256/Satellite-icon.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096" y="1466266"/>
              <a:ext cx="808187" cy="808186"/>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8" descr="http://icons.iconarchive.com/icons/icons-land/gis-gps-map/256/Satellite-icon.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72246" y="1344874"/>
              <a:ext cx="808187" cy="808186"/>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8" descr="http://icons.iconarchive.com/icons/icons-land/gis-gps-map/256/Satellite-icon.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1613" y="2194621"/>
              <a:ext cx="808187" cy="808186"/>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8" descr="http://icons.iconarchive.com/icons/icons-land/gis-gps-map/256/Satellite-icon.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4398" y="4622468"/>
              <a:ext cx="808187" cy="808186"/>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8" descr="http://icons.iconarchive.com/icons/icons-land/gis-gps-map/256/Satellite-icon.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40013" y="3733800"/>
              <a:ext cx="808187" cy="808187"/>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0" name="Picture 9"/>
          <p:cNvPicPr>
            <a:picLocks noChangeAspect="1"/>
          </p:cNvPicPr>
          <p:nvPr/>
        </p:nvPicPr>
        <p:blipFill>
          <a:blip r:embed="rId4"/>
          <a:stretch>
            <a:fillRect/>
          </a:stretch>
        </p:blipFill>
        <p:spPr>
          <a:xfrm>
            <a:off x="4724400" y="2449642"/>
            <a:ext cx="4191000" cy="2198558"/>
          </a:xfrm>
          <a:prstGeom prst="rect">
            <a:avLst/>
          </a:prstGeom>
        </p:spPr>
      </p:pic>
    </p:spTree>
    <p:extLst>
      <p:ext uri="{BB962C8B-B14F-4D97-AF65-F5344CB8AC3E}">
        <p14:creationId xmlns:p14="http://schemas.microsoft.com/office/powerpoint/2010/main" val="374616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strVal val="#ppt_w*0.70"/>
                                          </p:val>
                                        </p:tav>
                                        <p:tav tm="100000">
                                          <p:val>
                                            <p:strVal val="#ppt_w"/>
                                          </p:val>
                                        </p:tav>
                                      </p:tavLst>
                                    </p:anim>
                                    <p:anim calcmode="lin" valueType="num">
                                      <p:cBhvr>
                                        <p:cTn id="8" dur="1000" fill="hold"/>
                                        <p:tgtEl>
                                          <p:spTgt spid="42"/>
                                        </p:tgtEl>
                                        <p:attrNameLst>
                                          <p:attrName>ppt_h</p:attrName>
                                        </p:attrNameLst>
                                      </p:cBhvr>
                                      <p:tavLst>
                                        <p:tav tm="0">
                                          <p:val>
                                            <p:strVal val="#ppt_h"/>
                                          </p:val>
                                        </p:tav>
                                        <p:tav tm="100000">
                                          <p:val>
                                            <p:strVal val="#ppt_h"/>
                                          </p:val>
                                        </p:tav>
                                      </p:tavLst>
                                    </p:anim>
                                    <p:animEffect transition="in" filter="fade">
                                      <p:cBhvr>
                                        <p:cTn id="9" dur="1000"/>
                                        <p:tgtEl>
                                          <p:spTgt spid="42"/>
                                        </p:tgtEl>
                                      </p:cBhvr>
                                    </p:animEffect>
                                  </p:childTnLst>
                                </p:cTn>
                              </p:par>
                              <p:par>
                                <p:cTn id="10" presetID="55" presetClass="entr" presetSubtype="0" fill="hold" nodeType="withEffect">
                                  <p:stCondLst>
                                    <p:cond delay="100"/>
                                  </p:stCondLst>
                                  <p:childTnLst>
                                    <p:set>
                                      <p:cBhvr>
                                        <p:cTn id="11" dur="1" fill="hold">
                                          <p:stCondLst>
                                            <p:cond delay="0"/>
                                          </p:stCondLst>
                                        </p:cTn>
                                        <p:tgtEl>
                                          <p:spTgt spid="50"/>
                                        </p:tgtEl>
                                        <p:attrNameLst>
                                          <p:attrName>style.visibility</p:attrName>
                                        </p:attrNameLst>
                                      </p:cBhvr>
                                      <p:to>
                                        <p:strVal val="visible"/>
                                      </p:to>
                                    </p:set>
                                    <p:anim calcmode="lin" valueType="num">
                                      <p:cBhvr>
                                        <p:cTn id="12" dur="1000" fill="hold"/>
                                        <p:tgtEl>
                                          <p:spTgt spid="50"/>
                                        </p:tgtEl>
                                        <p:attrNameLst>
                                          <p:attrName>ppt_w</p:attrName>
                                        </p:attrNameLst>
                                      </p:cBhvr>
                                      <p:tavLst>
                                        <p:tav tm="0">
                                          <p:val>
                                            <p:strVal val="#ppt_w*0.70"/>
                                          </p:val>
                                        </p:tav>
                                        <p:tav tm="100000">
                                          <p:val>
                                            <p:strVal val="#ppt_w"/>
                                          </p:val>
                                        </p:tav>
                                      </p:tavLst>
                                    </p:anim>
                                    <p:anim calcmode="lin" valueType="num">
                                      <p:cBhvr>
                                        <p:cTn id="13" dur="1000" fill="hold"/>
                                        <p:tgtEl>
                                          <p:spTgt spid="50"/>
                                        </p:tgtEl>
                                        <p:attrNameLst>
                                          <p:attrName>ppt_h</p:attrName>
                                        </p:attrNameLst>
                                      </p:cBhvr>
                                      <p:tavLst>
                                        <p:tav tm="0">
                                          <p:val>
                                            <p:strVal val="#ppt_h"/>
                                          </p:val>
                                        </p:tav>
                                        <p:tav tm="100000">
                                          <p:val>
                                            <p:strVal val="#ppt_h"/>
                                          </p:val>
                                        </p:tav>
                                      </p:tavLst>
                                    </p:anim>
                                    <p:animEffect transition="in" filter="fade">
                                      <p:cBhvr>
                                        <p:cTn id="14" dur="1000"/>
                                        <p:tgtEl>
                                          <p:spTgt spid="50"/>
                                        </p:tgtEl>
                                      </p:cBhvr>
                                    </p:animEffect>
                                  </p:childTnLst>
                                </p:cTn>
                              </p:par>
                              <p:par>
                                <p:cTn id="15" presetID="55" presetClass="entr" presetSubtype="0" fill="hold" nodeType="withEffect">
                                  <p:stCondLst>
                                    <p:cond delay="200"/>
                                  </p:stCondLst>
                                  <p:childTnLst>
                                    <p:set>
                                      <p:cBhvr>
                                        <p:cTn id="16" dur="1" fill="hold">
                                          <p:stCondLst>
                                            <p:cond delay="0"/>
                                          </p:stCondLst>
                                        </p:cTn>
                                        <p:tgtEl>
                                          <p:spTgt spid="38"/>
                                        </p:tgtEl>
                                        <p:attrNameLst>
                                          <p:attrName>style.visibility</p:attrName>
                                        </p:attrNameLst>
                                      </p:cBhvr>
                                      <p:to>
                                        <p:strVal val="visible"/>
                                      </p:to>
                                    </p:set>
                                    <p:anim calcmode="lin" valueType="num">
                                      <p:cBhvr>
                                        <p:cTn id="17" dur="1000" fill="hold"/>
                                        <p:tgtEl>
                                          <p:spTgt spid="38"/>
                                        </p:tgtEl>
                                        <p:attrNameLst>
                                          <p:attrName>ppt_w</p:attrName>
                                        </p:attrNameLst>
                                      </p:cBhvr>
                                      <p:tavLst>
                                        <p:tav tm="0">
                                          <p:val>
                                            <p:strVal val="#ppt_w*0.70"/>
                                          </p:val>
                                        </p:tav>
                                        <p:tav tm="100000">
                                          <p:val>
                                            <p:strVal val="#ppt_w"/>
                                          </p:val>
                                        </p:tav>
                                      </p:tavLst>
                                    </p:anim>
                                    <p:anim calcmode="lin" valueType="num">
                                      <p:cBhvr>
                                        <p:cTn id="18" dur="1000" fill="hold"/>
                                        <p:tgtEl>
                                          <p:spTgt spid="38"/>
                                        </p:tgtEl>
                                        <p:attrNameLst>
                                          <p:attrName>ppt_h</p:attrName>
                                        </p:attrNameLst>
                                      </p:cBhvr>
                                      <p:tavLst>
                                        <p:tav tm="0">
                                          <p:val>
                                            <p:strVal val="#ppt_h"/>
                                          </p:val>
                                        </p:tav>
                                        <p:tav tm="100000">
                                          <p:val>
                                            <p:strVal val="#ppt_h"/>
                                          </p:val>
                                        </p:tav>
                                      </p:tavLst>
                                    </p:anim>
                                    <p:animEffect transition="in" filter="fade">
                                      <p:cBhvr>
                                        <p:cTn id="19" dur="1000"/>
                                        <p:tgtEl>
                                          <p:spTgt spid="38"/>
                                        </p:tgtEl>
                                      </p:cBhvr>
                                    </p:animEffect>
                                  </p:childTnLst>
                                </p:cTn>
                              </p:par>
                              <p:par>
                                <p:cTn id="20" presetID="55" presetClass="entr" presetSubtype="0" fill="hold" nodeType="withEffect">
                                  <p:stCondLst>
                                    <p:cond delay="300"/>
                                  </p:stCondLst>
                                  <p:childTnLst>
                                    <p:set>
                                      <p:cBhvr>
                                        <p:cTn id="21" dur="1" fill="hold">
                                          <p:stCondLst>
                                            <p:cond delay="0"/>
                                          </p:stCondLst>
                                        </p:cTn>
                                        <p:tgtEl>
                                          <p:spTgt spid="62"/>
                                        </p:tgtEl>
                                        <p:attrNameLst>
                                          <p:attrName>style.visibility</p:attrName>
                                        </p:attrNameLst>
                                      </p:cBhvr>
                                      <p:to>
                                        <p:strVal val="visible"/>
                                      </p:to>
                                    </p:set>
                                    <p:anim calcmode="lin" valueType="num">
                                      <p:cBhvr>
                                        <p:cTn id="22" dur="1000" fill="hold"/>
                                        <p:tgtEl>
                                          <p:spTgt spid="62"/>
                                        </p:tgtEl>
                                        <p:attrNameLst>
                                          <p:attrName>ppt_w</p:attrName>
                                        </p:attrNameLst>
                                      </p:cBhvr>
                                      <p:tavLst>
                                        <p:tav tm="0">
                                          <p:val>
                                            <p:strVal val="#ppt_w*0.70"/>
                                          </p:val>
                                        </p:tav>
                                        <p:tav tm="100000">
                                          <p:val>
                                            <p:strVal val="#ppt_w"/>
                                          </p:val>
                                        </p:tav>
                                      </p:tavLst>
                                    </p:anim>
                                    <p:anim calcmode="lin" valueType="num">
                                      <p:cBhvr>
                                        <p:cTn id="23" dur="1000" fill="hold"/>
                                        <p:tgtEl>
                                          <p:spTgt spid="62"/>
                                        </p:tgtEl>
                                        <p:attrNameLst>
                                          <p:attrName>ppt_h</p:attrName>
                                        </p:attrNameLst>
                                      </p:cBhvr>
                                      <p:tavLst>
                                        <p:tav tm="0">
                                          <p:val>
                                            <p:strVal val="#ppt_h"/>
                                          </p:val>
                                        </p:tav>
                                        <p:tav tm="100000">
                                          <p:val>
                                            <p:strVal val="#ppt_h"/>
                                          </p:val>
                                        </p:tav>
                                      </p:tavLst>
                                    </p:anim>
                                    <p:animEffect transition="in" filter="fade">
                                      <p:cBhvr>
                                        <p:cTn id="24" dur="1000"/>
                                        <p:tgtEl>
                                          <p:spTgt spid="62"/>
                                        </p:tgtEl>
                                      </p:cBhvr>
                                    </p:animEffect>
                                  </p:childTnLst>
                                </p:cTn>
                              </p:par>
                              <p:par>
                                <p:cTn id="25" presetID="55" presetClass="entr" presetSubtype="0" fill="hold" nodeType="withEffect">
                                  <p:stCondLst>
                                    <p:cond delay="400"/>
                                  </p:stCondLst>
                                  <p:childTnLst>
                                    <p:set>
                                      <p:cBhvr>
                                        <p:cTn id="26" dur="1" fill="hold">
                                          <p:stCondLst>
                                            <p:cond delay="0"/>
                                          </p:stCondLst>
                                        </p:cTn>
                                        <p:tgtEl>
                                          <p:spTgt spid="45"/>
                                        </p:tgtEl>
                                        <p:attrNameLst>
                                          <p:attrName>style.visibility</p:attrName>
                                        </p:attrNameLst>
                                      </p:cBhvr>
                                      <p:to>
                                        <p:strVal val="visible"/>
                                      </p:to>
                                    </p:set>
                                    <p:anim calcmode="lin" valueType="num">
                                      <p:cBhvr>
                                        <p:cTn id="27" dur="1000" fill="hold"/>
                                        <p:tgtEl>
                                          <p:spTgt spid="45"/>
                                        </p:tgtEl>
                                        <p:attrNameLst>
                                          <p:attrName>ppt_w</p:attrName>
                                        </p:attrNameLst>
                                      </p:cBhvr>
                                      <p:tavLst>
                                        <p:tav tm="0">
                                          <p:val>
                                            <p:strVal val="#ppt_w*0.70"/>
                                          </p:val>
                                        </p:tav>
                                        <p:tav tm="100000">
                                          <p:val>
                                            <p:strVal val="#ppt_w"/>
                                          </p:val>
                                        </p:tav>
                                      </p:tavLst>
                                    </p:anim>
                                    <p:anim calcmode="lin" valueType="num">
                                      <p:cBhvr>
                                        <p:cTn id="28" dur="1000" fill="hold"/>
                                        <p:tgtEl>
                                          <p:spTgt spid="45"/>
                                        </p:tgtEl>
                                        <p:attrNameLst>
                                          <p:attrName>ppt_h</p:attrName>
                                        </p:attrNameLst>
                                      </p:cBhvr>
                                      <p:tavLst>
                                        <p:tav tm="0">
                                          <p:val>
                                            <p:strVal val="#ppt_h"/>
                                          </p:val>
                                        </p:tav>
                                        <p:tav tm="100000">
                                          <p:val>
                                            <p:strVal val="#ppt_h"/>
                                          </p:val>
                                        </p:tav>
                                      </p:tavLst>
                                    </p:anim>
                                    <p:animEffect transition="in" filter="fade">
                                      <p:cBhvr>
                                        <p:cTn id="29" dur="1000"/>
                                        <p:tgtEl>
                                          <p:spTgt spid="45"/>
                                        </p:tgtEl>
                                      </p:cBhvr>
                                    </p:animEffect>
                                  </p:childTnLst>
                                </p:cTn>
                              </p:par>
                              <p:par>
                                <p:cTn id="30" presetID="55" presetClass="entr" presetSubtype="0" fill="hold" nodeType="withEffect">
                                  <p:stCondLst>
                                    <p:cond delay="500"/>
                                  </p:stCondLst>
                                  <p:childTnLst>
                                    <p:set>
                                      <p:cBhvr>
                                        <p:cTn id="31" dur="1" fill="hold">
                                          <p:stCondLst>
                                            <p:cond delay="0"/>
                                          </p:stCondLst>
                                        </p:cTn>
                                        <p:tgtEl>
                                          <p:spTgt spid="53"/>
                                        </p:tgtEl>
                                        <p:attrNameLst>
                                          <p:attrName>style.visibility</p:attrName>
                                        </p:attrNameLst>
                                      </p:cBhvr>
                                      <p:to>
                                        <p:strVal val="visible"/>
                                      </p:to>
                                    </p:set>
                                    <p:anim calcmode="lin" valueType="num">
                                      <p:cBhvr>
                                        <p:cTn id="32" dur="1000" fill="hold"/>
                                        <p:tgtEl>
                                          <p:spTgt spid="53"/>
                                        </p:tgtEl>
                                        <p:attrNameLst>
                                          <p:attrName>ppt_w</p:attrName>
                                        </p:attrNameLst>
                                      </p:cBhvr>
                                      <p:tavLst>
                                        <p:tav tm="0">
                                          <p:val>
                                            <p:strVal val="#ppt_w*0.70"/>
                                          </p:val>
                                        </p:tav>
                                        <p:tav tm="100000">
                                          <p:val>
                                            <p:strVal val="#ppt_w"/>
                                          </p:val>
                                        </p:tav>
                                      </p:tavLst>
                                    </p:anim>
                                    <p:anim calcmode="lin" valueType="num">
                                      <p:cBhvr>
                                        <p:cTn id="33" dur="1000" fill="hold"/>
                                        <p:tgtEl>
                                          <p:spTgt spid="53"/>
                                        </p:tgtEl>
                                        <p:attrNameLst>
                                          <p:attrName>ppt_h</p:attrName>
                                        </p:attrNameLst>
                                      </p:cBhvr>
                                      <p:tavLst>
                                        <p:tav tm="0">
                                          <p:val>
                                            <p:strVal val="#ppt_h"/>
                                          </p:val>
                                        </p:tav>
                                        <p:tav tm="100000">
                                          <p:val>
                                            <p:strVal val="#ppt_h"/>
                                          </p:val>
                                        </p:tav>
                                      </p:tavLst>
                                    </p:anim>
                                    <p:animEffect transition="in" filter="fade">
                                      <p:cBhvr>
                                        <p:cTn id="34" dur="1000"/>
                                        <p:tgtEl>
                                          <p:spTgt spid="53"/>
                                        </p:tgtEl>
                                      </p:cBhvr>
                                    </p:animEffect>
                                  </p:childTnLst>
                                </p:cTn>
                              </p:par>
                              <p:par>
                                <p:cTn id="35" presetID="55" presetClass="entr" presetSubtype="0" fill="hold" nodeType="withEffect">
                                  <p:stCondLst>
                                    <p:cond delay="600"/>
                                  </p:stCondLst>
                                  <p:childTnLst>
                                    <p:set>
                                      <p:cBhvr>
                                        <p:cTn id="36" dur="1" fill="hold">
                                          <p:stCondLst>
                                            <p:cond delay="0"/>
                                          </p:stCondLst>
                                        </p:cTn>
                                        <p:tgtEl>
                                          <p:spTgt spid="47"/>
                                        </p:tgtEl>
                                        <p:attrNameLst>
                                          <p:attrName>style.visibility</p:attrName>
                                        </p:attrNameLst>
                                      </p:cBhvr>
                                      <p:to>
                                        <p:strVal val="visible"/>
                                      </p:to>
                                    </p:set>
                                    <p:anim calcmode="lin" valueType="num">
                                      <p:cBhvr>
                                        <p:cTn id="37" dur="1000" fill="hold"/>
                                        <p:tgtEl>
                                          <p:spTgt spid="47"/>
                                        </p:tgtEl>
                                        <p:attrNameLst>
                                          <p:attrName>ppt_w</p:attrName>
                                        </p:attrNameLst>
                                      </p:cBhvr>
                                      <p:tavLst>
                                        <p:tav tm="0">
                                          <p:val>
                                            <p:strVal val="#ppt_w*0.70"/>
                                          </p:val>
                                        </p:tav>
                                        <p:tav tm="100000">
                                          <p:val>
                                            <p:strVal val="#ppt_w"/>
                                          </p:val>
                                        </p:tav>
                                      </p:tavLst>
                                    </p:anim>
                                    <p:anim calcmode="lin" valueType="num">
                                      <p:cBhvr>
                                        <p:cTn id="38" dur="1000" fill="hold"/>
                                        <p:tgtEl>
                                          <p:spTgt spid="47"/>
                                        </p:tgtEl>
                                        <p:attrNameLst>
                                          <p:attrName>ppt_h</p:attrName>
                                        </p:attrNameLst>
                                      </p:cBhvr>
                                      <p:tavLst>
                                        <p:tav tm="0">
                                          <p:val>
                                            <p:strVal val="#ppt_h"/>
                                          </p:val>
                                        </p:tav>
                                        <p:tav tm="100000">
                                          <p:val>
                                            <p:strVal val="#ppt_h"/>
                                          </p:val>
                                        </p:tav>
                                      </p:tavLst>
                                    </p:anim>
                                    <p:animEffect transition="in" filter="fade">
                                      <p:cBhvr>
                                        <p:cTn id="39" dur="1000"/>
                                        <p:tgtEl>
                                          <p:spTgt spid="47"/>
                                        </p:tgtEl>
                                      </p:cBhvr>
                                    </p:animEffect>
                                  </p:childTnLst>
                                </p:cTn>
                              </p:par>
                              <p:par>
                                <p:cTn id="40" presetID="55" presetClass="entr" presetSubtype="0" fill="hold" nodeType="withEffect">
                                  <p:stCondLst>
                                    <p:cond delay="700"/>
                                  </p:stCondLst>
                                  <p:childTnLst>
                                    <p:set>
                                      <p:cBhvr>
                                        <p:cTn id="41" dur="1" fill="hold">
                                          <p:stCondLst>
                                            <p:cond delay="0"/>
                                          </p:stCondLst>
                                        </p:cTn>
                                        <p:tgtEl>
                                          <p:spTgt spid="60"/>
                                        </p:tgtEl>
                                        <p:attrNameLst>
                                          <p:attrName>style.visibility</p:attrName>
                                        </p:attrNameLst>
                                      </p:cBhvr>
                                      <p:to>
                                        <p:strVal val="visible"/>
                                      </p:to>
                                    </p:set>
                                    <p:anim calcmode="lin" valueType="num">
                                      <p:cBhvr>
                                        <p:cTn id="42" dur="1000" fill="hold"/>
                                        <p:tgtEl>
                                          <p:spTgt spid="60"/>
                                        </p:tgtEl>
                                        <p:attrNameLst>
                                          <p:attrName>ppt_w</p:attrName>
                                        </p:attrNameLst>
                                      </p:cBhvr>
                                      <p:tavLst>
                                        <p:tav tm="0">
                                          <p:val>
                                            <p:strVal val="#ppt_w*0.70"/>
                                          </p:val>
                                        </p:tav>
                                        <p:tav tm="100000">
                                          <p:val>
                                            <p:strVal val="#ppt_w"/>
                                          </p:val>
                                        </p:tav>
                                      </p:tavLst>
                                    </p:anim>
                                    <p:anim calcmode="lin" valueType="num">
                                      <p:cBhvr>
                                        <p:cTn id="43" dur="1000" fill="hold"/>
                                        <p:tgtEl>
                                          <p:spTgt spid="60"/>
                                        </p:tgtEl>
                                        <p:attrNameLst>
                                          <p:attrName>ppt_h</p:attrName>
                                        </p:attrNameLst>
                                      </p:cBhvr>
                                      <p:tavLst>
                                        <p:tav tm="0">
                                          <p:val>
                                            <p:strVal val="#ppt_h"/>
                                          </p:val>
                                        </p:tav>
                                        <p:tav tm="100000">
                                          <p:val>
                                            <p:strVal val="#ppt_h"/>
                                          </p:val>
                                        </p:tav>
                                      </p:tavLst>
                                    </p:anim>
                                    <p:animEffect transition="in" filter="fade">
                                      <p:cBhvr>
                                        <p:cTn id="44" dur="1000"/>
                                        <p:tgtEl>
                                          <p:spTgt spid="6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fade">
                                      <p:cBhvr>
                                        <p:cTn id="47" dur="500"/>
                                        <p:tgtEl>
                                          <p:spTgt spid="6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mph" presetSubtype="0" fill="hold" nodeType="clickEffect">
                                  <p:stCondLst>
                                    <p:cond delay="0"/>
                                  </p:stCondLst>
                                  <p:childTnLst>
                                    <p:animScale>
                                      <p:cBhvr>
                                        <p:cTn id="51" dur="2000" fill="hold"/>
                                        <p:tgtEl>
                                          <p:spTgt spid="31"/>
                                        </p:tgtEl>
                                      </p:cBhvr>
                                      <p:by x="400000" y="400000"/>
                                    </p:animScale>
                                  </p:childTnLst>
                                </p:cTn>
                              </p:par>
                              <p:par>
                                <p:cTn id="52" presetID="10" presetClass="exit" presetSubtype="0" fill="hold" nodeType="withEffect">
                                  <p:stCondLst>
                                    <p:cond delay="1500"/>
                                  </p:stCondLst>
                                  <p:childTnLst>
                                    <p:animEffect transition="out" filter="fade">
                                      <p:cBhvr>
                                        <p:cTn id="53" dur="500"/>
                                        <p:tgtEl>
                                          <p:spTgt spid="31"/>
                                        </p:tgtEl>
                                      </p:cBhvr>
                                    </p:animEffect>
                                    <p:set>
                                      <p:cBhvr>
                                        <p:cTn id="54" dur="1" fill="hold">
                                          <p:stCondLst>
                                            <p:cond delay="499"/>
                                          </p:stCondLst>
                                        </p:cTn>
                                        <p:tgtEl>
                                          <p:spTgt spid="31"/>
                                        </p:tgtEl>
                                        <p:attrNameLst>
                                          <p:attrName>style.visibility</p:attrName>
                                        </p:attrNameLst>
                                      </p:cBhvr>
                                      <p:to>
                                        <p:strVal val="hidden"/>
                                      </p:to>
                                    </p:set>
                                  </p:childTnLst>
                                </p:cTn>
                              </p:par>
                              <p:par>
                                <p:cTn id="55" presetID="10" presetClass="entr" presetSubtype="0" fill="hold" nodeType="withEffect">
                                  <p:stCondLst>
                                    <p:cond delay="150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500"/>
                                        <p:tgtEl>
                                          <p:spTgt spid="65"/>
                                        </p:tgtEl>
                                      </p:cBhvr>
                                    </p:animEffect>
                                  </p:childTnLst>
                                </p:cTn>
                              </p:par>
                              <p:par>
                                <p:cTn id="63" presetID="10" presetClass="exit" presetSubtype="0" fill="hold" nodeType="withEffect">
                                  <p:stCondLst>
                                    <p:cond delay="0"/>
                                  </p:stCondLst>
                                  <p:childTnLst>
                                    <p:animEffect transition="out" filter="fade">
                                      <p:cBhvr>
                                        <p:cTn id="64" dur="500"/>
                                        <p:tgtEl>
                                          <p:spTgt spid="42"/>
                                        </p:tgtEl>
                                      </p:cBhvr>
                                    </p:animEffect>
                                    <p:set>
                                      <p:cBhvr>
                                        <p:cTn id="65" dur="1" fill="hold">
                                          <p:stCondLst>
                                            <p:cond delay="499"/>
                                          </p:stCondLst>
                                        </p:cTn>
                                        <p:tgtEl>
                                          <p:spTgt spid="42"/>
                                        </p:tgtEl>
                                        <p:attrNameLst>
                                          <p:attrName>style.visibility</p:attrName>
                                        </p:attrNameLst>
                                      </p:cBhvr>
                                      <p:to>
                                        <p:strVal val="hidden"/>
                                      </p:to>
                                    </p:set>
                                  </p:childTnLst>
                                </p:cTn>
                              </p:par>
                              <p:par>
                                <p:cTn id="66" presetID="10" presetClass="exit" presetSubtype="0" fill="hold" nodeType="withEffect">
                                  <p:stCondLst>
                                    <p:cond delay="100"/>
                                  </p:stCondLst>
                                  <p:childTnLst>
                                    <p:animEffect transition="out" filter="fade">
                                      <p:cBhvr>
                                        <p:cTn id="67" dur="500"/>
                                        <p:tgtEl>
                                          <p:spTgt spid="50"/>
                                        </p:tgtEl>
                                      </p:cBhvr>
                                    </p:animEffect>
                                    <p:set>
                                      <p:cBhvr>
                                        <p:cTn id="68" dur="1" fill="hold">
                                          <p:stCondLst>
                                            <p:cond delay="499"/>
                                          </p:stCondLst>
                                        </p:cTn>
                                        <p:tgtEl>
                                          <p:spTgt spid="50"/>
                                        </p:tgtEl>
                                        <p:attrNameLst>
                                          <p:attrName>style.visibility</p:attrName>
                                        </p:attrNameLst>
                                      </p:cBhvr>
                                      <p:to>
                                        <p:strVal val="hidden"/>
                                      </p:to>
                                    </p:set>
                                  </p:childTnLst>
                                </p:cTn>
                              </p:par>
                              <p:par>
                                <p:cTn id="69" presetID="10" presetClass="exit" presetSubtype="0" fill="hold" nodeType="withEffect">
                                  <p:stCondLst>
                                    <p:cond delay="200"/>
                                  </p:stCondLst>
                                  <p:childTnLst>
                                    <p:animEffect transition="out" filter="fade">
                                      <p:cBhvr>
                                        <p:cTn id="70" dur="500"/>
                                        <p:tgtEl>
                                          <p:spTgt spid="38"/>
                                        </p:tgtEl>
                                      </p:cBhvr>
                                    </p:animEffect>
                                    <p:set>
                                      <p:cBhvr>
                                        <p:cTn id="71" dur="1" fill="hold">
                                          <p:stCondLst>
                                            <p:cond delay="499"/>
                                          </p:stCondLst>
                                        </p:cTn>
                                        <p:tgtEl>
                                          <p:spTgt spid="38"/>
                                        </p:tgtEl>
                                        <p:attrNameLst>
                                          <p:attrName>style.visibility</p:attrName>
                                        </p:attrNameLst>
                                      </p:cBhvr>
                                      <p:to>
                                        <p:strVal val="hidden"/>
                                      </p:to>
                                    </p:set>
                                  </p:childTnLst>
                                </p:cTn>
                              </p:par>
                              <p:par>
                                <p:cTn id="72" presetID="10" presetClass="exit" presetSubtype="0" fill="hold" nodeType="withEffect">
                                  <p:stCondLst>
                                    <p:cond delay="300"/>
                                  </p:stCondLst>
                                  <p:childTnLst>
                                    <p:animEffect transition="out" filter="fade">
                                      <p:cBhvr>
                                        <p:cTn id="73" dur="500"/>
                                        <p:tgtEl>
                                          <p:spTgt spid="62"/>
                                        </p:tgtEl>
                                      </p:cBhvr>
                                    </p:animEffect>
                                    <p:set>
                                      <p:cBhvr>
                                        <p:cTn id="74" dur="1" fill="hold">
                                          <p:stCondLst>
                                            <p:cond delay="499"/>
                                          </p:stCondLst>
                                        </p:cTn>
                                        <p:tgtEl>
                                          <p:spTgt spid="62"/>
                                        </p:tgtEl>
                                        <p:attrNameLst>
                                          <p:attrName>style.visibility</p:attrName>
                                        </p:attrNameLst>
                                      </p:cBhvr>
                                      <p:to>
                                        <p:strVal val="hidden"/>
                                      </p:to>
                                    </p:set>
                                  </p:childTnLst>
                                </p:cTn>
                              </p:par>
                              <p:par>
                                <p:cTn id="75" presetID="10" presetClass="exit" presetSubtype="0" fill="hold" nodeType="withEffect">
                                  <p:stCondLst>
                                    <p:cond delay="400"/>
                                  </p:stCondLst>
                                  <p:childTnLst>
                                    <p:animEffect transition="out" filter="fade">
                                      <p:cBhvr>
                                        <p:cTn id="76" dur="500"/>
                                        <p:tgtEl>
                                          <p:spTgt spid="45"/>
                                        </p:tgtEl>
                                      </p:cBhvr>
                                    </p:animEffect>
                                    <p:set>
                                      <p:cBhvr>
                                        <p:cTn id="77" dur="1" fill="hold">
                                          <p:stCondLst>
                                            <p:cond delay="499"/>
                                          </p:stCondLst>
                                        </p:cTn>
                                        <p:tgtEl>
                                          <p:spTgt spid="4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53"/>
                                        </p:tgtEl>
                                      </p:cBhvr>
                                    </p:animEffect>
                                    <p:set>
                                      <p:cBhvr>
                                        <p:cTn id="80" dur="1" fill="hold">
                                          <p:stCondLst>
                                            <p:cond delay="499"/>
                                          </p:stCondLst>
                                        </p:cTn>
                                        <p:tgtEl>
                                          <p:spTgt spid="53"/>
                                        </p:tgtEl>
                                        <p:attrNameLst>
                                          <p:attrName>style.visibility</p:attrName>
                                        </p:attrNameLst>
                                      </p:cBhvr>
                                      <p:to>
                                        <p:strVal val="hidden"/>
                                      </p:to>
                                    </p:set>
                                  </p:childTnLst>
                                </p:cTn>
                              </p:par>
                              <p:par>
                                <p:cTn id="81" presetID="10" presetClass="exit" presetSubtype="0" fill="hold" nodeType="withEffect">
                                  <p:stCondLst>
                                    <p:cond delay="600"/>
                                  </p:stCondLst>
                                  <p:childTnLst>
                                    <p:animEffect transition="out" filter="fade">
                                      <p:cBhvr>
                                        <p:cTn id="82" dur="500"/>
                                        <p:tgtEl>
                                          <p:spTgt spid="60"/>
                                        </p:tgtEl>
                                      </p:cBhvr>
                                    </p:animEffect>
                                    <p:set>
                                      <p:cBhvr>
                                        <p:cTn id="83" dur="1" fill="hold">
                                          <p:stCondLst>
                                            <p:cond delay="499"/>
                                          </p:stCondLst>
                                        </p:cTn>
                                        <p:tgtEl>
                                          <p:spTgt spid="60"/>
                                        </p:tgtEl>
                                        <p:attrNameLst>
                                          <p:attrName>style.visibility</p:attrName>
                                        </p:attrNameLst>
                                      </p:cBhvr>
                                      <p:to>
                                        <p:strVal val="hidden"/>
                                      </p:to>
                                    </p:set>
                                  </p:childTnLst>
                                </p:cTn>
                              </p:par>
                              <p:par>
                                <p:cTn id="84" presetID="10" presetClass="exit" presetSubtype="0" fill="hold" nodeType="withEffect">
                                  <p:stCondLst>
                                    <p:cond delay="700"/>
                                  </p:stCondLst>
                                  <p:childTnLst>
                                    <p:animEffect transition="out" filter="fade">
                                      <p:cBhvr>
                                        <p:cTn id="85" dur="500"/>
                                        <p:tgtEl>
                                          <p:spTgt spid="47"/>
                                        </p:tgtEl>
                                      </p:cBhvr>
                                    </p:animEffect>
                                    <p:set>
                                      <p:cBhvr>
                                        <p:cTn id="86" dur="1" fill="hold">
                                          <p:stCondLst>
                                            <p:cond delay="499"/>
                                          </p:stCondLst>
                                        </p:cTn>
                                        <p:tgtEl>
                                          <p:spTgt spid="47"/>
                                        </p:tgtEl>
                                        <p:attrNameLst>
                                          <p:attrName>style.visibility</p:attrName>
                                        </p:attrNameLst>
                                      </p:cBhvr>
                                      <p:to>
                                        <p:strVal val="hidden"/>
                                      </p:to>
                                    </p:set>
                                  </p:childTnLst>
                                </p:cTn>
                              </p:par>
                              <p:par>
                                <p:cTn id="87" presetID="8" presetClass="emph" presetSubtype="0" fill="hold" nodeType="withEffect">
                                  <p:stCondLst>
                                    <p:cond delay="0"/>
                                  </p:stCondLst>
                                  <p:childTnLst>
                                    <p:animRot by="-5400000">
                                      <p:cBhvr>
                                        <p:cTn id="88" dur="2000" fill="hold"/>
                                        <p:tgtEl>
                                          <p:spTgt spid="30"/>
                                        </p:tgtEl>
                                        <p:attrNameLst>
                                          <p:attrName>r</p:attrName>
                                        </p:attrNameLst>
                                      </p:cBhvr>
                                    </p:animRot>
                                  </p:childTnLst>
                                </p:cTn>
                              </p:par>
                            </p:childTnLst>
                          </p:cTn>
                        </p:par>
                      </p:childTnLst>
                    </p:cTn>
                  </p:par>
                  <p:par>
                    <p:cTn id="89" fill="hold">
                      <p:stCondLst>
                        <p:cond delay="indefinite"/>
                      </p:stCondLst>
                      <p:childTnLst>
                        <p:par>
                          <p:cTn id="90" fill="hold">
                            <p:stCondLst>
                              <p:cond delay="0"/>
                            </p:stCondLst>
                            <p:childTnLst>
                              <p:par>
                                <p:cTn id="91" presetID="0" presetClass="path" presetSubtype="0" accel="50000" decel="50000" fill="hold" nodeType="clickEffect">
                                  <p:stCondLst>
                                    <p:cond delay="0"/>
                                  </p:stCondLst>
                                  <p:childTnLst>
                                    <p:animMotion origin="layout" path="M -3.33333E-6 -3.33333E-6 L -0.48333 0.01088 " pathEditMode="relative" rAng="0" ptsTypes="AA">
                                      <p:cBhvr>
                                        <p:cTn id="92" dur="2000" fill="hold"/>
                                        <p:tgtEl>
                                          <p:spTgt spid="30"/>
                                        </p:tgtEl>
                                        <p:attrNameLst>
                                          <p:attrName>ppt_x</p:attrName>
                                          <p:attrName>ppt_y</p:attrName>
                                        </p:attrNameLst>
                                      </p:cBhvr>
                                      <p:rCtr x="-24167" y="532"/>
                                    </p:animMotion>
                                  </p:childTnLst>
                                </p:cTn>
                              </p:par>
                            </p:childTnLst>
                          </p:cTn>
                        </p:par>
                        <p:par>
                          <p:cTn id="93" fill="hold">
                            <p:stCondLst>
                              <p:cond delay="2000"/>
                            </p:stCondLst>
                            <p:childTnLst>
                              <p:par>
                                <p:cTn id="94" presetID="10" presetClass="exit" presetSubtype="0" fill="hold" grpId="0" nodeType="afterEffect">
                                  <p:stCondLst>
                                    <p:cond delay="0"/>
                                  </p:stCondLst>
                                  <p:childTnLst>
                                    <p:animEffect transition="out" filter="fade">
                                      <p:cBhvr>
                                        <p:cTn id="95" dur="500"/>
                                        <p:tgtEl>
                                          <p:spTgt spid="7"/>
                                        </p:tgtEl>
                                      </p:cBhvr>
                                    </p:animEffect>
                                    <p:set>
                                      <p:cBhvr>
                                        <p:cTn id="96" dur="1" fill="hold">
                                          <p:stCondLst>
                                            <p:cond delay="499"/>
                                          </p:stCondLst>
                                        </p:cTn>
                                        <p:tgtEl>
                                          <p:spTgt spid="7"/>
                                        </p:tgtEl>
                                        <p:attrNameLst>
                                          <p:attrName>style.visibility</p:attrName>
                                        </p:attrNameLst>
                                      </p:cBhvr>
                                      <p:to>
                                        <p:strVal val="hidden"/>
                                      </p:to>
                                    </p:set>
                                  </p:childTnLst>
                                </p:cTn>
                              </p:par>
                              <p:par>
                                <p:cTn id="97" presetID="10" presetClass="exit" presetSubtype="0" fill="hold" grpId="0" nodeType="withEffect">
                                  <p:stCondLst>
                                    <p:cond delay="100"/>
                                  </p:stCondLst>
                                  <p:childTnLst>
                                    <p:animEffect transition="out" filter="fade">
                                      <p:cBhvr>
                                        <p:cTn id="98" dur="500"/>
                                        <p:tgtEl>
                                          <p:spTgt spid="11"/>
                                        </p:tgtEl>
                                      </p:cBhvr>
                                    </p:animEffect>
                                    <p:set>
                                      <p:cBhvr>
                                        <p:cTn id="99" dur="1" fill="hold">
                                          <p:stCondLst>
                                            <p:cond delay="499"/>
                                          </p:stCondLst>
                                        </p:cTn>
                                        <p:tgtEl>
                                          <p:spTgt spid="11"/>
                                        </p:tgtEl>
                                        <p:attrNameLst>
                                          <p:attrName>style.visibility</p:attrName>
                                        </p:attrNameLst>
                                      </p:cBhvr>
                                      <p:to>
                                        <p:strVal val="hidden"/>
                                      </p:to>
                                    </p:set>
                                  </p:childTnLst>
                                </p:cTn>
                              </p:par>
                              <p:par>
                                <p:cTn id="100" presetID="10" presetClass="exit" presetSubtype="0" fill="hold" grpId="0" nodeType="withEffect">
                                  <p:stCondLst>
                                    <p:cond delay="20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par>
                                <p:cTn id="103" presetID="10" presetClass="exit" presetSubtype="0" fill="hold" grpId="0" nodeType="withEffect">
                                  <p:stCondLst>
                                    <p:cond delay="300"/>
                                  </p:stCondLst>
                                  <p:childTnLst>
                                    <p:animEffect transition="out" filter="fade">
                                      <p:cBhvr>
                                        <p:cTn id="104" dur="500"/>
                                        <p:tgtEl>
                                          <p:spTgt spid="6"/>
                                        </p:tgtEl>
                                      </p:cBhvr>
                                    </p:animEffect>
                                    <p:set>
                                      <p:cBhvr>
                                        <p:cTn id="105" dur="1" fill="hold">
                                          <p:stCondLst>
                                            <p:cond delay="499"/>
                                          </p:stCondLst>
                                        </p:cTn>
                                        <p:tgtEl>
                                          <p:spTgt spid="6"/>
                                        </p:tgtEl>
                                        <p:attrNameLst>
                                          <p:attrName>style.visibility</p:attrName>
                                        </p:attrNameLst>
                                      </p:cBhvr>
                                      <p:to>
                                        <p:strVal val="hidden"/>
                                      </p:to>
                                    </p:set>
                                  </p:childTnLst>
                                </p:cTn>
                              </p:par>
                              <p:par>
                                <p:cTn id="106" presetID="10" presetClass="exit" presetSubtype="0" fill="hold" grpId="0" nodeType="withEffect">
                                  <p:stCondLst>
                                    <p:cond delay="400"/>
                                  </p:stCondLst>
                                  <p:childTnLst>
                                    <p:animEffect transition="out" filter="fade">
                                      <p:cBhvr>
                                        <p:cTn id="107" dur="500"/>
                                        <p:tgtEl>
                                          <p:spTgt spid="8"/>
                                        </p:tgtEl>
                                      </p:cBhvr>
                                    </p:animEffect>
                                    <p:set>
                                      <p:cBhvr>
                                        <p:cTn id="108" dur="1" fill="hold">
                                          <p:stCondLst>
                                            <p:cond delay="499"/>
                                          </p:stCondLst>
                                        </p:cTn>
                                        <p:tgtEl>
                                          <p:spTgt spid="8"/>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71"/>
                                        </p:tgtEl>
                                        <p:attrNameLst>
                                          <p:attrName>style.visibility</p:attrName>
                                        </p:attrNameLst>
                                      </p:cBhvr>
                                      <p:to>
                                        <p:strVal val="visible"/>
                                      </p:to>
                                    </p:set>
                                    <p:animEffect transition="in" filter="fade">
                                      <p:cBhvr>
                                        <p:cTn id="111" dur="500"/>
                                        <p:tgtEl>
                                          <p:spTgt spid="71"/>
                                        </p:tgtEl>
                                      </p:cBhvr>
                                    </p:animEffect>
                                  </p:childTnLst>
                                </p:cTn>
                              </p:par>
                              <p:par>
                                <p:cTn id="112" presetID="10" presetClass="entr" presetSubtype="0" fill="hold" nodeType="withEffect">
                                  <p:stCondLst>
                                    <p:cond delay="0"/>
                                  </p:stCondLst>
                                  <p:childTnLst>
                                    <p:set>
                                      <p:cBhvr>
                                        <p:cTn id="113" dur="1" fill="hold">
                                          <p:stCondLst>
                                            <p:cond delay="0"/>
                                          </p:stCondLst>
                                        </p:cTn>
                                        <p:tgtEl>
                                          <p:spTgt spid="10"/>
                                        </p:tgtEl>
                                        <p:attrNameLst>
                                          <p:attrName>style.visibility</p:attrName>
                                        </p:attrNameLst>
                                      </p:cBhvr>
                                      <p:to>
                                        <p:strVal val="visible"/>
                                      </p:to>
                                    </p:set>
                                    <p:animEffect transition="in" filter="fade">
                                      <p:cBhvr>
                                        <p:cTn id="1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64" grpId="0" animBg="1"/>
      <p:bldP spid="65" grpId="0" animBg="1"/>
      <p:bldP spid="7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Enhanced Triangulation</a:t>
            </a:r>
          </a:p>
        </p:txBody>
      </p:sp>
      <p:grpSp>
        <p:nvGrpSpPr>
          <p:cNvPr id="26" name="Group 25"/>
          <p:cNvGrpSpPr/>
          <p:nvPr/>
        </p:nvGrpSpPr>
        <p:grpSpPr>
          <a:xfrm>
            <a:off x="762000" y="1645566"/>
            <a:ext cx="7848600" cy="1554834"/>
            <a:chOff x="533400" y="4922166"/>
            <a:chExt cx="7848600" cy="1554834"/>
          </a:xfrm>
        </p:grpSpPr>
        <p:sp>
          <p:nvSpPr>
            <p:cNvPr id="27" name="Right Arrow 26"/>
            <p:cNvSpPr/>
            <p:nvPr/>
          </p:nvSpPr>
          <p:spPr>
            <a:xfrm>
              <a:off x="6553200" y="5455566"/>
              <a:ext cx="457200" cy="609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p:cNvGrpSpPr/>
            <p:nvPr/>
          </p:nvGrpSpPr>
          <p:grpSpPr>
            <a:xfrm>
              <a:off x="533400" y="4922166"/>
              <a:ext cx="1560213" cy="1554834"/>
              <a:chOff x="304800" y="3584082"/>
              <a:chExt cx="2760498" cy="2750983"/>
            </a:xfrm>
          </p:grpSpPr>
          <p:cxnSp>
            <p:nvCxnSpPr>
              <p:cNvPr id="40" name="Straight Connector 39"/>
              <p:cNvCxnSpPr/>
              <p:nvPr/>
            </p:nvCxnSpPr>
            <p:spPr>
              <a:xfrm>
                <a:off x="761999" y="3807964"/>
                <a:ext cx="0" cy="19803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381000" y="4782125"/>
                <a:ext cx="2057400" cy="7302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304800" y="5199849"/>
                <a:ext cx="1905000" cy="8199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47" idx="1"/>
              </p:cNvCxnSpPr>
              <p:nvPr/>
            </p:nvCxnSpPr>
            <p:spPr>
              <a:xfrm>
                <a:off x="762000" y="4210625"/>
                <a:ext cx="1486899" cy="146114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62000" y="4210625"/>
                <a:ext cx="2219325" cy="118052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33249" y="4186577"/>
                <a:ext cx="2009951" cy="137602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638351" y="4095752"/>
                <a:ext cx="247298" cy="2472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7" name="Oval 46"/>
              <p:cNvSpPr/>
              <p:nvPr/>
            </p:nvSpPr>
            <p:spPr>
              <a:xfrm>
                <a:off x="2200627" y="5623501"/>
                <a:ext cx="329624" cy="32962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8" name="Oval 47"/>
              <p:cNvSpPr/>
              <p:nvPr/>
            </p:nvSpPr>
            <p:spPr>
              <a:xfrm>
                <a:off x="2597541" y="5419725"/>
                <a:ext cx="250434" cy="25043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9" name="Oval 48"/>
              <p:cNvSpPr/>
              <p:nvPr/>
            </p:nvSpPr>
            <p:spPr>
              <a:xfrm>
                <a:off x="2896879" y="5317981"/>
                <a:ext cx="168419" cy="16841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0" name="Rectangle 49"/>
              <p:cNvSpPr/>
              <p:nvPr/>
            </p:nvSpPr>
            <p:spPr>
              <a:xfrm>
                <a:off x="1517020" y="5747517"/>
                <a:ext cx="552352" cy="587548"/>
              </a:xfrm>
              <a:prstGeom prst="rect">
                <a:avLst/>
              </a:prstGeom>
            </p:spPr>
            <p:txBody>
              <a:bodyPr wrap="none">
                <a:spAutoFit/>
              </a:bodyPr>
              <a:lstStyle/>
              <a:p>
                <a:r>
                  <a:rPr lang="en-US" b="1" i="1" dirty="0"/>
                  <a:t>x</a:t>
                </a:r>
              </a:p>
            </p:txBody>
          </p:sp>
          <p:sp>
            <p:nvSpPr>
              <p:cNvPr id="51" name="Rectangle 50"/>
              <p:cNvSpPr/>
              <p:nvPr/>
            </p:nvSpPr>
            <p:spPr>
              <a:xfrm>
                <a:off x="304800" y="3584082"/>
                <a:ext cx="556298" cy="587548"/>
              </a:xfrm>
              <a:prstGeom prst="rect">
                <a:avLst/>
              </a:prstGeom>
            </p:spPr>
            <p:txBody>
              <a:bodyPr wrap="none">
                <a:spAutoFit/>
              </a:bodyPr>
              <a:lstStyle/>
              <a:p>
                <a:r>
                  <a:rPr lang="en-US" b="1" i="1" dirty="0"/>
                  <a:t>y</a:t>
                </a:r>
              </a:p>
            </p:txBody>
          </p:sp>
          <p:sp>
            <p:nvSpPr>
              <p:cNvPr id="52" name="Rectangle 51"/>
              <p:cNvSpPr/>
              <p:nvPr/>
            </p:nvSpPr>
            <p:spPr>
              <a:xfrm>
                <a:off x="2001908" y="4246398"/>
                <a:ext cx="529581" cy="587548"/>
              </a:xfrm>
              <a:prstGeom prst="rect">
                <a:avLst/>
              </a:prstGeom>
            </p:spPr>
            <p:txBody>
              <a:bodyPr wrap="none">
                <a:spAutoFit/>
              </a:bodyPr>
              <a:lstStyle/>
              <a:p>
                <a:r>
                  <a:rPr lang="en-US" b="1" i="1" dirty="0"/>
                  <a:t>z</a:t>
                </a:r>
              </a:p>
            </p:txBody>
          </p:sp>
        </p:grpSp>
        <p:sp>
          <p:nvSpPr>
            <p:cNvPr id="29" name="Plus 28"/>
            <p:cNvSpPr/>
            <p:nvPr/>
          </p:nvSpPr>
          <p:spPr>
            <a:xfrm>
              <a:off x="2133600" y="5379366"/>
              <a:ext cx="762000" cy="762000"/>
            </a:xfrm>
            <a:prstGeom prst="mathPlus">
              <a:avLst>
                <a:gd name="adj1" fmla="val 2352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p:cNvGrpSpPr/>
            <p:nvPr/>
          </p:nvGrpSpPr>
          <p:grpSpPr>
            <a:xfrm>
              <a:off x="2971800" y="5086234"/>
              <a:ext cx="1265387" cy="1359932"/>
              <a:chOff x="2971800" y="3352800"/>
              <a:chExt cx="1265387" cy="1359932"/>
            </a:xfrm>
          </p:grpSpPr>
          <p:pic>
            <p:nvPicPr>
              <p:cNvPr id="38" name="Picture 8" descr="http://icons.iconarchive.com/icons/icons-land/gis-gps-map/256/Satellite-icon.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71800" y="3352800"/>
                <a:ext cx="1265387" cy="1265387"/>
              </a:xfrm>
              <a:prstGeom prst="rect">
                <a:avLst/>
              </a:prstGeom>
              <a:noFill/>
              <a:extLst>
                <a:ext uri="{909E8E84-426E-40dd-AFC4-6F175D3DCCD1}">
                  <a14:hiddenFill xmlns:a14="http://schemas.microsoft.com/office/drawing/2010/main" xmlns="">
                    <a:solidFill>
                      <a:srgbClr val="FFFFFF"/>
                    </a:solidFill>
                  </a14:hiddenFill>
                </a:ext>
              </a:extLst>
            </p:spPr>
          </p:pic>
          <p:sp>
            <p:nvSpPr>
              <p:cNvPr id="39" name="TextBox 38"/>
              <p:cNvSpPr txBox="1"/>
              <p:nvPr/>
            </p:nvSpPr>
            <p:spPr>
              <a:xfrm>
                <a:off x="3124200" y="4343400"/>
                <a:ext cx="782937" cy="369332"/>
              </a:xfrm>
              <a:prstGeom prst="rect">
                <a:avLst/>
              </a:prstGeom>
              <a:noFill/>
            </p:spPr>
            <p:txBody>
              <a:bodyPr wrap="none" rtlCol="0">
                <a:spAutoFit/>
              </a:bodyPr>
              <a:lstStyle/>
              <a:p>
                <a:r>
                  <a:rPr lang="en-US" dirty="0"/>
                  <a:t>(fixed)</a:t>
                </a:r>
              </a:p>
            </p:txBody>
          </p:sp>
        </p:grpSp>
        <p:sp>
          <p:nvSpPr>
            <p:cNvPr id="31" name="Plus 30"/>
            <p:cNvSpPr/>
            <p:nvPr/>
          </p:nvSpPr>
          <p:spPr>
            <a:xfrm>
              <a:off x="4211820" y="5379366"/>
              <a:ext cx="762000" cy="762000"/>
            </a:xfrm>
            <a:prstGeom prst="mathPlus">
              <a:avLst>
                <a:gd name="adj1" fmla="val 2352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3"/>
            <a:stretch>
              <a:fillRect/>
            </a:stretch>
          </p:blipFill>
          <p:spPr>
            <a:xfrm>
              <a:off x="5105400" y="5150766"/>
              <a:ext cx="990600" cy="990600"/>
            </a:xfrm>
            <a:prstGeom prst="rect">
              <a:avLst/>
            </a:prstGeom>
          </p:spPr>
        </p:pic>
        <p:grpSp>
          <p:nvGrpSpPr>
            <p:cNvPr id="33" name="Group 32"/>
            <p:cNvGrpSpPr/>
            <p:nvPr/>
          </p:nvGrpSpPr>
          <p:grpSpPr>
            <a:xfrm>
              <a:off x="7162800" y="5120040"/>
              <a:ext cx="1219200" cy="1295400"/>
              <a:chOff x="6934200" y="4114800"/>
              <a:chExt cx="1219200" cy="1295400"/>
            </a:xfrm>
          </p:grpSpPr>
          <p:pic>
            <p:nvPicPr>
              <p:cNvPr id="36" name="Picture 8" descr="http://icons.iconarchive.com/icons/icons-land/gis-gps-map/256/Satellite-icon.png"/>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6934200" y="4114800"/>
                <a:ext cx="1219200" cy="1219200"/>
              </a:xfrm>
              <a:prstGeom prst="rect">
                <a:avLst/>
              </a:prstGeom>
              <a:noFill/>
              <a:extLst>
                <a:ext uri="{909E8E84-426E-40dd-AFC4-6F175D3DCCD1}">
                  <a14:hiddenFill xmlns:a14="http://schemas.microsoft.com/office/drawing/2010/main" xmlns="">
                    <a:solidFill>
                      <a:srgbClr val="FFFFFF"/>
                    </a:solidFill>
                  </a14:hiddenFill>
                </a:ext>
              </a:extLst>
            </p:spPr>
          </p:pic>
          <p:sp>
            <p:nvSpPr>
              <p:cNvPr id="37" name="TextBox 36"/>
              <p:cNvSpPr txBox="1"/>
              <p:nvPr/>
            </p:nvSpPr>
            <p:spPr>
              <a:xfrm>
                <a:off x="7010400" y="5040868"/>
                <a:ext cx="912667" cy="369332"/>
              </a:xfrm>
              <a:prstGeom prst="rect">
                <a:avLst/>
              </a:prstGeom>
              <a:noFill/>
            </p:spPr>
            <p:txBody>
              <a:bodyPr wrap="none" rtlCol="0">
                <a:spAutoFit/>
              </a:bodyPr>
              <a:lstStyle/>
              <a:p>
                <a:r>
                  <a:rPr lang="en-US" dirty="0"/>
                  <a:t>(object)</a:t>
                </a:r>
              </a:p>
            </p:txBody>
          </p:sp>
        </p:grpSp>
        <p:sp>
          <p:nvSpPr>
            <p:cNvPr id="34" name="Quad Arrow 33"/>
            <p:cNvSpPr/>
            <p:nvPr/>
          </p:nvSpPr>
          <p:spPr>
            <a:xfrm>
              <a:off x="5562600" y="5531766"/>
              <a:ext cx="838200" cy="838200"/>
            </a:xfrm>
            <a:prstGeom prst="quadArrow">
              <a:avLst>
                <a:gd name="adj1" fmla="val 4643"/>
                <a:gd name="adj2" fmla="val 14688"/>
                <a:gd name="adj3" fmla="val 225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1841E06F-943C-B647-B3FA-CD687AFF64D6}"/>
              </a:ext>
            </a:extLst>
          </p:cNvPr>
          <p:cNvSpPr>
            <a:spLocks noGrp="1"/>
          </p:cNvSpPr>
          <p:nvPr>
            <p:ph type="sldNum" sz="quarter" idx="12"/>
          </p:nvPr>
        </p:nvSpPr>
        <p:spPr/>
        <p:txBody>
          <a:bodyPr/>
          <a:lstStyle/>
          <a:p>
            <a:fld id="{6F3C6440-655F-D840-9617-63A067E3E9BB}" type="slidenum">
              <a:rPr lang="en-US" smtClean="0"/>
              <a:t>81</a:t>
            </a:fld>
            <a:endParaRPr lang="en-US"/>
          </a:p>
        </p:txBody>
      </p:sp>
    </p:spTree>
    <p:extLst>
      <p:ext uri="{BB962C8B-B14F-4D97-AF65-F5344CB8AC3E}">
        <p14:creationId xmlns:p14="http://schemas.microsoft.com/office/powerpoint/2010/main" val="37789740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flipH="1">
            <a:off x="609600" y="4953000"/>
            <a:ext cx="6781800" cy="0"/>
          </a:xfrm>
          <a:prstGeom prst="line">
            <a:avLst/>
          </a:prstGeom>
          <a:ln w="57150" cmpd="sng">
            <a:solidFill>
              <a:schemeClr val="tx1"/>
            </a:solidFill>
            <a:headEnd type="stealth"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905000" y="1676400"/>
            <a:ext cx="0" cy="4724400"/>
          </a:xfrm>
          <a:prstGeom prst="line">
            <a:avLst/>
          </a:prstGeom>
          <a:ln w="57150" cmpd="sng">
            <a:solidFill>
              <a:schemeClr val="tx1"/>
            </a:solidFill>
            <a:headEnd type="stealth" w="med" len="med"/>
            <a:tailEnd type="none"/>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Triangulating from &gt;2 Points</a:t>
            </a:r>
          </a:p>
        </p:txBody>
      </p:sp>
      <p:sp>
        <p:nvSpPr>
          <p:cNvPr id="4" name="Slide Number Placeholder 3"/>
          <p:cNvSpPr>
            <a:spLocks noGrp="1"/>
          </p:cNvSpPr>
          <p:nvPr>
            <p:ph type="sldNum" sz="quarter" idx="12"/>
          </p:nvPr>
        </p:nvSpPr>
        <p:spPr/>
        <p:txBody>
          <a:bodyPr/>
          <a:lstStyle/>
          <a:p>
            <a:fld id="{3FE1FA85-5DF1-43C7-8AAA-3277C9F8A529}" type="slidenum">
              <a:rPr lang="en-US" smtClean="0"/>
              <a:pPr/>
              <a:t>82</a:t>
            </a:fld>
            <a:endParaRPr lang="en-US" dirty="0"/>
          </a:p>
        </p:txBody>
      </p:sp>
      <p:sp>
        <p:nvSpPr>
          <p:cNvPr id="43" name="TextBox 42"/>
          <p:cNvSpPr txBox="1"/>
          <p:nvPr/>
        </p:nvSpPr>
        <p:spPr>
          <a:xfrm>
            <a:off x="762000" y="1828800"/>
            <a:ext cx="1273643" cy="584776"/>
          </a:xfrm>
          <a:prstGeom prst="rect">
            <a:avLst/>
          </a:prstGeom>
          <a:noFill/>
        </p:spPr>
        <p:txBody>
          <a:bodyPr wrap="none" rtlCol="0">
            <a:spAutoFit/>
          </a:bodyPr>
          <a:lstStyle/>
          <a:p>
            <a:r>
              <a:rPr lang="en-US" sz="3200" b="1" i="1" dirty="0"/>
              <a:t>North</a:t>
            </a:r>
          </a:p>
        </p:txBody>
      </p:sp>
      <p:sp>
        <p:nvSpPr>
          <p:cNvPr id="44" name="TextBox 43"/>
          <p:cNvSpPr txBox="1"/>
          <p:nvPr/>
        </p:nvSpPr>
        <p:spPr>
          <a:xfrm>
            <a:off x="6934200" y="5029200"/>
            <a:ext cx="1005541" cy="584776"/>
          </a:xfrm>
          <a:prstGeom prst="rect">
            <a:avLst/>
          </a:prstGeom>
          <a:noFill/>
        </p:spPr>
        <p:txBody>
          <a:bodyPr wrap="none" rtlCol="0">
            <a:spAutoFit/>
          </a:bodyPr>
          <a:lstStyle/>
          <a:p>
            <a:r>
              <a:rPr lang="en-US" sz="3200" b="1" i="1" dirty="0"/>
              <a:t>East</a:t>
            </a:r>
          </a:p>
        </p:txBody>
      </p:sp>
      <p:grpSp>
        <p:nvGrpSpPr>
          <p:cNvPr id="55" name="Group 54"/>
          <p:cNvGrpSpPr/>
          <p:nvPr/>
        </p:nvGrpSpPr>
        <p:grpSpPr>
          <a:xfrm>
            <a:off x="1371601" y="1066800"/>
            <a:ext cx="3733799" cy="5257800"/>
            <a:chOff x="1371601" y="1066800"/>
            <a:chExt cx="3733799" cy="5257800"/>
          </a:xfrm>
        </p:grpSpPr>
        <p:cxnSp>
          <p:nvCxnSpPr>
            <p:cNvPr id="35" name="Straight Connector 34"/>
            <p:cNvCxnSpPr/>
            <p:nvPr/>
          </p:nvCxnSpPr>
          <p:spPr>
            <a:xfrm>
              <a:off x="1828800" y="1447800"/>
              <a:ext cx="1362635" cy="4876800"/>
            </a:xfrm>
            <a:prstGeom prst="line">
              <a:avLst/>
            </a:prstGeom>
            <a:ln w="508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1371601" y="1066800"/>
              <a:ext cx="2743199" cy="4800600"/>
            </a:xfrm>
            <a:prstGeom prst="line">
              <a:avLst/>
            </a:prstGeom>
            <a:ln w="508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733800" y="1143000"/>
              <a:ext cx="838200" cy="5029200"/>
            </a:xfrm>
            <a:prstGeom prst="line">
              <a:avLst/>
            </a:prstGeom>
            <a:ln w="508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1600200" y="1524000"/>
              <a:ext cx="3505200" cy="4572000"/>
            </a:xfrm>
            <a:prstGeom prst="line">
              <a:avLst/>
            </a:prstGeom>
            <a:ln w="508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2057400" y="2819400"/>
              <a:ext cx="2971800" cy="3048000"/>
            </a:xfrm>
            <a:prstGeom prst="line">
              <a:avLst/>
            </a:prstGeom>
            <a:ln w="508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133600" y="1371600"/>
              <a:ext cx="1981200" cy="4800600"/>
            </a:xfrm>
            <a:prstGeom prst="line">
              <a:avLst/>
            </a:prstGeom>
            <a:ln w="508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64" name="Rectangle 63"/>
          <p:cNvSpPr/>
          <p:nvPr/>
        </p:nvSpPr>
        <p:spPr>
          <a:xfrm>
            <a:off x="762000" y="2590800"/>
            <a:ext cx="2286000" cy="8382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b="1" i="1" dirty="0"/>
              <a:t>Minimize Total Angular Error</a:t>
            </a:r>
          </a:p>
        </p:txBody>
      </p:sp>
      <p:grpSp>
        <p:nvGrpSpPr>
          <p:cNvPr id="34" name="Group 33"/>
          <p:cNvGrpSpPr/>
          <p:nvPr/>
        </p:nvGrpSpPr>
        <p:grpSpPr>
          <a:xfrm>
            <a:off x="1447800" y="1143000"/>
            <a:ext cx="3505200" cy="5105400"/>
            <a:chOff x="1447800" y="1143000"/>
            <a:chExt cx="3505200" cy="5105400"/>
          </a:xfrm>
        </p:grpSpPr>
        <p:cxnSp>
          <p:nvCxnSpPr>
            <p:cNvPr id="36" name="Straight Connector 35"/>
            <p:cNvCxnSpPr/>
            <p:nvPr/>
          </p:nvCxnSpPr>
          <p:spPr>
            <a:xfrm flipH="1">
              <a:off x="3048001" y="1295400"/>
              <a:ext cx="609599" cy="4953000"/>
            </a:xfrm>
            <a:prstGeom prst="line">
              <a:avLst/>
            </a:prstGeom>
            <a:ln w="50800">
              <a:solidFill>
                <a:srgbClr val="F79646"/>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1447800" y="1295400"/>
              <a:ext cx="3505200" cy="4191000"/>
            </a:xfrm>
            <a:prstGeom prst="line">
              <a:avLst/>
            </a:prstGeom>
            <a:ln w="50800">
              <a:solidFill>
                <a:srgbClr val="F79646"/>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667000" y="1447800"/>
              <a:ext cx="2057400" cy="4648200"/>
            </a:xfrm>
            <a:prstGeom prst="line">
              <a:avLst/>
            </a:prstGeom>
            <a:ln w="50800">
              <a:solidFill>
                <a:srgbClr val="F79646"/>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1600200" y="1143000"/>
              <a:ext cx="3048000" cy="4953000"/>
            </a:xfrm>
            <a:prstGeom prst="line">
              <a:avLst/>
            </a:prstGeom>
            <a:ln w="50800">
              <a:solidFill>
                <a:srgbClr val="F79646"/>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2133600" y="1143000"/>
              <a:ext cx="2209800" cy="4876800"/>
            </a:xfrm>
            <a:prstGeom prst="line">
              <a:avLst/>
            </a:prstGeom>
            <a:ln w="50800">
              <a:solidFill>
                <a:srgbClr val="F79646"/>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124200" y="1371600"/>
              <a:ext cx="838200" cy="4800600"/>
            </a:xfrm>
            <a:prstGeom prst="line">
              <a:avLst/>
            </a:prstGeom>
            <a:ln w="50800">
              <a:solidFill>
                <a:srgbClr val="F79646"/>
              </a:solidFill>
            </a:ln>
            <a:effectLst/>
          </p:spPr>
          <p:style>
            <a:lnRef idx="2">
              <a:schemeClr val="accent1"/>
            </a:lnRef>
            <a:fillRef idx="0">
              <a:schemeClr val="accent1"/>
            </a:fillRef>
            <a:effectRef idx="1">
              <a:schemeClr val="accent1"/>
            </a:effectRef>
            <a:fontRef idx="minor">
              <a:schemeClr val="tx1"/>
            </a:fontRef>
          </p:style>
        </p:cxnSp>
      </p:grpSp>
      <p:sp>
        <p:nvSpPr>
          <p:cNvPr id="63" name="Oval 62"/>
          <p:cNvSpPr/>
          <p:nvPr/>
        </p:nvSpPr>
        <p:spPr>
          <a:xfrm>
            <a:off x="3276600" y="2971800"/>
            <a:ext cx="306655" cy="30665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nvGrpSpPr>
          <p:cNvPr id="54" name="Group 53"/>
          <p:cNvGrpSpPr/>
          <p:nvPr/>
        </p:nvGrpSpPr>
        <p:grpSpPr>
          <a:xfrm>
            <a:off x="1752600" y="4800600"/>
            <a:ext cx="2897455" cy="1297255"/>
            <a:chOff x="1752600" y="4800600"/>
            <a:chExt cx="2897455" cy="1297255"/>
          </a:xfrm>
        </p:grpSpPr>
        <p:sp>
          <p:nvSpPr>
            <p:cNvPr id="5" name="Oval 4"/>
            <p:cNvSpPr/>
            <p:nvPr/>
          </p:nvSpPr>
          <p:spPr>
            <a:xfrm>
              <a:off x="1752600" y="4800600"/>
              <a:ext cx="306655" cy="30665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 name="Oval 5"/>
            <p:cNvSpPr/>
            <p:nvPr/>
          </p:nvSpPr>
          <p:spPr>
            <a:xfrm>
              <a:off x="4343400" y="5486400"/>
              <a:ext cx="306655" cy="30665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3" name="Oval 32"/>
            <p:cNvSpPr/>
            <p:nvPr/>
          </p:nvSpPr>
          <p:spPr>
            <a:xfrm>
              <a:off x="2949459" y="5791200"/>
              <a:ext cx="306655" cy="30665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2" name="Oval 21"/>
            <p:cNvSpPr/>
            <p:nvPr/>
          </p:nvSpPr>
          <p:spPr>
            <a:xfrm>
              <a:off x="2209800" y="5410200"/>
              <a:ext cx="306655" cy="30665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4" name="Oval 23"/>
            <p:cNvSpPr/>
            <p:nvPr/>
          </p:nvSpPr>
          <p:spPr>
            <a:xfrm>
              <a:off x="3733800" y="5486400"/>
              <a:ext cx="306655" cy="30665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5" name="Oval 64"/>
            <p:cNvSpPr/>
            <p:nvPr/>
          </p:nvSpPr>
          <p:spPr>
            <a:xfrm>
              <a:off x="1826945" y="5410200"/>
              <a:ext cx="306655" cy="30665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sp>
        <p:nvSpPr>
          <p:cNvPr id="42" name="Rectangle 41"/>
          <p:cNvSpPr/>
          <p:nvPr/>
        </p:nvSpPr>
        <p:spPr>
          <a:xfrm>
            <a:off x="3524719" y="2819400"/>
            <a:ext cx="666281" cy="369332"/>
          </a:xfrm>
          <a:prstGeom prst="rect">
            <a:avLst/>
          </a:prstGeom>
        </p:spPr>
        <p:txBody>
          <a:bodyPr wrap="none">
            <a:spAutoFit/>
          </a:bodyPr>
          <a:lstStyle/>
          <a:p>
            <a:r>
              <a:rPr lang="en-US" dirty="0"/>
              <a:t>(</a:t>
            </a:r>
            <a:r>
              <a:rPr lang="en-US" i="1" dirty="0"/>
              <a:t>a</a:t>
            </a:r>
            <a:r>
              <a:rPr lang="en-US" dirty="0"/>
              <a:t>, </a:t>
            </a:r>
            <a:r>
              <a:rPr lang="en-US" i="1" dirty="0"/>
              <a:t>b</a:t>
            </a:r>
            <a:r>
              <a:rPr lang="en-US" dirty="0"/>
              <a:t>)</a:t>
            </a:r>
          </a:p>
        </p:txBody>
      </p:sp>
      <p:pic>
        <p:nvPicPr>
          <p:cNvPr id="3" name="Picture 2"/>
          <p:cNvPicPr>
            <a:picLocks noChangeAspect="1"/>
          </p:cNvPicPr>
          <p:nvPr/>
        </p:nvPicPr>
        <p:blipFill>
          <a:blip r:embed="rId2"/>
          <a:stretch>
            <a:fillRect/>
          </a:stretch>
        </p:blipFill>
        <p:spPr>
          <a:xfrm>
            <a:off x="4495800" y="2286000"/>
            <a:ext cx="4025900" cy="1361578"/>
          </a:xfrm>
          <a:prstGeom prst="rect">
            <a:avLst/>
          </a:prstGeom>
        </p:spPr>
      </p:pic>
    </p:spTree>
    <p:extLst>
      <p:ext uri="{BB962C8B-B14F-4D97-AF65-F5344CB8AC3E}">
        <p14:creationId xmlns:p14="http://schemas.microsoft.com/office/powerpoint/2010/main" val="306711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childTnLst>
                          </p:cTn>
                        </p:par>
                        <p:par>
                          <p:cTn id="11" fill="hold">
                            <p:stCondLst>
                              <p:cond delay="700"/>
                            </p:stCondLst>
                            <p:childTnLst>
                              <p:par>
                                <p:cTn id="12" presetID="10" presetClass="exit" presetSubtype="0" fill="hold" nodeType="afterEffect">
                                  <p:stCondLst>
                                    <p:cond delay="0"/>
                                  </p:stCondLst>
                                  <p:childTnLst>
                                    <p:animEffect transition="out" filter="fade">
                                      <p:cBhvr>
                                        <p:cTn id="13" dur="500"/>
                                        <p:tgtEl>
                                          <p:spTgt spid="55"/>
                                        </p:tgtEl>
                                      </p:cBhvr>
                                    </p:animEffect>
                                    <p:set>
                                      <p:cBhvr>
                                        <p:cTn id="14" dur="1" fill="hold">
                                          <p:stCondLst>
                                            <p:cond delay="499"/>
                                          </p:stCondLst>
                                        </p:cTn>
                                        <p:tgtEl>
                                          <p:spTgt spid="55"/>
                                        </p:tgtEl>
                                        <p:attrNameLst>
                                          <p:attrName>style.visibility</p:attrName>
                                        </p:attrNameLst>
                                      </p:cBhvr>
                                      <p:to>
                                        <p:strVal val="hidden"/>
                                      </p:to>
                                    </p:set>
                                  </p:childTnLst>
                                </p:cTn>
                              </p:par>
                            </p:childTnLst>
                          </p:cTn>
                        </p:par>
                        <p:par>
                          <p:cTn id="15" fill="hold">
                            <p:stCondLst>
                              <p:cond delay="1200"/>
                            </p:stCondLst>
                            <p:childTnLst>
                              <p:par>
                                <p:cTn id="16" presetID="10" presetClass="entr" presetSubtype="0" fill="hold" grpId="0" nodeType="after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fade">
                                      <p:cBhvr>
                                        <p:cTn id="18" dur="500"/>
                                        <p:tgtEl>
                                          <p:spTgt spid="6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3" grpId="0" animBg="1"/>
      <p:bldP spid="4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flipH="1">
            <a:off x="609600" y="4953000"/>
            <a:ext cx="6781800" cy="0"/>
          </a:xfrm>
          <a:prstGeom prst="line">
            <a:avLst/>
          </a:prstGeom>
          <a:ln w="57150" cmpd="sng">
            <a:solidFill>
              <a:schemeClr val="tx1"/>
            </a:solidFill>
            <a:headEnd type="stealth"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905000" y="1676400"/>
            <a:ext cx="0" cy="4724400"/>
          </a:xfrm>
          <a:prstGeom prst="line">
            <a:avLst/>
          </a:prstGeom>
          <a:ln w="57150" cmpd="sng">
            <a:solidFill>
              <a:schemeClr val="tx1"/>
            </a:solidFill>
            <a:headEnd type="stealth" w="med" len="med"/>
            <a:tailEnd type="none"/>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Leveraging Estimated Distance</a:t>
            </a:r>
          </a:p>
        </p:txBody>
      </p:sp>
      <p:sp>
        <p:nvSpPr>
          <p:cNvPr id="4" name="Slide Number Placeholder 3"/>
          <p:cNvSpPr>
            <a:spLocks noGrp="1"/>
          </p:cNvSpPr>
          <p:nvPr>
            <p:ph type="sldNum" sz="quarter" idx="12"/>
          </p:nvPr>
        </p:nvSpPr>
        <p:spPr/>
        <p:txBody>
          <a:bodyPr/>
          <a:lstStyle/>
          <a:p>
            <a:fld id="{3FE1FA85-5DF1-43C7-8AAA-3277C9F8A529}" type="slidenum">
              <a:rPr lang="en-US" smtClean="0"/>
              <a:pPr/>
              <a:t>83</a:t>
            </a:fld>
            <a:endParaRPr lang="en-US" dirty="0"/>
          </a:p>
        </p:txBody>
      </p:sp>
      <p:sp>
        <p:nvSpPr>
          <p:cNvPr id="43" name="TextBox 42"/>
          <p:cNvSpPr txBox="1"/>
          <p:nvPr/>
        </p:nvSpPr>
        <p:spPr>
          <a:xfrm>
            <a:off x="762000" y="1828800"/>
            <a:ext cx="1273643" cy="584776"/>
          </a:xfrm>
          <a:prstGeom prst="rect">
            <a:avLst/>
          </a:prstGeom>
          <a:noFill/>
        </p:spPr>
        <p:txBody>
          <a:bodyPr wrap="none" rtlCol="0">
            <a:spAutoFit/>
          </a:bodyPr>
          <a:lstStyle/>
          <a:p>
            <a:r>
              <a:rPr lang="en-US" sz="3200" b="1" i="1" dirty="0"/>
              <a:t>North</a:t>
            </a:r>
          </a:p>
        </p:txBody>
      </p:sp>
      <p:sp>
        <p:nvSpPr>
          <p:cNvPr id="44" name="TextBox 43"/>
          <p:cNvSpPr txBox="1"/>
          <p:nvPr/>
        </p:nvSpPr>
        <p:spPr>
          <a:xfrm>
            <a:off x="6934200" y="5029200"/>
            <a:ext cx="1005541" cy="584776"/>
          </a:xfrm>
          <a:prstGeom prst="rect">
            <a:avLst/>
          </a:prstGeom>
          <a:noFill/>
        </p:spPr>
        <p:txBody>
          <a:bodyPr wrap="none" rtlCol="0">
            <a:spAutoFit/>
          </a:bodyPr>
          <a:lstStyle/>
          <a:p>
            <a:r>
              <a:rPr lang="en-US" sz="3200" b="1" i="1" dirty="0"/>
              <a:t>East</a:t>
            </a:r>
          </a:p>
        </p:txBody>
      </p:sp>
      <p:grpSp>
        <p:nvGrpSpPr>
          <p:cNvPr id="34" name="Group 33"/>
          <p:cNvGrpSpPr/>
          <p:nvPr/>
        </p:nvGrpSpPr>
        <p:grpSpPr>
          <a:xfrm>
            <a:off x="1447800" y="1143000"/>
            <a:ext cx="3505200" cy="5105400"/>
            <a:chOff x="1447800" y="1143000"/>
            <a:chExt cx="3505200" cy="5105400"/>
          </a:xfrm>
        </p:grpSpPr>
        <p:cxnSp>
          <p:nvCxnSpPr>
            <p:cNvPr id="36" name="Straight Connector 35"/>
            <p:cNvCxnSpPr/>
            <p:nvPr/>
          </p:nvCxnSpPr>
          <p:spPr>
            <a:xfrm flipH="1">
              <a:off x="3048001" y="1295400"/>
              <a:ext cx="609599" cy="4953000"/>
            </a:xfrm>
            <a:prstGeom prst="line">
              <a:avLst/>
            </a:prstGeom>
            <a:ln w="508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1447800" y="1295400"/>
              <a:ext cx="3505200" cy="4191000"/>
            </a:xfrm>
            <a:prstGeom prst="line">
              <a:avLst/>
            </a:prstGeom>
            <a:ln w="508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667000" y="1447800"/>
              <a:ext cx="2057400" cy="4648200"/>
            </a:xfrm>
            <a:prstGeom prst="line">
              <a:avLst/>
            </a:prstGeom>
            <a:ln w="508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1600200" y="1143000"/>
              <a:ext cx="3048000" cy="4953000"/>
            </a:xfrm>
            <a:prstGeom prst="line">
              <a:avLst/>
            </a:prstGeom>
            <a:ln w="508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2133600" y="1143000"/>
              <a:ext cx="2209800" cy="4876800"/>
            </a:xfrm>
            <a:prstGeom prst="line">
              <a:avLst/>
            </a:prstGeom>
            <a:ln w="508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124200" y="1371600"/>
              <a:ext cx="838200" cy="4800600"/>
            </a:xfrm>
            <a:prstGeom prst="line">
              <a:avLst/>
            </a:prstGeom>
            <a:ln w="508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sp>
        <p:nvSpPr>
          <p:cNvPr id="63" name="Oval 62"/>
          <p:cNvSpPr/>
          <p:nvPr/>
        </p:nvSpPr>
        <p:spPr>
          <a:xfrm>
            <a:off x="3276600" y="2971800"/>
            <a:ext cx="306655" cy="30665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nvGrpSpPr>
          <p:cNvPr id="54" name="Group 53"/>
          <p:cNvGrpSpPr/>
          <p:nvPr/>
        </p:nvGrpSpPr>
        <p:grpSpPr>
          <a:xfrm>
            <a:off x="1752600" y="4800600"/>
            <a:ext cx="2897455" cy="1297255"/>
            <a:chOff x="1752600" y="4800600"/>
            <a:chExt cx="2897455" cy="1297255"/>
          </a:xfrm>
        </p:grpSpPr>
        <p:sp>
          <p:nvSpPr>
            <p:cNvPr id="5" name="Oval 4"/>
            <p:cNvSpPr/>
            <p:nvPr/>
          </p:nvSpPr>
          <p:spPr>
            <a:xfrm>
              <a:off x="1752600" y="4800600"/>
              <a:ext cx="306655" cy="30665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 name="Oval 5"/>
            <p:cNvSpPr/>
            <p:nvPr/>
          </p:nvSpPr>
          <p:spPr>
            <a:xfrm>
              <a:off x="4343400" y="5486400"/>
              <a:ext cx="306655" cy="30665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3" name="Oval 32"/>
            <p:cNvSpPr/>
            <p:nvPr/>
          </p:nvSpPr>
          <p:spPr>
            <a:xfrm>
              <a:off x="2949459" y="5791200"/>
              <a:ext cx="306655" cy="30665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2" name="Oval 21"/>
            <p:cNvSpPr/>
            <p:nvPr/>
          </p:nvSpPr>
          <p:spPr>
            <a:xfrm>
              <a:off x="2209800" y="5410200"/>
              <a:ext cx="306655" cy="30665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4" name="Oval 23"/>
            <p:cNvSpPr/>
            <p:nvPr/>
          </p:nvSpPr>
          <p:spPr>
            <a:xfrm>
              <a:off x="3733800" y="5486400"/>
              <a:ext cx="306655" cy="30665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5" name="Oval 64"/>
            <p:cNvSpPr/>
            <p:nvPr/>
          </p:nvSpPr>
          <p:spPr>
            <a:xfrm>
              <a:off x="1826945" y="5410200"/>
              <a:ext cx="306655" cy="30665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sp>
        <p:nvSpPr>
          <p:cNvPr id="3" name="Freeform 2"/>
          <p:cNvSpPr/>
          <p:nvPr/>
        </p:nvSpPr>
        <p:spPr>
          <a:xfrm>
            <a:off x="1889760" y="4927600"/>
            <a:ext cx="2611120" cy="1036320"/>
          </a:xfrm>
          <a:custGeom>
            <a:avLst/>
            <a:gdLst>
              <a:gd name="connsiteX0" fmla="*/ 0 w 2611120"/>
              <a:gd name="connsiteY0" fmla="*/ 0 h 1036320"/>
              <a:gd name="connsiteX1" fmla="*/ 101600 w 2611120"/>
              <a:gd name="connsiteY1" fmla="*/ 670560 h 1036320"/>
              <a:gd name="connsiteX2" fmla="*/ 1239520 w 2611120"/>
              <a:gd name="connsiteY2" fmla="*/ 1036320 h 1036320"/>
              <a:gd name="connsiteX3" fmla="*/ 2611120 w 2611120"/>
              <a:gd name="connsiteY3" fmla="*/ 731520 h 1036320"/>
              <a:gd name="connsiteX4" fmla="*/ 0 w 2611120"/>
              <a:gd name="connsiteY4" fmla="*/ 0 h 103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120" h="1036320">
                <a:moveTo>
                  <a:pt x="0" y="0"/>
                </a:moveTo>
                <a:lnTo>
                  <a:pt x="101600" y="670560"/>
                </a:lnTo>
                <a:lnTo>
                  <a:pt x="1239520" y="1036320"/>
                </a:lnTo>
                <a:lnTo>
                  <a:pt x="2611120" y="731520"/>
                </a:lnTo>
                <a:lnTo>
                  <a:pt x="0" y="0"/>
                </a:lnTo>
                <a:close/>
              </a:path>
            </a:pathLst>
          </a:custGeom>
          <a:noFill/>
          <a:ln w="111125" cmpd="sng">
            <a:solidFill>
              <a:srgbClr val="0CDC2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4191000" y="3925669"/>
            <a:ext cx="3632613" cy="646331"/>
          </a:xfrm>
          <a:prstGeom prst="rect">
            <a:avLst/>
          </a:prstGeom>
        </p:spPr>
        <p:txBody>
          <a:bodyPr wrap="none">
            <a:spAutoFit/>
          </a:bodyPr>
          <a:lstStyle/>
          <a:p>
            <a:r>
              <a:rPr lang="en-US" dirty="0"/>
              <a:t>Distance constrained:</a:t>
            </a:r>
          </a:p>
          <a:p>
            <a:r>
              <a:rPr lang="en-US" b="1" dirty="0"/>
              <a:t>Median[</a:t>
            </a:r>
            <a:r>
              <a:rPr lang="en-US" dirty="0"/>
              <a:t>Vision × GPS Scaling Factor</a:t>
            </a:r>
            <a:r>
              <a:rPr lang="en-US" b="1" dirty="0"/>
              <a:t>]</a:t>
            </a:r>
          </a:p>
        </p:txBody>
      </p:sp>
      <p:sp>
        <p:nvSpPr>
          <p:cNvPr id="42" name="Oval 41"/>
          <p:cNvSpPr/>
          <p:nvPr/>
        </p:nvSpPr>
        <p:spPr>
          <a:xfrm>
            <a:off x="2893745" y="5332145"/>
            <a:ext cx="306655" cy="306655"/>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7" name="Left Brace 56"/>
          <p:cNvSpPr/>
          <p:nvPr/>
        </p:nvSpPr>
        <p:spPr>
          <a:xfrm rot="11411821">
            <a:off x="3248924" y="3181420"/>
            <a:ext cx="924135" cy="2428977"/>
          </a:xfrm>
          <a:prstGeom prst="leftBrace">
            <a:avLst>
              <a:gd name="adj1" fmla="val 64350"/>
              <a:gd name="adj2" fmla="val 52437"/>
            </a:avLst>
          </a:prstGeom>
          <a:ln w="76200" cmpd="sng">
            <a:solidFill>
              <a:schemeClr val="accent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3962400" y="2351125"/>
            <a:ext cx="5105400" cy="1306475"/>
          </a:xfrm>
          <a:prstGeom prst="rect">
            <a:avLst/>
          </a:prstGeom>
        </p:spPr>
      </p:pic>
      <p:sp>
        <p:nvSpPr>
          <p:cNvPr id="28" name="Rectangle 27"/>
          <p:cNvSpPr/>
          <p:nvPr/>
        </p:nvSpPr>
        <p:spPr>
          <a:xfrm>
            <a:off x="304800" y="2590800"/>
            <a:ext cx="2743200" cy="8382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b="1" i="1" dirty="0"/>
              <a:t>Distance, Scaling from Vision, GPS</a:t>
            </a:r>
          </a:p>
        </p:txBody>
      </p:sp>
    </p:spTree>
    <p:extLst>
      <p:ext uri="{BB962C8B-B14F-4D97-AF65-F5344CB8AC3E}">
        <p14:creationId xmlns:p14="http://schemas.microsoft.com/office/powerpoint/2010/main" val="83852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54"/>
                                        </p:tgtEl>
                                        <p:attrNameLst>
                                          <p:attrName>style.opacity</p:attrName>
                                        </p:attrNameLst>
                                      </p:cBhvr>
                                      <p:to>
                                        <p:strVal val="0.5"/>
                                      </p:to>
                                    </p:set>
                                    <p:animEffect filter="image" prLst="opacity: 0.5">
                                      <p:cBhvr rctx="IE">
                                        <p:cTn id="9" dur="indefinite"/>
                                        <p:tgtEl>
                                          <p:spTgt spid="5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8" grpId="0"/>
      <p:bldP spid="42" grpId="0" animBg="1"/>
      <p:bldP spid="57" grpId="0" animBg="1"/>
      <p:bldP spid="2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flipH="1">
            <a:off x="609600" y="4953000"/>
            <a:ext cx="6781800" cy="0"/>
          </a:xfrm>
          <a:prstGeom prst="line">
            <a:avLst/>
          </a:prstGeom>
          <a:ln w="57150" cmpd="sng">
            <a:solidFill>
              <a:schemeClr val="tx1"/>
            </a:solidFill>
            <a:headEnd type="stealth"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905000" y="1676400"/>
            <a:ext cx="0" cy="4724400"/>
          </a:xfrm>
          <a:prstGeom prst="line">
            <a:avLst/>
          </a:prstGeom>
          <a:ln w="57150" cmpd="sng">
            <a:solidFill>
              <a:schemeClr val="tx1"/>
            </a:solidFill>
            <a:headEnd type="stealth" w="med" len="med"/>
            <a:tailEnd type="none"/>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Leveraging Angular Structure</a:t>
            </a:r>
          </a:p>
        </p:txBody>
      </p:sp>
      <p:sp>
        <p:nvSpPr>
          <p:cNvPr id="4" name="Slide Number Placeholder 3"/>
          <p:cNvSpPr>
            <a:spLocks noGrp="1"/>
          </p:cNvSpPr>
          <p:nvPr>
            <p:ph type="sldNum" sz="quarter" idx="12"/>
          </p:nvPr>
        </p:nvSpPr>
        <p:spPr/>
        <p:txBody>
          <a:bodyPr/>
          <a:lstStyle/>
          <a:p>
            <a:fld id="{3FE1FA85-5DF1-43C7-8AAA-3277C9F8A529}" type="slidenum">
              <a:rPr lang="en-US" smtClean="0"/>
              <a:pPr/>
              <a:t>84</a:t>
            </a:fld>
            <a:endParaRPr lang="en-US" dirty="0"/>
          </a:p>
        </p:txBody>
      </p:sp>
      <p:sp>
        <p:nvSpPr>
          <p:cNvPr id="43" name="TextBox 42"/>
          <p:cNvSpPr txBox="1"/>
          <p:nvPr/>
        </p:nvSpPr>
        <p:spPr>
          <a:xfrm>
            <a:off x="762000" y="1828800"/>
            <a:ext cx="1273643" cy="584776"/>
          </a:xfrm>
          <a:prstGeom prst="rect">
            <a:avLst/>
          </a:prstGeom>
          <a:noFill/>
        </p:spPr>
        <p:txBody>
          <a:bodyPr wrap="none" rtlCol="0">
            <a:spAutoFit/>
          </a:bodyPr>
          <a:lstStyle/>
          <a:p>
            <a:r>
              <a:rPr lang="en-US" sz="3200" b="1" i="1" dirty="0"/>
              <a:t>North</a:t>
            </a:r>
          </a:p>
        </p:txBody>
      </p:sp>
      <p:sp>
        <p:nvSpPr>
          <p:cNvPr id="44" name="TextBox 43"/>
          <p:cNvSpPr txBox="1"/>
          <p:nvPr/>
        </p:nvSpPr>
        <p:spPr>
          <a:xfrm>
            <a:off x="6934200" y="5029200"/>
            <a:ext cx="1005541" cy="584776"/>
          </a:xfrm>
          <a:prstGeom prst="rect">
            <a:avLst/>
          </a:prstGeom>
          <a:noFill/>
        </p:spPr>
        <p:txBody>
          <a:bodyPr wrap="none" rtlCol="0">
            <a:spAutoFit/>
          </a:bodyPr>
          <a:lstStyle/>
          <a:p>
            <a:r>
              <a:rPr lang="en-US" sz="3200" b="1" i="1" dirty="0"/>
              <a:t>East</a:t>
            </a:r>
          </a:p>
        </p:txBody>
      </p:sp>
      <p:grpSp>
        <p:nvGrpSpPr>
          <p:cNvPr id="34" name="Group 33"/>
          <p:cNvGrpSpPr/>
          <p:nvPr/>
        </p:nvGrpSpPr>
        <p:grpSpPr>
          <a:xfrm>
            <a:off x="1447800" y="1143000"/>
            <a:ext cx="3505200" cy="5105400"/>
            <a:chOff x="1447800" y="1143000"/>
            <a:chExt cx="3505200" cy="5105400"/>
          </a:xfrm>
        </p:grpSpPr>
        <p:cxnSp>
          <p:nvCxnSpPr>
            <p:cNvPr id="36" name="Straight Connector 35"/>
            <p:cNvCxnSpPr/>
            <p:nvPr/>
          </p:nvCxnSpPr>
          <p:spPr>
            <a:xfrm flipH="1">
              <a:off x="3048001" y="1295400"/>
              <a:ext cx="609599" cy="4953000"/>
            </a:xfrm>
            <a:prstGeom prst="line">
              <a:avLst/>
            </a:prstGeom>
            <a:ln w="508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1447800" y="1295400"/>
              <a:ext cx="3505200" cy="4191000"/>
            </a:xfrm>
            <a:prstGeom prst="line">
              <a:avLst/>
            </a:prstGeom>
            <a:ln w="508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667000" y="1447800"/>
              <a:ext cx="2057400" cy="4648200"/>
            </a:xfrm>
            <a:prstGeom prst="line">
              <a:avLst/>
            </a:prstGeom>
            <a:ln w="508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1600200" y="1143000"/>
              <a:ext cx="3048000" cy="4953000"/>
            </a:xfrm>
            <a:prstGeom prst="line">
              <a:avLst/>
            </a:prstGeom>
            <a:ln w="508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2133600" y="1143000"/>
              <a:ext cx="2209800" cy="4876800"/>
            </a:xfrm>
            <a:prstGeom prst="line">
              <a:avLst/>
            </a:prstGeom>
            <a:ln w="508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124200" y="1371600"/>
              <a:ext cx="838200" cy="4800600"/>
            </a:xfrm>
            <a:prstGeom prst="line">
              <a:avLst/>
            </a:prstGeom>
            <a:ln w="508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sp>
        <p:nvSpPr>
          <p:cNvPr id="63" name="Oval 62"/>
          <p:cNvSpPr/>
          <p:nvPr/>
        </p:nvSpPr>
        <p:spPr>
          <a:xfrm>
            <a:off x="3276600" y="2971800"/>
            <a:ext cx="306655" cy="30665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nvGrpSpPr>
          <p:cNvPr id="54" name="Group 53"/>
          <p:cNvGrpSpPr/>
          <p:nvPr/>
        </p:nvGrpSpPr>
        <p:grpSpPr>
          <a:xfrm>
            <a:off x="1752600" y="4800600"/>
            <a:ext cx="2897455" cy="1297255"/>
            <a:chOff x="1752600" y="4800600"/>
            <a:chExt cx="2897455" cy="1297255"/>
          </a:xfrm>
        </p:grpSpPr>
        <p:sp>
          <p:nvSpPr>
            <p:cNvPr id="5" name="Oval 4"/>
            <p:cNvSpPr/>
            <p:nvPr/>
          </p:nvSpPr>
          <p:spPr>
            <a:xfrm>
              <a:off x="1752600" y="4800600"/>
              <a:ext cx="306655" cy="30665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 name="Oval 5"/>
            <p:cNvSpPr/>
            <p:nvPr/>
          </p:nvSpPr>
          <p:spPr>
            <a:xfrm>
              <a:off x="4343400" y="5486400"/>
              <a:ext cx="306655" cy="30665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3" name="Oval 32"/>
            <p:cNvSpPr/>
            <p:nvPr/>
          </p:nvSpPr>
          <p:spPr>
            <a:xfrm>
              <a:off x="2949459" y="5791200"/>
              <a:ext cx="306655" cy="30665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2" name="Oval 21"/>
            <p:cNvSpPr/>
            <p:nvPr/>
          </p:nvSpPr>
          <p:spPr>
            <a:xfrm>
              <a:off x="2209800" y="5410200"/>
              <a:ext cx="306655" cy="30665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4" name="Oval 23"/>
            <p:cNvSpPr/>
            <p:nvPr/>
          </p:nvSpPr>
          <p:spPr>
            <a:xfrm>
              <a:off x="3733800" y="5486400"/>
              <a:ext cx="306655" cy="30665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5" name="Oval 64"/>
            <p:cNvSpPr/>
            <p:nvPr/>
          </p:nvSpPr>
          <p:spPr>
            <a:xfrm>
              <a:off x="1826945" y="5410200"/>
              <a:ext cx="306655" cy="30665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grpSp>
        <p:nvGrpSpPr>
          <p:cNvPr id="53" name="Group 52"/>
          <p:cNvGrpSpPr/>
          <p:nvPr/>
        </p:nvGrpSpPr>
        <p:grpSpPr>
          <a:xfrm>
            <a:off x="2057400" y="1910889"/>
            <a:ext cx="2626067" cy="3499312"/>
            <a:chOff x="2057400" y="1910889"/>
            <a:chExt cx="2626067" cy="3499312"/>
          </a:xfrm>
        </p:grpSpPr>
        <p:cxnSp>
          <p:nvCxnSpPr>
            <p:cNvPr id="45" name="Straight Arrow Connector 44"/>
            <p:cNvCxnSpPr/>
            <p:nvPr/>
          </p:nvCxnSpPr>
          <p:spPr>
            <a:xfrm flipV="1">
              <a:off x="2057400" y="3287525"/>
              <a:ext cx="1219200" cy="1465451"/>
            </a:xfrm>
            <a:prstGeom prst="straightConnector1">
              <a:avLst/>
            </a:prstGeom>
            <a:ln w="76200" cmpd="sng">
              <a:solidFill>
                <a:srgbClr val="FF0000"/>
              </a:solidFill>
              <a:headEnd type="arrow" w="med" len="sm"/>
              <a:tailEnd type="none" w="med" len="sm"/>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flipV="1">
              <a:off x="3505200" y="3352800"/>
              <a:ext cx="914400" cy="2057401"/>
            </a:xfrm>
            <a:prstGeom prst="straightConnector1">
              <a:avLst/>
            </a:prstGeom>
            <a:ln w="76200" cmpd="sng">
              <a:solidFill>
                <a:srgbClr val="FF0000"/>
              </a:solidFill>
              <a:headEnd type="arrow" w="med" len="sm"/>
              <a:tailEnd type="none" w="med" len="sm"/>
            </a:ln>
            <a:effectLst/>
          </p:spPr>
          <p:style>
            <a:lnRef idx="2">
              <a:schemeClr val="accent1"/>
            </a:lnRef>
            <a:fillRef idx="0">
              <a:schemeClr val="accent1"/>
            </a:fillRef>
            <a:effectRef idx="1">
              <a:schemeClr val="accent1"/>
            </a:effectRef>
            <a:fontRef idx="minor">
              <a:schemeClr val="tx1"/>
            </a:fontRef>
          </p:style>
        </p:cxnSp>
        <p:sp>
          <p:nvSpPr>
            <p:cNvPr id="52" name="Block Arc 51"/>
            <p:cNvSpPr/>
            <p:nvPr/>
          </p:nvSpPr>
          <p:spPr>
            <a:xfrm rot="12106953">
              <a:off x="2160702" y="1910889"/>
              <a:ext cx="2522765" cy="2274223"/>
            </a:xfrm>
            <a:prstGeom prst="blockArc">
              <a:avLst>
                <a:gd name="adj1" fmla="val 13657622"/>
                <a:gd name="adj2" fmla="val 17083677"/>
                <a:gd name="adj3" fmla="val 6197"/>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60" name="Group 59"/>
          <p:cNvGrpSpPr/>
          <p:nvPr/>
        </p:nvGrpSpPr>
        <p:grpSpPr>
          <a:xfrm>
            <a:off x="2057400" y="1905000"/>
            <a:ext cx="2626067" cy="3505200"/>
            <a:chOff x="2057400" y="1910889"/>
            <a:chExt cx="2626067" cy="3505200"/>
          </a:xfrm>
        </p:grpSpPr>
        <p:cxnSp>
          <p:nvCxnSpPr>
            <p:cNvPr id="61" name="Straight Arrow Connector 60"/>
            <p:cNvCxnSpPr/>
            <p:nvPr/>
          </p:nvCxnSpPr>
          <p:spPr>
            <a:xfrm flipV="1">
              <a:off x="2057400" y="3352830"/>
              <a:ext cx="1214368" cy="1987062"/>
            </a:xfrm>
            <a:prstGeom prst="straightConnector1">
              <a:avLst/>
            </a:prstGeom>
            <a:ln w="76200" cmpd="sng">
              <a:solidFill>
                <a:srgbClr val="FF0000"/>
              </a:solidFill>
              <a:headEnd type="arrow" w="med" len="sm"/>
              <a:tailEnd type="none" w="med" len="sm"/>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H="1" flipV="1">
              <a:off x="3505200" y="3352801"/>
              <a:ext cx="304800" cy="2063288"/>
            </a:xfrm>
            <a:prstGeom prst="straightConnector1">
              <a:avLst/>
            </a:prstGeom>
            <a:ln w="76200" cmpd="sng">
              <a:solidFill>
                <a:srgbClr val="FF0000"/>
              </a:solidFill>
              <a:headEnd type="arrow" w="med" len="sm"/>
              <a:tailEnd type="none" w="med" len="sm"/>
            </a:ln>
            <a:effectLst/>
          </p:spPr>
          <p:style>
            <a:lnRef idx="2">
              <a:schemeClr val="accent1"/>
            </a:lnRef>
            <a:fillRef idx="0">
              <a:schemeClr val="accent1"/>
            </a:fillRef>
            <a:effectRef idx="1">
              <a:schemeClr val="accent1"/>
            </a:effectRef>
            <a:fontRef idx="minor">
              <a:schemeClr val="tx1"/>
            </a:fontRef>
          </p:style>
        </p:cxnSp>
        <p:sp>
          <p:nvSpPr>
            <p:cNvPr id="66" name="Block Arc 65"/>
            <p:cNvSpPr/>
            <p:nvPr/>
          </p:nvSpPr>
          <p:spPr>
            <a:xfrm rot="12106953">
              <a:off x="2160702" y="1910889"/>
              <a:ext cx="2522765" cy="2274223"/>
            </a:xfrm>
            <a:prstGeom prst="blockArc">
              <a:avLst>
                <a:gd name="adj1" fmla="val 14177010"/>
                <a:gd name="adj2" fmla="val 16609711"/>
                <a:gd name="adj3" fmla="val 4834"/>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67" name="Group 66"/>
          <p:cNvGrpSpPr/>
          <p:nvPr/>
        </p:nvGrpSpPr>
        <p:grpSpPr>
          <a:xfrm>
            <a:off x="2181315" y="1905000"/>
            <a:ext cx="2522765" cy="3810000"/>
            <a:chOff x="2160702" y="1910889"/>
            <a:chExt cx="2522765" cy="3810000"/>
          </a:xfrm>
        </p:grpSpPr>
        <p:cxnSp>
          <p:nvCxnSpPr>
            <p:cNvPr id="68" name="Straight Arrow Connector 67"/>
            <p:cNvCxnSpPr/>
            <p:nvPr/>
          </p:nvCxnSpPr>
          <p:spPr>
            <a:xfrm flipV="1">
              <a:off x="2417787" y="3358689"/>
              <a:ext cx="914400" cy="1981200"/>
            </a:xfrm>
            <a:prstGeom prst="straightConnector1">
              <a:avLst/>
            </a:prstGeom>
            <a:ln w="76200" cmpd="sng">
              <a:solidFill>
                <a:srgbClr val="FF0000"/>
              </a:solidFill>
              <a:headEnd type="arrow" w="med" len="sm"/>
              <a:tailEnd type="none" w="med" len="sm"/>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V="1">
              <a:off x="3103587" y="3358689"/>
              <a:ext cx="304800" cy="2362200"/>
            </a:xfrm>
            <a:prstGeom prst="straightConnector1">
              <a:avLst/>
            </a:prstGeom>
            <a:ln w="76200" cmpd="sng">
              <a:solidFill>
                <a:srgbClr val="FF0000"/>
              </a:solidFill>
              <a:headEnd type="arrow" w="med" len="sm"/>
              <a:tailEnd type="none" w="med" len="sm"/>
            </a:ln>
            <a:effectLst/>
          </p:spPr>
          <p:style>
            <a:lnRef idx="2">
              <a:schemeClr val="accent1"/>
            </a:lnRef>
            <a:fillRef idx="0">
              <a:schemeClr val="accent1"/>
            </a:fillRef>
            <a:effectRef idx="1">
              <a:schemeClr val="accent1"/>
            </a:effectRef>
            <a:fontRef idx="minor">
              <a:schemeClr val="tx1"/>
            </a:fontRef>
          </p:style>
        </p:cxnSp>
        <p:sp>
          <p:nvSpPr>
            <p:cNvPr id="70" name="Block Arc 69"/>
            <p:cNvSpPr/>
            <p:nvPr/>
          </p:nvSpPr>
          <p:spPr>
            <a:xfrm rot="12106953">
              <a:off x="2160702" y="1910889"/>
              <a:ext cx="2522765" cy="2274223"/>
            </a:xfrm>
            <a:prstGeom prst="blockArc">
              <a:avLst>
                <a:gd name="adj1" fmla="val 15166705"/>
                <a:gd name="adj2" fmla="val 16217642"/>
                <a:gd name="adj3" fmla="val 4323"/>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74" name="Rectangle 73"/>
          <p:cNvSpPr/>
          <p:nvPr/>
        </p:nvSpPr>
        <p:spPr>
          <a:xfrm>
            <a:off x="304800" y="2590800"/>
            <a:ext cx="2743200" cy="8382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b="1" i="1" dirty="0"/>
              <a:t>Interior Angles Known from Vision</a:t>
            </a:r>
          </a:p>
        </p:txBody>
      </p:sp>
      <p:pic>
        <p:nvPicPr>
          <p:cNvPr id="13" name="Picture 12"/>
          <p:cNvPicPr>
            <a:picLocks noChangeAspect="1"/>
          </p:cNvPicPr>
          <p:nvPr/>
        </p:nvPicPr>
        <p:blipFill>
          <a:blip r:embed="rId2"/>
          <a:stretch>
            <a:fillRect/>
          </a:stretch>
        </p:blipFill>
        <p:spPr>
          <a:xfrm>
            <a:off x="3962400" y="2263093"/>
            <a:ext cx="5105400" cy="2004107"/>
          </a:xfrm>
          <a:prstGeom prst="rect">
            <a:avLst/>
          </a:prstGeom>
        </p:spPr>
      </p:pic>
    </p:spTree>
    <p:extLst>
      <p:ext uri="{BB962C8B-B14F-4D97-AF65-F5344CB8AC3E}">
        <p14:creationId xmlns:p14="http://schemas.microsoft.com/office/powerpoint/2010/main" val="269557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par>
                          <p:cTn id="11" fill="hold">
                            <p:stCondLst>
                              <p:cond delay="500"/>
                            </p:stCondLst>
                            <p:childTnLst>
                              <p:par>
                                <p:cTn id="12" presetID="10" presetClass="exit" presetSubtype="0" fill="hold" nodeType="afterEffect">
                                  <p:stCondLst>
                                    <p:cond delay="0"/>
                                  </p:stCondLst>
                                  <p:childTnLst>
                                    <p:animEffect transition="out" filter="fade">
                                      <p:cBhvr>
                                        <p:cTn id="13" dur="500"/>
                                        <p:tgtEl>
                                          <p:spTgt spid="53"/>
                                        </p:tgtEl>
                                      </p:cBhvr>
                                    </p:animEffect>
                                    <p:set>
                                      <p:cBhvr>
                                        <p:cTn id="14" dur="1" fill="hold">
                                          <p:stCondLst>
                                            <p:cond delay="499"/>
                                          </p:stCondLst>
                                        </p:cTn>
                                        <p:tgtEl>
                                          <p:spTgt spid="53"/>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childTnLst>
                          </p:cTn>
                        </p:par>
                        <p:par>
                          <p:cTn id="18" fill="hold">
                            <p:stCondLst>
                              <p:cond delay="1000"/>
                            </p:stCondLst>
                            <p:childTnLst>
                              <p:par>
                                <p:cTn id="19" presetID="10" presetClass="exit" presetSubtype="0" fill="hold" nodeType="afterEffect">
                                  <p:stCondLst>
                                    <p:cond delay="0"/>
                                  </p:stCondLst>
                                  <p:childTnLst>
                                    <p:animEffect transition="out" filter="fade">
                                      <p:cBhvr>
                                        <p:cTn id="20" dur="500"/>
                                        <p:tgtEl>
                                          <p:spTgt spid="60"/>
                                        </p:tgtEl>
                                      </p:cBhvr>
                                    </p:animEffect>
                                    <p:set>
                                      <p:cBhvr>
                                        <p:cTn id="21" dur="1" fill="hold">
                                          <p:stCondLst>
                                            <p:cond delay="499"/>
                                          </p:stCondLst>
                                        </p:cTn>
                                        <p:tgtEl>
                                          <p:spTgt spid="60"/>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500"/>
                                        <p:tgtEl>
                                          <p:spTgt spid="67"/>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agview_google_earth.jpg"/>
          <p:cNvPicPr>
            <a:picLocks noChangeAspect="1"/>
          </p:cNvPicPr>
          <p:nvPr/>
        </p:nvPicPr>
        <p:blipFill rotWithShape="1">
          <a:blip r:embed="rId2">
            <a:extLst>
              <a:ext uri="{28A0092B-C50C-407E-A947-70E740481C1C}">
                <a14:useLocalDpi xmlns:a14="http://schemas.microsoft.com/office/drawing/2010/main" val="0"/>
              </a:ext>
            </a:extLst>
          </a:blip>
          <a:srcRect l="4351" t="1414" r="24230" b="6247"/>
          <a:stretch/>
        </p:blipFill>
        <p:spPr>
          <a:xfrm>
            <a:off x="0" y="0"/>
            <a:ext cx="9144000" cy="6858000"/>
          </a:xfrm>
          <a:prstGeom prst="rect">
            <a:avLst/>
          </a:prstGeom>
        </p:spPr>
      </p:pic>
      <p:grpSp>
        <p:nvGrpSpPr>
          <p:cNvPr id="22" name="Group 21"/>
          <p:cNvGrpSpPr/>
          <p:nvPr/>
        </p:nvGrpSpPr>
        <p:grpSpPr>
          <a:xfrm>
            <a:off x="5562600" y="4572000"/>
            <a:ext cx="990600" cy="990600"/>
            <a:chOff x="2514600" y="3352800"/>
            <a:chExt cx="1524000" cy="1524000"/>
          </a:xfrm>
        </p:grpSpPr>
        <p:pic>
          <p:nvPicPr>
            <p:cNvPr id="25" name="Picture 24"/>
            <p:cNvPicPr>
              <a:picLocks noChangeAspect="1"/>
            </p:cNvPicPr>
            <p:nvPr/>
          </p:nvPicPr>
          <p:blipFill>
            <a:blip r:embed="rId3"/>
            <a:stretch>
              <a:fillRect/>
            </a:stretch>
          </p:blipFill>
          <p:spPr>
            <a:xfrm>
              <a:off x="2514600" y="3352800"/>
              <a:ext cx="1524000" cy="1524000"/>
            </a:xfrm>
            <a:prstGeom prst="rect">
              <a:avLst/>
            </a:prstGeom>
          </p:spPr>
        </p:pic>
        <p:sp>
          <p:nvSpPr>
            <p:cNvPr id="26" name="TextBox 25"/>
            <p:cNvSpPr txBox="1"/>
            <p:nvPr/>
          </p:nvSpPr>
          <p:spPr>
            <a:xfrm>
              <a:off x="2610491" y="3438845"/>
              <a:ext cx="1140783" cy="1325806"/>
            </a:xfrm>
            <a:prstGeom prst="rect">
              <a:avLst/>
            </a:prstGeom>
            <a:noFill/>
          </p:spPr>
          <p:txBody>
            <a:bodyPr wrap="none" rtlCol="0">
              <a:spAutoFit/>
            </a:bodyPr>
            <a:lstStyle/>
            <a:p>
              <a:r>
                <a:rPr lang="en-US" sz="1600" b="1" dirty="0">
                  <a:latin typeface="Comic Sans MS"/>
                </a:rPr>
                <a:t>Public</a:t>
              </a:r>
            </a:p>
            <a:p>
              <a:r>
                <a:rPr lang="en-US" sz="1600" b="1" dirty="0">
                  <a:latin typeface="Comic Sans MS"/>
                </a:rPr>
                <a:t>Policy</a:t>
              </a:r>
            </a:p>
            <a:p>
              <a:r>
                <a:rPr lang="en-US" sz="1600" b="1" dirty="0">
                  <a:latin typeface="Comic Sans MS"/>
                </a:rPr>
                <a:t>101</a:t>
              </a:r>
            </a:p>
          </p:txBody>
        </p:sp>
      </p:grpSp>
      <p:sp>
        <p:nvSpPr>
          <p:cNvPr id="4" name="Slide Number Placeholder 3"/>
          <p:cNvSpPr>
            <a:spLocks noGrp="1"/>
          </p:cNvSpPr>
          <p:nvPr>
            <p:ph type="sldNum" sz="quarter" idx="12"/>
          </p:nvPr>
        </p:nvSpPr>
        <p:spPr/>
        <p:txBody>
          <a:bodyPr/>
          <a:lstStyle/>
          <a:p>
            <a:fld id="{3FE1FA85-5DF1-43C7-8AAA-3277C9F8A529}" type="slidenum">
              <a:rPr lang="en-US" smtClean="0"/>
              <a:pPr/>
              <a:t>85</a:t>
            </a:fld>
            <a:endParaRPr lang="en-US" dirty="0"/>
          </a:p>
        </p:txBody>
      </p:sp>
      <p:grpSp>
        <p:nvGrpSpPr>
          <p:cNvPr id="14" name="Group 13"/>
          <p:cNvGrpSpPr/>
          <p:nvPr/>
        </p:nvGrpSpPr>
        <p:grpSpPr>
          <a:xfrm>
            <a:off x="3698136" y="2020669"/>
            <a:ext cx="3967379" cy="3197662"/>
            <a:chOff x="3698136" y="2020669"/>
            <a:chExt cx="3967379" cy="3197662"/>
          </a:xfrm>
        </p:grpSpPr>
        <p:sp>
          <p:nvSpPr>
            <p:cNvPr id="11" name="TextBox 10"/>
            <p:cNvSpPr txBox="1"/>
            <p:nvPr/>
          </p:nvSpPr>
          <p:spPr>
            <a:xfrm>
              <a:off x="3698136" y="2020669"/>
              <a:ext cx="1066743" cy="646331"/>
            </a:xfrm>
            <a:prstGeom prst="rect">
              <a:avLst/>
            </a:prstGeom>
            <a:noFill/>
          </p:spPr>
          <p:txBody>
            <a:bodyPr wrap="none" rtlCol="0">
              <a:spAutoFit/>
            </a:bodyPr>
            <a:lstStyle/>
            <a:p>
              <a:r>
                <a:rPr lang="en-US" sz="3600" b="1" dirty="0">
                  <a:solidFill>
                    <a:schemeClr val="bg1"/>
                  </a:solidFill>
                  <a:effectLst>
                    <a:glow rad="228600">
                      <a:schemeClr val="accent6">
                        <a:satMod val="175000"/>
                        <a:alpha val="40000"/>
                      </a:schemeClr>
                    </a:glow>
                    <a:outerShdw blurRad="50800" dist="38100" dir="2700000" algn="tl" rotWithShape="0">
                      <a:prstClr val="black">
                        <a:alpha val="40000"/>
                      </a:prstClr>
                    </a:outerShdw>
                  </a:effectLst>
                </a:rPr>
                <a:t>User</a:t>
              </a:r>
            </a:p>
          </p:txBody>
        </p:sp>
        <p:sp>
          <p:nvSpPr>
            <p:cNvPr id="12" name="TextBox 11"/>
            <p:cNvSpPr txBox="1"/>
            <p:nvPr/>
          </p:nvSpPr>
          <p:spPr>
            <a:xfrm>
              <a:off x="4191000" y="4572000"/>
              <a:ext cx="960795" cy="646331"/>
            </a:xfrm>
            <a:prstGeom prst="rect">
              <a:avLst/>
            </a:prstGeom>
            <a:noFill/>
          </p:spPr>
          <p:txBody>
            <a:bodyPr wrap="none" rtlCol="0">
              <a:spAutoFit/>
            </a:bodyPr>
            <a:lstStyle/>
            <a:p>
              <a:r>
                <a:rPr lang="en-US" sz="3600" b="1" dirty="0">
                  <a:solidFill>
                    <a:schemeClr val="bg1"/>
                  </a:solidFill>
                  <a:effectLst>
                    <a:glow rad="228600">
                      <a:schemeClr val="accent2">
                        <a:satMod val="175000"/>
                        <a:alpha val="40000"/>
                      </a:schemeClr>
                    </a:glow>
                    <a:outerShdw blurRad="50800" dist="38100" dir="2700000" algn="tl" rotWithShape="0">
                      <a:prstClr val="black">
                        <a:alpha val="40000"/>
                      </a:prstClr>
                    </a:outerShdw>
                  </a:effectLst>
                </a:rPr>
                <a:t>OPS</a:t>
              </a:r>
            </a:p>
          </p:txBody>
        </p:sp>
        <p:sp>
          <p:nvSpPr>
            <p:cNvPr id="13" name="TextBox 12"/>
            <p:cNvSpPr txBox="1"/>
            <p:nvPr/>
          </p:nvSpPr>
          <p:spPr>
            <a:xfrm>
              <a:off x="4572000" y="3124200"/>
              <a:ext cx="3093515" cy="646331"/>
            </a:xfrm>
            <a:prstGeom prst="rect">
              <a:avLst/>
            </a:prstGeom>
            <a:noFill/>
          </p:spPr>
          <p:txBody>
            <a:bodyPr wrap="none" rtlCol="0">
              <a:spAutoFit/>
            </a:bodyPr>
            <a:lstStyle/>
            <a:p>
              <a:r>
                <a:rPr lang="en-US" sz="3600" b="1" dirty="0">
                  <a:solidFill>
                    <a:schemeClr val="bg1"/>
                  </a:solidFill>
                  <a:effectLst>
                    <a:glow rad="228600">
                      <a:schemeClr val="accent5">
                        <a:satMod val="175000"/>
                        <a:alpha val="40000"/>
                      </a:schemeClr>
                    </a:glow>
                    <a:outerShdw blurRad="50800" dist="38100" dir="2700000" algn="tl" rotWithShape="0">
                      <a:prstClr val="black">
                        <a:alpha val="40000"/>
                      </a:prstClr>
                    </a:outerShdw>
                  </a:effectLst>
                </a:rPr>
                <a:t>GPS + Compass</a:t>
              </a:r>
            </a:p>
          </p:txBody>
        </p:sp>
      </p:grpSp>
      <p:pic>
        <p:nvPicPr>
          <p:cNvPr id="2" name="Picture 1"/>
          <p:cNvPicPr>
            <a:picLocks noChangeAspect="1"/>
          </p:cNvPicPr>
          <p:nvPr/>
        </p:nvPicPr>
        <p:blipFill>
          <a:blip r:embed="rId4"/>
          <a:stretch>
            <a:fillRect/>
          </a:stretch>
        </p:blipFill>
        <p:spPr>
          <a:xfrm>
            <a:off x="3022600" y="1600200"/>
            <a:ext cx="1092200" cy="1092200"/>
          </a:xfrm>
          <a:prstGeom prst="rect">
            <a:avLst/>
          </a:prstGeom>
        </p:spPr>
      </p:pic>
      <p:pic>
        <p:nvPicPr>
          <p:cNvPr id="23" name="Picture 22"/>
          <p:cNvPicPr>
            <a:picLocks noChangeAspect="1"/>
          </p:cNvPicPr>
          <p:nvPr/>
        </p:nvPicPr>
        <p:blipFill>
          <a:blip r:embed="rId4">
            <a:duotone>
              <a:prstClr val="black"/>
              <a:schemeClr val="accent5">
                <a:tint val="45000"/>
                <a:satMod val="400000"/>
              </a:schemeClr>
            </a:duotone>
          </a:blip>
          <a:stretch>
            <a:fillRect/>
          </a:stretch>
        </p:blipFill>
        <p:spPr>
          <a:xfrm>
            <a:off x="3937000" y="2641600"/>
            <a:ext cx="1092200" cy="1092200"/>
          </a:xfrm>
          <a:prstGeom prst="rect">
            <a:avLst/>
          </a:prstGeom>
        </p:spPr>
      </p:pic>
      <p:pic>
        <p:nvPicPr>
          <p:cNvPr id="24" name="Picture 23"/>
          <p:cNvPicPr>
            <a:picLocks noChangeAspect="1"/>
          </p:cNvPicPr>
          <p:nvPr/>
        </p:nvPicPr>
        <p:blipFill>
          <a:blip r:embed="rId4">
            <a:duotone>
              <a:prstClr val="black"/>
              <a:schemeClr val="accent2">
                <a:tint val="45000"/>
                <a:satMod val="400000"/>
              </a:schemeClr>
            </a:duotone>
          </a:blip>
          <a:stretch>
            <a:fillRect/>
          </a:stretch>
        </p:blipFill>
        <p:spPr>
          <a:xfrm>
            <a:off x="5105400" y="4038600"/>
            <a:ext cx="1092200" cy="1092200"/>
          </a:xfrm>
          <a:prstGeom prst="rect">
            <a:avLst/>
          </a:prstGeom>
        </p:spPr>
      </p:pic>
      <p:pic>
        <p:nvPicPr>
          <p:cNvPr id="15" name="Picture 14" descr="IMG_20111107_185009.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17" name="Straight Connector 16"/>
          <p:cNvCxnSpPr>
            <a:stCxn id="7" idx="1"/>
            <a:endCxn id="7" idx="3"/>
          </p:cNvCxnSpPr>
          <p:nvPr/>
        </p:nvCxnSpPr>
        <p:spPr>
          <a:xfrm>
            <a:off x="0" y="3429000"/>
            <a:ext cx="9144000" cy="0"/>
          </a:xfrm>
          <a:prstGeom prst="line">
            <a:avLst/>
          </a:prstGeom>
          <a:ln w="5080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7" idx="0"/>
            <a:endCxn id="15" idx="2"/>
          </p:cNvCxnSpPr>
          <p:nvPr/>
        </p:nvCxnSpPr>
        <p:spPr>
          <a:xfrm>
            <a:off x="4572000" y="0"/>
            <a:ext cx="0" cy="6858000"/>
          </a:xfrm>
          <a:prstGeom prst="line">
            <a:avLst/>
          </a:prstGeom>
          <a:ln w="508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3848215" y="2701229"/>
            <a:ext cx="1447800" cy="1447800"/>
          </a:xfrm>
          <a:prstGeom prst="rect">
            <a:avLst/>
          </a:prstGeom>
          <a:noFill/>
          <a:ln w="508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p:nvGrpSpPr>
        <p:grpSpPr>
          <a:xfrm>
            <a:off x="3810000" y="2667000"/>
            <a:ext cx="1524000" cy="1524000"/>
            <a:chOff x="2514600" y="3352800"/>
            <a:chExt cx="1524000" cy="1524000"/>
          </a:xfrm>
        </p:grpSpPr>
        <p:pic>
          <p:nvPicPr>
            <p:cNvPr id="19" name="Picture 18"/>
            <p:cNvPicPr>
              <a:picLocks noChangeAspect="1"/>
            </p:cNvPicPr>
            <p:nvPr/>
          </p:nvPicPr>
          <p:blipFill>
            <a:blip r:embed="rId3"/>
            <a:stretch>
              <a:fillRect/>
            </a:stretch>
          </p:blipFill>
          <p:spPr>
            <a:xfrm>
              <a:off x="2514600" y="3352800"/>
              <a:ext cx="1524000" cy="1524000"/>
            </a:xfrm>
            <a:prstGeom prst="rect">
              <a:avLst/>
            </a:prstGeom>
          </p:spPr>
        </p:pic>
        <p:sp>
          <p:nvSpPr>
            <p:cNvPr id="20" name="TextBox 19"/>
            <p:cNvSpPr txBox="1"/>
            <p:nvPr/>
          </p:nvSpPr>
          <p:spPr>
            <a:xfrm>
              <a:off x="2610490" y="3438845"/>
              <a:ext cx="1019931" cy="1200328"/>
            </a:xfrm>
            <a:prstGeom prst="rect">
              <a:avLst/>
            </a:prstGeom>
            <a:noFill/>
          </p:spPr>
          <p:txBody>
            <a:bodyPr wrap="none" rtlCol="0">
              <a:spAutoFit/>
            </a:bodyPr>
            <a:lstStyle/>
            <a:p>
              <a:r>
                <a:rPr lang="en-US" sz="2400" b="1" dirty="0">
                  <a:latin typeface="Comic Sans MS"/>
                </a:rPr>
                <a:t>Public</a:t>
              </a:r>
            </a:p>
            <a:p>
              <a:r>
                <a:rPr lang="en-US" sz="2400" b="1" dirty="0">
                  <a:latin typeface="Comic Sans MS"/>
                </a:rPr>
                <a:t>Policy</a:t>
              </a:r>
            </a:p>
            <a:p>
              <a:r>
                <a:rPr lang="en-US" sz="2400" b="1" dirty="0">
                  <a:latin typeface="Comic Sans MS"/>
                </a:rPr>
                <a:t>101</a:t>
              </a:r>
            </a:p>
          </p:txBody>
        </p:sp>
      </p:grpSp>
      <p:sp>
        <p:nvSpPr>
          <p:cNvPr id="3" name="TextBox 2"/>
          <p:cNvSpPr txBox="1"/>
          <p:nvPr/>
        </p:nvSpPr>
        <p:spPr>
          <a:xfrm>
            <a:off x="233371" y="152400"/>
            <a:ext cx="4255530" cy="523220"/>
          </a:xfrm>
          <a:prstGeom prst="rect">
            <a:avLst/>
          </a:prstGeom>
          <a:noFill/>
        </p:spPr>
        <p:txBody>
          <a:bodyPr wrap="none" rtlCol="0">
            <a:spAutoFit/>
          </a:bodyPr>
          <a:lstStyle/>
          <a:p>
            <a:r>
              <a:rPr lang="en-US" sz="2800" b="1" i="1" dirty="0">
                <a:solidFill>
                  <a:schemeClr val="bg1"/>
                </a:solidFill>
              </a:rPr>
              <a:t>One Real-World Example…</a:t>
            </a:r>
          </a:p>
        </p:txBody>
      </p:sp>
      <p:sp>
        <p:nvSpPr>
          <p:cNvPr id="5" name="Rectangle 4"/>
          <p:cNvSpPr/>
          <p:nvPr/>
        </p:nvSpPr>
        <p:spPr>
          <a:xfrm>
            <a:off x="3657600" y="228600"/>
            <a:ext cx="5257800" cy="10668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i="1" dirty="0"/>
              <a:t>Ongoing Work in Addressing Failure Cases</a:t>
            </a:r>
          </a:p>
          <a:p>
            <a:pPr algn="ctr"/>
            <a:r>
              <a:rPr lang="en-US" sz="2000" dirty="0"/>
              <a:t>Vision: e.g., Sun-in-eyes breaks </a:t>
            </a:r>
            <a:r>
              <a:rPr lang="en-US" sz="2000" dirty="0" err="1"/>
              <a:t>SfM</a:t>
            </a:r>
            <a:endParaRPr lang="en-US" sz="2000" dirty="0"/>
          </a:p>
          <a:p>
            <a:pPr algn="ctr"/>
            <a:r>
              <a:rPr lang="en-US" sz="2000" dirty="0"/>
              <a:t>Sensing: e.g., when GPS errors are too large</a:t>
            </a:r>
          </a:p>
        </p:txBody>
      </p:sp>
    </p:spTree>
    <p:extLst>
      <p:ext uri="{BB962C8B-B14F-4D97-AF65-F5344CB8AC3E}">
        <p14:creationId xmlns:p14="http://schemas.microsoft.com/office/powerpoint/2010/main" val="136517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000"/>
                                        <p:tgtEl>
                                          <p:spTgt spid="17"/>
                                        </p:tgtEl>
                                      </p:cBhvr>
                                    </p:animEffect>
                                  </p:childTnLst>
                                </p:cTn>
                              </p:par>
                              <p:par>
                                <p:cTn id="8" presetID="16" presetClass="entr" presetSubtype="2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Horizontal)">
                                      <p:cBhvr>
                                        <p:cTn id="10" dur="1000"/>
                                        <p:tgtEl>
                                          <p:spTgt spid="18"/>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heel(1)">
                                      <p:cBhvr>
                                        <p:cTn id="13" dur="1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xit" presetSubtype="37" fill="hold" nodeType="clickEffect">
                                  <p:stCondLst>
                                    <p:cond delay="0"/>
                                  </p:stCondLst>
                                  <p:childTnLst>
                                    <p:animEffect transition="out" filter="barn(outVertic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par>
                                <p:cTn id="35" presetID="31" presetClass="exit" presetSubtype="0" fill="hold" nodeType="withEffect">
                                  <p:stCondLst>
                                    <p:cond delay="0"/>
                                  </p:stCondLst>
                                  <p:childTnLst>
                                    <p:anim calcmode="lin" valueType="num">
                                      <p:cBhvr>
                                        <p:cTn id="36" dur="1000"/>
                                        <p:tgtEl>
                                          <p:spTgt spid="16"/>
                                        </p:tgtEl>
                                        <p:attrNameLst>
                                          <p:attrName>ppt_w</p:attrName>
                                        </p:attrNameLst>
                                      </p:cBhvr>
                                      <p:tavLst>
                                        <p:tav tm="0">
                                          <p:val>
                                            <p:strVal val="ppt_w"/>
                                          </p:val>
                                        </p:tav>
                                        <p:tav tm="100000">
                                          <p:val>
                                            <p:fltVal val="0"/>
                                          </p:val>
                                        </p:tav>
                                      </p:tavLst>
                                    </p:anim>
                                    <p:anim calcmode="lin" valueType="num">
                                      <p:cBhvr>
                                        <p:cTn id="37" dur="1000"/>
                                        <p:tgtEl>
                                          <p:spTgt spid="16"/>
                                        </p:tgtEl>
                                        <p:attrNameLst>
                                          <p:attrName>ppt_h</p:attrName>
                                        </p:attrNameLst>
                                      </p:cBhvr>
                                      <p:tavLst>
                                        <p:tav tm="0">
                                          <p:val>
                                            <p:strVal val="ppt_h"/>
                                          </p:val>
                                        </p:tav>
                                        <p:tav tm="100000">
                                          <p:val>
                                            <p:fltVal val="0"/>
                                          </p:val>
                                        </p:tav>
                                      </p:tavLst>
                                    </p:anim>
                                    <p:anim calcmode="lin" valueType="num">
                                      <p:cBhvr>
                                        <p:cTn id="38" dur="1000"/>
                                        <p:tgtEl>
                                          <p:spTgt spid="16"/>
                                        </p:tgtEl>
                                        <p:attrNameLst>
                                          <p:attrName>style.rotation</p:attrName>
                                        </p:attrNameLst>
                                      </p:cBhvr>
                                      <p:tavLst>
                                        <p:tav tm="0">
                                          <p:val>
                                            <p:fltVal val="0"/>
                                          </p:val>
                                        </p:tav>
                                        <p:tav tm="100000">
                                          <p:val>
                                            <p:fltVal val="90"/>
                                          </p:val>
                                        </p:tav>
                                      </p:tavLst>
                                    </p:anim>
                                    <p:animEffect transition="out" filter="fade">
                                      <p:cBhvr>
                                        <p:cTn id="39" dur="1000"/>
                                        <p:tgtEl>
                                          <p:spTgt spid="16"/>
                                        </p:tgtEl>
                                      </p:cBhvr>
                                    </p:animEffect>
                                    <p:set>
                                      <p:cBhvr>
                                        <p:cTn id="40" dur="1" fill="hold">
                                          <p:stCondLst>
                                            <p:cond delay="999"/>
                                          </p:stCondLst>
                                        </p:cTn>
                                        <p:tgtEl>
                                          <p:spTgt spid="1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3" grpId="0"/>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Show Promise</a:t>
            </a:r>
          </a:p>
        </p:txBody>
      </p:sp>
      <p:sp>
        <p:nvSpPr>
          <p:cNvPr id="4" name="Slide Number Placeholder 3"/>
          <p:cNvSpPr>
            <a:spLocks noGrp="1"/>
          </p:cNvSpPr>
          <p:nvPr>
            <p:ph type="sldNum" sz="quarter" idx="12"/>
          </p:nvPr>
        </p:nvSpPr>
        <p:spPr/>
        <p:txBody>
          <a:bodyPr/>
          <a:lstStyle/>
          <a:p>
            <a:fld id="{3FE1FA85-5DF1-43C7-8AAA-3277C9F8A529}" type="slidenum">
              <a:rPr lang="en-US" smtClean="0"/>
              <a:pPr/>
              <a:t>86</a:t>
            </a:fld>
            <a:endParaRPr lang="en-US" dirty="0"/>
          </a:p>
        </p:txBody>
      </p:sp>
      <p:sp>
        <p:nvSpPr>
          <p:cNvPr id="7" name="Rectangle 6"/>
          <p:cNvSpPr/>
          <p:nvPr/>
        </p:nvSpPr>
        <p:spPr>
          <a:xfrm>
            <a:off x="5029200" y="1828800"/>
            <a:ext cx="2895600" cy="8166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Reduced Sensitivity to </a:t>
            </a:r>
            <a:r>
              <a:rPr lang="en-US" sz="2400" b="1" i="1" dirty="0"/>
              <a:t>Compass Error</a:t>
            </a:r>
          </a:p>
        </p:txBody>
      </p:sp>
      <p:sp>
        <p:nvSpPr>
          <p:cNvPr id="8" name="Rectangle 7"/>
          <p:cNvSpPr/>
          <p:nvPr/>
        </p:nvSpPr>
        <p:spPr>
          <a:xfrm>
            <a:off x="1219200" y="4724400"/>
            <a:ext cx="2895600" cy="8166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Reduced Sensitivity to </a:t>
            </a:r>
            <a:r>
              <a:rPr lang="en-US" sz="2400" b="1" i="1" dirty="0"/>
              <a:t>GPS Error</a:t>
            </a:r>
          </a:p>
        </p:txBody>
      </p:sp>
      <p:pic>
        <p:nvPicPr>
          <p:cNvPr id="3" name="Picture 2" descr="error_compass_his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66800"/>
            <a:ext cx="4826000" cy="2895600"/>
          </a:xfrm>
          <a:prstGeom prst="rect">
            <a:avLst/>
          </a:prstGeom>
        </p:spPr>
      </p:pic>
      <p:pic>
        <p:nvPicPr>
          <p:cNvPr id="9" name="Picture 8" descr="error_gps_his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3825240"/>
            <a:ext cx="4800600" cy="2880360"/>
          </a:xfrm>
          <a:prstGeom prst="rect">
            <a:avLst/>
          </a:prstGeom>
        </p:spPr>
      </p:pic>
    </p:spTree>
    <p:extLst>
      <p:ext uri="{BB962C8B-B14F-4D97-AF65-F5344CB8AC3E}">
        <p14:creationId xmlns:p14="http://schemas.microsoft.com/office/powerpoint/2010/main" val="17671187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flipH="1">
            <a:off x="0" y="0"/>
            <a:ext cx="9144000" cy="6858000"/>
          </a:xfrm>
          <a:prstGeom prst="rect">
            <a:avLst/>
          </a:prstGeom>
        </p:spPr>
      </p:pic>
      <p:sp>
        <p:nvSpPr>
          <p:cNvPr id="4" name="Title 3"/>
          <p:cNvSpPr>
            <a:spLocks noGrp="1"/>
          </p:cNvSpPr>
          <p:nvPr>
            <p:ph type="title"/>
          </p:nvPr>
        </p:nvSpPr>
        <p:spPr/>
        <p:txBody>
          <a:bodyPr/>
          <a:lstStyle/>
          <a:p>
            <a:r>
              <a:rPr lang="en-US" dirty="0"/>
              <a:t>Conclusion</a:t>
            </a:r>
          </a:p>
        </p:txBody>
      </p:sp>
      <p:grpSp>
        <p:nvGrpSpPr>
          <p:cNvPr id="10" name="Group 9"/>
          <p:cNvGrpSpPr/>
          <p:nvPr/>
        </p:nvGrpSpPr>
        <p:grpSpPr>
          <a:xfrm>
            <a:off x="381000" y="1066801"/>
            <a:ext cx="3048000" cy="2666999"/>
            <a:chOff x="2514600" y="3352801"/>
            <a:chExt cx="1524000" cy="1425465"/>
          </a:xfrm>
        </p:grpSpPr>
        <p:pic>
          <p:nvPicPr>
            <p:cNvPr id="11" name="Picture 10"/>
            <p:cNvPicPr>
              <a:picLocks noChangeAspect="1"/>
            </p:cNvPicPr>
            <p:nvPr/>
          </p:nvPicPr>
          <p:blipFill>
            <a:blip r:embed="rId4"/>
            <a:stretch>
              <a:fillRect/>
            </a:stretch>
          </p:blipFill>
          <p:spPr>
            <a:xfrm>
              <a:off x="2514600" y="3352801"/>
              <a:ext cx="1524000" cy="1425465"/>
            </a:xfrm>
            <a:prstGeom prst="rect">
              <a:avLst/>
            </a:prstGeom>
          </p:spPr>
        </p:pic>
        <p:sp>
          <p:nvSpPr>
            <p:cNvPr id="12" name="TextBox 11"/>
            <p:cNvSpPr txBox="1"/>
            <p:nvPr/>
          </p:nvSpPr>
          <p:spPr>
            <a:xfrm>
              <a:off x="2610490" y="3438844"/>
              <a:ext cx="1351910" cy="838956"/>
            </a:xfrm>
            <a:prstGeom prst="rect">
              <a:avLst/>
            </a:prstGeom>
            <a:noFill/>
          </p:spPr>
          <p:txBody>
            <a:bodyPr wrap="square" rtlCol="0">
              <a:spAutoFit/>
            </a:bodyPr>
            <a:lstStyle/>
            <a:p>
              <a:r>
                <a:rPr lang="en-US" sz="2400" b="1" dirty="0">
                  <a:latin typeface="Comic Sans MS"/>
                </a:rPr>
                <a:t>“Localization” has traditionally</a:t>
              </a:r>
            </a:p>
            <a:p>
              <a:r>
                <a:rPr lang="en-US" sz="2400" b="1" dirty="0">
                  <a:latin typeface="Comic Sans MS"/>
                </a:rPr>
                <a:t>been viewed as </a:t>
              </a:r>
            </a:p>
            <a:p>
              <a:r>
                <a:rPr lang="en-US" sz="2400" b="1" i="1" dirty="0">
                  <a:latin typeface="Comic Sans MS"/>
                </a:rPr>
                <a:t>self-</a:t>
              </a:r>
              <a:r>
                <a:rPr lang="en-US" sz="2400" b="1" dirty="0">
                  <a:latin typeface="Comic Sans MS"/>
                </a:rPr>
                <a:t>localization </a:t>
              </a:r>
            </a:p>
          </p:txBody>
        </p:sp>
      </p:grpSp>
      <p:grpSp>
        <p:nvGrpSpPr>
          <p:cNvPr id="13" name="Group 12"/>
          <p:cNvGrpSpPr/>
          <p:nvPr/>
        </p:nvGrpSpPr>
        <p:grpSpPr>
          <a:xfrm>
            <a:off x="3048000" y="2286000"/>
            <a:ext cx="3048000" cy="2666999"/>
            <a:chOff x="2514600" y="3271346"/>
            <a:chExt cx="1524000" cy="1425465"/>
          </a:xfrm>
        </p:grpSpPr>
        <p:pic>
          <p:nvPicPr>
            <p:cNvPr id="14" name="Picture 13"/>
            <p:cNvPicPr>
              <a:picLocks noChangeAspect="1"/>
            </p:cNvPicPr>
            <p:nvPr/>
          </p:nvPicPr>
          <p:blipFill>
            <a:blip r:embed="rId4"/>
            <a:stretch>
              <a:fillRect/>
            </a:stretch>
          </p:blipFill>
          <p:spPr>
            <a:xfrm>
              <a:off x="2514600" y="3271346"/>
              <a:ext cx="1524000" cy="1425465"/>
            </a:xfrm>
            <a:prstGeom prst="rect">
              <a:avLst/>
            </a:prstGeom>
          </p:spPr>
        </p:pic>
        <p:sp>
          <p:nvSpPr>
            <p:cNvPr id="15" name="TextBox 14"/>
            <p:cNvSpPr txBox="1"/>
            <p:nvPr/>
          </p:nvSpPr>
          <p:spPr>
            <a:xfrm>
              <a:off x="2590800" y="3352801"/>
              <a:ext cx="1390010" cy="838956"/>
            </a:xfrm>
            <a:prstGeom prst="rect">
              <a:avLst/>
            </a:prstGeom>
            <a:noFill/>
          </p:spPr>
          <p:txBody>
            <a:bodyPr wrap="square" rtlCol="0">
              <a:spAutoFit/>
            </a:bodyPr>
            <a:lstStyle/>
            <a:p>
              <a:r>
                <a:rPr lang="en-US" sz="2400" b="1" i="1" dirty="0">
                  <a:latin typeface="Comic Sans MS"/>
                </a:rPr>
                <a:t>OPS </a:t>
              </a:r>
              <a:r>
                <a:rPr lang="en-US" sz="2400" b="1" dirty="0">
                  <a:latin typeface="Comic Sans MS"/>
                </a:rPr>
                <a:t>extends this understanding, localizing distant</a:t>
              </a:r>
            </a:p>
            <a:p>
              <a:r>
                <a:rPr lang="en-US" sz="2400" b="1" dirty="0">
                  <a:latin typeface="Comic Sans MS"/>
                </a:rPr>
                <a:t>objects-in-sight</a:t>
              </a:r>
              <a:endParaRPr lang="en-US" sz="2400" b="1" i="1" dirty="0">
                <a:latin typeface="Comic Sans MS"/>
              </a:endParaRPr>
            </a:p>
          </p:txBody>
        </p:sp>
      </p:grpSp>
      <p:grpSp>
        <p:nvGrpSpPr>
          <p:cNvPr id="16" name="Group 15"/>
          <p:cNvGrpSpPr/>
          <p:nvPr/>
        </p:nvGrpSpPr>
        <p:grpSpPr>
          <a:xfrm>
            <a:off x="5791200" y="3352800"/>
            <a:ext cx="3048000" cy="2666999"/>
            <a:chOff x="2514600" y="3271346"/>
            <a:chExt cx="1524000" cy="1425465"/>
          </a:xfrm>
        </p:grpSpPr>
        <p:pic>
          <p:nvPicPr>
            <p:cNvPr id="17" name="Picture 16"/>
            <p:cNvPicPr>
              <a:picLocks noChangeAspect="1"/>
            </p:cNvPicPr>
            <p:nvPr/>
          </p:nvPicPr>
          <p:blipFill>
            <a:blip r:embed="rId4"/>
            <a:stretch>
              <a:fillRect/>
            </a:stretch>
          </p:blipFill>
          <p:spPr>
            <a:xfrm>
              <a:off x="2514600" y="3271346"/>
              <a:ext cx="1524000" cy="1425465"/>
            </a:xfrm>
            <a:prstGeom prst="rect">
              <a:avLst/>
            </a:prstGeom>
          </p:spPr>
        </p:pic>
        <p:sp>
          <p:nvSpPr>
            <p:cNvPr id="18" name="TextBox 17"/>
            <p:cNvSpPr txBox="1"/>
            <p:nvPr/>
          </p:nvSpPr>
          <p:spPr>
            <a:xfrm>
              <a:off x="2590800" y="3352801"/>
              <a:ext cx="1390010" cy="1233759"/>
            </a:xfrm>
            <a:prstGeom prst="rect">
              <a:avLst/>
            </a:prstGeom>
            <a:noFill/>
          </p:spPr>
          <p:txBody>
            <a:bodyPr wrap="square" rtlCol="0">
              <a:spAutoFit/>
            </a:bodyPr>
            <a:lstStyle/>
            <a:p>
              <a:r>
                <a:rPr lang="en-US" sz="2400" b="1" dirty="0">
                  <a:latin typeface="Comic Sans MS"/>
                </a:rPr>
                <a:t>Future research can provide “localization” as a generic service for context awareness</a:t>
              </a:r>
              <a:endParaRPr lang="en-US" sz="2400" b="1" i="1" dirty="0">
                <a:latin typeface="Comic Sans MS"/>
              </a:endParaRPr>
            </a:p>
          </p:txBody>
        </p:sp>
      </p:grpSp>
      <p:sp>
        <p:nvSpPr>
          <p:cNvPr id="2" name="Slide Number Placeholder 1">
            <a:extLst>
              <a:ext uri="{FF2B5EF4-FFF2-40B4-BE49-F238E27FC236}">
                <a16:creationId xmlns:a16="http://schemas.microsoft.com/office/drawing/2014/main" id="{DFD507A5-54F9-3641-9E2E-61DF9E9D199C}"/>
              </a:ext>
            </a:extLst>
          </p:cNvPr>
          <p:cNvSpPr>
            <a:spLocks noGrp="1"/>
          </p:cNvSpPr>
          <p:nvPr>
            <p:ph type="sldNum" sz="quarter" idx="12"/>
          </p:nvPr>
        </p:nvSpPr>
        <p:spPr/>
        <p:txBody>
          <a:bodyPr/>
          <a:lstStyle/>
          <a:p>
            <a:fld id="{6F3C6440-655F-D840-9617-63A067E3E9BB}" type="slidenum">
              <a:rPr lang="en-US" smtClean="0"/>
              <a:t>87</a:t>
            </a:fld>
            <a:endParaRPr lang="en-US"/>
          </a:p>
        </p:txBody>
      </p:sp>
    </p:spTree>
    <p:extLst>
      <p:ext uri="{BB962C8B-B14F-4D97-AF65-F5344CB8AC3E}">
        <p14:creationId xmlns:p14="http://schemas.microsoft.com/office/powerpoint/2010/main" val="391391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charset="0"/>
                <a:ea typeface="Helvetica" charset="0"/>
                <a:cs typeface="Helvetica" charset="0"/>
              </a:rPr>
              <a:t>Introduction</a:t>
            </a:r>
          </a:p>
        </p:txBody>
      </p:sp>
      <p:sp>
        <p:nvSpPr>
          <p:cNvPr id="4" name="Slide Number Placeholder 3"/>
          <p:cNvSpPr>
            <a:spLocks noGrp="1"/>
          </p:cNvSpPr>
          <p:nvPr>
            <p:ph type="sldNum" sz="quarter" idx="12"/>
          </p:nvPr>
        </p:nvSpPr>
        <p:spPr/>
        <p:txBody>
          <a:bodyPr/>
          <a:lstStyle/>
          <a:p>
            <a:fld id="{208D4FBB-8E65-7B4D-B837-2856490BFAE4}" type="slidenum">
              <a:rPr lang="en-US" smtClean="0"/>
              <a:t>9</a:t>
            </a:fld>
            <a:endParaRPr lang="en-US"/>
          </a:p>
        </p:txBody>
      </p:sp>
      <p:sp>
        <p:nvSpPr>
          <p:cNvPr id="5" name="Content Placeholder 4"/>
          <p:cNvSpPr>
            <a:spLocks noGrp="1"/>
          </p:cNvSpPr>
          <p:nvPr>
            <p:ph idx="1"/>
          </p:nvPr>
        </p:nvSpPr>
        <p:spPr/>
        <p:txBody>
          <a:bodyPr>
            <a:normAutofit/>
          </a:bodyPr>
          <a:lstStyle/>
          <a:p>
            <a:r>
              <a:rPr lang="en-US" sz="2500" dirty="0">
                <a:hlinkClick r:id="rId3"/>
              </a:rPr>
              <a:t>https://www.youtube.com/watch?v=vQwUWZ-7Qd0</a:t>
            </a:r>
            <a:endParaRPr lang="en-US" sz="2500" dirty="0"/>
          </a:p>
        </p:txBody>
      </p:sp>
    </p:spTree>
    <p:extLst>
      <p:ext uri="{BB962C8B-B14F-4D97-AF65-F5344CB8AC3E}">
        <p14:creationId xmlns:p14="http://schemas.microsoft.com/office/powerpoint/2010/main" val="19275813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
</p:tagLst>
</file>

<file path=ppt/tags/tag10.xml><?xml version="1.0" encoding="utf-8"?>
<p:tagLst xmlns:a="http://schemas.openxmlformats.org/drawingml/2006/main" xmlns:r="http://schemas.openxmlformats.org/officeDocument/2006/relationships" xmlns:p="http://schemas.openxmlformats.org/presentationml/2006/main">
  <p:tag name="TIMING" val="|27.6"/>
</p:tagLst>
</file>

<file path=ppt/tags/tag11.xml><?xml version="1.0" encoding="utf-8"?>
<p:tagLst xmlns:a="http://schemas.openxmlformats.org/drawingml/2006/main" xmlns:r="http://schemas.openxmlformats.org/officeDocument/2006/relationships" xmlns:p="http://schemas.openxmlformats.org/presentationml/2006/main">
  <p:tag name="TIMING" val="|7.8"/>
</p:tagLst>
</file>

<file path=ppt/tags/tag12.xml><?xml version="1.0" encoding="utf-8"?>
<p:tagLst xmlns:a="http://schemas.openxmlformats.org/drawingml/2006/main" xmlns:r="http://schemas.openxmlformats.org/officeDocument/2006/relationships" xmlns:p="http://schemas.openxmlformats.org/presentationml/2006/main">
  <p:tag name="TIMING" val="|7.8"/>
</p:tagLst>
</file>

<file path=ppt/tags/tag13.xml><?xml version="1.0" encoding="utf-8"?>
<p:tagLst xmlns:a="http://schemas.openxmlformats.org/drawingml/2006/main" xmlns:r="http://schemas.openxmlformats.org/officeDocument/2006/relationships" xmlns:p="http://schemas.openxmlformats.org/presentationml/2006/main">
  <p:tag name="TIMING" val="|12.1|9.3"/>
</p:tagLst>
</file>

<file path=ppt/tags/tag14.xml><?xml version="1.0" encoding="utf-8"?>
<p:tagLst xmlns:a="http://schemas.openxmlformats.org/drawingml/2006/main" xmlns:r="http://schemas.openxmlformats.org/officeDocument/2006/relationships" xmlns:p="http://schemas.openxmlformats.org/presentationml/2006/main">
  <p:tag name="TIMING" val="|4.6"/>
</p:tagLst>
</file>

<file path=ppt/tags/tag15.xml><?xml version="1.0" encoding="utf-8"?>
<p:tagLst xmlns:a="http://schemas.openxmlformats.org/drawingml/2006/main" xmlns:r="http://schemas.openxmlformats.org/officeDocument/2006/relationships" xmlns:p="http://schemas.openxmlformats.org/presentationml/2006/main">
  <p:tag name="TIMING" val="|4.1|3.7"/>
</p:tagLst>
</file>

<file path=ppt/tags/tag16.xml><?xml version="1.0" encoding="utf-8"?>
<p:tagLst xmlns:a="http://schemas.openxmlformats.org/drawingml/2006/main" xmlns:r="http://schemas.openxmlformats.org/officeDocument/2006/relationships" xmlns:p="http://schemas.openxmlformats.org/presentationml/2006/main">
  <p:tag name="TIMING" val="|17.9"/>
</p:tagLst>
</file>

<file path=ppt/tags/tag17.xml><?xml version="1.0" encoding="utf-8"?>
<p:tagLst xmlns:a="http://schemas.openxmlformats.org/drawingml/2006/main" xmlns:r="http://schemas.openxmlformats.org/officeDocument/2006/relationships" xmlns:p="http://schemas.openxmlformats.org/presentationml/2006/main">
  <p:tag name="TIMING" val="|2.9|0.7|1.9|16.8"/>
</p:tagLst>
</file>

<file path=ppt/tags/tag18.xml><?xml version="1.0" encoding="utf-8"?>
<p:tagLst xmlns:a="http://schemas.openxmlformats.org/drawingml/2006/main" xmlns:r="http://schemas.openxmlformats.org/officeDocument/2006/relationships" xmlns:p="http://schemas.openxmlformats.org/presentationml/2006/main">
  <p:tag name="TIMING" val="|1.1"/>
</p:tagLst>
</file>

<file path=ppt/tags/tag19.xml><?xml version="1.0" encoding="utf-8"?>
<p:tagLst xmlns:a="http://schemas.openxmlformats.org/drawingml/2006/main" xmlns:r="http://schemas.openxmlformats.org/officeDocument/2006/relationships" xmlns:p="http://schemas.openxmlformats.org/presentationml/2006/main">
  <p:tag name="TIMING" val="|2.4|21.5"/>
</p:tagLst>
</file>

<file path=ppt/tags/tag2.xml><?xml version="1.0" encoding="utf-8"?>
<p:tagLst xmlns:a="http://schemas.openxmlformats.org/drawingml/2006/main" xmlns:r="http://schemas.openxmlformats.org/officeDocument/2006/relationships" xmlns:p="http://schemas.openxmlformats.org/presentationml/2006/main">
  <p:tag name="TIMING" val="|2.8"/>
</p:tagLst>
</file>

<file path=ppt/tags/tag20.xml><?xml version="1.0" encoding="utf-8"?>
<p:tagLst xmlns:a="http://schemas.openxmlformats.org/drawingml/2006/main" xmlns:r="http://schemas.openxmlformats.org/officeDocument/2006/relationships" xmlns:p="http://schemas.openxmlformats.org/presentationml/2006/main">
  <p:tag name="TIMING" val="|28"/>
</p:tagLst>
</file>

<file path=ppt/tags/tag21.xml><?xml version="1.0" encoding="utf-8"?>
<p:tagLst xmlns:a="http://schemas.openxmlformats.org/drawingml/2006/main" xmlns:r="http://schemas.openxmlformats.org/officeDocument/2006/relationships" xmlns:p="http://schemas.openxmlformats.org/presentationml/2006/main">
  <p:tag name="TIMING" val="|9|8.9|5.3"/>
</p:tagLst>
</file>

<file path=ppt/tags/tag22.xml><?xml version="1.0" encoding="utf-8"?>
<p:tagLst xmlns:a="http://schemas.openxmlformats.org/drawingml/2006/main" xmlns:r="http://schemas.openxmlformats.org/officeDocument/2006/relationships" xmlns:p="http://schemas.openxmlformats.org/presentationml/2006/main">
  <p:tag name="TIMING" val="|18.8|0.8|18.8|4.1"/>
</p:tagLst>
</file>

<file path=ppt/tags/tag23.xml><?xml version="1.0" encoding="utf-8"?>
<p:tagLst xmlns:a="http://schemas.openxmlformats.org/drawingml/2006/main" xmlns:r="http://schemas.openxmlformats.org/officeDocument/2006/relationships" xmlns:p="http://schemas.openxmlformats.org/presentationml/2006/main">
  <p:tag name="TIMING" val="|17.8|2.7|4.8"/>
</p:tagLst>
</file>

<file path=ppt/tags/tag24.xml><?xml version="1.0" encoding="utf-8"?>
<p:tagLst xmlns:a="http://schemas.openxmlformats.org/drawingml/2006/main" xmlns:r="http://schemas.openxmlformats.org/officeDocument/2006/relationships" xmlns:p="http://schemas.openxmlformats.org/presentationml/2006/main">
  <p:tag name="TIMING" val="|13.6"/>
</p:tagLst>
</file>

<file path=ppt/tags/tag25.xml><?xml version="1.0" encoding="utf-8"?>
<p:tagLst xmlns:a="http://schemas.openxmlformats.org/drawingml/2006/main" xmlns:r="http://schemas.openxmlformats.org/officeDocument/2006/relationships" xmlns:p="http://schemas.openxmlformats.org/presentationml/2006/main">
  <p:tag name="TIMING" val="|12.3|3.5|5.7|2.8|1.9"/>
</p:tagLst>
</file>

<file path=ppt/tags/tag26.xml><?xml version="1.0" encoding="utf-8"?>
<p:tagLst xmlns:a="http://schemas.openxmlformats.org/drawingml/2006/main" xmlns:r="http://schemas.openxmlformats.org/officeDocument/2006/relationships" xmlns:p="http://schemas.openxmlformats.org/presentationml/2006/main">
  <p:tag name="TIMING" val="|5.2|2.3|8.2|4.8"/>
</p:tagLst>
</file>

<file path=ppt/tags/tag27.xml><?xml version="1.0" encoding="utf-8"?>
<p:tagLst xmlns:a="http://schemas.openxmlformats.org/drawingml/2006/main" xmlns:r="http://schemas.openxmlformats.org/officeDocument/2006/relationships" xmlns:p="http://schemas.openxmlformats.org/presentationml/2006/main">
  <p:tag name="TIMING" val="|4.7"/>
</p:tagLst>
</file>

<file path=ppt/tags/tag28.xml><?xml version="1.0" encoding="utf-8"?>
<p:tagLst xmlns:a="http://schemas.openxmlformats.org/drawingml/2006/main" xmlns:r="http://schemas.openxmlformats.org/officeDocument/2006/relationships" xmlns:p="http://schemas.openxmlformats.org/presentationml/2006/main">
  <p:tag name="TIMING" val="|14.6"/>
</p:tagLst>
</file>

<file path=ppt/tags/tag3.xml><?xml version="1.0" encoding="utf-8"?>
<p:tagLst xmlns:a="http://schemas.openxmlformats.org/drawingml/2006/main" xmlns:r="http://schemas.openxmlformats.org/officeDocument/2006/relationships" xmlns:p="http://schemas.openxmlformats.org/presentationml/2006/main">
  <p:tag name="TIMING" val="|6.7"/>
</p:tagLst>
</file>

<file path=ppt/tags/tag4.xml><?xml version="1.0" encoding="utf-8"?>
<p:tagLst xmlns:a="http://schemas.openxmlformats.org/drawingml/2006/main" xmlns:r="http://schemas.openxmlformats.org/officeDocument/2006/relationships" xmlns:p="http://schemas.openxmlformats.org/presentationml/2006/main">
  <p:tag name="TIMING" val="|14.2"/>
</p:tagLst>
</file>

<file path=ppt/tags/tag5.xml><?xml version="1.0" encoding="utf-8"?>
<p:tagLst xmlns:a="http://schemas.openxmlformats.org/drawingml/2006/main" xmlns:r="http://schemas.openxmlformats.org/officeDocument/2006/relationships" xmlns:p="http://schemas.openxmlformats.org/presentationml/2006/main">
  <p:tag name="TIMING" val="|8.6"/>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19.9|3.5"/>
</p:tagLst>
</file>

<file path=ppt/tags/tag8.xml><?xml version="1.0" encoding="utf-8"?>
<p:tagLst xmlns:a="http://schemas.openxmlformats.org/drawingml/2006/main" xmlns:r="http://schemas.openxmlformats.org/officeDocument/2006/relationships" xmlns:p="http://schemas.openxmlformats.org/presentationml/2006/main">
  <p:tag name="TIMING" val="|23.5|11.3"/>
</p:tagLst>
</file>

<file path=ppt/tags/tag9.xml><?xml version="1.0" encoding="utf-8"?>
<p:tagLst xmlns:a="http://schemas.openxmlformats.org/drawingml/2006/main" xmlns:r="http://schemas.openxmlformats.org/officeDocument/2006/relationships" xmlns:p="http://schemas.openxmlformats.org/presentationml/2006/main">
  <p:tag name="TIMING" val="|7.7|1.5|0.4|0.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373</TotalTime>
  <Words>2440</Words>
  <Application>Microsoft Macintosh PowerPoint</Application>
  <PresentationFormat>On-screen Show (4:3)</PresentationFormat>
  <Paragraphs>826</Paragraphs>
  <Slides>87</Slides>
  <Notes>61</Notes>
  <HiddenSlides>2</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87</vt:i4>
      </vt:variant>
    </vt:vector>
  </HeadingPairs>
  <TitlesOfParts>
    <vt:vector size="98" baseType="lpstr">
      <vt:lpstr>Arial</vt:lpstr>
      <vt:lpstr>Calibri</vt:lpstr>
      <vt:lpstr>Calibri Light</vt:lpstr>
      <vt:lpstr>Cambria Math</vt:lpstr>
      <vt:lpstr>Century Gothic</vt:lpstr>
      <vt:lpstr>Comic Sans MS</vt:lpstr>
      <vt:lpstr>Helvetica</vt:lpstr>
      <vt:lpstr>Helvetica Neue</vt:lpstr>
      <vt:lpstr>Lucida Bright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Idea</vt:lpstr>
      <vt:lpstr>Introduction</vt:lpstr>
      <vt:lpstr>Why not a solved problem?</vt:lpstr>
      <vt:lpstr>PowerPoint Presentation</vt:lpstr>
      <vt:lpstr>Offloading + GPU</vt:lpstr>
      <vt:lpstr>PowerPoint Presentation</vt:lpstr>
      <vt:lpstr>PowerPoint Presentation</vt:lpstr>
      <vt:lpstr>Location-free AR</vt:lpstr>
      <vt:lpstr>Primary Challenge: Matching Latency</vt:lpstr>
      <vt:lpstr>Temporal Relationships</vt:lpstr>
      <vt:lpstr>Solving for Typical Time</vt:lpstr>
      <vt:lpstr>Using temporal Relationships</vt:lpstr>
      <vt:lpstr>Rotational Relationships</vt:lpstr>
      <vt:lpstr>Using Rotational Relationships</vt:lpstr>
      <vt:lpstr>OverLay: Converged Architecture</vt:lpstr>
      <vt:lpstr> Evaluation</vt:lpstr>
      <vt:lpstr>System Variants</vt:lpstr>
      <vt:lpstr>Latency</vt:lpstr>
      <vt:lpstr>PowerPoint Presentation</vt:lpstr>
      <vt:lpstr>PowerPoint Presentation</vt:lpstr>
      <vt:lpstr>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Augmented Reality</vt:lpstr>
      <vt:lpstr>2. Privacy Preserving Pictures/Videos</vt:lpstr>
      <vt:lpstr>3. Communicating to Shoppers</vt:lpstr>
      <vt:lpstr>PowerPoint Presentation</vt:lpstr>
      <vt:lpstr>PowerPoint Presentation</vt:lpstr>
      <vt:lpstr>PowerPoint Presentation</vt:lpstr>
      <vt:lpstr>PowerPoint Presentation</vt:lpstr>
      <vt:lpstr>String of Motion Alphabet</vt:lpstr>
      <vt:lpstr>Comparing Motion Strings</vt:lpstr>
      <vt:lpstr>Comparing Motion Strings</vt:lpstr>
      <vt:lpstr>Motion Alphabet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Detection and Tracking</vt:lpstr>
      <vt:lpstr>PowerPoint Presentation</vt:lpstr>
      <vt:lpstr>PowerPoint Presentation</vt:lpstr>
      <vt:lpstr>PowerPoint Presentation</vt:lpstr>
      <vt:lpstr>PowerPoint Presentation</vt:lpstr>
      <vt:lpstr>PowerPoint Presentation</vt:lpstr>
      <vt:lpstr>Matching Motion Alphabets</vt:lpstr>
      <vt:lpstr>Matching Motion String</vt:lpstr>
      <vt:lpstr>PowerPoint Presentation</vt:lpstr>
      <vt:lpstr>Extracting Color Fingerprint</vt:lpstr>
      <vt:lpstr>Extracting Color Fingerprint</vt:lpstr>
      <vt:lpstr>Matching Color Fingerprint</vt:lpstr>
      <vt:lpstr>PowerPoint Presentation</vt:lpstr>
      <vt:lpstr>PowerPoint Presentation</vt:lpstr>
      <vt:lpstr>PowerPoint Presentation</vt:lpstr>
      <vt:lpstr>PowerPoint Presentation</vt:lpstr>
      <vt:lpstr>Why not just triangulate?</vt:lpstr>
      <vt:lpstr>Challenges and Disclaimers</vt:lpstr>
      <vt:lpstr>System Overview</vt:lpstr>
      <vt:lpstr>Hints from Vision</vt:lpstr>
      <vt:lpstr>PowerPoint Presentation</vt:lpstr>
      <vt:lpstr>Structure from Motion (SfM)</vt:lpstr>
      <vt:lpstr>PowerPoint Presentation</vt:lpstr>
      <vt:lpstr>Correcting GPS with Vision</vt:lpstr>
      <vt:lpstr>PowerPoint Presentation</vt:lpstr>
      <vt:lpstr>Enhanced Triangulation</vt:lpstr>
      <vt:lpstr>Triangulating from &gt;2 Points</vt:lpstr>
      <vt:lpstr>Leveraging Estimated Distance</vt:lpstr>
      <vt:lpstr>Leveraging Angular Structure</vt:lpstr>
      <vt:lpstr>PowerPoint Presentation</vt:lpstr>
      <vt:lpstr>Results Show Promise</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24</cp:revision>
  <dcterms:created xsi:type="dcterms:W3CDTF">2019-04-11T11:32:17Z</dcterms:created>
  <dcterms:modified xsi:type="dcterms:W3CDTF">2019-04-11T17:45:56Z</dcterms:modified>
</cp:coreProperties>
</file>