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Average"/>
      <p:regular r:id="rId18"/>
    </p:embeddedFont>
    <p:embeddedFont>
      <p:font typeface="Oswald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-bold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Oswald-regular.fntdata"/><Relationship Id="rId6" Type="http://schemas.openxmlformats.org/officeDocument/2006/relationships/slide" Target="slides/slide1.xml"/><Relationship Id="rId18" Type="http://schemas.openxmlformats.org/officeDocument/2006/relationships/font" Target="fonts/Average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55e67360e6_2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55e67360e6_2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(Noel)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Consumption: 791 microwatts;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good conversion;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pretty good blink detection (affects reflection) - could test with higher sampling rates, black skin reflects less;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Latency is 7.8 milliseconds (could support higher sampling rates)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57d3ba273c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57d3ba273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Noel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Questionable results in the field from FOVE beyond reported error margins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More data! And low sampling rate from the ADC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Could potentially integrate (or manipulate, like in our project)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Could be used for AR, combined with other eye tracking tech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55e67326ce_1_2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55e67326ce_1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Lower energy and cost allows you to port it to new devices (also can be added into the design of new headsets).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 would allow external light into the headset (if the light is not constant this will through off LiGaze’s tracking).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55e67326ce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55e67326ce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VR has many benefits in gaming immersion, education, culture, etc.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It still has many flaws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External sensors - premodeled room environments, wands/controllers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High rendering costs - can lead to high monetary costs (specifically for production)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VR headsets pose security risks (verifying users is difficult without reliable interaction)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5e67326c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55e67326c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rPr lang="en" sz="1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Alex</a:t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rPr lang="en" sz="1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Eye tracking is the process of followinng the user’s pupil</a:t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rPr lang="en" sz="1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Currently implemented in the FOVE and proposed for the upcoming HTC Vive Pro Eye</a:t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rPr lang="en" sz="1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Reduce number of samples/pixel size in the periphery</a:t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rPr lang="en" sz="14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Adjust headset for the user (potentially eliminate the need for glasses in headset)</a:t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</a:pPr>
            <a:r>
              <a:t/>
            </a:r>
            <a:endParaRPr sz="14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55e67326ce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55e67326ce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State-of-the-art uses IR emitters and IR cameras to track pupil position with computer vision. Emitters drain power and cameras are relatively expensive.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55e67326ce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55e67326ce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55e67326ce_1_2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55e67326ce_1_2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Noel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55e67326ce_1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55e67326ce_1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Noel - within-user used own data to train inference model, cross user is half trained on participant’s data and half uses other participants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55e67326ce_1_2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55e67326ce_1_2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(Noel) From top left: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light intensity - has an impact on LiGaze performance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error (within users, trained on you. Cross users, trained on others, two models based on skin color),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error distros - further out towards the edges because of training set focusing on center,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average accuracy same across skin colors,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green slightly worse because of few people with green eyes (within-users much better), representative eye colors essential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Content: games tend to be darker and eyes move rapidly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Reflected: mean error is 0.9 lux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55e67360e6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55e67360e6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(Noel)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Precision: similarly difficult at edge of FoV, indicates reproducibility during calibration; </a:t>
            </a:r>
            <a:endParaRPr/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"/>
              <a:t>Energy versus error, including potential - LiGaze entries based on downsampling from 32 to 16 to 8 diodes, others are examples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Relationship Id="rId4" Type="http://schemas.openxmlformats.org/officeDocument/2006/relationships/image" Target="../media/image4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LiGaze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Ultra-Low Power Gaze Tracking for Virtual Reality</a:t>
            </a:r>
            <a:endParaRPr sz="30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Alex Rowden and Noel Warford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120" name="Google Shape;120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4575" y="1374426"/>
            <a:ext cx="8574850" cy="1756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05025" y="3353825"/>
            <a:ext cx="4933950" cy="1009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Discussion</a:t>
            </a:r>
            <a:endParaRPr/>
          </a:p>
        </p:txBody>
      </p:sp>
      <p:sp>
        <p:nvSpPr>
          <p:cNvPr id="127" name="Google Shape;127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Data quality of ground truth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Improving tracking accuracy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Prior knowledge of VR content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Scenarios beyond VR</a:t>
            </a:r>
            <a:endParaRPr sz="3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</a:t>
            </a:r>
            <a:endParaRPr/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L</a:t>
            </a:r>
            <a:r>
              <a:rPr lang="en" sz="3000"/>
              <a:t>ower cost than SoTA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Low energy than SoTA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Performs better with more light in the headset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Works better for specific users</a:t>
            </a:r>
            <a:endParaRPr sz="3000"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3000"/>
              <a:t>Can be fitted to most modern headsets (VR not AR)</a:t>
            </a:r>
            <a:endParaRPr sz="3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</a:t>
            </a:r>
            <a:endParaRPr/>
          </a:p>
        </p:txBody>
      </p:sp>
      <p:sp>
        <p:nvSpPr>
          <p:cNvPr id="66" name="Google Shape;66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Virtual Reality (VR) is considered by some to be the wave of the future.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VR is </a:t>
            </a:r>
            <a:r>
              <a:rPr lang="en"/>
              <a:t>computationally</a:t>
            </a:r>
            <a:r>
              <a:rPr lang="en"/>
              <a:t> expensive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Double the render calls.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Potentially wider Field of View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Energy costs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Interaction</a:t>
            </a:r>
            <a:r>
              <a:rPr lang="en"/>
              <a:t> in VR requires external sensors.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VR headsets are difficult or impossible to use with glasses.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3">
            <a:alphaModFix/>
          </a:blip>
          <a:srcRect b="0" l="7511" r="7511" t="0"/>
          <a:stretch/>
        </p:blipFill>
        <p:spPr>
          <a:xfrm>
            <a:off x="1253600" y="3401363"/>
            <a:ext cx="2286001" cy="1512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81900" y="3433588"/>
            <a:ext cx="3162300" cy="1447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Eye Tracking and Its Benefits</a:t>
            </a:r>
            <a:endParaRPr/>
          </a:p>
        </p:txBody>
      </p:sp>
      <p:sp>
        <p:nvSpPr>
          <p:cNvPr id="74" name="Google Shape;74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Foveated rendering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</a:t>
            </a:r>
            <a:r>
              <a:rPr lang="en"/>
              <a:t>ye-based interaction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Varifocal displays</a:t>
            </a:r>
            <a:endParaRPr/>
          </a:p>
          <a:p>
            <a: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</a:pPr>
            <a:r>
              <a:rPr lang="en"/>
              <a:t>user verification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increased social </a:t>
            </a:r>
            <a:r>
              <a:rPr lang="en"/>
              <a:t>avatar</a:t>
            </a:r>
            <a:r>
              <a:rPr lang="en"/>
              <a:t> immersion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health </a:t>
            </a:r>
            <a:r>
              <a:rPr lang="en"/>
              <a:t>monitoring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user intent prediction.</a:t>
            </a:r>
            <a:endParaRPr/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62625" y="1402775"/>
            <a:ext cx="3913825" cy="291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Motivation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Eye tracking is expensive or inaccessible (FOVE is currently developer only)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Eye tracking is power hungry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Eye tracking isn’t built in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Currently only specialized headsets.</a:t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72000" y="1951734"/>
            <a:ext cx="3956160" cy="2617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LiGaze</a:t>
            </a:r>
            <a:endParaRPr/>
          </a:p>
        </p:txBody>
      </p:sp>
      <p:sp>
        <p:nvSpPr>
          <p:cNvPr id="88" name="Google Shape;88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A model for introducing eye tracking to any headset, cheaply and without consuming too much power.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Uses photosensors to take advantage of reflected light from the display and the </a:t>
            </a:r>
            <a:r>
              <a:rPr lang="en" sz="2400"/>
              <a:t>absorption properties</a:t>
            </a:r>
            <a:r>
              <a:rPr lang="en" sz="2400"/>
              <a:t> of the pupil.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Key advantage: photosensors are relatively cheap and energy-inexpensive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Eliminates the need for internal cameras (expensive) and active IR LEDs (energy inefficient)</a:t>
            </a:r>
            <a:endParaRPr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Hardware</a:t>
            </a:r>
            <a:endParaRPr/>
          </a:p>
        </p:txBody>
      </p:sp>
      <p:sp>
        <p:nvSpPr>
          <p:cNvPr id="94" name="Google Shape;94;p18"/>
          <p:cNvSpPr txBox="1"/>
          <p:nvPr>
            <p:ph idx="1" type="body"/>
          </p:nvPr>
        </p:nvSpPr>
        <p:spPr>
          <a:xfrm>
            <a:off x="311700" y="1152475"/>
            <a:ext cx="8451300" cy="188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Printed circuit board with 32 photodiodes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Microcontroller - 2 4-channel multiplexers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Photodiodes divided into eight groups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Each group transmits data serially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Solar cell at the top for ambient energy - only 4V required </a:t>
            </a:r>
            <a:endParaRPr/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7900" y="3040675"/>
            <a:ext cx="3867150" cy="170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Experimental Design</a:t>
            </a:r>
            <a:endParaRPr/>
          </a:p>
        </p:txBody>
      </p:sp>
      <p:sp>
        <p:nvSpPr>
          <p:cNvPr id="101" name="Google Shape;10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30 participants (19 males, 11 females)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Divided based on skin color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Tested within-user and cross-user accuracy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Tested across various scenes</a:t>
            </a:r>
            <a:endParaRPr sz="28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●"/>
            </a:pPr>
            <a:r>
              <a:rPr lang="en" sz="2800"/>
              <a:t>Compared LiGaze to FOVE as a source of ground-truth</a:t>
            </a:r>
            <a:endParaRPr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107" name="Google Shape;10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8839200" cy="36762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Results</a:t>
            </a:r>
            <a:endParaRPr/>
          </a:p>
        </p:txBody>
      </p:sp>
      <p:pic>
        <p:nvPicPr>
          <p:cNvPr id="113" name="Google Shape;11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2675" y="1785625"/>
            <a:ext cx="3903300" cy="1829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88798" y="1323025"/>
            <a:ext cx="4507250" cy="2815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