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55"/>
  </p:notesMasterIdLst>
  <p:sldIdLst>
    <p:sldId id="1532" r:id="rId3"/>
    <p:sldId id="575" r:id="rId4"/>
    <p:sldId id="755" r:id="rId5"/>
    <p:sldId id="576" r:id="rId6"/>
    <p:sldId id="267" r:id="rId7"/>
    <p:sldId id="507" r:id="rId8"/>
    <p:sldId id="508" r:id="rId9"/>
    <p:sldId id="536" r:id="rId10"/>
    <p:sldId id="509" r:id="rId11"/>
    <p:sldId id="510" r:id="rId12"/>
    <p:sldId id="513" r:id="rId13"/>
    <p:sldId id="270" r:id="rId14"/>
    <p:sldId id="271" r:id="rId15"/>
    <p:sldId id="273" r:id="rId16"/>
    <p:sldId id="505" r:id="rId17"/>
    <p:sldId id="565" r:id="rId18"/>
    <p:sldId id="277" r:id="rId19"/>
    <p:sldId id="546" r:id="rId20"/>
    <p:sldId id="396" r:id="rId21"/>
    <p:sldId id="398" r:id="rId22"/>
    <p:sldId id="400" r:id="rId23"/>
    <p:sldId id="284" r:id="rId24"/>
    <p:sldId id="525" r:id="rId25"/>
    <p:sldId id="524" r:id="rId26"/>
    <p:sldId id="533" r:id="rId27"/>
    <p:sldId id="462" r:id="rId28"/>
    <p:sldId id="519" r:id="rId29"/>
    <p:sldId id="275" r:id="rId30"/>
    <p:sldId id="276" r:id="rId31"/>
    <p:sldId id="550" r:id="rId32"/>
    <p:sldId id="551" r:id="rId33"/>
    <p:sldId id="404" r:id="rId34"/>
    <p:sldId id="278" r:id="rId35"/>
    <p:sldId id="483" r:id="rId36"/>
    <p:sldId id="520" r:id="rId37"/>
    <p:sldId id="280" r:id="rId38"/>
    <p:sldId id="458" r:id="rId39"/>
    <p:sldId id="459" r:id="rId40"/>
    <p:sldId id="402" r:id="rId41"/>
    <p:sldId id="263" r:id="rId42"/>
    <p:sldId id="264" r:id="rId43"/>
    <p:sldId id="268" r:id="rId44"/>
    <p:sldId id="265" r:id="rId45"/>
    <p:sldId id="702" r:id="rId46"/>
    <p:sldId id="703" r:id="rId47"/>
    <p:sldId id="704" r:id="rId48"/>
    <p:sldId id="269" r:id="rId49"/>
    <p:sldId id="1533" r:id="rId50"/>
    <p:sldId id="1534" r:id="rId51"/>
    <p:sldId id="1535" r:id="rId52"/>
    <p:sldId id="281" r:id="rId53"/>
    <p:sldId id="27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2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F96344-9057-5346-BAE8-B0F9E5433026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AA7B4A-9E31-3041-8DAE-0327756E7302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644E1-5405-4BC2-9597-85334D1206F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0D1CAC-0280-4841-9E09-F51CD6380AA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873E412-E6FC-EA49-A14E-C64B298A1DE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8EBE8A-599A-3B42-BA2E-4B54CDD5C68B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49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22CDD8-B4E1-4048-A87D-FF3B7C482F5C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50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8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03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66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70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4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85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5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2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39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74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43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2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</a:t>
            </a: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Spring 2022</a:t>
            </a:r>
            <a:endParaRPr lang="en-US" altLang="en-US" sz="2400" dirty="0">
              <a:solidFill>
                <a:srgbClr val="376092"/>
              </a:solidFill>
              <a:latin typeface="Lucida Bright" panose="02040602050505020304" pitchFamily="18" charset="77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How Can Routes be Colored?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173554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A0951E-A7DF-F647-8B13-89D2208A0DE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D3B81-ED0D-1345-BAB8-FC91F157207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Photo Editor Photo" r:id="rId7" imgW="1270000" imgH="927100" progId="MSPhotoEd.3">
                    <p:embed/>
                  </p:oleObj>
                </mc:Choice>
                <mc:Fallback>
                  <p:oleObj name="Photo Editor Photo" r:id="rId7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endParaRPr lang="fr-FR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Photo Editor Photo" r:id="rId12" imgW="1270000" imgH="927100" progId="MSPhotoEd.3">
                    <p:embed/>
                  </p:oleObj>
                </mc:Choice>
                <mc:Fallback>
                  <p:oleObj name="Photo Editor Photo" r:id="rId12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2534F1-4C57-604A-9D4A-45F1CFEC621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754B5B-F2E3-3745-A4F5-7B196B09146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Photo Editor Photo" r:id="rId4" imgW="1270000" imgH="927100" progId="MSPhotoEd.3">
                    <p:embed/>
                  </p:oleObj>
                </mc:Choice>
                <mc:Fallback>
                  <p:oleObj name="Photo Editor Photo" r:id="rId4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Photo Editor Photo" r:id="rId7" imgW="1270000" imgH="927100" progId="MSPhotoEd.3">
                    <p:embed/>
                  </p:oleObj>
                </mc:Choice>
                <mc:Fallback>
                  <p:oleObj name="Photo Editor Photo" r:id="rId7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endParaRPr lang="fr-FR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Photo Editor Photo" r:id="rId12" imgW="1270000" imgH="927100" progId="MSPhotoEd.3">
                    <p:embed/>
                  </p:oleObj>
                </mc:Choice>
                <mc:Fallback>
                  <p:oleObj name="Photo Editor Photo" r:id="rId12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en-US"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lang="en-US" sz="1600" b="0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008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000" dirty="0">
                <a:latin typeface="+mj-lt"/>
              </a:rPr>
              <a:t>February 2008 : Pakistan Telecom hijacks YouTube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lvl="1" indent="-65088" algn="ctr">
              <a:defRPr/>
            </a:pPr>
            <a:r>
              <a:rPr lang="en-US" sz="2200" b="1" dirty="0">
                <a:latin typeface="+mj-lt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 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Telnor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Aga Khan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 err="1">
                  <a:latin typeface="+mj-lt"/>
                </a:rPr>
                <a:t>Multinet</a:t>
              </a:r>
              <a:endParaRPr lang="en-US" sz="2200" b="1" dirty="0">
                <a:latin typeface="+mj-lt"/>
              </a:endParaRP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I’m YouTube:</a:t>
            </a:r>
          </a:p>
          <a:p>
            <a:pPr algn="ctr">
              <a:defRPr/>
            </a:pPr>
            <a:r>
              <a:rPr lang="en-US" sz="1800" b="1" dirty="0"/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Pakistan</a:t>
              </a:r>
            </a:p>
            <a:p>
              <a:pPr algn="ctr">
                <a:defRPr/>
              </a:pPr>
              <a:r>
                <a:rPr lang="en-US" sz="2200" b="1" dirty="0">
                  <a:latin typeface="+mj-lt"/>
                </a:rPr>
                <a:t>Telecom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800" b="1" dirty="0"/>
              <a:t>No, I’m YouTube!</a:t>
            </a:r>
          </a:p>
          <a:p>
            <a:pPr algn="ctr">
              <a:defRPr/>
            </a:pPr>
            <a:r>
              <a:rPr lang="en-US" sz="1800" b="1" dirty="0"/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49A6C9-AC22-2448-B363-24DCDEE641D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90592D-D574-D748-ACE5-1865A35BEDA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Photo Editor Photo" r:id="rId7" imgW="1270000" imgH="927100" progId="MSPhotoEd.3">
                  <p:embed/>
                </p:oleObj>
              </mc:Choice>
              <mc:Fallback>
                <p:oleObj name="Photo Editor Photo" r:id="rId7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C95879-E2EC-6F4D-9380-8CD209718F4A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94431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C97FF4-082C-564A-8263-AA1562B132FF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hoto Editor Photo" r:id="rId4" imgW="1270000" imgH="927100" progId="MSPhotoEd.3">
                  <p:embed/>
                </p:oleObj>
              </mc:Choice>
              <mc:Fallback>
                <p:oleObj name="Photo Editor Photo" r:id="rId4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A5B0D0-7B96-1E47-ADAD-A707F9B143A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D7B933-4D52-9A4D-AEA0-2A4908A4B7C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18120</TotalTime>
  <Words>3444</Words>
  <Application>Microsoft Macintosh PowerPoint</Application>
  <PresentationFormat>On-screen Show (4:3)</PresentationFormat>
  <Paragraphs>854</Paragraphs>
  <Slides>52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Helvetica</vt:lpstr>
      <vt:lpstr>Lucida Bright</vt:lpstr>
      <vt:lpstr>Lucida Console</vt:lpstr>
      <vt:lpstr>Times New Roman</vt:lpstr>
      <vt:lpstr>Wingdings</vt:lpstr>
      <vt:lpstr>Office Theme</vt:lpstr>
      <vt:lpstr>Default Design</vt:lpstr>
      <vt:lpstr>Microsoft Photo Editor 3.0 Photo</vt:lpstr>
      <vt:lpstr>PowerPoint Presentation</vt:lpstr>
      <vt:lpstr>Interdomain routing = routing between autonomous systems</vt:lpstr>
      <vt:lpstr>BGP, OSPF, forwarding table entries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357</cp:revision>
  <cp:lastPrinted>2017-10-04T18:04:24Z</cp:lastPrinted>
  <dcterms:created xsi:type="dcterms:W3CDTF">2017-08-26T21:27:51Z</dcterms:created>
  <dcterms:modified xsi:type="dcterms:W3CDTF">2022-04-28T17:30:13Z</dcterms:modified>
</cp:coreProperties>
</file>