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4" r:id="rId1"/>
    <p:sldMasterId id="2147484728" r:id="rId2"/>
    <p:sldMasterId id="2147484737" r:id="rId3"/>
  </p:sldMasterIdLst>
  <p:notesMasterIdLst>
    <p:notesMasterId r:id="rId112"/>
  </p:notesMasterIdLst>
  <p:handoutMasterIdLst>
    <p:handoutMasterId r:id="rId113"/>
  </p:handoutMasterIdLst>
  <p:sldIdLst>
    <p:sldId id="1532" r:id="rId4"/>
    <p:sldId id="1557" r:id="rId5"/>
    <p:sldId id="1656" r:id="rId6"/>
    <p:sldId id="1683" r:id="rId7"/>
    <p:sldId id="1555" r:id="rId8"/>
    <p:sldId id="472" r:id="rId9"/>
    <p:sldId id="257" r:id="rId10"/>
    <p:sldId id="298" r:id="rId11"/>
    <p:sldId id="274" r:id="rId12"/>
    <p:sldId id="320" r:id="rId13"/>
    <p:sldId id="259" r:id="rId14"/>
    <p:sldId id="260" r:id="rId15"/>
    <p:sldId id="261" r:id="rId16"/>
    <p:sldId id="262" r:id="rId17"/>
    <p:sldId id="1559" r:id="rId18"/>
    <p:sldId id="263" r:id="rId19"/>
    <p:sldId id="264" r:id="rId20"/>
    <p:sldId id="266" r:id="rId21"/>
    <p:sldId id="1659" r:id="rId22"/>
    <p:sldId id="1670" r:id="rId23"/>
    <p:sldId id="310" r:id="rId24"/>
    <p:sldId id="1561" r:id="rId25"/>
    <p:sldId id="269" r:id="rId26"/>
    <p:sldId id="300" r:id="rId27"/>
    <p:sldId id="301" r:id="rId28"/>
    <p:sldId id="302" r:id="rId29"/>
    <p:sldId id="303" r:id="rId30"/>
    <p:sldId id="277" r:id="rId31"/>
    <p:sldId id="1570" r:id="rId32"/>
    <p:sldId id="1571" r:id="rId33"/>
    <p:sldId id="328" r:id="rId34"/>
    <p:sldId id="329" r:id="rId35"/>
    <p:sldId id="1672" r:id="rId36"/>
    <p:sldId id="1669" r:id="rId37"/>
    <p:sldId id="330" r:id="rId38"/>
    <p:sldId id="1638" r:id="rId39"/>
    <p:sldId id="276" r:id="rId40"/>
    <p:sldId id="279" r:id="rId41"/>
    <p:sldId id="1639" r:id="rId42"/>
    <p:sldId id="305" r:id="rId43"/>
    <p:sldId id="306" r:id="rId44"/>
    <p:sldId id="319" r:id="rId45"/>
    <p:sldId id="318" r:id="rId46"/>
    <p:sldId id="1565" r:id="rId47"/>
    <p:sldId id="1640" r:id="rId48"/>
    <p:sldId id="307" r:id="rId49"/>
    <p:sldId id="296" r:id="rId50"/>
    <p:sldId id="1673" r:id="rId51"/>
    <p:sldId id="1674" r:id="rId52"/>
    <p:sldId id="1675" r:id="rId53"/>
    <p:sldId id="1676" r:id="rId54"/>
    <p:sldId id="1677" r:id="rId55"/>
    <p:sldId id="1678" r:id="rId56"/>
    <p:sldId id="1663" r:id="rId57"/>
    <p:sldId id="1664" r:id="rId58"/>
    <p:sldId id="1665" r:id="rId59"/>
    <p:sldId id="1666" r:id="rId60"/>
    <p:sldId id="1667" r:id="rId61"/>
    <p:sldId id="1668" r:id="rId62"/>
    <p:sldId id="1566" r:id="rId63"/>
    <p:sldId id="1567" r:id="rId64"/>
    <p:sldId id="324" r:id="rId65"/>
    <p:sldId id="316" r:id="rId66"/>
    <p:sldId id="321" r:id="rId67"/>
    <p:sldId id="1572" r:id="rId68"/>
    <p:sldId id="322" r:id="rId69"/>
    <p:sldId id="323" r:id="rId70"/>
    <p:sldId id="1573" r:id="rId71"/>
    <p:sldId id="325" r:id="rId72"/>
    <p:sldId id="326" r:id="rId73"/>
    <p:sldId id="331" r:id="rId74"/>
    <p:sldId id="327" r:id="rId75"/>
    <p:sldId id="297" r:id="rId76"/>
    <p:sldId id="1578" r:id="rId77"/>
    <p:sldId id="1577" r:id="rId78"/>
    <p:sldId id="1579" r:id="rId79"/>
    <p:sldId id="1679" r:id="rId80"/>
    <p:sldId id="478" r:id="rId81"/>
    <p:sldId id="435" r:id="rId82"/>
    <p:sldId id="573" r:id="rId83"/>
    <p:sldId id="574" r:id="rId84"/>
    <p:sldId id="1581" r:id="rId85"/>
    <p:sldId id="1582" r:id="rId86"/>
    <p:sldId id="575" r:id="rId87"/>
    <p:sldId id="576" r:id="rId88"/>
    <p:sldId id="1580" r:id="rId89"/>
    <p:sldId id="578" r:id="rId90"/>
    <p:sldId id="579" r:id="rId91"/>
    <p:sldId id="1671" r:id="rId92"/>
    <p:sldId id="687" r:id="rId93"/>
    <p:sldId id="584" r:id="rId94"/>
    <p:sldId id="585" r:id="rId95"/>
    <p:sldId id="586" r:id="rId96"/>
    <p:sldId id="588" r:id="rId97"/>
    <p:sldId id="589" r:id="rId98"/>
    <p:sldId id="590" r:id="rId99"/>
    <p:sldId id="591" r:id="rId100"/>
    <p:sldId id="1680" r:id="rId101"/>
    <p:sldId id="1681" r:id="rId102"/>
    <p:sldId id="592" r:id="rId103"/>
    <p:sldId id="594" r:id="rId104"/>
    <p:sldId id="1583" r:id="rId105"/>
    <p:sldId id="1563" r:id="rId106"/>
    <p:sldId id="1564" r:id="rId107"/>
    <p:sldId id="1568" r:id="rId108"/>
    <p:sldId id="1660" r:id="rId109"/>
    <p:sldId id="1661" r:id="rId110"/>
    <p:sldId id="1662" r:id="rId11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/>
    <p:restoredTop sz="80272"/>
  </p:normalViewPr>
  <p:slideViewPr>
    <p:cSldViewPr>
      <p:cViewPr varScale="1">
        <p:scale>
          <a:sx n="97" d="100"/>
          <a:sy n="97" d="100"/>
        </p:scale>
        <p:origin x="15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9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55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tableStyles" Target="tableStyle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467725C-78E9-E95F-D940-B29E1CC4A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2030613-2848-0769-462D-453B8F805A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4E937E28-8488-E39F-AE38-573C5B30E8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6F42308C-A5EC-D751-3390-2B43DDBBB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A2FC3AF-EC94-A84E-AE62-BA5A07FE8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184C0EF-967D-71E2-3A76-BE9771045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EC49E6A-2A2E-9CE0-A2A3-3315D50D74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3A1DDF3-B440-1013-8E77-AAF8A2C5A5C8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401241F9-FF72-EC4A-567F-678C4AB029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22513B7E-7CD4-DF47-8563-B946C8286A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2FD85796-558A-5259-E267-CBA4498F9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1DE876-845E-814B-A07B-7B43A2306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>
            <a:extLst>
              <a:ext uri="{FF2B5EF4-FFF2-40B4-BE49-F238E27FC236}">
                <a16:creationId xmlns:a16="http://schemas.microsoft.com/office/drawing/2014/main" id="{72684935-AC24-ECD6-7594-309D56886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6" name="Notes Placeholder 2">
            <a:extLst>
              <a:ext uri="{FF2B5EF4-FFF2-40B4-BE49-F238E27FC236}">
                <a16:creationId xmlns:a16="http://schemas.microsoft.com/office/drawing/2014/main" id="{4E03FFF6-0E2D-DE39-2A39-97A0BFA34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Figure: Computer Networking - A Top Down Approach, 7</a:t>
            </a:r>
            <a:r>
              <a:rPr lang="en-US" altLang="en-US" sz="2000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edition, Figure 6.19</a:t>
            </a:r>
          </a:p>
        </p:txBody>
      </p:sp>
      <p:sp>
        <p:nvSpPr>
          <p:cNvPr id="231427" name="Slide Number Placeholder 3">
            <a:extLst>
              <a:ext uri="{FF2B5EF4-FFF2-40B4-BE49-F238E27FC236}">
                <a16:creationId xmlns:a16="http://schemas.microsoft.com/office/drawing/2014/main" id="{E3D96B45-16C5-B9AD-EC34-53B4DBB13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EF915400-2937-7141-8E5C-F59F9D8217DF}" type="slidenum">
              <a:rPr lang="en-US" altLang="en-US" sz="1300" b="0" smtClean="0">
                <a:latin typeface="Times New Roman" panose="02020603050405020304" pitchFamily="18" charset="0"/>
              </a:rPr>
              <a:pPr/>
              <a:t>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0D2131FB-09AA-9442-9445-C8F5214B5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BE11AF-5C0F-EF4E-86BC-813FE697DC5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BC94EC5E-C421-9E2A-175F-818BB56D119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99F43F7-A3B8-08CA-0B44-88159A825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190458F7-69CF-7767-FB41-710FD0AEE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025402-389C-2442-AE5A-9C5474F04DD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6B958E15-5137-13B9-D0EC-4E2B181916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2B5F3DB-1E6E-194A-E02A-EF90BBB62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6697990C-E790-9BE7-0D29-832B93FD10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339D09-C2B2-404D-89F1-F6E95910804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D7DFD277-B9A7-8EBE-AFD2-6127C943996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9CECD083-4071-3CE2-8EEB-15B05BB9E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A353598C-14A2-7EB4-3CE7-B460153D2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96D201-3BF7-E04C-AE31-9227D2A33F9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4163CF0-0F4A-A897-8D0C-B70C60CC85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8C327F8-1750-A57C-7504-20DD31993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7456FBDD-AC38-63E9-5F03-A83137EE1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D86686-C00A-F340-A79B-CD80BADFDFE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04F1E598-DB9E-DA99-CAD7-2CDEA676DE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20DB27C-FB1A-2A75-A996-9A7A619F8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A8F0CDCB-70BE-8EA2-63BD-EA8C9178C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FB9AE0-404D-0842-AB61-A03EDE0FF00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813CB665-1BB5-6AA2-846D-5F06F26079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6B323C6-F1D4-0A8B-E110-4DE47E7C3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CFD53055-323D-E766-DB96-A7C1C357D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344940-7116-2D41-9EE1-1A6095B4FEF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3F4C8F7B-272E-4749-79D8-C496A30100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E0F16259-F110-7BD7-B9E5-FDD9B4963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10D21C11-B0CB-1637-7BF0-F2B82F572F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43175B-77D6-0848-8803-6757DCD9F8A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630E1031-E53E-631F-2D58-4AA53BADB3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B5EB3074-6592-63B4-905B-929AD3F98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7B6F0C50-967A-A150-FC60-23793868F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F56B62-9B4E-4444-B253-67E181E385E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A89A8769-949C-874E-8E10-2878DE13C18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450FCD5-993C-BFE2-7CBB-37F0C7843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60F7CAAE-35A5-F68E-86E2-8E94EF787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35DB88-C7F1-0845-8530-86F4E28ED2BE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E0539A1-2BFD-8BFA-ED19-014EF8A9A60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4FDD243-E64F-A947-6933-6AD55F84C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04D71F45-085E-5609-5D32-762F77101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4A16E1-B42E-1A41-9E33-454E15EF8872}" type="slidenum">
              <a:rPr lang="en-US" altLang="en-US" sz="1300" smtClean="0"/>
              <a:pPr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34B5B498-D987-AD75-3A56-201F7E0159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D88C2F2-77F8-5D3C-555A-7BF586EB0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713EBC6B-842A-8379-1568-E0E543A5D0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5AE88B-3AE8-7849-839B-57D30CB1D541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C8141828-FF8D-84E2-243A-2716B87F26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D206B78-3274-841B-5F89-BE2D22E98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0BC2068B-A626-B211-472D-A502D5A09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5BF026-EC8B-DB4B-8FC0-DA9EFD44DEE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EEBE15F-3244-9370-C102-771E01FAAB2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A0D6C158-0F09-55C1-C416-8A0F327E6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3B4CD0F3-5FFE-104C-0DD4-270ED626B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C5B92E-8A6D-EA45-AD2A-402DC498EF3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753E641C-DC33-3137-85AF-5729FBB6161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631B986F-DFBB-C630-0143-245B462E0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7456423D-9A66-7CB2-3DAE-FF19DDEAF5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3E4D82-9988-6C41-9AAE-C92ED60095C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1DD3B69-3440-24D2-FED7-646E777B3D3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0D80EC85-BBCB-3ED3-2340-76EC1F2A4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86920A00-AE1A-B7C0-1368-A490D1F59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6D493F-6ADC-6C43-9A71-B8B1EF2F898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BF2E02A8-3934-60B8-F5EB-B217B3A17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F9667515-622D-F485-DFCA-B61B982A7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: Association with the AP. </a:t>
            </a:r>
          </a:p>
          <a:p>
            <a:r>
              <a:rPr lang="en-US" dirty="0"/>
              <a:t>Then: DHCP discovery to join to the subnet.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034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A269A288-7FD5-6996-EC96-8D6DD7A91B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86D0F7-C5FE-594F-8FC5-8016077D65C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25B48F0E-2C07-BDCB-AE8A-A2829D3B7E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C4ABBD3-977D-B7A3-07DD-1C0D3FF0A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hack: AP2 sends a broadcast frame with H1s address as source, right after H1’s association with AP2. This will let the switch learn the current location (port association) of H1.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0A896D7D-69F2-9B84-65DC-F4066465A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D85148-4505-9040-9259-66A96E1A0A4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0A34AACC-5C3E-1082-6051-46E2E9D144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C51539C5-4607-FC91-E41D-B31DE8CEF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4DE10E45-1A9B-DB7F-C1D5-156B1CA3F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BDCE56-0B94-D34B-BFDD-C47DE0012FC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A288072C-3317-BD98-5E46-2FF2C2EF8C9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17F7483-3E80-EE29-2376-6B859D251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76965D5F-888B-FB22-A918-6DB081C6A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2424FB-BC33-2F4E-AFF0-67051F090198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CCB7F852-0ADE-6826-E8B7-6C9A49D475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9E900A7-863A-19C9-84D0-A23F24F76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61659AA-DC4A-6BA6-6E3E-9C6E8291A4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F8E588-FC02-4848-940B-1FD000000E5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C180A3BE-B912-7083-03B4-20FE54571B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E253BB8-557B-6D42-11F8-5152617D3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D67AFCD0-5E35-4253-AB11-430D4C3A0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708046-1266-2B4F-BA82-C0E1A4650F4C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B2AB9103-B3F0-C028-3BC5-BE3238A0FE8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57CFAC1-82BE-7641-F97C-3347B39D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7562359-D1F8-439E-B368-8F1166CA1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033FCC-1AAE-764A-BA46-377945B806B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2C9C783-19A3-F8D4-8084-D982795250D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71EF950-7628-6B0A-55C3-8D8FDEE7D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5ED33E9D-EEC8-1631-5C34-83D76578C3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94DB9-0E60-6D40-8E49-6EADE12DF1F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5F3C3EF8-36D0-4471-880C-C04ADC177A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7CC7C08B-D1C9-77AB-92CA-0E848F46C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9D6E0117-A185-DAF4-2AA7-E2F847328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9DEE81-9B0B-C544-BE35-7E0DC150C7A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F276D9B-58D8-16B6-6E9C-9ED06DC45EF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6A054573-6AF1-41DC-0311-82646CF1B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4 is used for Ad-hoc mode.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36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E91B6399-3BC4-0E6F-01D8-75A8A5BE1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3FE637-142B-DA40-BC3B-628FD8E33E5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629175C1-64C3-65ED-AB5B-0FB9FD28F98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0E444B8-070F-221B-3A9A-091111E6B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18357011-3FFA-84EC-25AB-0F6DA2746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FA5F65-AE21-4A41-9BEC-2A08B584551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5F2DE718-4A48-87FE-5BFB-BF85FB675E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DF232CF-8673-8170-F628-3112F0185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systems: donor’s system is not accessible by guest</a:t>
            </a:r>
          </a:p>
          <a:p>
            <a:r>
              <a:rPr lang="en-US" dirty="0"/>
              <a:t>Speed – donor’s speed should not be affected by the donation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065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C0A28C25-7C4F-273D-3F33-1006FBDB2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EC8EAA-145C-474F-89D8-A1B335571721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31142A0-C477-0A93-64D0-B64D9115B6E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0176D9CF-B156-A0DF-3551-1E3BBD224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>
            <a:extLst>
              <a:ext uri="{FF2B5EF4-FFF2-40B4-BE49-F238E27FC236}">
                <a16:creationId xmlns:a16="http://schemas.microsoft.com/office/drawing/2014/main" id="{5841B22B-D2E7-4808-AEA3-22F557665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>
            <a:extLst>
              <a:ext uri="{FF2B5EF4-FFF2-40B4-BE49-F238E27FC236}">
                <a16:creationId xmlns:a16="http://schemas.microsoft.com/office/drawing/2014/main" id="{8D1A531B-73C2-D7B9-4513-148ED1F10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Question:  why bluetooth use this approach of TDMA, rather than CSMA?</a:t>
            </a:r>
          </a:p>
        </p:txBody>
      </p:sp>
      <p:sp>
        <p:nvSpPr>
          <p:cNvPr id="157699" name="Slide Number Placeholder 3">
            <a:extLst>
              <a:ext uri="{FF2B5EF4-FFF2-40B4-BE49-F238E27FC236}">
                <a16:creationId xmlns:a16="http://schemas.microsoft.com/office/drawing/2014/main" id="{04EFE62F-43AB-F06A-AB24-6E3A10953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4D9389-8542-DF40-BCF1-37ACCBCCA381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CF2387D5-E1DA-8F4E-5B67-DE85BE0F37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E16C10-C391-7D49-9EFF-F7B1C0398CCE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AB90ED1-2950-C3F4-45DC-EA72FA1875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3DA8A51-9DF8-DA06-760F-A25F30483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7B11D226-8CDC-9AE2-7B2B-5BA1D2370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38B65F-EB3C-C04B-9070-BF4A0121308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82714F48-759C-0A84-2334-81E4DF119C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55330685-F770-3ED5-0110-57EFC43F1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EEDEB607-CD28-3B00-446A-E2EE3D60A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E614ED-151E-9C42-8DDF-2AD6AE69C19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BC2EDDE4-F82F-4B6D-C3DE-E3BB6B3921A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51055C3A-A5B9-3A56-3913-6486527E1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5F3D00BA-C7AD-6A00-A7AA-8D1B080D5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B9BDAB-3C5C-4041-B935-9C768B5FF2E6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A51C9AD7-FC66-AAB8-4B83-EBB84BF881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521C5CC1-7A35-FE56-4587-96E6995D6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B3A7085D-FB97-F1D0-905B-E1695A8E5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78379A-1DD7-B34C-AC82-5E963667A96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E7E5D905-B3CC-E4AE-12D5-3FB8258A27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4AEA0641-6E70-437A-1B4A-84817046E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>
            <a:extLst>
              <a:ext uri="{FF2B5EF4-FFF2-40B4-BE49-F238E27FC236}">
                <a16:creationId xmlns:a16="http://schemas.microsoft.com/office/drawing/2014/main" id="{242BBB3B-3D95-3B14-F39F-DED513D982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8BEB34EC-6E38-1940-BAE4-9EC7930A8C98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77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454BEC3F-0A36-AE47-B015-5CECA124C6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D217F213-4912-8D9C-782D-99DEF0F72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7B84961C-AA2C-D830-CF1A-9C608D408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CCE617C3-79B7-A249-BE89-13472A836BA0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78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A5AF1013-BE00-062A-7BEA-8AAB955928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9CDA31D-8FDD-3642-C23E-D31D86910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055F5D-F8AD-FD00-9E33-4255A7B91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6788" eaLnBrk="0" hangingPunct="0">
              <a:defRPr/>
            </a:pPr>
            <a:fld id="{40012F83-C5A1-9D4F-B18B-301C8ECCB199}" type="slidenum">
              <a:rPr lang="en-US" altLang="en-US" sz="1200" smtClean="0">
                <a:solidFill>
                  <a:srgbClr val="000000"/>
                </a:solidFill>
                <a:ea typeface="+mn-ea"/>
              </a:rPr>
              <a:pPr defTabSz="966788" eaLnBrk="0" hangingPunct="0">
                <a:defRPr/>
              </a:pPr>
              <a:t>79</a:t>
            </a:fld>
            <a:endParaRPr lang="en-US" altLang="en-US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C7AD95-029F-0674-B8DE-F6145B3768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AEEA39A9-A1AF-857F-C83D-466F3F17E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>
            <a:extLst>
              <a:ext uri="{FF2B5EF4-FFF2-40B4-BE49-F238E27FC236}">
                <a16:creationId xmlns:a16="http://schemas.microsoft.com/office/drawing/2014/main" id="{2704FAC0-2037-49E0-9345-C57C20B3B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2D70E95D-16BD-914D-BB2C-81922E7BE87F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1DBA400C-8473-3B0E-E5C1-E19190387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7C02CFFD-DFD8-6488-7A8B-8D48D360D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>
            <a:extLst>
              <a:ext uri="{FF2B5EF4-FFF2-40B4-BE49-F238E27FC236}">
                <a16:creationId xmlns:a16="http://schemas.microsoft.com/office/drawing/2014/main" id="{650AEB10-596D-AB0B-D8EA-6FC1724F7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40D3A1E-7CAC-E848-BD22-444681F5D326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AB91060-0CAB-D799-6DF4-839A4C65C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75C98DED-8A3E-BEFB-CDBD-FA27FB9A7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>
            <a:extLst>
              <a:ext uri="{FF2B5EF4-FFF2-40B4-BE49-F238E27FC236}">
                <a16:creationId xmlns:a16="http://schemas.microsoft.com/office/drawing/2014/main" id="{D742DDEF-E8A1-1219-B885-B8CCE0547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8" name="Notes Placeholder 2">
            <a:extLst>
              <a:ext uri="{FF2B5EF4-FFF2-40B4-BE49-F238E27FC236}">
                <a16:creationId xmlns:a16="http://schemas.microsoft.com/office/drawing/2014/main" id="{818F3444-C5C1-D862-3E92-C73B322BA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3299" name="Slide Number Placeholder 3">
            <a:extLst>
              <a:ext uri="{FF2B5EF4-FFF2-40B4-BE49-F238E27FC236}">
                <a16:creationId xmlns:a16="http://schemas.microsoft.com/office/drawing/2014/main" id="{F1E9159A-7531-9C37-8AF5-18244D71D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38173A29-029C-8547-825B-EBB99DD4B445}" type="slidenum">
              <a:rPr lang="en-US" altLang="en-US" sz="1300" b="0" smtClean="0">
                <a:latin typeface="Times New Roman" panose="02020603050405020304" pitchFamily="18" charset="0"/>
              </a:rPr>
              <a:pPr/>
              <a:t>82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ADE9DF9C-6653-7254-D46D-3DC6D7FF2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6D73D3-4F5C-564B-9A44-7AF869B00B4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6F4D595-8624-29D5-E1FC-33D85B34D28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F4AE8625-608E-2AA9-5151-58266E39B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>
            <a:extLst>
              <a:ext uri="{FF2B5EF4-FFF2-40B4-BE49-F238E27FC236}">
                <a16:creationId xmlns:a16="http://schemas.microsoft.com/office/drawing/2014/main" id="{EDEDB5D4-45CD-15F3-21C2-2838B4160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6" name="Notes Placeholder 2">
            <a:extLst>
              <a:ext uri="{FF2B5EF4-FFF2-40B4-BE49-F238E27FC236}">
                <a16:creationId xmlns:a16="http://schemas.microsoft.com/office/drawing/2014/main" id="{BD8C45CC-883E-32B9-110D-C522B674C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5347" name="Slide Number Placeholder 3">
            <a:extLst>
              <a:ext uri="{FF2B5EF4-FFF2-40B4-BE49-F238E27FC236}">
                <a16:creationId xmlns:a16="http://schemas.microsoft.com/office/drawing/2014/main" id="{96332DEE-E33F-062D-798E-677F20AFB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F8EA6751-69BC-FB4D-9BD6-4E5C7779CD42}" type="slidenum">
              <a:rPr lang="en-US" altLang="en-US" sz="1300" b="0" smtClean="0">
                <a:latin typeface="Times New Roman" panose="02020603050405020304" pitchFamily="18" charset="0"/>
              </a:rPr>
              <a:pPr/>
              <a:t>83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>
            <a:extLst>
              <a:ext uri="{FF2B5EF4-FFF2-40B4-BE49-F238E27FC236}">
                <a16:creationId xmlns:a16="http://schemas.microsoft.com/office/drawing/2014/main" id="{0334F768-6EAD-F856-2617-7C44DF43C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>
            <a:extLst>
              <a:ext uri="{FF2B5EF4-FFF2-40B4-BE49-F238E27FC236}">
                <a16:creationId xmlns:a16="http://schemas.microsoft.com/office/drawing/2014/main" id="{F7157780-48F8-4D68-3257-F33129594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3E2F7-3B95-4566-40D6-969B3E826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6487A21-6DC2-994C-AFD1-B10B4F54A6C4}" type="slidenum">
              <a:rPr lang="en-US" sz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88</a:t>
            </a:fld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3D7CD4E0-C4B2-7B6B-2032-69993128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755C02C3-D1D5-0A49-A73A-0C43B44CCCA2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90</a:t>
            </a:fld>
            <a:endParaRPr lang="en-US" altLang="en-US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1B0C54-DE78-B22F-854F-A68E17C6C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3C264CD3-E8E5-61D7-DC93-D13553F1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CCEC8FAB-B5F0-0EA4-300A-B7367A476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0D9F294D-DF4B-7741-868E-F38052188019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81953366-1875-CEBB-7BE8-D50D260B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F11B16FD-C8EE-3D8F-190A-9489526FD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C7740EF5-CE3B-03A0-657C-D3A4BDAA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4929F47-7D84-2D4C-ADFF-A7D14124BBD4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3A7BFDB-8A84-2FB1-1194-2DA8B5D7F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382F5E-1BF8-DC85-692C-93CDB3725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8DBD636F-FDAD-E470-51DC-FF0C9E330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5B5EDE53-B027-C043-B329-1728EFAF33D7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93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B42AB68-C2FB-38FC-97A9-96C59262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0E460B3-D2CE-5F17-D582-C1793515C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A0A9783D-A73A-0262-D9D5-A6016C31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CCB76F4-402C-C64D-8A9E-AA0F70AAFDD8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94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263DC01-62D0-3955-13AA-C313F673E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89F4BB9-E770-ACC0-4573-3D63AFB49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5C192E8-7479-DDB9-00DE-28541C5F2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B88596A-62EA-E24D-B9CA-0EAD3F47D86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95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E411B9D3-D12F-FDD9-EC44-BECDD687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F050CFA-4FAB-B6D5-9167-CA1B12C0C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07F2D04E-21C7-9FF9-5AFB-4713A9215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42E9018-BF7E-E64D-9BC9-14E5DD68E64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64E1334A-B58F-05F1-9115-482AA09D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4FCBA4B4-EE73-87D2-A284-D5A77A20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CA33A167-4D41-61B1-DE3F-E3772FC37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E2AF686-1C5B-9944-8AF8-D4AA28106C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D7B4E98-0A65-AF57-900B-5FD113740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BB9C4B9F-C338-7BB2-4610-A67D35730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07A590D8-B859-73F0-1ADA-AD4391232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158164-B108-674C-8EBB-A6AD65D9703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1E6F110-ECFD-84D8-2311-D6CE5B567C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2969E9D-51C2-EA0E-C849-A63D471A0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6BE72D27-D9CF-A077-9A96-F9869F29C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CFA62605-9F6F-5540-A46A-494B0713A07A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99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ED1C0BE7-6B62-380A-3F6F-BBEF47FC9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6DA6F67-6C10-FA25-D815-F231C5590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C80DA3A0-D049-BF65-0AAC-50CD012A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108728C-2B02-7C42-9979-44217764CE95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B400398-124F-3C3F-6FC2-8D3AF2E6A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BB80931-254A-43C1-24F4-98378058C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FEF70C1-F2E7-2840-8C14-370CD56CA9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>
            <a:extLst>
              <a:ext uri="{FF2B5EF4-FFF2-40B4-BE49-F238E27FC236}">
                <a16:creationId xmlns:a16="http://schemas.microsoft.com/office/drawing/2014/main" id="{B1A640DF-AAE5-1E7C-C526-B705ADC86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8BD32D-7C71-4544-BAFF-E1494E0C03E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F0E8EDF9-ED8D-0D28-ABA0-006574DE0A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3D01D36B-DE44-89C5-D58F-A28BB89A0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A36ED68D-8D3E-C2D0-6D82-D3FED55A11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71EFD4-9196-934F-9964-4FDAB3628A29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5B99A85-90A4-E651-1872-664CC857E7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7234257-7778-BD3F-DCDE-6C021F708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48FB8866-E44C-4A41-AE26-AEC739670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ED8AD9-B2F7-E743-BFA7-A23A7AE142B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2E1BA1E-360B-688C-5DEB-7A1B9F90B78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3427BB72-339A-197F-205C-392A7C877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49528D12-CB3D-69A8-D13D-78AFF87B2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ADE8A9-8479-E94A-94AC-CB2E94F9306A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CC6DA0C-4EC9-AE48-6B68-62154C24292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ACD17C9-15D0-333B-FD97-DF0B66AA0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72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7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8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5830068"/>
            <a:ext cx="76974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7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22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4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3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FC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1152400"/>
            <a:ext cx="7021200" cy="3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44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978600"/>
            <a:ext cx="7688400" cy="165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3030517"/>
            <a:ext cx="7688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9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0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91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1" y="650434"/>
            <a:ext cx="9143999" cy="620756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92" name="Google Shape;92;p14">
            <a:hlinkClick r:id="rId3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93" name="Google Shape;93;p14">
            <a:hlinkClick r:id="rId3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4">
            <a:hlinkClick r:id="rId3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4">
            <a:hlinkClick r:id="rId3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29450" y="2741833"/>
            <a:ext cx="58875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90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Body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110" name="Google Shape;110;p16">
            <a:hlinkClick r:id="rId2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111" name="Google Shape;111;p16">
            <a:hlinkClick r:id="rId2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6">
            <a:hlinkClick r:id="rId2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16">
            <a:hlinkClick r:id="rId2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729450" y="1424867"/>
            <a:ext cx="76887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93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2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69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2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5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8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1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84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6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8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4/27/23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6" r:id="rId13"/>
    <p:sldLayoutId id="214748472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7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B5FC-1815-48D2-BF31-5FA3E3D3DE4E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  <p:sldLayoutId id="2147484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19.bin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32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3.bin"/><Relationship Id="rId25" Type="http://schemas.openxmlformats.org/officeDocument/2006/relationships/oleObject" Target="../embeddings/oleObject31.bin"/><Relationship Id="rId2" Type="http://schemas.openxmlformats.org/officeDocument/2006/relationships/notesSlide" Target="../notesSlides/notesSlide15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6.bin"/><Relationship Id="rId29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7.bin"/><Relationship Id="rId24" Type="http://schemas.openxmlformats.org/officeDocument/2006/relationships/oleObject" Target="../embeddings/oleObject30.bin"/><Relationship Id="rId32" Type="http://schemas.openxmlformats.org/officeDocument/2006/relationships/oleObject" Target="../embeddings/oleObject38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9.bin"/><Relationship Id="rId28" Type="http://schemas.openxmlformats.org/officeDocument/2006/relationships/oleObject" Target="../embeddings/oleObject34.bin"/><Relationship Id="rId10" Type="http://schemas.openxmlformats.org/officeDocument/2006/relationships/oleObject" Target="../embeddings/oleObject16.bin"/><Relationship Id="rId19" Type="http://schemas.openxmlformats.org/officeDocument/2006/relationships/oleObject" Target="../embeddings/oleObject25.bin"/><Relationship Id="rId31" Type="http://schemas.openxmlformats.org/officeDocument/2006/relationships/oleObject" Target="../embeddings/oleObject37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20.bin"/><Relationship Id="rId22" Type="http://schemas.openxmlformats.org/officeDocument/2006/relationships/oleObject" Target="../embeddings/oleObject28.bin"/><Relationship Id="rId27" Type="http://schemas.openxmlformats.org/officeDocument/2006/relationships/oleObject" Target="../embeddings/oleObject33.bin"/><Relationship Id="rId30" Type="http://schemas.openxmlformats.org/officeDocument/2006/relationships/oleObject" Target="../embeddings/oleObject36.bin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5.bin"/><Relationship Id="rId18" Type="http://schemas.openxmlformats.org/officeDocument/2006/relationships/oleObject" Target="../embeddings/oleObject50.bin"/><Relationship Id="rId26" Type="http://schemas.openxmlformats.org/officeDocument/2006/relationships/oleObject" Target="../embeddings/oleObject58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53.bin"/><Relationship Id="rId34" Type="http://schemas.openxmlformats.org/officeDocument/2006/relationships/oleObject" Target="../embeddings/oleObject66.bin"/><Relationship Id="rId7" Type="http://schemas.openxmlformats.org/officeDocument/2006/relationships/oleObject" Target="../embeddings/oleObject40.bin"/><Relationship Id="rId12" Type="http://schemas.openxmlformats.org/officeDocument/2006/relationships/oleObject" Target="../embeddings/oleObject44.bin"/><Relationship Id="rId17" Type="http://schemas.openxmlformats.org/officeDocument/2006/relationships/oleObject" Target="../embeddings/oleObject49.bin"/><Relationship Id="rId25" Type="http://schemas.openxmlformats.org/officeDocument/2006/relationships/oleObject" Target="../embeddings/oleObject57.bin"/><Relationship Id="rId33" Type="http://schemas.openxmlformats.org/officeDocument/2006/relationships/oleObject" Target="../embeddings/oleObject65.bin"/><Relationship Id="rId2" Type="http://schemas.openxmlformats.org/officeDocument/2006/relationships/notesSlide" Target="../notesSlides/notesSlide16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2.bin"/><Relationship Id="rId29" Type="http://schemas.openxmlformats.org/officeDocument/2006/relationships/oleObject" Target="../embeddings/oleObject6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43.bin"/><Relationship Id="rId24" Type="http://schemas.openxmlformats.org/officeDocument/2006/relationships/oleObject" Target="../embeddings/oleObject56.bin"/><Relationship Id="rId32" Type="http://schemas.openxmlformats.org/officeDocument/2006/relationships/oleObject" Target="../embeddings/oleObject64.bin"/><Relationship Id="rId5" Type="http://schemas.openxmlformats.org/officeDocument/2006/relationships/oleObject" Target="../embeddings/oleObject39.bin"/><Relationship Id="rId15" Type="http://schemas.openxmlformats.org/officeDocument/2006/relationships/oleObject" Target="../embeddings/oleObject47.bin"/><Relationship Id="rId23" Type="http://schemas.openxmlformats.org/officeDocument/2006/relationships/oleObject" Target="../embeddings/oleObject55.bin"/><Relationship Id="rId28" Type="http://schemas.openxmlformats.org/officeDocument/2006/relationships/oleObject" Target="../embeddings/oleObject60.bin"/><Relationship Id="rId10" Type="http://schemas.openxmlformats.org/officeDocument/2006/relationships/oleObject" Target="../embeddings/oleObject42.bin"/><Relationship Id="rId19" Type="http://schemas.openxmlformats.org/officeDocument/2006/relationships/oleObject" Target="../embeddings/oleObject51.bin"/><Relationship Id="rId31" Type="http://schemas.openxmlformats.org/officeDocument/2006/relationships/oleObject" Target="../embeddings/oleObject63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41.bin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4.bin"/><Relationship Id="rId27" Type="http://schemas.openxmlformats.org/officeDocument/2006/relationships/oleObject" Target="../embeddings/oleObject59.bin"/><Relationship Id="rId30" Type="http://schemas.openxmlformats.org/officeDocument/2006/relationships/oleObject" Target="../embeddings/oleObject62.bin"/><Relationship Id="rId8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73.bin"/><Relationship Id="rId18" Type="http://schemas.openxmlformats.org/officeDocument/2006/relationships/oleObject" Target="../embeddings/oleObject78.bin"/><Relationship Id="rId26" Type="http://schemas.openxmlformats.org/officeDocument/2006/relationships/oleObject" Target="../embeddings/oleObject86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81.bin"/><Relationship Id="rId7" Type="http://schemas.openxmlformats.org/officeDocument/2006/relationships/oleObject" Target="../embeddings/oleObject68.bin"/><Relationship Id="rId12" Type="http://schemas.openxmlformats.org/officeDocument/2006/relationships/oleObject" Target="../embeddings/oleObject72.bin"/><Relationship Id="rId17" Type="http://schemas.openxmlformats.org/officeDocument/2006/relationships/oleObject" Target="../embeddings/oleObject77.bin"/><Relationship Id="rId25" Type="http://schemas.openxmlformats.org/officeDocument/2006/relationships/oleObject" Target="../embeddings/oleObject85.bin"/><Relationship Id="rId2" Type="http://schemas.openxmlformats.org/officeDocument/2006/relationships/notesSlide" Target="../notesSlides/notesSlide17.xml"/><Relationship Id="rId16" Type="http://schemas.openxmlformats.org/officeDocument/2006/relationships/oleObject" Target="../embeddings/oleObject76.bin"/><Relationship Id="rId20" Type="http://schemas.openxmlformats.org/officeDocument/2006/relationships/oleObject" Target="../embeddings/oleObject80.bin"/><Relationship Id="rId29" Type="http://schemas.openxmlformats.org/officeDocument/2006/relationships/oleObject" Target="../embeddings/oleObject89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71.bin"/><Relationship Id="rId24" Type="http://schemas.openxmlformats.org/officeDocument/2006/relationships/oleObject" Target="../embeddings/oleObject84.bin"/><Relationship Id="rId32" Type="http://schemas.openxmlformats.org/officeDocument/2006/relationships/oleObject" Target="../embeddings/oleObject92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5.bin"/><Relationship Id="rId23" Type="http://schemas.openxmlformats.org/officeDocument/2006/relationships/oleObject" Target="../embeddings/oleObject83.bin"/><Relationship Id="rId28" Type="http://schemas.openxmlformats.org/officeDocument/2006/relationships/oleObject" Target="../embeddings/oleObject88.bin"/><Relationship Id="rId10" Type="http://schemas.openxmlformats.org/officeDocument/2006/relationships/oleObject" Target="../embeddings/oleObject70.bin"/><Relationship Id="rId19" Type="http://schemas.openxmlformats.org/officeDocument/2006/relationships/oleObject" Target="../embeddings/oleObject79.bin"/><Relationship Id="rId31" Type="http://schemas.openxmlformats.org/officeDocument/2006/relationships/oleObject" Target="../embeddings/oleObject91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69.bin"/><Relationship Id="rId14" Type="http://schemas.openxmlformats.org/officeDocument/2006/relationships/oleObject" Target="../embeddings/oleObject74.bin"/><Relationship Id="rId22" Type="http://schemas.openxmlformats.org/officeDocument/2006/relationships/oleObject" Target="../embeddings/oleObject82.bin"/><Relationship Id="rId27" Type="http://schemas.openxmlformats.org/officeDocument/2006/relationships/oleObject" Target="../embeddings/oleObject87.bin"/><Relationship Id="rId30" Type="http://schemas.openxmlformats.org/officeDocument/2006/relationships/oleObject" Target="../embeddings/oleObject9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99.bin"/><Relationship Id="rId18" Type="http://schemas.openxmlformats.org/officeDocument/2006/relationships/oleObject" Target="../embeddings/oleObject104.bin"/><Relationship Id="rId26" Type="http://schemas.openxmlformats.org/officeDocument/2006/relationships/oleObject" Target="../embeddings/oleObject112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07.bin"/><Relationship Id="rId7" Type="http://schemas.openxmlformats.org/officeDocument/2006/relationships/oleObject" Target="../embeddings/oleObject94.bin"/><Relationship Id="rId12" Type="http://schemas.openxmlformats.org/officeDocument/2006/relationships/oleObject" Target="../embeddings/oleObject98.bin"/><Relationship Id="rId17" Type="http://schemas.openxmlformats.org/officeDocument/2006/relationships/oleObject" Target="../embeddings/oleObject103.bin"/><Relationship Id="rId25" Type="http://schemas.openxmlformats.org/officeDocument/2006/relationships/oleObject" Target="../embeddings/oleObject111.bin"/><Relationship Id="rId2" Type="http://schemas.openxmlformats.org/officeDocument/2006/relationships/notesSlide" Target="../notesSlides/notesSlide18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6.bin"/><Relationship Id="rId29" Type="http://schemas.openxmlformats.org/officeDocument/2006/relationships/oleObject" Target="../embeddings/oleObject115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97.bin"/><Relationship Id="rId24" Type="http://schemas.openxmlformats.org/officeDocument/2006/relationships/oleObject" Target="../embeddings/oleObject110.bin"/><Relationship Id="rId32" Type="http://schemas.openxmlformats.org/officeDocument/2006/relationships/oleObject" Target="../embeddings/oleObject118.bin"/><Relationship Id="rId5" Type="http://schemas.openxmlformats.org/officeDocument/2006/relationships/oleObject" Target="../embeddings/oleObject93.bin"/><Relationship Id="rId15" Type="http://schemas.openxmlformats.org/officeDocument/2006/relationships/oleObject" Target="../embeddings/oleObject101.bin"/><Relationship Id="rId23" Type="http://schemas.openxmlformats.org/officeDocument/2006/relationships/oleObject" Target="../embeddings/oleObject109.bin"/><Relationship Id="rId28" Type="http://schemas.openxmlformats.org/officeDocument/2006/relationships/oleObject" Target="../embeddings/oleObject114.bin"/><Relationship Id="rId10" Type="http://schemas.openxmlformats.org/officeDocument/2006/relationships/oleObject" Target="../embeddings/oleObject96.bin"/><Relationship Id="rId19" Type="http://schemas.openxmlformats.org/officeDocument/2006/relationships/oleObject" Target="../embeddings/oleObject105.bin"/><Relationship Id="rId31" Type="http://schemas.openxmlformats.org/officeDocument/2006/relationships/oleObject" Target="../embeddings/oleObject117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95.bin"/><Relationship Id="rId14" Type="http://schemas.openxmlformats.org/officeDocument/2006/relationships/oleObject" Target="../embeddings/oleObject100.bin"/><Relationship Id="rId22" Type="http://schemas.openxmlformats.org/officeDocument/2006/relationships/oleObject" Target="../embeddings/oleObject108.bin"/><Relationship Id="rId27" Type="http://schemas.openxmlformats.org/officeDocument/2006/relationships/oleObject" Target="../embeddings/oleObject113.bin"/><Relationship Id="rId30" Type="http://schemas.openxmlformats.org/officeDocument/2006/relationships/oleObject" Target="../embeddings/oleObject11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125.bin"/><Relationship Id="rId18" Type="http://schemas.openxmlformats.org/officeDocument/2006/relationships/oleObject" Target="../embeddings/oleObject130.bin"/><Relationship Id="rId26" Type="http://schemas.openxmlformats.org/officeDocument/2006/relationships/oleObject" Target="../embeddings/oleObject138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33.bin"/><Relationship Id="rId7" Type="http://schemas.openxmlformats.org/officeDocument/2006/relationships/oleObject" Target="../embeddings/oleObject120.bin"/><Relationship Id="rId12" Type="http://schemas.openxmlformats.org/officeDocument/2006/relationships/oleObject" Target="../embeddings/oleObject124.bin"/><Relationship Id="rId17" Type="http://schemas.openxmlformats.org/officeDocument/2006/relationships/oleObject" Target="../embeddings/oleObject129.bin"/><Relationship Id="rId25" Type="http://schemas.openxmlformats.org/officeDocument/2006/relationships/oleObject" Target="../embeddings/oleObject137.bin"/><Relationship Id="rId2" Type="http://schemas.openxmlformats.org/officeDocument/2006/relationships/notesSlide" Target="../notesSlides/notesSlide19.xml"/><Relationship Id="rId16" Type="http://schemas.openxmlformats.org/officeDocument/2006/relationships/oleObject" Target="../embeddings/oleObject128.bin"/><Relationship Id="rId20" Type="http://schemas.openxmlformats.org/officeDocument/2006/relationships/oleObject" Target="../embeddings/oleObject132.bin"/><Relationship Id="rId29" Type="http://schemas.openxmlformats.org/officeDocument/2006/relationships/oleObject" Target="../embeddings/oleObject14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23.bin"/><Relationship Id="rId24" Type="http://schemas.openxmlformats.org/officeDocument/2006/relationships/oleObject" Target="../embeddings/oleObject136.bin"/><Relationship Id="rId32" Type="http://schemas.openxmlformats.org/officeDocument/2006/relationships/oleObject" Target="../embeddings/oleObject144.bin"/><Relationship Id="rId5" Type="http://schemas.openxmlformats.org/officeDocument/2006/relationships/oleObject" Target="../embeddings/oleObject119.bin"/><Relationship Id="rId15" Type="http://schemas.openxmlformats.org/officeDocument/2006/relationships/oleObject" Target="../embeddings/oleObject127.bin"/><Relationship Id="rId23" Type="http://schemas.openxmlformats.org/officeDocument/2006/relationships/oleObject" Target="../embeddings/oleObject135.bin"/><Relationship Id="rId28" Type="http://schemas.openxmlformats.org/officeDocument/2006/relationships/oleObject" Target="../embeddings/oleObject140.bin"/><Relationship Id="rId10" Type="http://schemas.openxmlformats.org/officeDocument/2006/relationships/oleObject" Target="../embeddings/oleObject122.bin"/><Relationship Id="rId19" Type="http://schemas.openxmlformats.org/officeDocument/2006/relationships/oleObject" Target="../embeddings/oleObject131.bin"/><Relationship Id="rId31" Type="http://schemas.openxmlformats.org/officeDocument/2006/relationships/oleObject" Target="../embeddings/oleObject143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21.bin"/><Relationship Id="rId14" Type="http://schemas.openxmlformats.org/officeDocument/2006/relationships/oleObject" Target="../embeddings/oleObject126.bin"/><Relationship Id="rId22" Type="http://schemas.openxmlformats.org/officeDocument/2006/relationships/oleObject" Target="../embeddings/oleObject134.bin"/><Relationship Id="rId27" Type="http://schemas.openxmlformats.org/officeDocument/2006/relationships/oleObject" Target="../embeddings/oleObject139.bin"/><Relationship Id="rId30" Type="http://schemas.openxmlformats.org/officeDocument/2006/relationships/oleObject" Target="../embeddings/oleObject14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8.bin"/><Relationship Id="rId13" Type="http://schemas.openxmlformats.org/officeDocument/2006/relationships/oleObject" Target="../embeddings/oleObject153.bin"/><Relationship Id="rId3" Type="http://schemas.openxmlformats.org/officeDocument/2006/relationships/oleObject" Target="../embeddings/oleObject145.bin"/><Relationship Id="rId7" Type="http://schemas.openxmlformats.org/officeDocument/2006/relationships/oleObject" Target="../embeddings/oleObject147.bin"/><Relationship Id="rId12" Type="http://schemas.openxmlformats.org/officeDocument/2006/relationships/oleObject" Target="../embeddings/oleObject152.bin"/><Relationship Id="rId2" Type="http://schemas.openxmlformats.org/officeDocument/2006/relationships/image" Target="../media/image23.png"/><Relationship Id="rId16" Type="http://schemas.openxmlformats.org/officeDocument/2006/relationships/oleObject" Target="../embeddings/oleObject15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51.bin"/><Relationship Id="rId5" Type="http://schemas.openxmlformats.org/officeDocument/2006/relationships/oleObject" Target="../embeddings/oleObject146.bin"/><Relationship Id="rId15" Type="http://schemas.openxmlformats.org/officeDocument/2006/relationships/oleObject" Target="../embeddings/oleObject155.bin"/><Relationship Id="rId10" Type="http://schemas.openxmlformats.org/officeDocument/2006/relationships/oleObject" Target="../embeddings/oleObject150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49.bin"/><Relationship Id="rId14" Type="http://schemas.openxmlformats.org/officeDocument/2006/relationships/oleObject" Target="../embeddings/oleObject15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57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60.bin"/><Relationship Id="rId4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161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62.bin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6.bin"/><Relationship Id="rId3" Type="http://schemas.openxmlformats.org/officeDocument/2006/relationships/oleObject" Target="../embeddings/oleObject163.bin"/><Relationship Id="rId7" Type="http://schemas.openxmlformats.org/officeDocument/2006/relationships/oleObject" Target="../embeddings/oleObject165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68.bin"/><Relationship Id="rId5" Type="http://schemas.openxmlformats.org/officeDocument/2006/relationships/oleObject" Target="../embeddings/oleObject164.bin"/><Relationship Id="rId10" Type="http://schemas.openxmlformats.org/officeDocument/2006/relationships/oleObject" Target="../embeddings/oleObject167.bin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2.bin"/><Relationship Id="rId13" Type="http://schemas.openxmlformats.org/officeDocument/2006/relationships/oleObject" Target="../embeddings/oleObject177.bin"/><Relationship Id="rId3" Type="http://schemas.openxmlformats.org/officeDocument/2006/relationships/oleObject" Target="../embeddings/oleObject169.bin"/><Relationship Id="rId7" Type="http://schemas.openxmlformats.org/officeDocument/2006/relationships/oleObject" Target="../embeddings/oleObject171.bin"/><Relationship Id="rId12" Type="http://schemas.openxmlformats.org/officeDocument/2006/relationships/oleObject" Target="../embeddings/oleObject176.bin"/><Relationship Id="rId2" Type="http://schemas.openxmlformats.org/officeDocument/2006/relationships/notesSlide" Target="../notesSlides/notesSlide28.xml"/><Relationship Id="rId16" Type="http://schemas.openxmlformats.org/officeDocument/2006/relationships/oleObject" Target="../embeddings/oleObject18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75.bin"/><Relationship Id="rId5" Type="http://schemas.openxmlformats.org/officeDocument/2006/relationships/oleObject" Target="../embeddings/oleObject170.bin"/><Relationship Id="rId15" Type="http://schemas.openxmlformats.org/officeDocument/2006/relationships/oleObject" Target="../embeddings/oleObject179.bin"/><Relationship Id="rId10" Type="http://schemas.openxmlformats.org/officeDocument/2006/relationships/oleObject" Target="../embeddings/oleObject174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73.bin"/><Relationship Id="rId14" Type="http://schemas.openxmlformats.org/officeDocument/2006/relationships/oleObject" Target="../embeddings/oleObject178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nsf.gov/awardsearch/showAward?AWD_ID=2125526&amp;HistoricalAwards=false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4.bin"/><Relationship Id="rId13" Type="http://schemas.openxmlformats.org/officeDocument/2006/relationships/oleObject" Target="../embeddings/oleObject189.bin"/><Relationship Id="rId18" Type="http://schemas.openxmlformats.org/officeDocument/2006/relationships/oleObject" Target="../embeddings/oleObject194.bin"/><Relationship Id="rId3" Type="http://schemas.openxmlformats.org/officeDocument/2006/relationships/oleObject" Target="../embeddings/oleObject181.bin"/><Relationship Id="rId21" Type="http://schemas.openxmlformats.org/officeDocument/2006/relationships/oleObject" Target="../embeddings/oleObject197.bin"/><Relationship Id="rId7" Type="http://schemas.openxmlformats.org/officeDocument/2006/relationships/oleObject" Target="../embeddings/oleObject183.bin"/><Relationship Id="rId12" Type="http://schemas.openxmlformats.org/officeDocument/2006/relationships/oleObject" Target="../embeddings/oleObject188.bin"/><Relationship Id="rId17" Type="http://schemas.openxmlformats.org/officeDocument/2006/relationships/oleObject" Target="../embeddings/oleObject193.bin"/><Relationship Id="rId2" Type="http://schemas.openxmlformats.org/officeDocument/2006/relationships/notesSlide" Target="../notesSlides/notesSlide40.xml"/><Relationship Id="rId16" Type="http://schemas.openxmlformats.org/officeDocument/2006/relationships/oleObject" Target="../embeddings/oleObject192.bin"/><Relationship Id="rId20" Type="http://schemas.openxmlformats.org/officeDocument/2006/relationships/oleObject" Target="../embeddings/oleObject196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87.bin"/><Relationship Id="rId24" Type="http://schemas.openxmlformats.org/officeDocument/2006/relationships/oleObject" Target="../embeddings/oleObject200.bin"/><Relationship Id="rId5" Type="http://schemas.openxmlformats.org/officeDocument/2006/relationships/oleObject" Target="../embeddings/oleObject182.bin"/><Relationship Id="rId15" Type="http://schemas.openxmlformats.org/officeDocument/2006/relationships/oleObject" Target="../embeddings/oleObject191.bin"/><Relationship Id="rId23" Type="http://schemas.openxmlformats.org/officeDocument/2006/relationships/oleObject" Target="../embeddings/oleObject199.bin"/><Relationship Id="rId10" Type="http://schemas.openxmlformats.org/officeDocument/2006/relationships/oleObject" Target="../embeddings/oleObject186.bin"/><Relationship Id="rId19" Type="http://schemas.openxmlformats.org/officeDocument/2006/relationships/oleObject" Target="../embeddings/oleObject195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85.bin"/><Relationship Id="rId14" Type="http://schemas.openxmlformats.org/officeDocument/2006/relationships/oleObject" Target="../embeddings/oleObject190.bin"/><Relationship Id="rId22" Type="http://schemas.openxmlformats.org/officeDocument/2006/relationships/oleObject" Target="../embeddings/oleObject19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oleObject" Target="../embeddings/oleObject205.bin"/><Relationship Id="rId3" Type="http://schemas.openxmlformats.org/officeDocument/2006/relationships/image" Target="../media/image43.png"/><Relationship Id="rId7" Type="http://schemas.openxmlformats.org/officeDocument/2006/relationships/image" Target="../media/image45.emf"/><Relationship Id="rId12" Type="http://schemas.openxmlformats.org/officeDocument/2006/relationships/oleObject" Target="../embeddings/oleObject204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2.bin"/><Relationship Id="rId11" Type="http://schemas.openxmlformats.org/officeDocument/2006/relationships/oleObject" Target="../embeddings/oleObject203.bin"/><Relationship Id="rId5" Type="http://schemas.openxmlformats.org/officeDocument/2006/relationships/image" Target="../media/image44.e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201.bin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206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blog.loaz.com/media/blogs/timwang/mini-Laptop-Sony-Vaio-Vgn.jpg&amp;imgrefurl=http://blog.loaz.com/timwang/index.php?cat=61&amp;h=447&amp;w=551&amp;sz=34&amp;hl=en&amp;start=1&amp;tbnid=ZGw55_T9paEN1M:&amp;tbnh=108&amp;tbnw=133&amp;prev=/images?q=laptop&amp;gbv=2&amp;hl=en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en.wikipedia.org/wiki/Image:Telstra_Mobile_Phone_Tower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http://static.howstuffworks.com/gif/wireless-network-new-4.jpg&amp;imgrefurl=http://computer.howstuffworks.com/wireless-network3.htm&amp;h=336&amp;w=370&amp;sz=18&amp;hl=en&amp;start=3&amp;tbnid=lFgbIcMDTS4AVM:&amp;tbnh=111&amp;tbnw=122&amp;prev=/images?q=wireless+router&amp;gbv=2&amp;hl=en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images.google.com/imgres?imgurl=http://www.elpasoteller911.org/files/cell_phone.png&amp;imgrefurl=http://www.elpasoteller911.org/pages/early_warning.html&amp;h=489&amp;w=311&amp;sz=131&amp;hl=en&amp;start=8&amp;tbnid=mZwqd1B9YKeCMM:&amp;tbnh=130&amp;tbnw=83&amp;prev=/images?q=cell+phone&amp;gbv=2&amp;hl=en" TargetMode="External"/><Relationship Id="rId9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randsynario.com/the-evolution-of-gs-generation-networks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iff"/><Relationship Id="rId5" Type="http://schemas.openxmlformats.org/officeDocument/2006/relationships/hyperlink" Target="http://kaaale.blogspot.com/2019/02/the-evolution-of-cellular-mobile.html" TargetMode="External"/><Relationship Id="rId4" Type="http://schemas.openxmlformats.org/officeDocument/2006/relationships/hyperlink" Target="https://www.brandsynario.com/the-evolution-of-gs-generation-networks/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1AFC82B4-B4D2-47FA-FD2B-06AA085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9BF18-9D68-74C7-E3BB-87C46F58E914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2477BAE-0B3F-DCDD-937A-E3C27FEF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41100"/>
                </a:solidFill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80BC73D-D361-F896-9A1F-314A75E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Tu-Th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B6D27DD-5BDF-6BA5-26A9-EBC731D1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>
            <a:extLst>
              <a:ext uri="{FF2B5EF4-FFF2-40B4-BE49-F238E27FC236}">
                <a16:creationId xmlns:a16="http://schemas.microsoft.com/office/drawing/2014/main" id="{213F78F1-AB81-7632-FFCD-D049D73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76092"/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8E43A6C-9FF9-F774-E0AD-29F05534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405188"/>
            <a:ext cx="91440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376092"/>
                </a:solidFill>
                <a:latin typeface="Lucida Bright" panose="02040602050505020304" pitchFamily="18" charset="77"/>
              </a:rPr>
              <a:t>Topic: Link layer: WiFi, Cellular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(Textbook chapter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FF6528A-1711-8DAB-CAC3-6075E878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Wireless Properties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C9CE11C-34C6-5C45-B8E7-E9CF3EBB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Interference / bit errors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More sources of corruption compared to wired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Multipath propagation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Signal does not travel in a straight line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Broadcast medium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traffic to everyone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Power trade-offs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for power constrained devices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6739383A-D5A4-3C37-C060-F8FF7BFB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E39E7F-37A9-3544-AF64-B9AA2F3FF02F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FDF3AD22-FCB2-E013-89A7-5C91140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BD024DC1-9593-5DC4-8DD9-269D0F08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8713"/>
            <a:ext cx="91440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permanent address:</a:t>
            </a:r>
            <a:r>
              <a:rPr lang="en-US" altLang="en-US"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>
                <a:solidFill>
                  <a:srgbClr val="C00000"/>
                </a:solidFill>
                <a:ea typeface="ＭＳ Ｐゴシック" panose="020B0600070205080204" pitchFamily="34" charset="-128"/>
              </a:rPr>
              <a:t>transparent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care-of-address:</a:t>
            </a:r>
            <a:r>
              <a:rPr lang="en-US" altLang="en-US"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triangle routing:</a:t>
            </a:r>
            <a:r>
              <a:rPr lang="en-US" altLang="en-US">
                <a:ea typeface="ＭＳ Ｐゴシック" panose="020B0600070205080204" pitchFamily="34" charset="-128"/>
              </a:rPr>
              <a:t> correspondent-home-network-mobile</a:t>
            </a:r>
          </a:p>
          <a:p>
            <a:pPr lvl="1">
              <a:lnSpc>
                <a:spcPts val="22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are in same network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212995" name="Group 142">
            <a:extLst>
              <a:ext uri="{FF2B5EF4-FFF2-40B4-BE49-F238E27FC236}">
                <a16:creationId xmlns:a16="http://schemas.microsoft.com/office/drawing/2014/main" id="{211BDAF7-482C-0A47-0A78-D2870E4C11E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348288"/>
            <a:ext cx="2957513" cy="1512887"/>
            <a:chOff x="1549525" y="2558267"/>
            <a:chExt cx="6654798" cy="3467575"/>
          </a:xfrm>
        </p:grpSpPr>
        <p:sp>
          <p:nvSpPr>
            <p:cNvPr id="112647" name="Freeform 2">
              <a:extLst>
                <a:ext uri="{FF2B5EF4-FFF2-40B4-BE49-F238E27FC236}">
                  <a16:creationId xmlns:a16="http://schemas.microsoft.com/office/drawing/2014/main" id="{A467F53F-F8CD-3A50-EEE1-884143AF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13" y="2689256"/>
              <a:ext cx="1868202" cy="1590063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8" name="Freeform 96">
              <a:extLst>
                <a:ext uri="{FF2B5EF4-FFF2-40B4-BE49-F238E27FC236}">
                  <a16:creationId xmlns:a16="http://schemas.microsoft.com/office/drawing/2014/main" id="{591B356E-07C8-2A42-9702-632A8067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697" y="2558267"/>
              <a:ext cx="1839626" cy="1710137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9" name="Freeform 119">
              <a:extLst>
                <a:ext uri="{FF2B5EF4-FFF2-40B4-BE49-F238E27FC236}">
                  <a16:creationId xmlns:a16="http://schemas.microsoft.com/office/drawing/2014/main" id="{088C1E87-90BE-8248-08A1-483264300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102" y="3504300"/>
              <a:ext cx="2111104" cy="12516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1" name="Group 146">
              <a:extLst>
                <a:ext uri="{FF2B5EF4-FFF2-40B4-BE49-F238E27FC236}">
                  <a16:creationId xmlns:a16="http://schemas.microsoft.com/office/drawing/2014/main" id="{62A82E3E-6FFD-565B-83F9-7ACB0EFA8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>
                <a:extLst>
                  <a:ext uri="{FF2B5EF4-FFF2-40B4-BE49-F238E27FC236}">
                    <a16:creationId xmlns:a16="http://schemas.microsoft.com/office/drawing/2014/main" id="{2BABEDDA-743C-2082-4574-F6F06502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5487"/>
                <a:ext cx="1093058" cy="78957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3035" name="Picture 354" descr="laptop_stylized_small">
                <a:extLst>
                  <a:ext uri="{FF2B5EF4-FFF2-40B4-BE49-F238E27FC236}">
                    <a16:creationId xmlns:a16="http://schemas.microsoft.com/office/drawing/2014/main" id="{E97E4946-A829-C38E-1F90-50238B849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3002" name="Picture 5">
              <a:extLst>
                <a:ext uri="{FF2B5EF4-FFF2-40B4-BE49-F238E27FC236}">
                  <a16:creationId xmlns:a16="http://schemas.microsoft.com/office/drawing/2014/main" id="{AF8E3593-103C-1F96-9B3C-A644068C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Line 111">
              <a:extLst>
                <a:ext uri="{FF2B5EF4-FFF2-40B4-BE49-F238E27FC236}">
                  <a16:creationId xmlns:a16="http://schemas.microsoft.com/office/drawing/2014/main" id="{734E71DE-0DDB-9FA8-5BE4-D237C0AA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068" y="3340563"/>
              <a:ext cx="503665" cy="3129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4" name="Picture 5">
              <a:extLst>
                <a:ext uri="{FF2B5EF4-FFF2-40B4-BE49-F238E27FC236}">
                  <a16:creationId xmlns:a16="http://schemas.microsoft.com/office/drawing/2014/main" id="{88C4F75B-2C01-C2B9-8504-04675D50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4" name="Line 111">
              <a:extLst>
                <a:ext uri="{FF2B5EF4-FFF2-40B4-BE49-F238E27FC236}">
                  <a16:creationId xmlns:a16="http://schemas.microsoft.com/office/drawing/2014/main" id="{F962BBD7-E34B-82DF-8D97-9FC386BA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6286" y="3449720"/>
              <a:ext cx="342920" cy="3238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6" name="Group 151">
              <a:extLst>
                <a:ext uri="{FF2B5EF4-FFF2-40B4-BE49-F238E27FC236}">
                  <a16:creationId xmlns:a16="http://schemas.microsoft.com/office/drawing/2014/main" id="{DD98741D-2282-C29E-EC20-11E4F2AEB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>
                <a:extLst>
                  <a:ext uri="{FF2B5EF4-FFF2-40B4-BE49-F238E27FC236}">
                    <a16:creationId xmlns:a16="http://schemas.microsoft.com/office/drawing/2014/main" id="{0D5DD0AC-E702-3605-C9C0-C5CDFFFA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689" y="1365697"/>
                <a:ext cx="1089485" cy="78957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3031" name="Group 356">
                <a:extLst>
                  <a:ext uri="{FF2B5EF4-FFF2-40B4-BE49-F238E27FC236}">
                    <a16:creationId xmlns:a16="http://schemas.microsoft.com/office/drawing/2014/main" id="{806649E3-35E8-331C-03CA-9AE1D244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3032" name="Picture 354" descr="laptop_stylized_small">
                  <a:extLst>
                    <a:ext uri="{FF2B5EF4-FFF2-40B4-BE49-F238E27FC236}">
                      <a16:creationId xmlns:a16="http://schemas.microsoft.com/office/drawing/2014/main" id="{DC5F2C13-69B1-4C16-A961-6788469A3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3033" name="Picture 355" descr="antenna_stylized">
                  <a:extLst>
                    <a:ext uri="{FF2B5EF4-FFF2-40B4-BE49-F238E27FC236}">
                      <a16:creationId xmlns:a16="http://schemas.microsoft.com/office/drawing/2014/main" id="{9280D143-3486-A08A-0E99-9376AAD7E8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>
              <a:extLst>
                <a:ext uri="{FF2B5EF4-FFF2-40B4-BE49-F238E27FC236}">
                  <a16:creationId xmlns:a16="http://schemas.microsoft.com/office/drawing/2014/main" id="{CBA6172C-31B0-21C7-AC11-21A22AC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49" y="2852992"/>
              <a:ext cx="1000184" cy="825961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57" name="Freeform 121">
              <a:extLst>
                <a:ext uri="{FF2B5EF4-FFF2-40B4-BE49-F238E27FC236}">
                  <a16:creationId xmlns:a16="http://schemas.microsoft.com/office/drawing/2014/main" id="{54EC4410-AEFE-1A08-C0E5-FE927DAC7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755" y="5116195"/>
              <a:ext cx="2943399" cy="909647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9" name="Picture 6">
              <a:extLst>
                <a:ext uri="{FF2B5EF4-FFF2-40B4-BE49-F238E27FC236}">
                  <a16:creationId xmlns:a16="http://schemas.microsoft.com/office/drawing/2014/main" id="{565E18A7-05CD-9F95-E119-113308F3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010" name="Group 122">
              <a:extLst>
                <a:ext uri="{FF2B5EF4-FFF2-40B4-BE49-F238E27FC236}">
                  <a16:creationId xmlns:a16="http://schemas.microsoft.com/office/drawing/2014/main" id="{758E08E1-CD23-7FEA-3000-2D8ECF92E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>
                <a:extLst>
                  <a:ext uri="{FF2B5EF4-FFF2-40B4-BE49-F238E27FC236}">
                    <a16:creationId xmlns:a16="http://schemas.microsoft.com/office/drawing/2014/main" id="{42ECF103-14B8-CFC0-6766-214FB8AE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7" name="Group 124">
                <a:extLst>
                  <a:ext uri="{FF2B5EF4-FFF2-40B4-BE49-F238E27FC236}">
                    <a16:creationId xmlns:a16="http://schemas.microsoft.com/office/drawing/2014/main" id="{DA81B610-87E0-EA1F-BB96-B0F572CEA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>
                  <a:extLst>
                    <a:ext uri="{FF2B5EF4-FFF2-40B4-BE49-F238E27FC236}">
                      <a16:creationId xmlns:a16="http://schemas.microsoft.com/office/drawing/2014/main" id="{C7F512D6-7532-D537-880C-4753D1EDF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9" name="Text Box 126">
                  <a:extLst>
                    <a:ext uri="{FF2B5EF4-FFF2-40B4-BE49-F238E27FC236}">
                      <a16:creationId xmlns:a16="http://schemas.microsoft.com/office/drawing/2014/main" id="{8B7C339B-8421-2B12-E628-38A23325EA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1" name="Group 127">
              <a:extLst>
                <a:ext uri="{FF2B5EF4-FFF2-40B4-BE49-F238E27FC236}">
                  <a16:creationId xmlns:a16="http://schemas.microsoft.com/office/drawing/2014/main" id="{23EE1754-568A-2E85-6BDE-54F046925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>
                <a:extLst>
                  <a:ext uri="{FF2B5EF4-FFF2-40B4-BE49-F238E27FC236}">
                    <a16:creationId xmlns:a16="http://schemas.microsoft.com/office/drawing/2014/main" id="{A9279820-0873-6B66-8FBC-FE3E6325C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9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3" name="Group 129">
                <a:extLst>
                  <a:ext uri="{FF2B5EF4-FFF2-40B4-BE49-F238E27FC236}">
                    <a16:creationId xmlns:a16="http://schemas.microsoft.com/office/drawing/2014/main" id="{82C64AB2-4B7C-7C3D-A3BB-C960F1CED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>
                  <a:extLst>
                    <a:ext uri="{FF2B5EF4-FFF2-40B4-BE49-F238E27FC236}">
                      <a16:creationId xmlns:a16="http://schemas.microsoft.com/office/drawing/2014/main" id="{64FD8093-52A9-3BCF-AE00-56EA5E10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5" name="Text Box 131">
                  <a:extLst>
                    <a:ext uri="{FF2B5EF4-FFF2-40B4-BE49-F238E27FC236}">
                      <a16:creationId xmlns:a16="http://schemas.microsoft.com/office/drawing/2014/main" id="{F93984BE-A9F7-C14E-8B0F-0E6001EA5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2" name="Group 132">
              <a:extLst>
                <a:ext uri="{FF2B5EF4-FFF2-40B4-BE49-F238E27FC236}">
                  <a16:creationId xmlns:a16="http://schemas.microsoft.com/office/drawing/2014/main" id="{1E129A8D-4F90-6137-E559-89E9AD14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>
                <a:extLst>
                  <a:ext uri="{FF2B5EF4-FFF2-40B4-BE49-F238E27FC236}">
                    <a16:creationId xmlns:a16="http://schemas.microsoft.com/office/drawing/2014/main" id="{1432D87D-D03D-4EC2-CB18-B941E205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9" name="Group 134">
                <a:extLst>
                  <a:ext uri="{FF2B5EF4-FFF2-40B4-BE49-F238E27FC236}">
                    <a16:creationId xmlns:a16="http://schemas.microsoft.com/office/drawing/2014/main" id="{9B872D0C-065A-2BAF-EEF6-01DC37DE0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>
                  <a:extLst>
                    <a:ext uri="{FF2B5EF4-FFF2-40B4-BE49-F238E27FC236}">
                      <a16:creationId xmlns:a16="http://schemas.microsoft.com/office/drawing/2014/main" id="{DE13EFEA-97A9-8389-21CD-3E6C234E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1" name="Text Box 136">
                  <a:extLst>
                    <a:ext uri="{FF2B5EF4-FFF2-40B4-BE49-F238E27FC236}">
                      <a16:creationId xmlns:a16="http://schemas.microsoft.com/office/drawing/2014/main" id="{35A68B46-FA9F-386A-523B-17B98857C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3" name="Group 137">
              <a:extLst>
                <a:ext uri="{FF2B5EF4-FFF2-40B4-BE49-F238E27FC236}">
                  <a16:creationId xmlns:a16="http://schemas.microsoft.com/office/drawing/2014/main" id="{74689387-8047-19EE-C819-438408DB6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>
                <a:extLst>
                  <a:ext uri="{FF2B5EF4-FFF2-40B4-BE49-F238E27FC236}">
                    <a16:creationId xmlns:a16="http://schemas.microsoft.com/office/drawing/2014/main" id="{E84CD9BB-3A45-3D4A-C314-B8569DD67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5" name="Group 139">
                <a:extLst>
                  <a:ext uri="{FF2B5EF4-FFF2-40B4-BE49-F238E27FC236}">
                    <a16:creationId xmlns:a16="http://schemas.microsoft.com/office/drawing/2014/main" id="{75F45D97-1F90-9AD7-A50A-88545B2793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>
                  <a:extLst>
                    <a:ext uri="{FF2B5EF4-FFF2-40B4-BE49-F238E27FC236}">
                      <a16:creationId xmlns:a16="http://schemas.microsoft.com/office/drawing/2014/main" id="{1220B255-361A-708B-D7A1-52A34F21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17" name="Text Box 141">
                  <a:extLst>
                    <a:ext uri="{FF2B5EF4-FFF2-40B4-BE49-F238E27FC236}">
                      <a16:creationId xmlns:a16="http://schemas.microsoft.com/office/drawing/2014/main" id="{33A77698-D0D5-615D-31BE-D9A972EF63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</p:grpSp>
      <p:pic>
        <p:nvPicPr>
          <p:cNvPr id="212996" name="Picture 20" descr="underline_base">
            <a:extLst>
              <a:ext uri="{FF2B5EF4-FFF2-40B4-BE49-F238E27FC236}">
                <a16:creationId xmlns:a16="http://schemas.microsoft.com/office/drawing/2014/main" id="{3F887279-82D6-F132-BCD8-6C1DCF9D208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02F54-DADF-5B4C-5FA5-7B449993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9237CC-2CCD-E948-84EB-DB6D3FC98306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154">
            <a:extLst>
              <a:ext uri="{FF2B5EF4-FFF2-40B4-BE49-F238E27FC236}">
                <a16:creationId xmlns:a16="http://schemas.microsoft.com/office/drawing/2014/main" id="{E9420697-179B-681D-F0ED-401A933E3BE5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>
              <a:extLst>
                <a:ext uri="{FF2B5EF4-FFF2-40B4-BE49-F238E27FC236}">
                  <a16:creationId xmlns:a16="http://schemas.microsoft.com/office/drawing/2014/main" id="{AC8D7256-FC40-09B8-25CA-8A1C78C7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34" y="2751424"/>
              <a:ext cx="2008523" cy="156023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6" name="Freeform 96">
              <a:extLst>
                <a:ext uri="{FF2B5EF4-FFF2-40B4-BE49-F238E27FC236}">
                  <a16:creationId xmlns:a16="http://schemas.microsoft.com/office/drawing/2014/main" id="{42DDB382-F38F-75AA-9C9A-82229718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734" y="2624447"/>
              <a:ext cx="1978355" cy="1679270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7" name="Freeform 119">
              <a:extLst>
                <a:ext uri="{FF2B5EF4-FFF2-40B4-BE49-F238E27FC236}">
                  <a16:creationId xmlns:a16="http://schemas.microsoft.com/office/drawing/2014/main" id="{56E82BFA-B702-DDED-422A-48F66633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17" y="3552967"/>
              <a:ext cx="2268916" cy="1226914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1" name="Group 158">
              <a:extLst>
                <a:ext uri="{FF2B5EF4-FFF2-40B4-BE49-F238E27FC236}">
                  <a16:creationId xmlns:a16="http://schemas.microsoft.com/office/drawing/2014/main" id="{137977C8-95B7-F170-60D2-9268D48B2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>
                <a:extLst>
                  <a:ext uri="{FF2B5EF4-FFF2-40B4-BE49-F238E27FC236}">
                    <a16:creationId xmlns:a16="http://schemas.microsoft.com/office/drawing/2014/main" id="{9A9EE31F-01F1-ABC3-4D8F-2A74D080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12"/>
                <a:ext cx="1091918" cy="791249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5089" name="Picture 354" descr="laptop_stylized_small">
                <a:extLst>
                  <a:ext uri="{FF2B5EF4-FFF2-40B4-BE49-F238E27FC236}">
                    <a16:creationId xmlns:a16="http://schemas.microsoft.com/office/drawing/2014/main" id="{6FA2AD3D-3CCD-D5B9-1612-32C43CFC7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62" name="Picture 5">
              <a:extLst>
                <a:ext uri="{FF2B5EF4-FFF2-40B4-BE49-F238E27FC236}">
                  <a16:creationId xmlns:a16="http://schemas.microsoft.com/office/drawing/2014/main" id="{074DB04E-7C42-6F51-450A-6041CC85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0" name="Line 111">
              <a:extLst>
                <a:ext uri="{FF2B5EF4-FFF2-40B4-BE49-F238E27FC236}">
                  <a16:creationId xmlns:a16="http://schemas.microsoft.com/office/drawing/2014/main" id="{1AA69789-8D65-699C-75F1-58AC30FAB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718" y="3392658"/>
              <a:ext cx="541428" cy="306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4" name="Picture 5">
              <a:extLst>
                <a:ext uri="{FF2B5EF4-FFF2-40B4-BE49-F238E27FC236}">
                  <a16:creationId xmlns:a16="http://schemas.microsoft.com/office/drawing/2014/main" id="{18BD9ED2-2BFC-21C6-BE32-8F9414EC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Line 111">
              <a:extLst>
                <a:ext uri="{FF2B5EF4-FFF2-40B4-BE49-F238E27FC236}">
                  <a16:creationId xmlns:a16="http://schemas.microsoft.com/office/drawing/2014/main" id="{8E42404F-6814-F3B2-2261-5B5234606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8927" y="3500588"/>
              <a:ext cx="371537" cy="315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6" name="Group 163">
              <a:extLst>
                <a:ext uri="{FF2B5EF4-FFF2-40B4-BE49-F238E27FC236}">
                  <a16:creationId xmlns:a16="http://schemas.microsoft.com/office/drawing/2014/main" id="{20D976B7-AC58-DD0C-A09E-55D3C723E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>
                <a:extLst>
                  <a:ext uri="{FF2B5EF4-FFF2-40B4-BE49-F238E27FC236}">
                    <a16:creationId xmlns:a16="http://schemas.microsoft.com/office/drawing/2014/main" id="{68A019D1-5594-983A-BEBF-A8CCEC2B8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799" y="1363462"/>
                <a:ext cx="1091918" cy="79124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5085" name="Group 356">
                <a:extLst>
                  <a:ext uri="{FF2B5EF4-FFF2-40B4-BE49-F238E27FC236}">
                    <a16:creationId xmlns:a16="http://schemas.microsoft.com/office/drawing/2014/main" id="{6F4E11BE-1432-91EF-03E5-D7A1A2EF7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5086" name="Picture 354" descr="laptop_stylized_small">
                  <a:extLst>
                    <a:ext uri="{FF2B5EF4-FFF2-40B4-BE49-F238E27FC236}">
                      <a16:creationId xmlns:a16="http://schemas.microsoft.com/office/drawing/2014/main" id="{F9799413-986C-9077-43E8-6E69A6CBFE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087" name="Picture 355" descr="antenna_stylized">
                  <a:extLst>
                    <a:ext uri="{FF2B5EF4-FFF2-40B4-BE49-F238E27FC236}">
                      <a16:creationId xmlns:a16="http://schemas.microsoft.com/office/drawing/2014/main" id="{0C4E5308-07A1-ABCB-7B70-778D66FA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>
              <a:extLst>
                <a:ext uri="{FF2B5EF4-FFF2-40B4-BE49-F238E27FC236}">
                  <a16:creationId xmlns:a16="http://schemas.microsoft.com/office/drawing/2014/main" id="{099BDC5F-38C6-EF0D-4F12-A319A174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29" y="2914907"/>
              <a:ext cx="1074917" cy="809478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65" name="Freeform 121">
              <a:extLst>
                <a:ext uri="{FF2B5EF4-FFF2-40B4-BE49-F238E27FC236}">
                  <a16:creationId xmlns:a16="http://schemas.microsoft.com/office/drawing/2014/main" id="{764A2FE8-7AF2-402E-9DE6-0E7E48B5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331" y="5132242"/>
              <a:ext cx="3169179" cy="893601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9" name="Picture 6">
              <a:extLst>
                <a:ext uri="{FF2B5EF4-FFF2-40B4-BE49-F238E27FC236}">
                  <a16:creationId xmlns:a16="http://schemas.microsoft.com/office/drawing/2014/main" id="{D282D8C8-BA95-FF8A-937A-8BAD7613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070" name="Group 137">
              <a:extLst>
                <a:ext uri="{FF2B5EF4-FFF2-40B4-BE49-F238E27FC236}">
                  <a16:creationId xmlns:a16="http://schemas.microsoft.com/office/drawing/2014/main" id="{4E69065D-8413-E726-5381-7BAFAC99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>
                <a:extLst>
                  <a:ext uri="{FF2B5EF4-FFF2-40B4-BE49-F238E27FC236}">
                    <a16:creationId xmlns:a16="http://schemas.microsoft.com/office/drawing/2014/main" id="{F6807A85-45F7-3E94-ED35-3C1FBA34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5081" name="Group 139">
                <a:extLst>
                  <a:ext uri="{FF2B5EF4-FFF2-40B4-BE49-F238E27FC236}">
                    <a16:creationId xmlns:a16="http://schemas.microsoft.com/office/drawing/2014/main" id="{5CD25FED-829F-9503-702D-CCD5BEC45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>
                  <a:extLst>
                    <a:ext uri="{FF2B5EF4-FFF2-40B4-BE49-F238E27FC236}">
                      <a16:creationId xmlns:a16="http://schemas.microsoft.com/office/drawing/2014/main" id="{412B91F2-8113-A73D-43CA-01C8017CB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5083" name="Text Box 141">
                  <a:extLst>
                    <a:ext uri="{FF2B5EF4-FFF2-40B4-BE49-F238E27FC236}">
                      <a16:creationId xmlns:a16="http://schemas.microsoft.com/office/drawing/2014/main" id="{8B55FBD6-ABE7-897F-9864-FBE6CF511B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>
              <a:extLst>
                <a:ext uri="{FF2B5EF4-FFF2-40B4-BE49-F238E27FC236}">
                  <a16:creationId xmlns:a16="http://schemas.microsoft.com/office/drawing/2014/main" id="{231C0C7F-8609-FA3C-8EC1-F3477A4513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2" name="Oval 140">
              <a:extLst>
                <a:ext uri="{FF2B5EF4-FFF2-40B4-BE49-F238E27FC236}">
                  <a16:creationId xmlns:a16="http://schemas.microsoft.com/office/drawing/2014/main" id="{48940100-029B-EC6D-F7C8-7004FA6CC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3" name="Text Box 141">
              <a:extLst>
                <a:ext uri="{FF2B5EF4-FFF2-40B4-BE49-F238E27FC236}">
                  <a16:creationId xmlns:a16="http://schemas.microsoft.com/office/drawing/2014/main" id="{AB02BABF-4DDE-D2C2-165D-E2E9477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284" name="Line 138">
              <a:extLst>
                <a:ext uri="{FF2B5EF4-FFF2-40B4-BE49-F238E27FC236}">
                  <a16:creationId xmlns:a16="http://schemas.microsoft.com/office/drawing/2014/main" id="{C77ED275-7DE4-D242-232E-A336ECEB62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5" name="Oval 140">
              <a:extLst>
                <a:ext uri="{FF2B5EF4-FFF2-40B4-BE49-F238E27FC236}">
                  <a16:creationId xmlns:a16="http://schemas.microsoft.com/office/drawing/2014/main" id="{8302F638-AD5A-40E8-2AC2-4AB6931EF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6" name="Text Box 141">
              <a:extLst>
                <a:ext uri="{FF2B5EF4-FFF2-40B4-BE49-F238E27FC236}">
                  <a16:creationId xmlns:a16="http://schemas.microsoft.com/office/drawing/2014/main" id="{47222482-E1A3-7121-0FA0-612E1C6D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287" name="Line 138">
              <a:extLst>
                <a:ext uri="{FF2B5EF4-FFF2-40B4-BE49-F238E27FC236}">
                  <a16:creationId xmlns:a16="http://schemas.microsoft.com/office/drawing/2014/main" id="{409EF5FD-914A-3F51-D40D-EAF5C3076E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8" name="Oval 140">
              <a:extLst>
                <a:ext uri="{FF2B5EF4-FFF2-40B4-BE49-F238E27FC236}">
                  <a16:creationId xmlns:a16="http://schemas.microsoft.com/office/drawing/2014/main" id="{8761147D-C84E-150A-F8C1-C2C03A954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9" name="Text Box 141">
              <a:extLst>
                <a:ext uri="{FF2B5EF4-FFF2-40B4-BE49-F238E27FC236}">
                  <a16:creationId xmlns:a16="http://schemas.microsoft.com/office/drawing/2014/main" id="{DD229812-F617-65AA-419A-BE0BB9AC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215043" name="Text Box 120">
            <a:extLst>
              <a:ext uri="{FF2B5EF4-FFF2-40B4-BE49-F238E27FC236}">
                <a16:creationId xmlns:a16="http://schemas.microsoft.com/office/drawing/2014/main" id="{590D6D7F-C014-B67F-282D-4B62DD4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4" name="Text Box 121">
            <a:extLst>
              <a:ext uri="{FF2B5EF4-FFF2-40B4-BE49-F238E27FC236}">
                <a16:creationId xmlns:a16="http://schemas.microsoft.com/office/drawing/2014/main" id="{D5C4E0FF-3C51-EC61-EA93-86F4AA9C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5" name="Text Box 138">
            <a:extLst>
              <a:ext uri="{FF2B5EF4-FFF2-40B4-BE49-F238E27FC236}">
                <a16:creationId xmlns:a16="http://schemas.microsoft.com/office/drawing/2014/main" id="{99559DF7-1B34-B21B-FD56-D568A8B1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53257" name="Line 139">
            <a:extLst>
              <a:ext uri="{FF2B5EF4-FFF2-40B4-BE49-F238E27FC236}">
                <a16:creationId xmlns:a16="http://schemas.microsoft.com/office/drawing/2014/main" id="{622241C8-AB66-DE66-649D-3AC6C3659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5047" name="Text Box 140">
            <a:extLst>
              <a:ext uri="{FF2B5EF4-FFF2-40B4-BE49-F238E27FC236}">
                <a16:creationId xmlns:a16="http://schemas.microsoft.com/office/drawing/2014/main" id="{9755A277-0A06-2CA7-1AFD-9F58F911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53259" name="Line 141">
            <a:extLst>
              <a:ext uri="{FF2B5EF4-FFF2-40B4-BE49-F238E27FC236}">
                <a16:creationId xmlns:a16="http://schemas.microsoft.com/office/drawing/2014/main" id="{5BCF0F34-84FB-A53E-5DDB-E28442A0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5049" name="Group 142">
            <a:extLst>
              <a:ext uri="{FF2B5EF4-FFF2-40B4-BE49-F238E27FC236}">
                <a16:creationId xmlns:a16="http://schemas.microsoft.com/office/drawing/2014/main" id="{D542F480-170B-403F-32F6-C9EC50BCF3EC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215056" name="Text Box 143">
              <a:extLst>
                <a:ext uri="{FF2B5EF4-FFF2-40B4-BE49-F238E27FC236}">
                  <a16:creationId xmlns:a16="http://schemas.microsoft.com/office/drawing/2014/main" id="{348B546E-04FE-9BB4-302B-E0DC804BC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>
              <a:extLst>
                <a:ext uri="{FF2B5EF4-FFF2-40B4-BE49-F238E27FC236}">
                  <a16:creationId xmlns:a16="http://schemas.microsoft.com/office/drawing/2014/main" id="{00AEE604-6952-18CC-F3EF-50BEA0E30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15050" name="Group 145">
            <a:extLst>
              <a:ext uri="{FF2B5EF4-FFF2-40B4-BE49-F238E27FC236}">
                <a16:creationId xmlns:a16="http://schemas.microsoft.com/office/drawing/2014/main" id="{149C1201-3C5B-BEA6-34C5-DFDDE6A141F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215054" name="Text Box 146">
              <a:extLst>
                <a:ext uri="{FF2B5EF4-FFF2-40B4-BE49-F238E27FC236}">
                  <a16:creationId xmlns:a16="http://schemas.microsoft.com/office/drawing/2014/main" id="{162D667D-8671-B4D9-D270-9C5AB5BD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3265" name="Line 147">
              <a:extLst>
                <a:ext uri="{FF2B5EF4-FFF2-40B4-BE49-F238E27FC236}">
                  <a16:creationId xmlns:a16="http://schemas.microsoft.com/office/drawing/2014/main" id="{64065164-585E-6829-ED7A-5B51EE17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53262" name="Line 148">
            <a:extLst>
              <a:ext uri="{FF2B5EF4-FFF2-40B4-BE49-F238E27FC236}">
                <a16:creationId xmlns:a16="http://schemas.microsoft.com/office/drawing/2014/main" id="{C3D2026F-7638-64FF-150D-101463B13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5052" name="Picture 21" descr="underline_base">
            <a:extLst>
              <a:ext uri="{FF2B5EF4-FFF2-40B4-BE49-F238E27FC236}">
                <a16:creationId xmlns:a16="http://schemas.microsoft.com/office/drawing/2014/main" id="{70C8A7BC-75D1-BF66-6F56-469F12CD9A9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11485-7226-DBF4-08A7-72EC782E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6D12AF-63B9-6A45-A0F5-338A61C076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1">
            <a:extLst>
              <a:ext uri="{FF2B5EF4-FFF2-40B4-BE49-F238E27FC236}">
                <a16:creationId xmlns:a16="http://schemas.microsoft.com/office/drawing/2014/main" id="{85F49D81-3C05-27AC-A58E-236DAE91E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7540C-11AD-C240-8166-8F852D37CFD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17090" name="Picture 2">
            <a:extLst>
              <a:ext uri="{FF2B5EF4-FFF2-40B4-BE49-F238E27FC236}">
                <a16:creationId xmlns:a16="http://schemas.microsoft.com/office/drawing/2014/main" id="{88882F20-A998-54E9-2713-6AA33266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0"/>
            <a:ext cx="9105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21">
            <a:extLst>
              <a:ext uri="{FF2B5EF4-FFF2-40B4-BE49-F238E27FC236}">
                <a16:creationId xmlns:a16="http://schemas.microsoft.com/office/drawing/2014/main" id="{0E1E7A27-1137-BC79-2A17-68D6E636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24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0" u="sng">
                <a:solidFill>
                  <a:schemeClr val="tx1"/>
                </a:solidFill>
                <a:latin typeface="Calibri Light" panose="020F0302020204030204" pitchFamily="34" charset="0"/>
              </a:rPr>
              <a:t>Mobility through multiple foreign networks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F08F70-8792-8A6C-0AB2-1EA8C208C8E6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8114" name="Rectangle 4">
            <a:extLst>
              <a:ext uri="{FF2B5EF4-FFF2-40B4-BE49-F238E27FC236}">
                <a16:creationId xmlns:a16="http://schemas.microsoft.com/office/drawing/2014/main" id="{42B69403-AB97-C22A-3128-20CA1A042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218115" name="Rectangle 4">
            <a:extLst>
              <a:ext uri="{FF2B5EF4-FFF2-40B4-BE49-F238E27FC236}">
                <a16:creationId xmlns:a16="http://schemas.microsoft.com/office/drawing/2014/main" id="{13EF85D5-64B3-4514-E3F9-147747B66C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FB0638-DD3D-1F4F-AEC3-A345DA8D556E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218116" name="TextBox 1">
            <a:extLst>
              <a:ext uri="{FF2B5EF4-FFF2-40B4-BE49-F238E27FC236}">
                <a16:creationId xmlns:a16="http://schemas.microsoft.com/office/drawing/2014/main" id="{8216FD9B-1A68-3098-3AF0-C4A0C908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Number Placeholder 1">
            <a:extLst>
              <a:ext uri="{FF2B5EF4-FFF2-40B4-BE49-F238E27FC236}">
                <a16:creationId xmlns:a16="http://schemas.microsoft.com/office/drawing/2014/main" id="{F3CD7D45-D9D4-4ACE-0387-5CD0F2B9A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CD0A58-A74F-D74E-8B31-E5B0D87002C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0162" name="Rectangle 4">
            <a:extLst>
              <a:ext uri="{FF2B5EF4-FFF2-40B4-BE49-F238E27FC236}">
                <a16:creationId xmlns:a16="http://schemas.microsoft.com/office/drawing/2014/main" id="{9C4D3050-A6A1-214D-3731-CB0398CF7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Frame</a:t>
            </a:r>
          </a:p>
        </p:txBody>
      </p:sp>
      <p:pic>
        <p:nvPicPr>
          <p:cNvPr id="220163" name="Picture 3">
            <a:extLst>
              <a:ext uri="{FF2B5EF4-FFF2-40B4-BE49-F238E27FC236}">
                <a16:creationId xmlns:a16="http://schemas.microsoft.com/office/drawing/2014/main" id="{2DD6FD27-FCF6-C7E9-8529-C3882ED2B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Slide Number Placeholder 1">
            <a:extLst>
              <a:ext uri="{FF2B5EF4-FFF2-40B4-BE49-F238E27FC236}">
                <a16:creationId xmlns:a16="http://schemas.microsoft.com/office/drawing/2014/main" id="{4D4E394F-A2CF-7552-A876-A7E18836B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0374AD-2D83-324E-9FC0-B82FAF27821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1186" name="Rectangle 4">
            <a:extLst>
              <a:ext uri="{FF2B5EF4-FFF2-40B4-BE49-F238E27FC236}">
                <a16:creationId xmlns:a16="http://schemas.microsoft.com/office/drawing/2014/main" id="{87AB9C87-692F-86A9-EAE7-E9098D25F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1187" name="Picture 4">
            <a:extLst>
              <a:ext uri="{FF2B5EF4-FFF2-40B4-BE49-F238E27FC236}">
                <a16:creationId xmlns:a16="http://schemas.microsoft.com/office/drawing/2014/main" id="{9380FE3F-6322-ECDF-7BF0-7A257F2CA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Number Placeholder 1">
            <a:extLst>
              <a:ext uri="{FF2B5EF4-FFF2-40B4-BE49-F238E27FC236}">
                <a16:creationId xmlns:a16="http://schemas.microsoft.com/office/drawing/2014/main" id="{4F2A5CEB-3D2F-8449-D13C-F6B8BCDC1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E2D57D-3321-4842-B550-D5927393653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2210" name="Rectangle 4">
            <a:extLst>
              <a:ext uri="{FF2B5EF4-FFF2-40B4-BE49-F238E27FC236}">
                <a16:creationId xmlns:a16="http://schemas.microsoft.com/office/drawing/2014/main" id="{D01970FD-F518-933A-7A70-8E8CDCDF8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2211" name="Picture 4">
            <a:extLst>
              <a:ext uri="{FF2B5EF4-FFF2-40B4-BE49-F238E27FC236}">
                <a16:creationId xmlns:a16="http://schemas.microsoft.com/office/drawing/2014/main" id="{575040FA-0250-A4C6-85A4-4C6359FF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18E5C2-DF5E-9759-2BEE-F6731D19A17C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</p:spTree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lide Number Placeholder 1">
            <a:extLst>
              <a:ext uri="{FF2B5EF4-FFF2-40B4-BE49-F238E27FC236}">
                <a16:creationId xmlns:a16="http://schemas.microsoft.com/office/drawing/2014/main" id="{87D29815-123F-B82B-0A0A-6558231F0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EC2D28-967C-D442-BCA0-F3946BAABB8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3234" name="Rectangle 4">
            <a:extLst>
              <a:ext uri="{FF2B5EF4-FFF2-40B4-BE49-F238E27FC236}">
                <a16:creationId xmlns:a16="http://schemas.microsoft.com/office/drawing/2014/main" id="{479D5687-F040-C15D-76E2-34399E809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3235" name="Picture 4">
            <a:extLst>
              <a:ext uri="{FF2B5EF4-FFF2-40B4-BE49-F238E27FC236}">
                <a16:creationId xmlns:a16="http://schemas.microsoft.com/office/drawing/2014/main" id="{BCADD93F-F31C-D6A7-D1B9-1A628A5E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151EE-6C2A-1965-6639-1E40E00C38F3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40C28E7-B1AD-210E-5432-7187EF40B4A4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(1) R1 knows H1’s IP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, runs ARP to get the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Number Placeholder 1">
            <a:extLst>
              <a:ext uri="{FF2B5EF4-FFF2-40B4-BE49-F238E27FC236}">
                <a16:creationId xmlns:a16="http://schemas.microsoft.com/office/drawing/2014/main" id="{5D34D95C-A165-4713-52E1-CF2B697AF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E2739D-EF53-6644-B43F-DC8E978CA0D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24258" name="Rectangle 4">
            <a:extLst>
              <a:ext uri="{FF2B5EF4-FFF2-40B4-BE49-F238E27FC236}">
                <a16:creationId xmlns:a16="http://schemas.microsoft.com/office/drawing/2014/main" id="{D8C65D62-947A-9F98-A3C3-859144B96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224259" name="Picture 4">
            <a:extLst>
              <a:ext uri="{FF2B5EF4-FFF2-40B4-BE49-F238E27FC236}">
                <a16:creationId xmlns:a16="http://schemas.microsoft.com/office/drawing/2014/main" id="{74FB045C-A96B-954A-313E-67FC4CD7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5C840-9DD8-C9E5-E6D2-562D0C005AD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D5A934D-40C8-9667-271A-0576AEB097D2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R1 encapsulates the data in Ethernet frame.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DD91D575-9647-35EE-C3B2-83419915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F31AFA86-85CC-982E-7FA6-0935B825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1979613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Decreasing signal strength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Disperses as it travels greater distance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Attenuates as it passes through matter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0579171-3BB6-25D8-C618-7BD2C03F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D1DC27-E69D-4B4B-8FDF-6CCE55503EF9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69636" name="Group 8">
            <a:extLst>
              <a:ext uri="{FF2B5EF4-FFF2-40B4-BE49-F238E27FC236}">
                <a16:creationId xmlns:a16="http://schemas.microsoft.com/office/drawing/2014/main" id="{2C5697C4-9D73-0753-92B5-DA879DC8AACE}"/>
              </a:ext>
            </a:extLst>
          </p:cNvPr>
          <p:cNvGrpSpPr>
            <a:grpSpLocks/>
          </p:cNvGrpSpPr>
          <p:nvPr/>
        </p:nvGrpSpPr>
        <p:grpSpPr bwMode="auto">
          <a:xfrm>
            <a:off x="1268413" y="3121025"/>
            <a:ext cx="6299200" cy="3571875"/>
            <a:chOff x="1259" y="2233"/>
            <a:chExt cx="3266" cy="1968"/>
          </a:xfrm>
        </p:grpSpPr>
        <p:pic>
          <p:nvPicPr>
            <p:cNvPr id="69637" name="Picture 5" descr="fig1">
              <a:extLst>
                <a:ext uri="{FF2B5EF4-FFF2-40B4-BE49-F238E27FC236}">
                  <a16:creationId xmlns:a16="http://schemas.microsoft.com/office/drawing/2014/main" id="{02AF1E29-C5AC-66ED-E198-F69C2F320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2281"/>
              <a:ext cx="295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Rectangle 6">
              <a:extLst>
                <a:ext uri="{FF2B5EF4-FFF2-40B4-BE49-F238E27FC236}">
                  <a16:creationId xmlns:a16="http://schemas.microsoft.com/office/drawing/2014/main" id="{A412B671-2626-06B3-9950-58BF7E9BA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" y="3660"/>
              <a:ext cx="3266" cy="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9639" name="Rectangle 7">
              <a:extLst>
                <a:ext uri="{FF2B5EF4-FFF2-40B4-BE49-F238E27FC236}">
                  <a16:creationId xmlns:a16="http://schemas.microsoft.com/office/drawing/2014/main" id="{F6F92B35-3DE6-A23B-6BED-93177C809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" y="2233"/>
              <a:ext cx="339" cy="1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6">
            <a:extLst>
              <a:ext uri="{FF2B5EF4-FFF2-40B4-BE49-F238E27FC236}">
                <a16:creationId xmlns:a16="http://schemas.microsoft.com/office/drawing/2014/main" id="{78D6402F-CBAA-5FA6-88CC-4298F426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71682" name="Rectangle 7">
            <a:extLst>
              <a:ext uri="{FF2B5EF4-FFF2-40B4-BE49-F238E27FC236}">
                <a16:creationId xmlns:a16="http://schemas.microsoft.com/office/drawing/2014/main" id="{85CC5CAD-FB8D-E288-59CE-E6539007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Interference from other sources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Radio sources in same frequency band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2.4 GHz wireless phone interferes with 802.11b wireless LAN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noise (e.g., microwave oven)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04047A75-AACD-9609-1093-A20E7811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403766-9982-3344-8BFB-FAA5FB3BAC8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71684" name="Picture 9" descr="microwave-interference">
            <a:extLst>
              <a:ext uri="{FF2B5EF4-FFF2-40B4-BE49-F238E27FC236}">
                <a16:creationId xmlns:a16="http://schemas.microsoft.com/office/drawing/2014/main" id="{355E3661-5CAF-C266-57D1-C72C530D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3889375"/>
            <a:ext cx="7758112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315CDC2B-3DBB-A4CE-1C34-CBDFC0C9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DE7C6BFF-C807-7DA9-177B-A9047EC20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Multi-path propagation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waves reflect off objects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Taking many paths of different lengths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Causing blurring of signal at the receiver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35130303-630F-C1ED-311E-0F45BF70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B21E5A-332C-C342-802A-73A26F19CC6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73732" name="Group 23">
            <a:extLst>
              <a:ext uri="{FF2B5EF4-FFF2-40B4-BE49-F238E27FC236}">
                <a16:creationId xmlns:a16="http://schemas.microsoft.com/office/drawing/2014/main" id="{072076B4-08D1-8800-DCD1-B761915FC4F8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3533775"/>
            <a:ext cx="7959725" cy="3324225"/>
            <a:chOff x="606" y="2226"/>
            <a:chExt cx="5014" cy="2094"/>
          </a:xfrm>
        </p:grpSpPr>
        <p:pic>
          <p:nvPicPr>
            <p:cNvPr id="73733" name="Picture 6" descr="multipath_propagation">
              <a:extLst>
                <a:ext uri="{FF2B5EF4-FFF2-40B4-BE49-F238E27FC236}">
                  <a16:creationId xmlns:a16="http://schemas.microsoft.com/office/drawing/2014/main" id="{D850CE44-AB1B-E1F8-2DCC-1850628C2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" y="2226"/>
              <a:ext cx="4669" cy="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Rectangle 7">
              <a:extLst>
                <a:ext uri="{FF2B5EF4-FFF2-40B4-BE49-F238E27FC236}">
                  <a16:creationId xmlns:a16="http://schemas.microsoft.com/office/drawing/2014/main" id="{5099B268-B8F9-4100-0D96-21D86F0B8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57"/>
              <a:ext cx="459" cy="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5" name="Rectangle 8">
              <a:extLst>
                <a:ext uri="{FF2B5EF4-FFF2-40B4-BE49-F238E27FC236}">
                  <a16:creationId xmlns:a16="http://schemas.microsoft.com/office/drawing/2014/main" id="{8DACFB68-EDDE-3D97-1D93-1AE499DC7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571"/>
              <a:ext cx="242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6" name="Rectangle 9">
              <a:extLst>
                <a:ext uri="{FF2B5EF4-FFF2-40B4-BE49-F238E27FC236}">
                  <a16:creationId xmlns:a16="http://schemas.microsoft.com/office/drawing/2014/main" id="{278277EC-8A62-132D-064D-70980F23D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2644"/>
              <a:ext cx="169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7" name="Rectangle 11">
              <a:extLst>
                <a:ext uri="{FF2B5EF4-FFF2-40B4-BE49-F238E27FC236}">
                  <a16:creationId xmlns:a16="http://schemas.microsoft.com/office/drawing/2014/main" id="{37397184-3083-E774-18EE-41685E61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2692"/>
              <a:ext cx="387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8" name="Rectangle 12">
              <a:extLst>
                <a:ext uri="{FF2B5EF4-FFF2-40B4-BE49-F238E27FC236}">
                  <a16:creationId xmlns:a16="http://schemas.microsoft.com/office/drawing/2014/main" id="{AD990C56-669D-E3C3-6B90-98EF221BA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" y="3394"/>
              <a:ext cx="556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39" name="Rectangle 13">
              <a:extLst>
                <a:ext uri="{FF2B5EF4-FFF2-40B4-BE49-F238E27FC236}">
                  <a16:creationId xmlns:a16="http://schemas.microsoft.com/office/drawing/2014/main" id="{85DBAF95-7EF1-87D5-C62A-9DFB142DA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2910"/>
              <a:ext cx="508" cy="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0" name="Oval 14">
              <a:extLst>
                <a:ext uri="{FF2B5EF4-FFF2-40B4-BE49-F238E27FC236}">
                  <a16:creationId xmlns:a16="http://schemas.microsoft.com/office/drawing/2014/main" id="{A9E284E9-8482-C408-BF04-DEBEC8B01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6" y="2934"/>
              <a:ext cx="73" cy="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1" name="Oval 15">
              <a:extLst>
                <a:ext uri="{FF2B5EF4-FFF2-40B4-BE49-F238E27FC236}">
                  <a16:creationId xmlns:a16="http://schemas.microsoft.com/office/drawing/2014/main" id="{5E480341-82BD-2A76-C836-36A4F790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" y="2620"/>
              <a:ext cx="145" cy="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2" name="Rectangle 16">
              <a:extLst>
                <a:ext uri="{FF2B5EF4-FFF2-40B4-BE49-F238E27FC236}">
                  <a16:creationId xmlns:a16="http://schemas.microsoft.com/office/drawing/2014/main" id="{F37BFF48-9C78-666C-F713-337E65240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3418"/>
              <a:ext cx="460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3" name="Rectangle 17">
              <a:extLst>
                <a:ext uri="{FF2B5EF4-FFF2-40B4-BE49-F238E27FC236}">
                  <a16:creationId xmlns:a16="http://schemas.microsoft.com/office/drawing/2014/main" id="{8734074E-CE6C-F72F-4E98-72A191ED4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4047"/>
              <a:ext cx="412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4" name="Rectangle 18">
              <a:extLst>
                <a:ext uri="{FF2B5EF4-FFF2-40B4-BE49-F238E27FC236}">
                  <a16:creationId xmlns:a16="http://schemas.microsoft.com/office/drawing/2014/main" id="{AA523826-0434-7945-9C15-244C7642F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" y="3636"/>
              <a:ext cx="387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5" name="Oval 19">
              <a:extLst>
                <a:ext uri="{FF2B5EF4-FFF2-40B4-BE49-F238E27FC236}">
                  <a16:creationId xmlns:a16="http://schemas.microsoft.com/office/drawing/2014/main" id="{92B9009D-C3F3-1099-F17C-1E7BF44D1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" y="3660"/>
              <a:ext cx="97" cy="73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3746" name="Text Box 20">
              <a:extLst>
                <a:ext uri="{FF2B5EF4-FFF2-40B4-BE49-F238E27FC236}">
                  <a16:creationId xmlns:a16="http://schemas.microsoft.com/office/drawing/2014/main" id="{142A8512-1184-7267-CADD-F24563EE2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" y="2475"/>
              <a:ext cx="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Helvetica" pitchFamily="2" charset="0"/>
                </a:rPr>
                <a:t>receiver</a:t>
              </a:r>
            </a:p>
          </p:txBody>
        </p:sp>
        <p:sp>
          <p:nvSpPr>
            <p:cNvPr id="73747" name="Text Box 21">
              <a:extLst>
                <a:ext uri="{FF2B5EF4-FFF2-40B4-BE49-F238E27FC236}">
                  <a16:creationId xmlns:a16="http://schemas.microsoft.com/office/drawing/2014/main" id="{858DC261-B312-60AB-5B84-D7D1538F4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2668"/>
              <a:ext cx="9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Helvetica" pitchFamily="2" charset="0"/>
                </a:rPr>
                <a:t>transmitter</a:t>
              </a:r>
            </a:p>
          </p:txBody>
        </p:sp>
        <p:sp>
          <p:nvSpPr>
            <p:cNvPr id="73748" name="Line 22">
              <a:extLst>
                <a:ext uri="{FF2B5EF4-FFF2-40B4-BE49-F238E27FC236}">
                  <a16:creationId xmlns:a16="http://schemas.microsoft.com/office/drawing/2014/main" id="{655C25CE-B2C4-4208-234B-6F900A8A0E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46" y="2886"/>
              <a:ext cx="3242" cy="1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A009756-9A36-60EC-F28F-1C3D4004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Dealing With Bit Errors</a:t>
            </a:r>
          </a:p>
        </p:txBody>
      </p:sp>
      <p:sp>
        <p:nvSpPr>
          <p:cNvPr id="1890307" name="Rectangle 3">
            <a:extLst>
              <a:ext uri="{FF2B5EF4-FFF2-40B4-BE49-F238E27FC236}">
                <a16:creationId xmlns:a16="http://schemas.microsoft.com/office/drawing/2014/main" id="{0501E81B-9FE1-0218-9615-675AB8FC8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Wireless vs. wired links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Wired: most loss is due to congestion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Wireless: higher, time-varying bit-error rate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6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Dealing with high bit-error rates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Sender could increase transmission power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Requires more energy (bad for battery-powered hosts)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Creates more interference with other senders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Stronger error detection and recovery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More powerful error detection/correction codes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Link-layer retransmission of corrupted frames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200">
              <a:ea typeface="ＭＳ Ｐゴシック" panose="020B0600070205080204" pitchFamily="34" charset="-128"/>
            </a:endParaRP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813FE97C-6274-2150-37FC-D35502A9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C9E573-33FF-BE4F-A8A4-3F30F0E2CFCD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A8293C1C-13EB-8F31-AD38-FC383094F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08A517-1BED-FB45-A4EF-CBCCF5933688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7FD72C6B-B24D-FAFC-0389-1BE8645CD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Link layer ACK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FC092087-B241-E58E-921B-85342FB0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952500"/>
            <a:ext cx="3810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0F18C010-4B11-4162-D3F8-1D321D7A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F5B5E715-B665-81D7-4378-B724887EB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hidden terminal problem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03473193-EF4B-123E-DA7F-038F86A17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C1BA48-B557-C442-8374-EF5817652E0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78852" name="Group 4">
            <a:extLst>
              <a:ext uri="{FF2B5EF4-FFF2-40B4-BE49-F238E27FC236}">
                <a16:creationId xmlns:a16="http://schemas.microsoft.com/office/drawing/2014/main" id="{0E442E35-BE5D-5AAD-01D4-9773EF54159E}"/>
              </a:ext>
            </a:extLst>
          </p:cNvPr>
          <p:cNvGrpSpPr>
            <a:grpSpLocks/>
          </p:cNvGrpSpPr>
          <p:nvPr/>
        </p:nvGrpSpPr>
        <p:grpSpPr bwMode="auto">
          <a:xfrm>
            <a:off x="577850" y="3886200"/>
            <a:ext cx="4097338" cy="2803525"/>
            <a:chOff x="759" y="2008"/>
            <a:chExt cx="1962" cy="1018"/>
          </a:xfrm>
        </p:grpSpPr>
        <p:grpSp>
          <p:nvGrpSpPr>
            <p:cNvPr id="78854" name="Group 5">
              <a:extLst>
                <a:ext uri="{FF2B5EF4-FFF2-40B4-BE49-F238E27FC236}">
                  <a16:creationId xmlns:a16="http://schemas.microsoft.com/office/drawing/2014/main" id="{937C60F7-85FC-F06F-962A-B4E45537C6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9" y="2018"/>
              <a:ext cx="535" cy="466"/>
              <a:chOff x="2870" y="1518"/>
              <a:chExt cx="292" cy="320"/>
            </a:xfrm>
          </p:grpSpPr>
          <p:graphicFrame>
            <p:nvGraphicFramePr>
              <p:cNvPr id="78867" name="Object 6">
                <a:extLst>
                  <a:ext uri="{FF2B5EF4-FFF2-40B4-BE49-F238E27FC236}">
                    <a16:creationId xmlns:a16="http://schemas.microsoft.com/office/drawing/2014/main" id="{EA8C2EA7-C4D4-863B-A7DF-7B51673FD7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5500" imgH="838200" progId="MS_ClipArt_Gallery.2">
                      <p:embed/>
                    </p:oleObj>
                  </mc:Choice>
                  <mc:Fallback>
                    <p:oleObj name="Clip" r:id="rId3" imgW="825500" imgH="838200" progId="MS_ClipArt_Gallery.2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868" name="Object 7">
                <a:extLst>
                  <a:ext uri="{FF2B5EF4-FFF2-40B4-BE49-F238E27FC236}">
                    <a16:creationId xmlns:a16="http://schemas.microsoft.com/office/drawing/2014/main" id="{D6D1BB34-FDB3-972A-FA17-004FF790BC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70000" imgH="1193800" progId="MS_ClipArt_Gallery.2">
                      <p:embed/>
                    </p:oleObj>
                  </mc:Choice>
                  <mc:Fallback>
                    <p:oleObj name="Clip" r:id="rId5" imgW="1270000" imgH="1193800" progId="MS_ClipArt_Gallery.2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8855" name="Freeform 8">
              <a:extLst>
                <a:ext uri="{FF2B5EF4-FFF2-40B4-BE49-F238E27FC236}">
                  <a16:creationId xmlns:a16="http://schemas.microsoft.com/office/drawing/2014/main" id="{3EBD5394-7A1B-5C13-87CB-DAB56AD1A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" y="2008"/>
              <a:ext cx="1273" cy="684"/>
            </a:xfrm>
            <a:custGeom>
              <a:avLst/>
              <a:gdLst>
                <a:gd name="T0" fmla="*/ 9 w 1273"/>
                <a:gd name="T1" fmla="*/ 675 h 684"/>
                <a:gd name="T2" fmla="*/ 316 w 1273"/>
                <a:gd name="T3" fmla="*/ 0 h 684"/>
                <a:gd name="T4" fmla="*/ 461 w 1273"/>
                <a:gd name="T5" fmla="*/ 228 h 684"/>
                <a:gd name="T6" fmla="*/ 510 w 1273"/>
                <a:gd name="T7" fmla="*/ 119 h 684"/>
                <a:gd name="T8" fmla="*/ 631 w 1273"/>
                <a:gd name="T9" fmla="*/ 467 h 684"/>
                <a:gd name="T10" fmla="*/ 667 w 1273"/>
                <a:gd name="T11" fmla="*/ 391 h 684"/>
                <a:gd name="T12" fmla="*/ 739 w 1273"/>
                <a:gd name="T13" fmla="*/ 464 h 684"/>
                <a:gd name="T14" fmla="*/ 1058 w 1273"/>
                <a:gd name="T15" fmla="*/ 57 h 684"/>
                <a:gd name="T16" fmla="*/ 1273 w 1273"/>
                <a:gd name="T17" fmla="*/ 684 h 684"/>
                <a:gd name="T18" fmla="*/ 0 w 1273"/>
                <a:gd name="T19" fmla="*/ 674 h 6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3"/>
                <a:gd name="T31" fmla="*/ 0 h 684"/>
                <a:gd name="T32" fmla="*/ 1273 w 1273"/>
                <a:gd name="T33" fmla="*/ 684 h 6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3" h="684">
                  <a:moveTo>
                    <a:pt x="9" y="675"/>
                  </a:moveTo>
                  <a:lnTo>
                    <a:pt x="316" y="0"/>
                  </a:lnTo>
                  <a:lnTo>
                    <a:pt x="461" y="228"/>
                  </a:lnTo>
                  <a:lnTo>
                    <a:pt x="510" y="119"/>
                  </a:lnTo>
                  <a:lnTo>
                    <a:pt x="631" y="467"/>
                  </a:lnTo>
                  <a:lnTo>
                    <a:pt x="667" y="391"/>
                  </a:lnTo>
                  <a:lnTo>
                    <a:pt x="739" y="464"/>
                  </a:lnTo>
                  <a:lnTo>
                    <a:pt x="1058" y="57"/>
                  </a:lnTo>
                  <a:lnTo>
                    <a:pt x="1273" y="684"/>
                  </a:lnTo>
                  <a:lnTo>
                    <a:pt x="0" y="67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8856" name="Group 9">
              <a:extLst>
                <a:ext uri="{FF2B5EF4-FFF2-40B4-BE49-F238E27FC236}">
                  <a16:creationId xmlns:a16="http://schemas.microsoft.com/office/drawing/2014/main" id="{E14F0478-82E7-8B35-D1FF-599193E1D6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3" y="2587"/>
              <a:ext cx="482" cy="439"/>
              <a:chOff x="2870" y="1518"/>
              <a:chExt cx="292" cy="320"/>
            </a:xfrm>
          </p:grpSpPr>
          <p:graphicFrame>
            <p:nvGraphicFramePr>
              <p:cNvPr id="78865" name="Object 4">
                <a:extLst>
                  <a:ext uri="{FF2B5EF4-FFF2-40B4-BE49-F238E27FC236}">
                    <a16:creationId xmlns:a16="http://schemas.microsoft.com/office/drawing/2014/main" id="{4CF9702A-33C5-A478-C181-3CD899D316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5500" imgH="838200" progId="MS_ClipArt_Gallery.2">
                      <p:embed/>
                    </p:oleObj>
                  </mc:Choice>
                  <mc:Fallback>
                    <p:oleObj name="Clip" r:id="rId7" imgW="825500" imgH="838200" progId="MS_ClipArt_Gallery.2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866" name="Object 5">
                <a:extLst>
                  <a:ext uri="{FF2B5EF4-FFF2-40B4-BE49-F238E27FC236}">
                    <a16:creationId xmlns:a16="http://schemas.microsoft.com/office/drawing/2014/main" id="{0FCC0128-AD3E-C762-A81B-ED99CF081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70000" imgH="1193800" progId="MS_ClipArt_Gallery.2">
                      <p:embed/>
                    </p:oleObj>
                  </mc:Choice>
                  <mc:Fallback>
                    <p:oleObj name="Clip" r:id="rId8" imgW="1270000" imgH="1193800" progId="MS_ClipArt_Gallery.2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8857" name="Group 12">
              <a:extLst>
                <a:ext uri="{FF2B5EF4-FFF2-40B4-BE49-F238E27FC236}">
                  <a16:creationId xmlns:a16="http://schemas.microsoft.com/office/drawing/2014/main" id="{564BD99D-B3EB-677F-CE0F-6F5378791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" y="2391"/>
              <a:ext cx="482" cy="439"/>
              <a:chOff x="2870" y="1518"/>
              <a:chExt cx="292" cy="320"/>
            </a:xfrm>
          </p:grpSpPr>
          <p:graphicFrame>
            <p:nvGraphicFramePr>
              <p:cNvPr id="78863" name="Object 2">
                <a:extLst>
                  <a:ext uri="{FF2B5EF4-FFF2-40B4-BE49-F238E27FC236}">
                    <a16:creationId xmlns:a16="http://schemas.microsoft.com/office/drawing/2014/main" id="{432DCB65-AB66-8C39-AD5E-7BBFA99D07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864" name="Object 3">
                <a:extLst>
                  <a:ext uri="{FF2B5EF4-FFF2-40B4-BE49-F238E27FC236}">
                    <a16:creationId xmlns:a16="http://schemas.microsoft.com/office/drawing/2014/main" id="{8E7E39ED-62AA-3D28-2EC3-53859A43B4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8858" name="Line 15">
              <a:extLst>
                <a:ext uri="{FF2B5EF4-FFF2-40B4-BE49-F238E27FC236}">
                  <a16:creationId xmlns:a16="http://schemas.microsoft.com/office/drawing/2014/main" id="{39901A89-54E9-D85D-F810-3B992E77E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1" y="2773"/>
              <a:ext cx="629" cy="1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8859" name="Line 16">
              <a:extLst>
                <a:ext uri="{FF2B5EF4-FFF2-40B4-BE49-F238E27FC236}">
                  <a16:creationId xmlns:a16="http://schemas.microsoft.com/office/drawing/2014/main" id="{4FDB25F8-6E75-0104-2980-C62467367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5" y="2471"/>
              <a:ext cx="257" cy="2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8860" name="Text Box 17">
              <a:extLst>
                <a:ext uri="{FF2B5EF4-FFF2-40B4-BE49-F238E27FC236}">
                  <a16:creationId xmlns:a16="http://schemas.microsoft.com/office/drawing/2014/main" id="{0D2BB88A-1E84-961D-42B9-E558FCD2C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2705"/>
              <a:ext cx="16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A</a:t>
              </a:r>
            </a:p>
          </p:txBody>
        </p:sp>
        <p:sp>
          <p:nvSpPr>
            <p:cNvPr id="78861" name="Text Box 18">
              <a:extLst>
                <a:ext uri="{FF2B5EF4-FFF2-40B4-BE49-F238E27FC236}">
                  <a16:creationId xmlns:a16="http://schemas.microsoft.com/office/drawing/2014/main" id="{59FBAFEB-D715-70DC-6DD0-01194738C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" y="25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B</a:t>
              </a:r>
            </a:p>
          </p:txBody>
        </p:sp>
        <p:sp>
          <p:nvSpPr>
            <p:cNvPr id="78862" name="Text Box 19">
              <a:extLst>
                <a:ext uri="{FF2B5EF4-FFF2-40B4-BE49-F238E27FC236}">
                  <a16:creationId xmlns:a16="http://schemas.microsoft.com/office/drawing/2014/main" id="{B6C9BE5E-5743-DEBB-BAC2-EAB293107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" y="2118"/>
              <a:ext cx="15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C</a:t>
              </a:r>
            </a:p>
          </p:txBody>
        </p:sp>
      </p:grpSp>
      <p:sp>
        <p:nvSpPr>
          <p:cNvPr id="1892373" name="Text Box 21">
            <a:extLst>
              <a:ext uri="{FF2B5EF4-FFF2-40B4-BE49-F238E27FC236}">
                <a16:creationId xmlns:a16="http://schemas.microsoft.com/office/drawing/2014/main" id="{8A5E642E-E5E0-B24D-963B-03B047407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A and B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B and C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800000"/>
                </a:solidFill>
                <a:latin typeface="Calibri"/>
              </a:rPr>
              <a:t>  But, A and C do not</a:t>
            </a:r>
          </a:p>
          <a:p>
            <a:pPr eaLnBrk="1" hangingPunct="1"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Calibri"/>
            </a:endParaRPr>
          </a:p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252EA321-EF0B-B816-BA64-4501B8ACB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80354916-3F36-368F-B719-431992B7C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fading over distance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C5E5B170-EC88-D27A-80EB-CBFD8030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DA988E-2C0F-8748-BFB8-F4119D3EA19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80900" name="Group 21">
            <a:extLst>
              <a:ext uri="{FF2B5EF4-FFF2-40B4-BE49-F238E27FC236}">
                <a16:creationId xmlns:a16="http://schemas.microsoft.com/office/drawing/2014/main" id="{AD1132DB-01C5-0230-78EC-0809D0CF6014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75088"/>
            <a:ext cx="4243388" cy="2754312"/>
            <a:chOff x="3264" y="1698"/>
            <a:chExt cx="2176" cy="1404"/>
          </a:xfrm>
        </p:grpSpPr>
        <p:grpSp>
          <p:nvGrpSpPr>
            <p:cNvPr id="80902" name="Group 22">
              <a:extLst>
                <a:ext uri="{FF2B5EF4-FFF2-40B4-BE49-F238E27FC236}">
                  <a16:creationId xmlns:a16="http://schemas.microsoft.com/office/drawing/2014/main" id="{34F514AF-0765-E6A5-B823-B6FE49EE6C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698"/>
              <a:ext cx="2113" cy="455"/>
              <a:chOff x="3256" y="1911"/>
              <a:chExt cx="2113" cy="455"/>
            </a:xfrm>
          </p:grpSpPr>
          <p:grpSp>
            <p:nvGrpSpPr>
              <p:cNvPr id="80913" name="Group 23">
                <a:extLst>
                  <a:ext uri="{FF2B5EF4-FFF2-40B4-BE49-F238E27FC236}">
                    <a16:creationId xmlns:a16="http://schemas.microsoft.com/office/drawing/2014/main" id="{2524B81D-3956-CA9C-DA97-50C173F67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3" y="191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80923" name="Object 6">
                  <a:extLst>
                    <a:ext uri="{FF2B5EF4-FFF2-40B4-BE49-F238E27FC236}">
                      <a16:creationId xmlns:a16="http://schemas.microsoft.com/office/drawing/2014/main" id="{0F928C93-7B4F-EB09-4094-A6670EA91BE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24" name="Object 7">
                  <a:extLst>
                    <a:ext uri="{FF2B5EF4-FFF2-40B4-BE49-F238E27FC236}">
                      <a16:creationId xmlns:a16="http://schemas.microsoft.com/office/drawing/2014/main" id="{5DD3C609-FBCC-93CF-DE49-09D7ADF17F7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80914" name="Group 26">
                <a:extLst>
                  <a:ext uri="{FF2B5EF4-FFF2-40B4-BE49-F238E27FC236}">
                    <a16:creationId xmlns:a16="http://schemas.microsoft.com/office/drawing/2014/main" id="{FF905E73-87A8-6C4A-44A3-B68D0A1D3C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" y="1919"/>
                <a:ext cx="482" cy="439"/>
                <a:chOff x="2870" y="1518"/>
                <a:chExt cx="292" cy="320"/>
              </a:xfrm>
            </p:grpSpPr>
            <p:graphicFrame>
              <p:nvGraphicFramePr>
                <p:cNvPr id="80921" name="Object 4">
                  <a:extLst>
                    <a:ext uri="{FF2B5EF4-FFF2-40B4-BE49-F238E27FC236}">
                      <a16:creationId xmlns:a16="http://schemas.microsoft.com/office/drawing/2014/main" id="{E4B4368D-4176-7510-584E-3DC3AC0D1D2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0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22" name="Object 5">
                  <a:extLst>
                    <a:ext uri="{FF2B5EF4-FFF2-40B4-BE49-F238E27FC236}">
                      <a16:creationId xmlns:a16="http://schemas.microsoft.com/office/drawing/2014/main" id="{5C39D931-604A-D61B-44B7-8955EFC766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0" name="Object 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80915" name="Text Box 29">
                <a:extLst>
                  <a:ext uri="{FF2B5EF4-FFF2-40B4-BE49-F238E27FC236}">
                    <a16:creationId xmlns:a16="http://schemas.microsoft.com/office/drawing/2014/main" id="{2134E3F9-B8B1-127A-C374-40F35D7954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6" y="2029"/>
                <a:ext cx="180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</a:t>
                </a:r>
              </a:p>
            </p:txBody>
          </p:sp>
          <p:sp>
            <p:nvSpPr>
              <p:cNvPr id="80916" name="Text Box 30">
                <a:extLst>
                  <a:ext uri="{FF2B5EF4-FFF2-40B4-BE49-F238E27FC236}">
                    <a16:creationId xmlns:a16="http://schemas.microsoft.com/office/drawing/2014/main" id="{8B436676-148E-FE7C-5EE1-D865D49733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9" y="2027"/>
                <a:ext cx="207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B</a:t>
                </a:r>
              </a:p>
            </p:txBody>
          </p:sp>
          <p:sp>
            <p:nvSpPr>
              <p:cNvPr id="80917" name="Text Box 31">
                <a:extLst>
                  <a:ext uri="{FF2B5EF4-FFF2-40B4-BE49-F238E27FC236}">
                    <a16:creationId xmlns:a16="http://schemas.microsoft.com/office/drawing/2014/main" id="{22687C71-893A-490F-CA17-FD2AAA722C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" y="2054"/>
                <a:ext cx="166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C</a:t>
                </a:r>
              </a:p>
            </p:txBody>
          </p:sp>
          <p:grpSp>
            <p:nvGrpSpPr>
              <p:cNvPr id="80918" name="Group 32">
                <a:extLst>
                  <a:ext uri="{FF2B5EF4-FFF2-40B4-BE49-F238E27FC236}">
                    <a16:creationId xmlns:a16="http://schemas.microsoft.com/office/drawing/2014/main" id="{C92C911C-4B1C-992C-33CD-ADD1E05D3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6" y="192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80919" name="Object 2">
                  <a:extLst>
                    <a:ext uri="{FF2B5EF4-FFF2-40B4-BE49-F238E27FC236}">
                      <a16:creationId xmlns:a16="http://schemas.microsoft.com/office/drawing/2014/main" id="{8FCDAA97-B13B-60C9-FC41-97FC28AF90C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20" name="Object 3">
                  <a:extLst>
                    <a:ext uri="{FF2B5EF4-FFF2-40B4-BE49-F238E27FC236}">
                      <a16:creationId xmlns:a16="http://schemas.microsoft.com/office/drawing/2014/main" id="{C141346C-A6D4-A731-3756-7AABBFAD72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80903" name="Text Box 35">
              <a:extLst>
                <a:ext uri="{FF2B5EF4-FFF2-40B4-BE49-F238E27FC236}">
                  <a16:creationId xmlns:a16="http://schemas.microsoft.com/office/drawing/2014/main" id="{DD518723-B5DD-AD5C-27ED-3BC2BDCEF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0" y="2337"/>
              <a:ext cx="48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A</a:t>
              </a:r>
              <a:r>
                <a:rPr lang="ja-JP" altLang="en-US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’</a:t>
              </a:r>
              <a:r>
                <a:rPr lang="en-US" altLang="ja-JP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s signal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FF0000"/>
                  </a:solidFill>
                  <a:latin typeface="Comic Sans MS" panose="030F0902030302020204" pitchFamily="66" charset="0"/>
                </a:rPr>
                <a:t>strength</a:t>
              </a:r>
            </a:p>
          </p:txBody>
        </p:sp>
        <p:sp>
          <p:nvSpPr>
            <p:cNvPr id="80904" name="Line 36">
              <a:extLst>
                <a:ext uri="{FF2B5EF4-FFF2-40B4-BE49-F238E27FC236}">
                  <a16:creationId xmlns:a16="http://schemas.microsoft.com/office/drawing/2014/main" id="{6EDB90A6-1015-B6EE-D249-BD4720F78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985"/>
              <a:ext cx="2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5" name="Line 37">
              <a:extLst>
                <a:ext uri="{FF2B5EF4-FFF2-40B4-BE49-F238E27FC236}">
                  <a16:creationId xmlns:a16="http://schemas.microsoft.com/office/drawing/2014/main" id="{7FD6A5DA-3D35-747F-65D8-4CA915A1C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5" y="2242"/>
              <a:ext cx="0" cy="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6" name="Freeform 38">
              <a:extLst>
                <a:ext uri="{FF2B5EF4-FFF2-40B4-BE49-F238E27FC236}">
                  <a16:creationId xmlns:a16="http://schemas.microsoft.com/office/drawing/2014/main" id="{6882E0D7-1525-C870-5594-B6D582C06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2277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7" name="Text Box 39">
              <a:extLst>
                <a:ext uri="{FF2B5EF4-FFF2-40B4-BE49-F238E27FC236}">
                  <a16:creationId xmlns:a16="http://schemas.microsoft.com/office/drawing/2014/main" id="{D4F7F676-010E-9C8D-85FB-0C3EC59DA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962"/>
              <a:ext cx="297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space</a:t>
              </a:r>
            </a:p>
          </p:txBody>
        </p:sp>
        <p:sp>
          <p:nvSpPr>
            <p:cNvPr id="80908" name="Freeform 40">
              <a:extLst>
                <a:ext uri="{FF2B5EF4-FFF2-40B4-BE49-F238E27FC236}">
                  <a16:creationId xmlns:a16="http://schemas.microsoft.com/office/drawing/2014/main" id="{902E4B28-59D4-B49E-18F7-1CDD357ACB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27" y="2258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09" name="Text Box 41">
              <a:extLst>
                <a:ext uri="{FF2B5EF4-FFF2-40B4-BE49-F238E27FC236}">
                  <a16:creationId xmlns:a16="http://schemas.microsoft.com/office/drawing/2014/main" id="{FEA40E5C-23FB-5832-8B57-0054472F3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" y="2292"/>
              <a:ext cx="4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C</a:t>
              </a:r>
              <a:r>
                <a:rPr lang="ja-JP" altLang="en-US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’</a:t>
              </a:r>
              <a:r>
                <a:rPr lang="en-US" altLang="ja-JP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s signal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C0504D"/>
                  </a:solidFill>
                  <a:latin typeface="Comic Sans MS" panose="030F0902030302020204" pitchFamily="66" charset="0"/>
                </a:rPr>
                <a:t>strength</a:t>
              </a:r>
            </a:p>
          </p:txBody>
        </p:sp>
        <p:sp>
          <p:nvSpPr>
            <p:cNvPr id="80910" name="Line 42">
              <a:extLst>
                <a:ext uri="{FF2B5EF4-FFF2-40B4-BE49-F238E27FC236}">
                  <a16:creationId xmlns:a16="http://schemas.microsoft.com/office/drawing/2014/main" id="{AAD2C29A-1434-91CA-2BF3-2E26F81CCE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4" y="2171"/>
              <a:ext cx="17" cy="7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1" name="Line 43">
              <a:extLst>
                <a:ext uri="{FF2B5EF4-FFF2-40B4-BE49-F238E27FC236}">
                  <a16:creationId xmlns:a16="http://schemas.microsoft.com/office/drawing/2014/main" id="{D11E734A-72C1-9200-F154-04DB30640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3" y="2214"/>
              <a:ext cx="0" cy="7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2" name="Line 44">
              <a:extLst>
                <a:ext uri="{FF2B5EF4-FFF2-40B4-BE49-F238E27FC236}">
                  <a16:creationId xmlns:a16="http://schemas.microsoft.com/office/drawing/2014/main" id="{A8B788F2-25D7-8862-ECE8-AE970E76FA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4" y="2204"/>
              <a:ext cx="0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" name="Text Box 21">
            <a:extLst>
              <a:ext uri="{FF2B5EF4-FFF2-40B4-BE49-F238E27FC236}">
                <a16:creationId xmlns:a16="http://schemas.microsoft.com/office/drawing/2014/main" id="{289D0A03-07E0-7CF1-115B-E70876A6E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A and B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 B and C hear each other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>
                <a:solidFill>
                  <a:srgbClr val="800000"/>
                </a:solidFill>
                <a:latin typeface="Calibri"/>
              </a:rPr>
              <a:t>  But, A and C do not</a:t>
            </a:r>
          </a:p>
          <a:p>
            <a:pPr eaLnBrk="1" hangingPunct="1"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Calibri"/>
            </a:endParaRPr>
          </a:p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468B9563-456C-1BBF-1E3B-566E5094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4BCEF39B-DC92-3B98-C694-36D1EBF0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802.11b (WiFi): 5-11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802.16 (WiMax): 70 Mbps  – 10 km</a:t>
            </a: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ABB5E30D-2428-3F4F-8A6B-E4F97DD3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9468AA-5909-F94E-84D8-F3B850A87222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C68D4D05-4559-DD49-58E0-05BE98AC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94CC31F7-9922-09E5-21DE-B859A0A7C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802.11b (WiFi): 5-11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802.16 (WiMax): 70 Mbps  – 10 km</a:t>
            </a: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4A3778D7-1738-9EF6-9A34-5540109F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CB971C-6DEC-1A44-9E96-4C33D3FAF0B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D52AD1-799B-815D-63E1-EFB2AA8916EE}"/>
              </a:ext>
            </a:extLst>
          </p:cNvPr>
          <p:cNvSpPr/>
          <p:nvPr/>
        </p:nvSpPr>
        <p:spPr>
          <a:xfrm>
            <a:off x="769938" y="1931988"/>
            <a:ext cx="6107112" cy="149701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>
            <a:extLst>
              <a:ext uri="{FF2B5EF4-FFF2-40B4-BE49-F238E27FC236}">
                <a16:creationId xmlns:a16="http://schemas.microsoft.com/office/drawing/2014/main" id="{FF12CE7C-1ACF-6484-6997-9261B52E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77913"/>
            <a:ext cx="75565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Slide Number Placeholder 1">
            <a:extLst>
              <a:ext uri="{FF2B5EF4-FFF2-40B4-BE49-F238E27FC236}">
                <a16:creationId xmlns:a16="http://schemas.microsoft.com/office/drawing/2014/main" id="{82EA66EE-EEFD-375B-E90F-E3CB16709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45DF45-CD25-C947-BBE1-34F41CF1B3F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085F0D-20E5-F2B8-F08F-4E0AFFC72183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4427538"/>
            <a:ext cx="5953125" cy="2201862"/>
            <a:chOff x="1730030" y="4389125"/>
            <a:chExt cx="5952775" cy="2202315"/>
          </a:xfrm>
        </p:grpSpPr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391B22D6-120B-C245-8ADB-4AFA0DE054D9}"/>
                </a:ext>
              </a:extLst>
            </p:cNvPr>
            <p:cNvSpPr/>
            <p:nvPr/>
          </p:nvSpPr>
          <p:spPr>
            <a:xfrm>
              <a:off x="1730030" y="4389125"/>
              <a:ext cx="5952775" cy="1854581"/>
            </a:xfrm>
            <a:prstGeom prst="wedgeRectCallout">
              <a:avLst>
                <a:gd name="adj1" fmla="val 460"/>
                <a:gd name="adj2" fmla="val -9781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3254" name="Picture 2">
              <a:extLst>
                <a:ext uri="{FF2B5EF4-FFF2-40B4-BE49-F238E27FC236}">
                  <a16:creationId xmlns:a16="http://schemas.microsoft.com/office/drawing/2014/main" id="{9D17031D-B6E2-7250-C5AB-4EF9081F0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650" y="4465935"/>
              <a:ext cx="5636281" cy="16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34220D-CABB-F400-EE76-9872F45B6819}"/>
                </a:ext>
              </a:extLst>
            </p:cNvPr>
            <p:cNvSpPr txBox="1"/>
            <p:nvPr/>
          </p:nvSpPr>
          <p:spPr>
            <a:xfrm>
              <a:off x="2766606" y="6191308"/>
              <a:ext cx="4071699" cy="400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0" dirty="0">
                  <a:latin typeface="+mn-lt"/>
                </a:rPr>
                <a:t>Switch table</a:t>
              </a:r>
            </a:p>
          </p:txBody>
        </p:sp>
      </p:grpSp>
      <p:sp>
        <p:nvSpPr>
          <p:cNvPr id="53252" name="Rectangle 5">
            <a:extLst>
              <a:ext uri="{FF2B5EF4-FFF2-40B4-BE49-F238E27FC236}">
                <a16:creationId xmlns:a16="http://schemas.microsoft.com/office/drawing/2014/main" id="{E310476F-8B19-AC65-CF0A-DD1ACA4AC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Traffic Isolation: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311A6E60-E38A-D862-06A7-A892F69422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DB1A29-F4F2-9D48-A084-A0F370B9F57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87042" name="Picture 2">
            <a:extLst>
              <a:ext uri="{FF2B5EF4-FFF2-40B4-BE49-F238E27FC236}">
                <a16:creationId xmlns:a16="http://schemas.microsoft.com/office/drawing/2014/main" id="{7AE61F02-D731-CA13-3DFB-BA0E7184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9144000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4">
            <a:extLst>
              <a:ext uri="{FF2B5EF4-FFF2-40B4-BE49-F238E27FC236}">
                <a16:creationId xmlns:a16="http://schemas.microsoft.com/office/drawing/2014/main" id="{4122760C-D44C-AF98-0D2D-90AE409E9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Wireless LANs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4">
            <a:extLst>
              <a:ext uri="{FF2B5EF4-FFF2-40B4-BE49-F238E27FC236}">
                <a16:creationId xmlns:a16="http://schemas.microsoft.com/office/drawing/2014/main" id="{91594F72-E06B-13E1-F8DA-A7D565501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88066" name="Rectangle 4">
            <a:extLst>
              <a:ext uri="{FF2B5EF4-FFF2-40B4-BE49-F238E27FC236}">
                <a16:creationId xmlns:a16="http://schemas.microsoft.com/office/drawing/2014/main" id="{1B0E1842-621F-043B-C9F6-75B25BCC1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E564A4-BA39-1449-BF0F-A5B5DDFD0419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88067" name="TextBox 1">
            <a:extLst>
              <a:ext uri="{FF2B5EF4-FFF2-40B4-BE49-F238E27FC236}">
                <a16:creationId xmlns:a16="http://schemas.microsoft.com/office/drawing/2014/main" id="{73D9562D-BF06-FF65-7F5F-299FE19D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A6F82C-2E07-BDEF-E423-E111ED002313}"/>
              </a:ext>
            </a:extLst>
          </p:cNvPr>
          <p:cNvSpPr/>
          <p:nvPr/>
        </p:nvSpPr>
        <p:spPr>
          <a:xfrm>
            <a:off x="693738" y="2336800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0114" name="Rectangle 4">
            <a:extLst>
              <a:ext uri="{FF2B5EF4-FFF2-40B4-BE49-F238E27FC236}">
                <a16:creationId xmlns:a16="http://schemas.microsoft.com/office/drawing/2014/main" id="{38D595FA-2B88-6F4D-AF38-EE50F6E12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90115" name="Rectangle 4">
            <a:extLst>
              <a:ext uri="{FF2B5EF4-FFF2-40B4-BE49-F238E27FC236}">
                <a16:creationId xmlns:a16="http://schemas.microsoft.com/office/drawing/2014/main" id="{88916B65-816D-5DC3-F64A-4AE079E8A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DE0A92-C01A-2640-80D4-95BAB5EE1CE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0116" name="TextBox 1">
            <a:extLst>
              <a:ext uri="{FF2B5EF4-FFF2-40B4-BE49-F238E27FC236}">
                <a16:creationId xmlns:a16="http://schemas.microsoft.com/office/drawing/2014/main" id="{6644C47E-A450-9EB4-340E-7BA533D4E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84">
            <a:extLst>
              <a:ext uri="{FF2B5EF4-FFF2-40B4-BE49-F238E27FC236}">
                <a16:creationId xmlns:a16="http://schemas.microsoft.com/office/drawing/2014/main" id="{4BFA4B72-D2E1-FAA0-4475-F497AA02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Link</a:t>
            </a:r>
          </a:p>
        </p:txBody>
      </p:sp>
      <p:sp>
        <p:nvSpPr>
          <p:cNvPr id="92162" name="Slide Number Placeholder 2">
            <a:extLst>
              <a:ext uri="{FF2B5EF4-FFF2-40B4-BE49-F238E27FC236}">
                <a16:creationId xmlns:a16="http://schemas.microsoft.com/office/drawing/2014/main" id="{16106F8A-A09D-7F15-26AB-3239786F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375924-ABB9-0E4E-A536-BFCE02D626C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2163" name="Oval 3">
            <a:extLst>
              <a:ext uri="{FF2B5EF4-FFF2-40B4-BE49-F238E27FC236}">
                <a16:creationId xmlns:a16="http://schemas.microsoft.com/office/drawing/2014/main" id="{8C96FBBC-1393-D049-B499-28196CF1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2164" name="Group 4">
            <a:extLst>
              <a:ext uri="{FF2B5EF4-FFF2-40B4-BE49-F238E27FC236}">
                <a16:creationId xmlns:a16="http://schemas.microsoft.com/office/drawing/2014/main" id="{F009E096-FB90-74C8-22ED-03ADD6AF9D49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2223" name="Freeform 5">
              <a:extLst>
                <a:ext uri="{FF2B5EF4-FFF2-40B4-BE49-F238E27FC236}">
                  <a16:creationId xmlns:a16="http://schemas.microsoft.com/office/drawing/2014/main" id="{1AA9D8C9-C33A-9439-BA1A-FE69749E0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4" name="Text Box 6">
              <a:extLst>
                <a:ext uri="{FF2B5EF4-FFF2-40B4-BE49-F238E27FC236}">
                  <a16:creationId xmlns:a16="http://schemas.microsoft.com/office/drawing/2014/main" id="{262D6B56-E14E-590D-DAD6-AA285C891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2165" name="Picture 7" descr="31u_bnrz[1]">
            <a:extLst>
              <a:ext uri="{FF2B5EF4-FFF2-40B4-BE49-F238E27FC236}">
                <a16:creationId xmlns:a16="http://schemas.microsoft.com/office/drawing/2014/main" id="{0DFEFCAF-ACF5-70B3-3955-DBE851B4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6" name="Group 8">
            <a:extLst>
              <a:ext uri="{FF2B5EF4-FFF2-40B4-BE49-F238E27FC236}">
                <a16:creationId xmlns:a16="http://schemas.microsoft.com/office/drawing/2014/main" id="{29A0A2C4-B3DD-7BAD-8FE5-37C9313F4F93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2212" name="Oval 9">
              <a:extLst>
                <a:ext uri="{FF2B5EF4-FFF2-40B4-BE49-F238E27FC236}">
                  <a16:creationId xmlns:a16="http://schemas.microsoft.com/office/drawing/2014/main" id="{7C2D5012-41CC-8D51-B1E8-FE8635494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2213" name="Picture 10" descr="31u_bnrz[1]">
              <a:extLst>
                <a:ext uri="{FF2B5EF4-FFF2-40B4-BE49-F238E27FC236}">
                  <a16:creationId xmlns:a16="http://schemas.microsoft.com/office/drawing/2014/main" id="{44DB7F28-4F2A-2C29-33F5-9F58F905C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14" name="Group 11">
              <a:extLst>
                <a:ext uri="{FF2B5EF4-FFF2-40B4-BE49-F238E27FC236}">
                  <a16:creationId xmlns:a16="http://schemas.microsoft.com/office/drawing/2014/main" id="{6709308D-F230-88B6-99C6-B5E965C7B5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2221" name="Object 26">
                <a:extLst>
                  <a:ext uri="{FF2B5EF4-FFF2-40B4-BE49-F238E27FC236}">
                    <a16:creationId xmlns:a16="http://schemas.microsoft.com/office/drawing/2014/main" id="{709B4567-94DC-476C-C0E8-24E7366ED2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22" name="Object 27">
                <a:extLst>
                  <a:ext uri="{FF2B5EF4-FFF2-40B4-BE49-F238E27FC236}">
                    <a16:creationId xmlns:a16="http://schemas.microsoft.com/office/drawing/2014/main" id="{852765CB-17B5-EE8D-249E-9A610D952F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2215" name="Group 14">
              <a:extLst>
                <a:ext uri="{FF2B5EF4-FFF2-40B4-BE49-F238E27FC236}">
                  <a16:creationId xmlns:a16="http://schemas.microsoft.com/office/drawing/2014/main" id="{B3D8E9C4-3A75-05AE-7813-73B67E4A9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2219" name="Object 24">
                <a:extLst>
                  <a:ext uri="{FF2B5EF4-FFF2-40B4-BE49-F238E27FC236}">
                    <a16:creationId xmlns:a16="http://schemas.microsoft.com/office/drawing/2014/main" id="{19DE9BC3-F2B0-E3E9-D20C-DEF5FF2E741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20" name="Object 25">
                <a:extLst>
                  <a:ext uri="{FF2B5EF4-FFF2-40B4-BE49-F238E27FC236}">
                    <a16:creationId xmlns:a16="http://schemas.microsoft.com/office/drawing/2014/main" id="{677963C6-1925-1A10-A91A-981EB7C3EF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2216" name="Group 17">
              <a:extLst>
                <a:ext uri="{FF2B5EF4-FFF2-40B4-BE49-F238E27FC236}">
                  <a16:creationId xmlns:a16="http://schemas.microsoft.com/office/drawing/2014/main" id="{4ED6A565-AB30-8678-4368-50B387252C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2217" name="Object 22">
                <a:extLst>
                  <a:ext uri="{FF2B5EF4-FFF2-40B4-BE49-F238E27FC236}">
                    <a16:creationId xmlns:a16="http://schemas.microsoft.com/office/drawing/2014/main" id="{065BFE6B-5F25-C3EE-9243-AF22E56673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218" name="Object 23">
                <a:extLst>
                  <a:ext uri="{FF2B5EF4-FFF2-40B4-BE49-F238E27FC236}">
                    <a16:creationId xmlns:a16="http://schemas.microsoft.com/office/drawing/2014/main" id="{69CE44C8-48E6-4672-204B-93D367BB483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2167" name="Line 20">
            <a:extLst>
              <a:ext uri="{FF2B5EF4-FFF2-40B4-BE49-F238E27FC236}">
                <a16:creationId xmlns:a16="http://schemas.microsoft.com/office/drawing/2014/main" id="{6356F44E-5D4F-91FC-A050-904CBBB1A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8" name="Oval 21">
            <a:extLst>
              <a:ext uri="{FF2B5EF4-FFF2-40B4-BE49-F238E27FC236}">
                <a16:creationId xmlns:a16="http://schemas.microsoft.com/office/drawing/2014/main" id="{455D3CD9-2EF7-F20F-6912-C3F803FC1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2169" name="Picture 22" descr="31u_bnrz[1]">
            <a:extLst>
              <a:ext uri="{FF2B5EF4-FFF2-40B4-BE49-F238E27FC236}">
                <a16:creationId xmlns:a16="http://schemas.microsoft.com/office/drawing/2014/main" id="{5B572986-609B-E5E5-A66B-ED31AA95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0" name="Group 23">
            <a:extLst>
              <a:ext uri="{FF2B5EF4-FFF2-40B4-BE49-F238E27FC236}">
                <a16:creationId xmlns:a16="http://schemas.microsoft.com/office/drawing/2014/main" id="{C513079E-DA43-877E-4284-CAF2ABE63981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2210" name="Object 20">
              <a:extLst>
                <a:ext uri="{FF2B5EF4-FFF2-40B4-BE49-F238E27FC236}">
                  <a16:creationId xmlns:a16="http://schemas.microsoft.com/office/drawing/2014/main" id="{E29782EC-1EE3-7B79-B585-050D67BC82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11" name="Object 21">
              <a:extLst>
                <a:ext uri="{FF2B5EF4-FFF2-40B4-BE49-F238E27FC236}">
                  <a16:creationId xmlns:a16="http://schemas.microsoft.com/office/drawing/2014/main" id="{2CAAE3DB-F391-E5C8-88FE-1E371B3070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1" name="Group 26">
            <a:extLst>
              <a:ext uri="{FF2B5EF4-FFF2-40B4-BE49-F238E27FC236}">
                <a16:creationId xmlns:a16="http://schemas.microsoft.com/office/drawing/2014/main" id="{85F60FB2-F999-9E04-0CD3-A6742F9A426C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2208" name="Object 18">
              <a:extLst>
                <a:ext uri="{FF2B5EF4-FFF2-40B4-BE49-F238E27FC236}">
                  <a16:creationId xmlns:a16="http://schemas.microsoft.com/office/drawing/2014/main" id="{7D9BA427-824B-C270-A5B9-B482452B37E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9" name="Object 19">
              <a:extLst>
                <a:ext uri="{FF2B5EF4-FFF2-40B4-BE49-F238E27FC236}">
                  <a16:creationId xmlns:a16="http://schemas.microsoft.com/office/drawing/2014/main" id="{0CF412F2-56F2-AE64-3E81-A14ED25C4D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2" name="Group 29">
            <a:extLst>
              <a:ext uri="{FF2B5EF4-FFF2-40B4-BE49-F238E27FC236}">
                <a16:creationId xmlns:a16="http://schemas.microsoft.com/office/drawing/2014/main" id="{16FEEFD5-B49A-9E20-B311-C0C32ACE0FA7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2206" name="Object 16">
              <a:extLst>
                <a:ext uri="{FF2B5EF4-FFF2-40B4-BE49-F238E27FC236}">
                  <a16:creationId xmlns:a16="http://schemas.microsoft.com/office/drawing/2014/main" id="{80242EE0-56A0-B8E1-5B52-E9BF202491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7" name="Object 17">
              <a:extLst>
                <a:ext uri="{FF2B5EF4-FFF2-40B4-BE49-F238E27FC236}">
                  <a16:creationId xmlns:a16="http://schemas.microsoft.com/office/drawing/2014/main" id="{70514AB5-0EBE-4B30-5596-62FC1A64C7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173" name="Line 32">
            <a:extLst>
              <a:ext uri="{FF2B5EF4-FFF2-40B4-BE49-F238E27FC236}">
                <a16:creationId xmlns:a16="http://schemas.microsoft.com/office/drawing/2014/main" id="{B2092F4E-3F55-CE3A-C14C-9F470C4216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74" name="Group 33">
            <a:extLst>
              <a:ext uri="{FF2B5EF4-FFF2-40B4-BE49-F238E27FC236}">
                <a16:creationId xmlns:a16="http://schemas.microsoft.com/office/drawing/2014/main" id="{1B4FD8AD-1090-1BED-4F1F-18094EE5DC76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2204" name="Object 14">
              <a:extLst>
                <a:ext uri="{FF2B5EF4-FFF2-40B4-BE49-F238E27FC236}">
                  <a16:creationId xmlns:a16="http://schemas.microsoft.com/office/drawing/2014/main" id="{C9C00BA4-EA13-D02C-32E1-4BAC219F61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5" name="Object 15">
              <a:extLst>
                <a:ext uri="{FF2B5EF4-FFF2-40B4-BE49-F238E27FC236}">
                  <a16:creationId xmlns:a16="http://schemas.microsoft.com/office/drawing/2014/main" id="{DCA122EA-91C2-FAC2-26E5-87C86909B2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175" name="Oval 36">
            <a:extLst>
              <a:ext uri="{FF2B5EF4-FFF2-40B4-BE49-F238E27FC236}">
                <a16:creationId xmlns:a16="http://schemas.microsoft.com/office/drawing/2014/main" id="{C86D63B1-C5AC-AD31-EC2F-B98145A25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2176" name="Picture 37" descr="31u_bnrz[1]">
            <a:extLst>
              <a:ext uri="{FF2B5EF4-FFF2-40B4-BE49-F238E27FC236}">
                <a16:creationId xmlns:a16="http://schemas.microsoft.com/office/drawing/2014/main" id="{230D4ADF-13F7-DAE9-CE38-DF805E9E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7" name="Group 38">
            <a:extLst>
              <a:ext uri="{FF2B5EF4-FFF2-40B4-BE49-F238E27FC236}">
                <a16:creationId xmlns:a16="http://schemas.microsoft.com/office/drawing/2014/main" id="{2DDF7980-C70A-7255-D7EF-6E7A5D0EE0A6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2202" name="Object 12">
              <a:extLst>
                <a:ext uri="{FF2B5EF4-FFF2-40B4-BE49-F238E27FC236}">
                  <a16:creationId xmlns:a16="http://schemas.microsoft.com/office/drawing/2014/main" id="{872FFACD-DC14-63B5-5F02-D9A1C69833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3" name="Object 13">
              <a:extLst>
                <a:ext uri="{FF2B5EF4-FFF2-40B4-BE49-F238E27FC236}">
                  <a16:creationId xmlns:a16="http://schemas.microsoft.com/office/drawing/2014/main" id="{8E65D7CD-43B1-5EEB-7DD4-DB92F10B55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8" name="Group 41">
            <a:extLst>
              <a:ext uri="{FF2B5EF4-FFF2-40B4-BE49-F238E27FC236}">
                <a16:creationId xmlns:a16="http://schemas.microsoft.com/office/drawing/2014/main" id="{7907DE6F-022F-7548-9AD8-4F300A1C34AB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2200" name="Object 10">
              <a:extLst>
                <a:ext uri="{FF2B5EF4-FFF2-40B4-BE49-F238E27FC236}">
                  <a16:creationId xmlns:a16="http://schemas.microsoft.com/office/drawing/2014/main" id="{73B21A80-48C5-4C79-50BA-4C0D11844C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1" name="Object 11">
              <a:extLst>
                <a:ext uri="{FF2B5EF4-FFF2-40B4-BE49-F238E27FC236}">
                  <a16:creationId xmlns:a16="http://schemas.microsoft.com/office/drawing/2014/main" id="{566E7CDF-222C-06A7-6254-88379CD1D0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79" name="Group 44">
            <a:extLst>
              <a:ext uri="{FF2B5EF4-FFF2-40B4-BE49-F238E27FC236}">
                <a16:creationId xmlns:a16="http://schemas.microsoft.com/office/drawing/2014/main" id="{83C05952-BD23-6C79-9703-C69EE49638B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2198" name="Object 8">
              <a:extLst>
                <a:ext uri="{FF2B5EF4-FFF2-40B4-BE49-F238E27FC236}">
                  <a16:creationId xmlns:a16="http://schemas.microsoft.com/office/drawing/2014/main" id="{35AE1AAF-D56E-7401-DA1B-C75543395B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9" name="Object 9">
              <a:extLst>
                <a:ext uri="{FF2B5EF4-FFF2-40B4-BE49-F238E27FC236}">
                  <a16:creationId xmlns:a16="http://schemas.microsoft.com/office/drawing/2014/main" id="{E05F5FE8-A8FE-4083-4BD3-FD5DECF4477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80" name="Group 47">
            <a:extLst>
              <a:ext uri="{FF2B5EF4-FFF2-40B4-BE49-F238E27FC236}">
                <a16:creationId xmlns:a16="http://schemas.microsoft.com/office/drawing/2014/main" id="{8244A2FC-5814-BDB4-8C4E-3F8A0324A08C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2196" name="Object 6">
              <a:extLst>
                <a:ext uri="{FF2B5EF4-FFF2-40B4-BE49-F238E27FC236}">
                  <a16:creationId xmlns:a16="http://schemas.microsoft.com/office/drawing/2014/main" id="{AFE6AED5-804C-C1EE-C50C-F8D48FBF76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7" name="Object 7">
              <a:extLst>
                <a:ext uri="{FF2B5EF4-FFF2-40B4-BE49-F238E27FC236}">
                  <a16:creationId xmlns:a16="http://schemas.microsoft.com/office/drawing/2014/main" id="{D55BCDB2-29C5-F3AA-68CB-0336C541AE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81" name="Group 50">
            <a:extLst>
              <a:ext uri="{FF2B5EF4-FFF2-40B4-BE49-F238E27FC236}">
                <a16:creationId xmlns:a16="http://schemas.microsoft.com/office/drawing/2014/main" id="{7F0EFBB1-3900-2646-057C-22D0B286ED35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2194" name="Object 4">
              <a:extLst>
                <a:ext uri="{FF2B5EF4-FFF2-40B4-BE49-F238E27FC236}">
                  <a16:creationId xmlns:a16="http://schemas.microsoft.com/office/drawing/2014/main" id="{2FF84BF2-D96E-A471-46BE-841D7D9E85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5" name="Object 5">
              <a:extLst>
                <a:ext uri="{FF2B5EF4-FFF2-40B4-BE49-F238E27FC236}">
                  <a16:creationId xmlns:a16="http://schemas.microsoft.com/office/drawing/2014/main" id="{49F9CD90-E398-F0A2-2675-D492181B10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182" name="Group 53">
            <a:extLst>
              <a:ext uri="{FF2B5EF4-FFF2-40B4-BE49-F238E27FC236}">
                <a16:creationId xmlns:a16="http://schemas.microsoft.com/office/drawing/2014/main" id="{1F2D15BF-2E02-D4FA-9440-AA935F0C43F6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2187" name="Group 54">
              <a:extLst>
                <a:ext uri="{FF2B5EF4-FFF2-40B4-BE49-F238E27FC236}">
                  <a16:creationId xmlns:a16="http://schemas.microsoft.com/office/drawing/2014/main" id="{33194BE4-4EF4-5C65-C3A7-81E2649B2A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2192" name="Object 2">
                <a:extLst>
                  <a:ext uri="{FF2B5EF4-FFF2-40B4-BE49-F238E27FC236}">
                    <a16:creationId xmlns:a16="http://schemas.microsoft.com/office/drawing/2014/main" id="{5C04FA6C-3B57-727C-0CD0-6D8D293310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193" name="Object 3">
                <a:extLst>
                  <a:ext uri="{FF2B5EF4-FFF2-40B4-BE49-F238E27FC236}">
                    <a16:creationId xmlns:a16="http://schemas.microsoft.com/office/drawing/2014/main" id="{2963178E-BB86-B7CB-1943-FE4AA03B9E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2188" name="Line 57">
              <a:extLst>
                <a:ext uri="{FF2B5EF4-FFF2-40B4-BE49-F238E27FC236}">
                  <a16:creationId xmlns:a16="http://schemas.microsoft.com/office/drawing/2014/main" id="{25EDDF01-FCEC-FE92-EA73-A705F4A7D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89" name="Line 58">
              <a:extLst>
                <a:ext uri="{FF2B5EF4-FFF2-40B4-BE49-F238E27FC236}">
                  <a16:creationId xmlns:a16="http://schemas.microsoft.com/office/drawing/2014/main" id="{7FF1B5F9-3F38-3F12-8E2A-92D9854821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90" name="Line 59">
              <a:extLst>
                <a:ext uri="{FF2B5EF4-FFF2-40B4-BE49-F238E27FC236}">
                  <a16:creationId xmlns:a16="http://schemas.microsoft.com/office/drawing/2014/main" id="{64121F11-F3ED-E833-7CC3-15D75CFAC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91" name="Line 60">
              <a:extLst>
                <a:ext uri="{FF2B5EF4-FFF2-40B4-BE49-F238E27FC236}">
                  <a16:creationId xmlns:a16="http://schemas.microsoft.com/office/drawing/2014/main" id="{F640FF7D-D62F-759C-228B-AC9C96BCA0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183" name="Line 61">
            <a:extLst>
              <a:ext uri="{FF2B5EF4-FFF2-40B4-BE49-F238E27FC236}">
                <a16:creationId xmlns:a16="http://schemas.microsoft.com/office/drawing/2014/main" id="{96467CA4-70D6-E8DA-C67D-EE6618C8EB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Line 62">
            <a:extLst>
              <a:ext uri="{FF2B5EF4-FFF2-40B4-BE49-F238E27FC236}">
                <a16:creationId xmlns:a16="http://schemas.microsoft.com/office/drawing/2014/main" id="{7A9168AE-C258-F336-5D5C-8C241479F4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5" name="Rectangle 64">
            <a:extLst>
              <a:ext uri="{FF2B5EF4-FFF2-40B4-BE49-F238E27FC236}">
                <a16:creationId xmlns:a16="http://schemas.microsoft.com/office/drawing/2014/main" id="{2512621A-E58B-E7AF-49CF-C21C1F78F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906753" name="Rectangle 65">
            <a:extLst>
              <a:ext uri="{FF2B5EF4-FFF2-40B4-BE49-F238E27FC236}">
                <a16:creationId xmlns:a16="http://schemas.microsoft.com/office/drawing/2014/main" id="{178B7EC9-B7C2-80B7-43B9-2CD77E0F9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1508125"/>
            <a:ext cx="3649662" cy="22971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Wireless link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Typically used to connect mobile(s) to base station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Also used as backbone link 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Multiple access protocol coordinates link access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84">
            <a:extLst>
              <a:ext uri="{FF2B5EF4-FFF2-40B4-BE49-F238E27FC236}">
                <a16:creationId xmlns:a16="http://schemas.microsoft.com/office/drawing/2014/main" id="{0A5E2A90-68F3-93A3-C51B-1C69ECAF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Hosts</a:t>
            </a:r>
          </a:p>
        </p:txBody>
      </p:sp>
      <p:sp>
        <p:nvSpPr>
          <p:cNvPr id="94210" name="Slide Number Placeholder 2">
            <a:extLst>
              <a:ext uri="{FF2B5EF4-FFF2-40B4-BE49-F238E27FC236}">
                <a16:creationId xmlns:a16="http://schemas.microsoft.com/office/drawing/2014/main" id="{972E5529-9507-941D-9DC2-4170101C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CD6AF2-1EB0-5440-9583-CEC9631ACD0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4211" name="Oval 3">
            <a:extLst>
              <a:ext uri="{FF2B5EF4-FFF2-40B4-BE49-F238E27FC236}">
                <a16:creationId xmlns:a16="http://schemas.microsoft.com/office/drawing/2014/main" id="{B2C2A515-1242-84F6-8EB0-97E3A6C10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4212" name="Group 4">
            <a:extLst>
              <a:ext uri="{FF2B5EF4-FFF2-40B4-BE49-F238E27FC236}">
                <a16:creationId xmlns:a16="http://schemas.microsoft.com/office/drawing/2014/main" id="{12147F2C-220B-33DD-BA9F-D3D989613577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4276" name="Freeform 5">
              <a:extLst>
                <a:ext uri="{FF2B5EF4-FFF2-40B4-BE49-F238E27FC236}">
                  <a16:creationId xmlns:a16="http://schemas.microsoft.com/office/drawing/2014/main" id="{82926372-9A7D-A420-F23E-222CB9E75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7" name="Text Box 6">
              <a:extLst>
                <a:ext uri="{FF2B5EF4-FFF2-40B4-BE49-F238E27FC236}">
                  <a16:creationId xmlns:a16="http://schemas.microsoft.com/office/drawing/2014/main" id="{FA4C2317-C172-1014-EE0F-2811E571C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4213" name="Picture 7" descr="31u_bnrz[1]">
            <a:extLst>
              <a:ext uri="{FF2B5EF4-FFF2-40B4-BE49-F238E27FC236}">
                <a16:creationId xmlns:a16="http://schemas.microsoft.com/office/drawing/2014/main" id="{4595EEB1-B797-BA13-03B5-1336FD28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4" name="Group 8">
            <a:extLst>
              <a:ext uri="{FF2B5EF4-FFF2-40B4-BE49-F238E27FC236}">
                <a16:creationId xmlns:a16="http://schemas.microsoft.com/office/drawing/2014/main" id="{35D23F4F-DA84-2B8B-E067-62221C1C803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4265" name="Oval 9">
              <a:extLst>
                <a:ext uri="{FF2B5EF4-FFF2-40B4-BE49-F238E27FC236}">
                  <a16:creationId xmlns:a16="http://schemas.microsoft.com/office/drawing/2014/main" id="{46D3CFEE-EB9E-5D4A-D96C-AEC62631E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4266" name="Picture 10" descr="31u_bnrz[1]">
              <a:extLst>
                <a:ext uri="{FF2B5EF4-FFF2-40B4-BE49-F238E27FC236}">
                  <a16:creationId xmlns:a16="http://schemas.microsoft.com/office/drawing/2014/main" id="{8A6BF0CE-30F1-79B3-B8EC-1DC04F275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4267" name="Group 11">
              <a:extLst>
                <a:ext uri="{FF2B5EF4-FFF2-40B4-BE49-F238E27FC236}">
                  <a16:creationId xmlns:a16="http://schemas.microsoft.com/office/drawing/2014/main" id="{312B11CC-31AC-CE79-9DCD-B20E097B9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4274" name="Object 28">
                <a:extLst>
                  <a:ext uri="{FF2B5EF4-FFF2-40B4-BE49-F238E27FC236}">
                    <a16:creationId xmlns:a16="http://schemas.microsoft.com/office/drawing/2014/main" id="{33A52FDE-CE62-A86D-FB0A-843E2FE669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75" name="Object 29">
                <a:extLst>
                  <a:ext uri="{FF2B5EF4-FFF2-40B4-BE49-F238E27FC236}">
                    <a16:creationId xmlns:a16="http://schemas.microsoft.com/office/drawing/2014/main" id="{04512CE5-2D5D-2FD5-CA34-2A9FF17F8F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4268" name="Group 14">
              <a:extLst>
                <a:ext uri="{FF2B5EF4-FFF2-40B4-BE49-F238E27FC236}">
                  <a16:creationId xmlns:a16="http://schemas.microsoft.com/office/drawing/2014/main" id="{5D56C02C-A6AB-7C43-F293-7A7DAF4D2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4272" name="Object 26">
                <a:extLst>
                  <a:ext uri="{FF2B5EF4-FFF2-40B4-BE49-F238E27FC236}">
                    <a16:creationId xmlns:a16="http://schemas.microsoft.com/office/drawing/2014/main" id="{4AC07EEA-0FA8-03C5-0221-5A70705552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73" name="Object 27">
                <a:extLst>
                  <a:ext uri="{FF2B5EF4-FFF2-40B4-BE49-F238E27FC236}">
                    <a16:creationId xmlns:a16="http://schemas.microsoft.com/office/drawing/2014/main" id="{D9CE131E-5B92-6A96-B9D3-E495044161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4269" name="Group 17">
              <a:extLst>
                <a:ext uri="{FF2B5EF4-FFF2-40B4-BE49-F238E27FC236}">
                  <a16:creationId xmlns:a16="http://schemas.microsoft.com/office/drawing/2014/main" id="{9BA41247-2354-C481-EAF6-519731B8B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4270" name="Object 24">
                <a:extLst>
                  <a:ext uri="{FF2B5EF4-FFF2-40B4-BE49-F238E27FC236}">
                    <a16:creationId xmlns:a16="http://schemas.microsoft.com/office/drawing/2014/main" id="{6E7401D4-E5C8-08D7-FC72-EA96A418A5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71" name="Object 25">
                <a:extLst>
                  <a:ext uri="{FF2B5EF4-FFF2-40B4-BE49-F238E27FC236}">
                    <a16:creationId xmlns:a16="http://schemas.microsoft.com/office/drawing/2014/main" id="{9A1513B0-7CCA-4C08-FF26-D3C0B889A5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4215" name="Line 20">
            <a:extLst>
              <a:ext uri="{FF2B5EF4-FFF2-40B4-BE49-F238E27FC236}">
                <a16:creationId xmlns:a16="http://schemas.microsoft.com/office/drawing/2014/main" id="{C3ECD2FB-0349-8B9C-CB44-5EAAD93F0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Oval 21">
            <a:extLst>
              <a:ext uri="{FF2B5EF4-FFF2-40B4-BE49-F238E27FC236}">
                <a16:creationId xmlns:a16="http://schemas.microsoft.com/office/drawing/2014/main" id="{AAA31C1B-9A4D-3967-02A7-44C4C8CA5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4217" name="Picture 22" descr="31u_bnrz[1]">
            <a:extLst>
              <a:ext uri="{FF2B5EF4-FFF2-40B4-BE49-F238E27FC236}">
                <a16:creationId xmlns:a16="http://schemas.microsoft.com/office/drawing/2014/main" id="{852E12E1-4392-DDBF-85B3-FE92C9EDD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8" name="Group 23">
            <a:extLst>
              <a:ext uri="{FF2B5EF4-FFF2-40B4-BE49-F238E27FC236}">
                <a16:creationId xmlns:a16="http://schemas.microsoft.com/office/drawing/2014/main" id="{0AEC4E19-8438-5F77-F4F1-2725C2A52ED0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4263" name="Object 22">
              <a:extLst>
                <a:ext uri="{FF2B5EF4-FFF2-40B4-BE49-F238E27FC236}">
                  <a16:creationId xmlns:a16="http://schemas.microsoft.com/office/drawing/2014/main" id="{E6487E74-6C84-F2F7-F90C-6D8B5AF1AB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64" name="Object 23">
              <a:extLst>
                <a:ext uri="{FF2B5EF4-FFF2-40B4-BE49-F238E27FC236}">
                  <a16:creationId xmlns:a16="http://schemas.microsoft.com/office/drawing/2014/main" id="{249B7AE9-A486-8723-C9C2-126D966DE2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19" name="Group 26">
            <a:extLst>
              <a:ext uri="{FF2B5EF4-FFF2-40B4-BE49-F238E27FC236}">
                <a16:creationId xmlns:a16="http://schemas.microsoft.com/office/drawing/2014/main" id="{3E4886F5-1D58-A825-B1FC-A1166F5FEAE3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4261" name="Object 20">
              <a:extLst>
                <a:ext uri="{FF2B5EF4-FFF2-40B4-BE49-F238E27FC236}">
                  <a16:creationId xmlns:a16="http://schemas.microsoft.com/office/drawing/2014/main" id="{E09E4288-4850-3F7E-DB95-BE107A53CD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62" name="Object 21">
              <a:extLst>
                <a:ext uri="{FF2B5EF4-FFF2-40B4-BE49-F238E27FC236}">
                  <a16:creationId xmlns:a16="http://schemas.microsoft.com/office/drawing/2014/main" id="{A6BF1E80-836B-B88B-8711-1BC2EA2DAA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0" name="Group 29">
            <a:extLst>
              <a:ext uri="{FF2B5EF4-FFF2-40B4-BE49-F238E27FC236}">
                <a16:creationId xmlns:a16="http://schemas.microsoft.com/office/drawing/2014/main" id="{9B043C87-9F7B-8332-5711-82A9861327E6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4259" name="Object 18">
              <a:extLst>
                <a:ext uri="{FF2B5EF4-FFF2-40B4-BE49-F238E27FC236}">
                  <a16:creationId xmlns:a16="http://schemas.microsoft.com/office/drawing/2014/main" id="{D8E95565-BA96-40F8-0413-525D042234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60" name="Object 19">
              <a:extLst>
                <a:ext uri="{FF2B5EF4-FFF2-40B4-BE49-F238E27FC236}">
                  <a16:creationId xmlns:a16="http://schemas.microsoft.com/office/drawing/2014/main" id="{D02F52C2-86E4-BCDB-3ABC-4913F9FD8B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221" name="Line 32">
            <a:extLst>
              <a:ext uri="{FF2B5EF4-FFF2-40B4-BE49-F238E27FC236}">
                <a16:creationId xmlns:a16="http://schemas.microsoft.com/office/drawing/2014/main" id="{0A392CCF-E074-22CE-539E-33E7F25815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4222" name="Group 33">
            <a:extLst>
              <a:ext uri="{FF2B5EF4-FFF2-40B4-BE49-F238E27FC236}">
                <a16:creationId xmlns:a16="http://schemas.microsoft.com/office/drawing/2014/main" id="{68D5F965-1008-E7D7-2D53-9B22D14681D7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4257" name="Object 16">
              <a:extLst>
                <a:ext uri="{FF2B5EF4-FFF2-40B4-BE49-F238E27FC236}">
                  <a16:creationId xmlns:a16="http://schemas.microsoft.com/office/drawing/2014/main" id="{C6C108F4-ABAE-6FAB-09C9-D9A0F50906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8" name="Object 17">
              <a:extLst>
                <a:ext uri="{FF2B5EF4-FFF2-40B4-BE49-F238E27FC236}">
                  <a16:creationId xmlns:a16="http://schemas.microsoft.com/office/drawing/2014/main" id="{D6101F5B-A445-E6DD-32AC-CFDC5FDD98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223" name="Oval 36">
            <a:extLst>
              <a:ext uri="{FF2B5EF4-FFF2-40B4-BE49-F238E27FC236}">
                <a16:creationId xmlns:a16="http://schemas.microsoft.com/office/drawing/2014/main" id="{570C0B3A-D2D2-BFC9-E92E-DB37A8354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4224" name="Picture 37" descr="31u_bnrz[1]">
            <a:extLst>
              <a:ext uri="{FF2B5EF4-FFF2-40B4-BE49-F238E27FC236}">
                <a16:creationId xmlns:a16="http://schemas.microsoft.com/office/drawing/2014/main" id="{F3F36189-6686-1B34-8891-86169EDD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25" name="Group 38">
            <a:extLst>
              <a:ext uri="{FF2B5EF4-FFF2-40B4-BE49-F238E27FC236}">
                <a16:creationId xmlns:a16="http://schemas.microsoft.com/office/drawing/2014/main" id="{3F9B6435-FC61-29D6-C5C8-782537158DC9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4255" name="Object 14">
              <a:extLst>
                <a:ext uri="{FF2B5EF4-FFF2-40B4-BE49-F238E27FC236}">
                  <a16:creationId xmlns:a16="http://schemas.microsoft.com/office/drawing/2014/main" id="{7C2176C2-5725-CEB7-E98F-3CB707C08F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6" name="Object 15">
              <a:extLst>
                <a:ext uri="{FF2B5EF4-FFF2-40B4-BE49-F238E27FC236}">
                  <a16:creationId xmlns:a16="http://schemas.microsoft.com/office/drawing/2014/main" id="{6AD64B90-7FF5-17DD-D1F6-8CDD08718B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6" name="Group 41">
            <a:extLst>
              <a:ext uri="{FF2B5EF4-FFF2-40B4-BE49-F238E27FC236}">
                <a16:creationId xmlns:a16="http://schemas.microsoft.com/office/drawing/2014/main" id="{7EFD4E1C-34E3-AD6F-E91B-94FC16478B92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4253" name="Object 12">
              <a:extLst>
                <a:ext uri="{FF2B5EF4-FFF2-40B4-BE49-F238E27FC236}">
                  <a16:creationId xmlns:a16="http://schemas.microsoft.com/office/drawing/2014/main" id="{1FA691FD-CD29-8CC9-4F72-526A7F8BA99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4" name="Object 13">
              <a:extLst>
                <a:ext uri="{FF2B5EF4-FFF2-40B4-BE49-F238E27FC236}">
                  <a16:creationId xmlns:a16="http://schemas.microsoft.com/office/drawing/2014/main" id="{30324302-9D79-6F4A-9218-5CF847D1FB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7" name="Group 44">
            <a:extLst>
              <a:ext uri="{FF2B5EF4-FFF2-40B4-BE49-F238E27FC236}">
                <a16:creationId xmlns:a16="http://schemas.microsoft.com/office/drawing/2014/main" id="{6A32CF46-1DAD-1540-DF26-2B00898E938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4251" name="Object 10">
              <a:extLst>
                <a:ext uri="{FF2B5EF4-FFF2-40B4-BE49-F238E27FC236}">
                  <a16:creationId xmlns:a16="http://schemas.microsoft.com/office/drawing/2014/main" id="{7B5D9162-A7CF-981E-04E9-CFA4D0DA74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2" name="Object 11">
              <a:extLst>
                <a:ext uri="{FF2B5EF4-FFF2-40B4-BE49-F238E27FC236}">
                  <a16:creationId xmlns:a16="http://schemas.microsoft.com/office/drawing/2014/main" id="{E67000A8-15F5-7921-4DCB-3E8704874B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8" name="Group 47">
            <a:extLst>
              <a:ext uri="{FF2B5EF4-FFF2-40B4-BE49-F238E27FC236}">
                <a16:creationId xmlns:a16="http://schemas.microsoft.com/office/drawing/2014/main" id="{0A3B33AE-3545-A0CA-F840-004B4026FF98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4249" name="Object 8">
              <a:extLst>
                <a:ext uri="{FF2B5EF4-FFF2-40B4-BE49-F238E27FC236}">
                  <a16:creationId xmlns:a16="http://schemas.microsoft.com/office/drawing/2014/main" id="{7E11D385-9506-A21E-FEB1-8D8D67E341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50" name="Object 9">
              <a:extLst>
                <a:ext uri="{FF2B5EF4-FFF2-40B4-BE49-F238E27FC236}">
                  <a16:creationId xmlns:a16="http://schemas.microsoft.com/office/drawing/2014/main" id="{A7D6FE57-BB66-89EF-587A-EBCEDC1045D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29" name="Group 50">
            <a:extLst>
              <a:ext uri="{FF2B5EF4-FFF2-40B4-BE49-F238E27FC236}">
                <a16:creationId xmlns:a16="http://schemas.microsoft.com/office/drawing/2014/main" id="{FB7D0DBD-23FD-842D-A8EB-148DAC0A90E6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4247" name="Object 6">
              <a:extLst>
                <a:ext uri="{FF2B5EF4-FFF2-40B4-BE49-F238E27FC236}">
                  <a16:creationId xmlns:a16="http://schemas.microsoft.com/office/drawing/2014/main" id="{78203E73-B557-0621-4143-F387034CD3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48" name="Object 7">
              <a:extLst>
                <a:ext uri="{FF2B5EF4-FFF2-40B4-BE49-F238E27FC236}">
                  <a16:creationId xmlns:a16="http://schemas.microsoft.com/office/drawing/2014/main" id="{31FCEE67-A2BE-7A6B-6A21-23C0B9E0EA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4230" name="Group 53">
            <a:extLst>
              <a:ext uri="{FF2B5EF4-FFF2-40B4-BE49-F238E27FC236}">
                <a16:creationId xmlns:a16="http://schemas.microsoft.com/office/drawing/2014/main" id="{1E38A985-A838-9477-E99B-750660355F92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4240" name="Group 54">
              <a:extLst>
                <a:ext uri="{FF2B5EF4-FFF2-40B4-BE49-F238E27FC236}">
                  <a16:creationId xmlns:a16="http://schemas.microsoft.com/office/drawing/2014/main" id="{3802D9F9-6F50-3EED-56B0-5A9FEA5AD4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4245" name="Object 4">
                <a:extLst>
                  <a:ext uri="{FF2B5EF4-FFF2-40B4-BE49-F238E27FC236}">
                    <a16:creationId xmlns:a16="http://schemas.microsoft.com/office/drawing/2014/main" id="{4240D495-A09F-7773-4845-2B7314BDB4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246" name="Object 5">
                <a:extLst>
                  <a:ext uri="{FF2B5EF4-FFF2-40B4-BE49-F238E27FC236}">
                    <a16:creationId xmlns:a16="http://schemas.microsoft.com/office/drawing/2014/main" id="{8AECD084-0281-56D2-3D21-367D81C8DBC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4241" name="Line 57">
              <a:extLst>
                <a:ext uri="{FF2B5EF4-FFF2-40B4-BE49-F238E27FC236}">
                  <a16:creationId xmlns:a16="http://schemas.microsoft.com/office/drawing/2014/main" id="{6D4BBB9F-7B86-7636-D222-44046BD71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2" name="Line 58">
              <a:extLst>
                <a:ext uri="{FF2B5EF4-FFF2-40B4-BE49-F238E27FC236}">
                  <a16:creationId xmlns:a16="http://schemas.microsoft.com/office/drawing/2014/main" id="{EFEBCD13-104B-8CA0-AF06-CF369C1FB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3" name="Line 59">
              <a:extLst>
                <a:ext uri="{FF2B5EF4-FFF2-40B4-BE49-F238E27FC236}">
                  <a16:creationId xmlns:a16="http://schemas.microsoft.com/office/drawing/2014/main" id="{D2446D99-2395-2232-19B1-0FA84DE51C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44" name="Line 60">
              <a:extLst>
                <a:ext uri="{FF2B5EF4-FFF2-40B4-BE49-F238E27FC236}">
                  <a16:creationId xmlns:a16="http://schemas.microsoft.com/office/drawing/2014/main" id="{67CE51EB-BA0A-D4E4-E017-2813A8C190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31" name="Line 61">
            <a:extLst>
              <a:ext uri="{FF2B5EF4-FFF2-40B4-BE49-F238E27FC236}">
                <a16:creationId xmlns:a16="http://schemas.microsoft.com/office/drawing/2014/main" id="{E1EBEC42-04B0-9F00-26C1-F50623111F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Line 62">
            <a:extLst>
              <a:ext uri="{FF2B5EF4-FFF2-40B4-BE49-F238E27FC236}">
                <a16:creationId xmlns:a16="http://schemas.microsoft.com/office/drawing/2014/main" id="{723F2FD3-FF28-BFAB-E5F6-B5A859EA7E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3" name="Rectangle 64">
            <a:extLst>
              <a:ext uri="{FF2B5EF4-FFF2-40B4-BE49-F238E27FC236}">
                <a16:creationId xmlns:a16="http://schemas.microsoft.com/office/drawing/2014/main" id="{273D3B34-2A9B-DDB8-F1C8-9BDA12FA5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87" name="Rectangle 65">
            <a:extLst>
              <a:ext uri="{FF2B5EF4-FFF2-40B4-BE49-F238E27FC236}">
                <a16:creationId xmlns:a16="http://schemas.microsoft.com/office/drawing/2014/main" id="{D478B4AA-4FB1-BCBA-28E8-A1B4CCE99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1662113"/>
            <a:ext cx="3308350" cy="19589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Wireless host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Laptop, smartphone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Run applications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May be stationary (non-mobile) or mobile</a:t>
            </a:r>
          </a:p>
        </p:txBody>
      </p:sp>
      <p:grpSp>
        <p:nvGrpSpPr>
          <p:cNvPr id="94235" name="Group 66">
            <a:extLst>
              <a:ext uri="{FF2B5EF4-FFF2-40B4-BE49-F238E27FC236}">
                <a16:creationId xmlns:a16="http://schemas.microsoft.com/office/drawing/2014/main" id="{5DDEFDC2-E9DB-14AA-0E38-91A002127397}"/>
              </a:ext>
            </a:extLst>
          </p:cNvPr>
          <p:cNvGrpSpPr>
            <a:grpSpLocks/>
          </p:cNvGrpSpPr>
          <p:nvPr/>
        </p:nvGrpSpPr>
        <p:grpSpPr bwMode="auto">
          <a:xfrm>
            <a:off x="7878763" y="1160463"/>
            <a:ext cx="808037" cy="668337"/>
            <a:chOff x="2870" y="1518"/>
            <a:chExt cx="292" cy="320"/>
          </a:xfrm>
        </p:grpSpPr>
        <p:graphicFrame>
          <p:nvGraphicFramePr>
            <p:cNvPr id="94238" name="Object 2">
              <a:extLst>
                <a:ext uri="{FF2B5EF4-FFF2-40B4-BE49-F238E27FC236}">
                  <a16:creationId xmlns:a16="http://schemas.microsoft.com/office/drawing/2014/main" id="{CA4F2ABC-C870-1652-4AC6-591316CFA7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3" imgW="825500" imgH="838200" progId="MS_ClipArt_Gallery.2">
                    <p:embed/>
                  </p:oleObj>
                </mc:Choice>
                <mc:Fallback>
                  <p:oleObj name="Clip" r:id="rId3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239" name="Object 3">
              <a:extLst>
                <a:ext uri="{FF2B5EF4-FFF2-40B4-BE49-F238E27FC236}">
                  <a16:creationId xmlns:a16="http://schemas.microsoft.com/office/drawing/2014/main" id="{EB6EB987-3F43-3EFC-7356-A036272AE2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4" imgW="1270000" imgH="1193800" progId="MS_ClipArt_Gallery.2">
                    <p:embed/>
                  </p:oleObj>
                </mc:Choice>
                <mc:Fallback>
                  <p:oleObj name="Clip" r:id="rId34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236" name="Line 69">
            <a:extLst>
              <a:ext uri="{FF2B5EF4-FFF2-40B4-BE49-F238E27FC236}">
                <a16:creationId xmlns:a16="http://schemas.microsoft.com/office/drawing/2014/main" id="{0607B379-F731-74D5-0E63-16A293D7A0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6263" y="3621088"/>
            <a:ext cx="609600" cy="2174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4237" name="Line 70">
            <a:extLst>
              <a:ext uri="{FF2B5EF4-FFF2-40B4-BE49-F238E27FC236}">
                <a16:creationId xmlns:a16="http://schemas.microsoft.com/office/drawing/2014/main" id="{CEB00BB4-2399-CA26-DE94-DE5B78689D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621088"/>
            <a:ext cx="1541463" cy="1638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84">
            <a:extLst>
              <a:ext uri="{FF2B5EF4-FFF2-40B4-BE49-F238E27FC236}">
                <a16:creationId xmlns:a16="http://schemas.microsoft.com/office/drawing/2014/main" id="{672E514B-5C22-BA94-3D69-E1E767F1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Base Station</a:t>
            </a:r>
          </a:p>
        </p:txBody>
      </p:sp>
      <p:sp>
        <p:nvSpPr>
          <p:cNvPr id="96258" name="Slide Number Placeholder 2">
            <a:extLst>
              <a:ext uri="{FF2B5EF4-FFF2-40B4-BE49-F238E27FC236}">
                <a16:creationId xmlns:a16="http://schemas.microsoft.com/office/drawing/2014/main" id="{8924C107-924F-EF76-9098-DE4F4CA5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566E63-70E0-B94C-B9EB-D9819833202E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6259" name="Oval 3">
            <a:extLst>
              <a:ext uri="{FF2B5EF4-FFF2-40B4-BE49-F238E27FC236}">
                <a16:creationId xmlns:a16="http://schemas.microsoft.com/office/drawing/2014/main" id="{749DE8B7-564D-4C6E-B634-6A3D837C6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6260" name="Group 4">
            <a:extLst>
              <a:ext uri="{FF2B5EF4-FFF2-40B4-BE49-F238E27FC236}">
                <a16:creationId xmlns:a16="http://schemas.microsoft.com/office/drawing/2014/main" id="{F300BF29-D176-2A15-652E-C507457BA064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6320" name="Freeform 5">
              <a:extLst>
                <a:ext uri="{FF2B5EF4-FFF2-40B4-BE49-F238E27FC236}">
                  <a16:creationId xmlns:a16="http://schemas.microsoft.com/office/drawing/2014/main" id="{DCB03BAA-F473-E8D8-5BC4-186F50D1D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21" name="Text Box 6">
              <a:extLst>
                <a:ext uri="{FF2B5EF4-FFF2-40B4-BE49-F238E27FC236}">
                  <a16:creationId xmlns:a16="http://schemas.microsoft.com/office/drawing/2014/main" id="{DFA82A5A-9FC9-3208-163B-B91BEA44A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6261" name="Picture 7" descr="31u_bnrz[1]">
            <a:extLst>
              <a:ext uri="{FF2B5EF4-FFF2-40B4-BE49-F238E27FC236}">
                <a16:creationId xmlns:a16="http://schemas.microsoft.com/office/drawing/2014/main" id="{0A72BD07-EA3D-00FA-76EE-AE2859113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2" name="Group 8">
            <a:extLst>
              <a:ext uri="{FF2B5EF4-FFF2-40B4-BE49-F238E27FC236}">
                <a16:creationId xmlns:a16="http://schemas.microsoft.com/office/drawing/2014/main" id="{F11BC46F-9249-D1EC-A72F-7EFC276E9A00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6309" name="Oval 9">
              <a:extLst>
                <a:ext uri="{FF2B5EF4-FFF2-40B4-BE49-F238E27FC236}">
                  <a16:creationId xmlns:a16="http://schemas.microsoft.com/office/drawing/2014/main" id="{7AE477BF-5000-C79D-ECAF-863CD428C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6310" name="Picture 10" descr="31u_bnrz[1]">
              <a:extLst>
                <a:ext uri="{FF2B5EF4-FFF2-40B4-BE49-F238E27FC236}">
                  <a16:creationId xmlns:a16="http://schemas.microsoft.com/office/drawing/2014/main" id="{8364775C-58AA-7B71-A871-4F3C7DEAE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311" name="Group 11">
              <a:extLst>
                <a:ext uri="{FF2B5EF4-FFF2-40B4-BE49-F238E27FC236}">
                  <a16:creationId xmlns:a16="http://schemas.microsoft.com/office/drawing/2014/main" id="{1B2C5E0D-F5A9-BA5B-A7DD-2815164E7C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6318" name="Object 26">
                <a:extLst>
                  <a:ext uri="{FF2B5EF4-FFF2-40B4-BE49-F238E27FC236}">
                    <a16:creationId xmlns:a16="http://schemas.microsoft.com/office/drawing/2014/main" id="{F0DB896E-4939-52E3-6FC6-D8C40374E9E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319" name="Object 27">
                <a:extLst>
                  <a:ext uri="{FF2B5EF4-FFF2-40B4-BE49-F238E27FC236}">
                    <a16:creationId xmlns:a16="http://schemas.microsoft.com/office/drawing/2014/main" id="{A8C20F8B-5E1F-FDD7-C530-7BC7CA820E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6312" name="Group 14">
              <a:extLst>
                <a:ext uri="{FF2B5EF4-FFF2-40B4-BE49-F238E27FC236}">
                  <a16:creationId xmlns:a16="http://schemas.microsoft.com/office/drawing/2014/main" id="{1A7B75C1-1F5C-5EC6-20DC-799400864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6316" name="Object 24">
                <a:extLst>
                  <a:ext uri="{FF2B5EF4-FFF2-40B4-BE49-F238E27FC236}">
                    <a16:creationId xmlns:a16="http://schemas.microsoft.com/office/drawing/2014/main" id="{0FAD7F47-AAB1-3EDB-6F37-404D9CF45C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317" name="Object 25">
                <a:extLst>
                  <a:ext uri="{FF2B5EF4-FFF2-40B4-BE49-F238E27FC236}">
                    <a16:creationId xmlns:a16="http://schemas.microsoft.com/office/drawing/2014/main" id="{75210F1C-3C33-A97D-9239-2B95FAB9944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6313" name="Group 17">
              <a:extLst>
                <a:ext uri="{FF2B5EF4-FFF2-40B4-BE49-F238E27FC236}">
                  <a16:creationId xmlns:a16="http://schemas.microsoft.com/office/drawing/2014/main" id="{56F6274A-0FCE-712E-A35B-0AD8DB2D4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6314" name="Object 22">
                <a:extLst>
                  <a:ext uri="{FF2B5EF4-FFF2-40B4-BE49-F238E27FC236}">
                    <a16:creationId xmlns:a16="http://schemas.microsoft.com/office/drawing/2014/main" id="{2BFA0B0F-F351-980E-C024-6E98BE52CC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315" name="Object 23">
                <a:extLst>
                  <a:ext uri="{FF2B5EF4-FFF2-40B4-BE49-F238E27FC236}">
                    <a16:creationId xmlns:a16="http://schemas.microsoft.com/office/drawing/2014/main" id="{33698B91-047D-A1D2-8E10-4EB4EA8779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6263" name="Line 20">
            <a:extLst>
              <a:ext uri="{FF2B5EF4-FFF2-40B4-BE49-F238E27FC236}">
                <a16:creationId xmlns:a16="http://schemas.microsoft.com/office/drawing/2014/main" id="{B955317C-E6B2-A702-5B1C-5CD184E66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4" name="Oval 21">
            <a:extLst>
              <a:ext uri="{FF2B5EF4-FFF2-40B4-BE49-F238E27FC236}">
                <a16:creationId xmlns:a16="http://schemas.microsoft.com/office/drawing/2014/main" id="{723788AE-53D8-7FA5-1FA5-CBD117AAB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6265" name="Picture 22" descr="31u_bnrz[1]">
            <a:extLst>
              <a:ext uri="{FF2B5EF4-FFF2-40B4-BE49-F238E27FC236}">
                <a16:creationId xmlns:a16="http://schemas.microsoft.com/office/drawing/2014/main" id="{817BB864-C7E4-3864-A2D3-A1958EA8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6" name="Group 23">
            <a:extLst>
              <a:ext uri="{FF2B5EF4-FFF2-40B4-BE49-F238E27FC236}">
                <a16:creationId xmlns:a16="http://schemas.microsoft.com/office/drawing/2014/main" id="{A7474FBF-F269-0CF6-8849-CCCE77B6F207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6307" name="Object 20">
              <a:extLst>
                <a:ext uri="{FF2B5EF4-FFF2-40B4-BE49-F238E27FC236}">
                  <a16:creationId xmlns:a16="http://schemas.microsoft.com/office/drawing/2014/main" id="{27BE986A-3F4E-B171-AD74-D225678C482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8" name="Object 21">
              <a:extLst>
                <a:ext uri="{FF2B5EF4-FFF2-40B4-BE49-F238E27FC236}">
                  <a16:creationId xmlns:a16="http://schemas.microsoft.com/office/drawing/2014/main" id="{29A62F97-ED4E-8C2F-CCCC-B086070F87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7" name="Group 26">
            <a:extLst>
              <a:ext uri="{FF2B5EF4-FFF2-40B4-BE49-F238E27FC236}">
                <a16:creationId xmlns:a16="http://schemas.microsoft.com/office/drawing/2014/main" id="{4D6F01C0-E22D-3A24-E64B-A05B2FEF5567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6305" name="Object 18">
              <a:extLst>
                <a:ext uri="{FF2B5EF4-FFF2-40B4-BE49-F238E27FC236}">
                  <a16:creationId xmlns:a16="http://schemas.microsoft.com/office/drawing/2014/main" id="{227CBEEB-0212-680D-9F18-2A388BFE8C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6" name="Object 19">
              <a:extLst>
                <a:ext uri="{FF2B5EF4-FFF2-40B4-BE49-F238E27FC236}">
                  <a16:creationId xmlns:a16="http://schemas.microsoft.com/office/drawing/2014/main" id="{0F64B3E2-D928-047A-6BD6-30CCD5AFDE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8" name="Group 29">
            <a:extLst>
              <a:ext uri="{FF2B5EF4-FFF2-40B4-BE49-F238E27FC236}">
                <a16:creationId xmlns:a16="http://schemas.microsoft.com/office/drawing/2014/main" id="{35C0A4F4-E647-5526-785A-B9D827161C80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6303" name="Object 16">
              <a:extLst>
                <a:ext uri="{FF2B5EF4-FFF2-40B4-BE49-F238E27FC236}">
                  <a16:creationId xmlns:a16="http://schemas.microsoft.com/office/drawing/2014/main" id="{63B52268-2BE7-8BC7-54AC-D8CEC8FC6A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4" name="Object 17">
              <a:extLst>
                <a:ext uri="{FF2B5EF4-FFF2-40B4-BE49-F238E27FC236}">
                  <a16:creationId xmlns:a16="http://schemas.microsoft.com/office/drawing/2014/main" id="{F7B8AEDC-A0F7-269A-1E54-37C3D7F8809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9" name="Line 32">
            <a:extLst>
              <a:ext uri="{FF2B5EF4-FFF2-40B4-BE49-F238E27FC236}">
                <a16:creationId xmlns:a16="http://schemas.microsoft.com/office/drawing/2014/main" id="{0BB9D195-ABB2-BF35-5E3F-D9F9C423FE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6270" name="Group 33">
            <a:extLst>
              <a:ext uri="{FF2B5EF4-FFF2-40B4-BE49-F238E27FC236}">
                <a16:creationId xmlns:a16="http://schemas.microsoft.com/office/drawing/2014/main" id="{3F759DF5-F94D-831B-DDC4-6CE12BB2B9C6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6301" name="Object 14">
              <a:extLst>
                <a:ext uri="{FF2B5EF4-FFF2-40B4-BE49-F238E27FC236}">
                  <a16:creationId xmlns:a16="http://schemas.microsoft.com/office/drawing/2014/main" id="{CE8A5C05-F523-67DA-57A9-0ABDD20FF4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2" name="Object 15">
              <a:extLst>
                <a:ext uri="{FF2B5EF4-FFF2-40B4-BE49-F238E27FC236}">
                  <a16:creationId xmlns:a16="http://schemas.microsoft.com/office/drawing/2014/main" id="{6628521E-3F43-FDE0-2B2E-210C3FA381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71" name="Oval 36">
            <a:extLst>
              <a:ext uri="{FF2B5EF4-FFF2-40B4-BE49-F238E27FC236}">
                <a16:creationId xmlns:a16="http://schemas.microsoft.com/office/drawing/2014/main" id="{553D29C5-DD60-6E36-F15A-428B6E79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6272" name="Picture 37" descr="31u_bnrz[1]">
            <a:extLst>
              <a:ext uri="{FF2B5EF4-FFF2-40B4-BE49-F238E27FC236}">
                <a16:creationId xmlns:a16="http://schemas.microsoft.com/office/drawing/2014/main" id="{A3AF3720-0855-140A-C2F2-DEE6C90F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73" name="Group 38">
            <a:extLst>
              <a:ext uri="{FF2B5EF4-FFF2-40B4-BE49-F238E27FC236}">
                <a16:creationId xmlns:a16="http://schemas.microsoft.com/office/drawing/2014/main" id="{F9EEB886-64C9-21A5-B07A-D3C6C047E80A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6299" name="Object 12">
              <a:extLst>
                <a:ext uri="{FF2B5EF4-FFF2-40B4-BE49-F238E27FC236}">
                  <a16:creationId xmlns:a16="http://schemas.microsoft.com/office/drawing/2014/main" id="{E139E8E8-83B8-0889-1B1B-51697ECF2A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300" name="Object 13">
              <a:extLst>
                <a:ext uri="{FF2B5EF4-FFF2-40B4-BE49-F238E27FC236}">
                  <a16:creationId xmlns:a16="http://schemas.microsoft.com/office/drawing/2014/main" id="{2A2830C1-4F4A-1B7D-9433-F501A8E4FD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4" name="Group 41">
            <a:extLst>
              <a:ext uri="{FF2B5EF4-FFF2-40B4-BE49-F238E27FC236}">
                <a16:creationId xmlns:a16="http://schemas.microsoft.com/office/drawing/2014/main" id="{0A572D7E-97A6-A9DD-8A57-3B939BE02651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6297" name="Object 10">
              <a:extLst>
                <a:ext uri="{FF2B5EF4-FFF2-40B4-BE49-F238E27FC236}">
                  <a16:creationId xmlns:a16="http://schemas.microsoft.com/office/drawing/2014/main" id="{E17503EF-EA95-CB08-2ECE-7ECC73404E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8" name="Object 11">
              <a:extLst>
                <a:ext uri="{FF2B5EF4-FFF2-40B4-BE49-F238E27FC236}">
                  <a16:creationId xmlns:a16="http://schemas.microsoft.com/office/drawing/2014/main" id="{D9A74E21-AD92-0290-9E9B-CD58A41BEC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5" name="Group 44">
            <a:extLst>
              <a:ext uri="{FF2B5EF4-FFF2-40B4-BE49-F238E27FC236}">
                <a16:creationId xmlns:a16="http://schemas.microsoft.com/office/drawing/2014/main" id="{2D9EE69E-5038-51F7-67B6-43E4EF4C14D5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6295" name="Object 8">
              <a:extLst>
                <a:ext uri="{FF2B5EF4-FFF2-40B4-BE49-F238E27FC236}">
                  <a16:creationId xmlns:a16="http://schemas.microsoft.com/office/drawing/2014/main" id="{9968364D-8FBD-1BCD-152B-46B1EF31F8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9">
              <a:extLst>
                <a:ext uri="{FF2B5EF4-FFF2-40B4-BE49-F238E27FC236}">
                  <a16:creationId xmlns:a16="http://schemas.microsoft.com/office/drawing/2014/main" id="{C51BDDD8-1C14-2968-6DB3-38BF04B8AD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6" name="Group 47">
            <a:extLst>
              <a:ext uri="{FF2B5EF4-FFF2-40B4-BE49-F238E27FC236}">
                <a16:creationId xmlns:a16="http://schemas.microsoft.com/office/drawing/2014/main" id="{760D88C7-F1AD-A1DC-F252-BEC74F8DB1FE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6293" name="Object 6">
              <a:extLst>
                <a:ext uri="{FF2B5EF4-FFF2-40B4-BE49-F238E27FC236}">
                  <a16:creationId xmlns:a16="http://schemas.microsoft.com/office/drawing/2014/main" id="{B2F0AE4F-CFC9-7F3E-BE65-7B6BAB348A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7">
              <a:extLst>
                <a:ext uri="{FF2B5EF4-FFF2-40B4-BE49-F238E27FC236}">
                  <a16:creationId xmlns:a16="http://schemas.microsoft.com/office/drawing/2014/main" id="{3BAEBF7D-C572-4A47-9C3C-CD5EBA90D5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7" name="Group 50">
            <a:extLst>
              <a:ext uri="{FF2B5EF4-FFF2-40B4-BE49-F238E27FC236}">
                <a16:creationId xmlns:a16="http://schemas.microsoft.com/office/drawing/2014/main" id="{90E6B366-DE30-BA93-A3A6-BDBFD0208B41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6291" name="Object 4">
              <a:extLst>
                <a:ext uri="{FF2B5EF4-FFF2-40B4-BE49-F238E27FC236}">
                  <a16:creationId xmlns:a16="http://schemas.microsoft.com/office/drawing/2014/main" id="{49737977-D2FC-606F-8268-7E22057223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5">
              <a:extLst>
                <a:ext uri="{FF2B5EF4-FFF2-40B4-BE49-F238E27FC236}">
                  <a16:creationId xmlns:a16="http://schemas.microsoft.com/office/drawing/2014/main" id="{B487B1F8-2886-860B-3FD1-7FB63B4BEA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78" name="Group 53">
            <a:extLst>
              <a:ext uri="{FF2B5EF4-FFF2-40B4-BE49-F238E27FC236}">
                <a16:creationId xmlns:a16="http://schemas.microsoft.com/office/drawing/2014/main" id="{5C9AE0E9-5C9B-002A-4EB6-A51C08DFEA8C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6284" name="Group 54">
              <a:extLst>
                <a:ext uri="{FF2B5EF4-FFF2-40B4-BE49-F238E27FC236}">
                  <a16:creationId xmlns:a16="http://schemas.microsoft.com/office/drawing/2014/main" id="{2D9BE451-9092-1D76-E32C-EA3D27D61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6289" name="Object 2">
                <a:extLst>
                  <a:ext uri="{FF2B5EF4-FFF2-40B4-BE49-F238E27FC236}">
                    <a16:creationId xmlns:a16="http://schemas.microsoft.com/office/drawing/2014/main" id="{FEA09EB2-6233-B78C-C35B-238156CBFE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290" name="Object 3">
                <a:extLst>
                  <a:ext uri="{FF2B5EF4-FFF2-40B4-BE49-F238E27FC236}">
                    <a16:creationId xmlns:a16="http://schemas.microsoft.com/office/drawing/2014/main" id="{3B2A45B0-3B6E-1803-6B78-B5787D2B89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6285" name="Line 57">
              <a:extLst>
                <a:ext uri="{FF2B5EF4-FFF2-40B4-BE49-F238E27FC236}">
                  <a16:creationId xmlns:a16="http://schemas.microsoft.com/office/drawing/2014/main" id="{B3EF229F-47B8-C228-57BB-B031133BC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86" name="Line 58">
              <a:extLst>
                <a:ext uri="{FF2B5EF4-FFF2-40B4-BE49-F238E27FC236}">
                  <a16:creationId xmlns:a16="http://schemas.microsoft.com/office/drawing/2014/main" id="{19E36F7B-C61D-E83F-B5EF-E83C942BD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87" name="Line 59">
              <a:extLst>
                <a:ext uri="{FF2B5EF4-FFF2-40B4-BE49-F238E27FC236}">
                  <a16:creationId xmlns:a16="http://schemas.microsoft.com/office/drawing/2014/main" id="{9C94C3D0-E690-54F8-EEC7-69C0A20C58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88" name="Line 60">
              <a:extLst>
                <a:ext uri="{FF2B5EF4-FFF2-40B4-BE49-F238E27FC236}">
                  <a16:creationId xmlns:a16="http://schemas.microsoft.com/office/drawing/2014/main" id="{C3010D36-303D-E356-2E86-D897FFD020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6279" name="Line 61">
            <a:extLst>
              <a:ext uri="{FF2B5EF4-FFF2-40B4-BE49-F238E27FC236}">
                <a16:creationId xmlns:a16="http://schemas.microsoft.com/office/drawing/2014/main" id="{E0ABB848-AEA5-F1CB-6BFC-288085FE6D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0" name="Line 62">
            <a:extLst>
              <a:ext uri="{FF2B5EF4-FFF2-40B4-BE49-F238E27FC236}">
                <a16:creationId xmlns:a16="http://schemas.microsoft.com/office/drawing/2014/main" id="{C811AD84-CB7D-CA8D-BADE-58A707C126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Rectangle 66">
            <a:extLst>
              <a:ext uri="{FF2B5EF4-FFF2-40B4-BE49-F238E27FC236}">
                <a16:creationId xmlns:a16="http://schemas.microsoft.com/office/drawing/2014/main" id="{96C26145-6E4C-DF8E-33A4-5C074C5E2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0" y="1431925"/>
            <a:ext cx="3557588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en-US" b="0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station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connected to wired network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Relay responsible for sending packets between wired network and wireless host(s) in its “area”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en-US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cell towers, 802.11 access points</a:t>
            </a:r>
            <a:r>
              <a:rPr lang="en-US" alt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6282" name="Picture 67" descr="31u_bnrz[1]">
            <a:extLst>
              <a:ext uri="{FF2B5EF4-FFF2-40B4-BE49-F238E27FC236}">
                <a16:creationId xmlns:a16="http://schemas.microsoft.com/office/drawing/2014/main" id="{121E6169-F9E9-D861-A3EB-C94E13DB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1163638"/>
            <a:ext cx="3952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3" name="Line 68">
            <a:extLst>
              <a:ext uri="{FF2B5EF4-FFF2-40B4-BE49-F238E27FC236}">
                <a16:creationId xmlns:a16="http://schemas.microsoft.com/office/drawing/2014/main" id="{2E21DF3A-4B3B-5576-07C7-AEFE3BD5F8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4503738"/>
            <a:ext cx="1387475" cy="1035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84">
            <a:extLst>
              <a:ext uri="{FF2B5EF4-FFF2-40B4-BE49-F238E27FC236}">
                <a16:creationId xmlns:a16="http://schemas.microsoft.com/office/drawing/2014/main" id="{64A557A1-2D41-A04E-0845-1C5866BA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Infrastructure</a:t>
            </a:r>
          </a:p>
        </p:txBody>
      </p:sp>
      <p:sp>
        <p:nvSpPr>
          <p:cNvPr id="98306" name="Slide Number Placeholder 2">
            <a:extLst>
              <a:ext uri="{FF2B5EF4-FFF2-40B4-BE49-F238E27FC236}">
                <a16:creationId xmlns:a16="http://schemas.microsoft.com/office/drawing/2014/main" id="{925CCC76-6BF4-8FEC-C419-37B76710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829653-A2EF-BF48-AA45-B3EC38FD5F21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98307" name="Oval 3">
            <a:extLst>
              <a:ext uri="{FF2B5EF4-FFF2-40B4-BE49-F238E27FC236}">
                <a16:creationId xmlns:a16="http://schemas.microsoft.com/office/drawing/2014/main" id="{7F6564E5-B372-F97E-09D5-DEEDEC65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98308" name="Group 4">
            <a:extLst>
              <a:ext uri="{FF2B5EF4-FFF2-40B4-BE49-F238E27FC236}">
                <a16:creationId xmlns:a16="http://schemas.microsoft.com/office/drawing/2014/main" id="{A9844807-C75C-AB95-89F1-5438015B69B5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98367" name="Freeform 5">
              <a:extLst>
                <a:ext uri="{FF2B5EF4-FFF2-40B4-BE49-F238E27FC236}">
                  <a16:creationId xmlns:a16="http://schemas.microsoft.com/office/drawing/2014/main" id="{8D89ADDC-3D7D-22D8-82EB-1F33E2DE2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68" name="Text Box 6">
              <a:extLst>
                <a:ext uri="{FF2B5EF4-FFF2-40B4-BE49-F238E27FC236}">
                  <a16:creationId xmlns:a16="http://schemas.microsoft.com/office/drawing/2014/main" id="{041F889F-2275-B6CE-90D3-CFA279753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98309" name="Picture 7" descr="31u_bnrz[1]">
            <a:extLst>
              <a:ext uri="{FF2B5EF4-FFF2-40B4-BE49-F238E27FC236}">
                <a16:creationId xmlns:a16="http://schemas.microsoft.com/office/drawing/2014/main" id="{CA1EC0A6-DF56-204C-A03F-D487C0686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10" name="Group 8">
            <a:extLst>
              <a:ext uri="{FF2B5EF4-FFF2-40B4-BE49-F238E27FC236}">
                <a16:creationId xmlns:a16="http://schemas.microsoft.com/office/drawing/2014/main" id="{E715A676-DEE2-24E0-63DD-7A98F17B5F03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98356" name="Oval 9">
              <a:extLst>
                <a:ext uri="{FF2B5EF4-FFF2-40B4-BE49-F238E27FC236}">
                  <a16:creationId xmlns:a16="http://schemas.microsoft.com/office/drawing/2014/main" id="{98FE4D88-55E0-8069-575A-B889DA8E4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98357" name="Picture 10" descr="31u_bnrz[1]">
              <a:extLst>
                <a:ext uri="{FF2B5EF4-FFF2-40B4-BE49-F238E27FC236}">
                  <a16:creationId xmlns:a16="http://schemas.microsoft.com/office/drawing/2014/main" id="{4F347344-B858-41DB-150F-4D51688F6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58" name="Group 11">
              <a:extLst>
                <a:ext uri="{FF2B5EF4-FFF2-40B4-BE49-F238E27FC236}">
                  <a16:creationId xmlns:a16="http://schemas.microsoft.com/office/drawing/2014/main" id="{80D084D5-AC35-2E66-BB1B-655867F23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98365" name="Object 26">
                <a:extLst>
                  <a:ext uri="{FF2B5EF4-FFF2-40B4-BE49-F238E27FC236}">
                    <a16:creationId xmlns:a16="http://schemas.microsoft.com/office/drawing/2014/main" id="{F76D2ED9-EB3D-1F1E-B7E4-C98C4017A8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66" name="Object 27">
                <a:extLst>
                  <a:ext uri="{FF2B5EF4-FFF2-40B4-BE49-F238E27FC236}">
                    <a16:creationId xmlns:a16="http://schemas.microsoft.com/office/drawing/2014/main" id="{8CA0549B-85F5-69A1-BC97-5B3A300CCD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8359" name="Group 14">
              <a:extLst>
                <a:ext uri="{FF2B5EF4-FFF2-40B4-BE49-F238E27FC236}">
                  <a16:creationId xmlns:a16="http://schemas.microsoft.com/office/drawing/2014/main" id="{6EE428FD-7A36-D28D-9F4F-518462C53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98363" name="Object 24">
                <a:extLst>
                  <a:ext uri="{FF2B5EF4-FFF2-40B4-BE49-F238E27FC236}">
                    <a16:creationId xmlns:a16="http://schemas.microsoft.com/office/drawing/2014/main" id="{ABAE2E0E-9155-F162-24A6-808CE095AB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64" name="Object 25">
                <a:extLst>
                  <a:ext uri="{FF2B5EF4-FFF2-40B4-BE49-F238E27FC236}">
                    <a16:creationId xmlns:a16="http://schemas.microsoft.com/office/drawing/2014/main" id="{DE655ADD-EF2F-61EC-0B99-F1510C60E0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8360" name="Group 17">
              <a:extLst>
                <a:ext uri="{FF2B5EF4-FFF2-40B4-BE49-F238E27FC236}">
                  <a16:creationId xmlns:a16="http://schemas.microsoft.com/office/drawing/2014/main" id="{C9125B89-3871-D54B-CBE8-282EE5788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98361" name="Object 22">
                <a:extLst>
                  <a:ext uri="{FF2B5EF4-FFF2-40B4-BE49-F238E27FC236}">
                    <a16:creationId xmlns:a16="http://schemas.microsoft.com/office/drawing/2014/main" id="{15EA4BA7-1E44-DE5D-7005-F39A2C6A228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62" name="Object 23">
                <a:extLst>
                  <a:ext uri="{FF2B5EF4-FFF2-40B4-BE49-F238E27FC236}">
                    <a16:creationId xmlns:a16="http://schemas.microsoft.com/office/drawing/2014/main" id="{DFABAB21-DBF6-2238-8E20-F63DE4AE60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8311" name="Line 20">
            <a:extLst>
              <a:ext uri="{FF2B5EF4-FFF2-40B4-BE49-F238E27FC236}">
                <a16:creationId xmlns:a16="http://schemas.microsoft.com/office/drawing/2014/main" id="{0443E00F-10D6-2754-B8B2-74D9C3001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2" name="Oval 21">
            <a:extLst>
              <a:ext uri="{FF2B5EF4-FFF2-40B4-BE49-F238E27FC236}">
                <a16:creationId xmlns:a16="http://schemas.microsoft.com/office/drawing/2014/main" id="{627EC1C8-4EF5-3D9F-0BA0-C79B8E5E9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8313" name="Picture 22" descr="31u_bnrz[1]">
            <a:extLst>
              <a:ext uri="{FF2B5EF4-FFF2-40B4-BE49-F238E27FC236}">
                <a16:creationId xmlns:a16="http://schemas.microsoft.com/office/drawing/2014/main" id="{E90918A0-2096-05A3-F8C0-BAC1DFB5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14" name="Group 23">
            <a:extLst>
              <a:ext uri="{FF2B5EF4-FFF2-40B4-BE49-F238E27FC236}">
                <a16:creationId xmlns:a16="http://schemas.microsoft.com/office/drawing/2014/main" id="{998F1F84-8826-F252-F43B-E7B4D7476948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98354" name="Object 20">
              <a:extLst>
                <a:ext uri="{FF2B5EF4-FFF2-40B4-BE49-F238E27FC236}">
                  <a16:creationId xmlns:a16="http://schemas.microsoft.com/office/drawing/2014/main" id="{3B9EC335-248A-613C-5BA2-043E07705C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55" name="Object 21">
              <a:extLst>
                <a:ext uri="{FF2B5EF4-FFF2-40B4-BE49-F238E27FC236}">
                  <a16:creationId xmlns:a16="http://schemas.microsoft.com/office/drawing/2014/main" id="{D04AED1E-A334-9405-720E-5CD838676F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15" name="Group 26">
            <a:extLst>
              <a:ext uri="{FF2B5EF4-FFF2-40B4-BE49-F238E27FC236}">
                <a16:creationId xmlns:a16="http://schemas.microsoft.com/office/drawing/2014/main" id="{B76D0073-8B1A-68D4-5974-EA4BBD73ABF4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98352" name="Object 18">
              <a:extLst>
                <a:ext uri="{FF2B5EF4-FFF2-40B4-BE49-F238E27FC236}">
                  <a16:creationId xmlns:a16="http://schemas.microsoft.com/office/drawing/2014/main" id="{DD631153-CAB7-60B2-CE45-DC9584FDCD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53" name="Object 19">
              <a:extLst>
                <a:ext uri="{FF2B5EF4-FFF2-40B4-BE49-F238E27FC236}">
                  <a16:creationId xmlns:a16="http://schemas.microsoft.com/office/drawing/2014/main" id="{492E4F79-80AD-A352-FEA0-629EE595CA2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16" name="Group 29">
            <a:extLst>
              <a:ext uri="{FF2B5EF4-FFF2-40B4-BE49-F238E27FC236}">
                <a16:creationId xmlns:a16="http://schemas.microsoft.com/office/drawing/2014/main" id="{09A0EA0C-EF7D-B480-B6E5-C4ED370B09AB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98350" name="Object 16">
              <a:extLst>
                <a:ext uri="{FF2B5EF4-FFF2-40B4-BE49-F238E27FC236}">
                  <a16:creationId xmlns:a16="http://schemas.microsoft.com/office/drawing/2014/main" id="{409C8C55-E952-B262-8B54-62E42B8434D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51" name="Object 17">
              <a:extLst>
                <a:ext uri="{FF2B5EF4-FFF2-40B4-BE49-F238E27FC236}">
                  <a16:creationId xmlns:a16="http://schemas.microsoft.com/office/drawing/2014/main" id="{89D60729-1E4E-D582-71C8-4FE0B1FF62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8317" name="Line 32">
            <a:extLst>
              <a:ext uri="{FF2B5EF4-FFF2-40B4-BE49-F238E27FC236}">
                <a16:creationId xmlns:a16="http://schemas.microsoft.com/office/drawing/2014/main" id="{2AA591F1-5258-291D-B615-40B5FAAFCD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8318" name="Group 33">
            <a:extLst>
              <a:ext uri="{FF2B5EF4-FFF2-40B4-BE49-F238E27FC236}">
                <a16:creationId xmlns:a16="http://schemas.microsoft.com/office/drawing/2014/main" id="{5739C4F7-9171-721F-6F7C-FE2EA37FD895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98348" name="Object 14">
              <a:extLst>
                <a:ext uri="{FF2B5EF4-FFF2-40B4-BE49-F238E27FC236}">
                  <a16:creationId xmlns:a16="http://schemas.microsoft.com/office/drawing/2014/main" id="{7290C80D-A445-00ED-C2A3-D3C5A64AA4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9" name="Object 15">
              <a:extLst>
                <a:ext uri="{FF2B5EF4-FFF2-40B4-BE49-F238E27FC236}">
                  <a16:creationId xmlns:a16="http://schemas.microsoft.com/office/drawing/2014/main" id="{2A2F4E14-CEFD-4EB1-5630-FE7903CAEC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8319" name="Oval 36">
            <a:extLst>
              <a:ext uri="{FF2B5EF4-FFF2-40B4-BE49-F238E27FC236}">
                <a16:creationId xmlns:a16="http://schemas.microsoft.com/office/drawing/2014/main" id="{3578931E-CD67-3BE8-563E-0B0479A1D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8320" name="Picture 37" descr="31u_bnrz[1]">
            <a:extLst>
              <a:ext uri="{FF2B5EF4-FFF2-40B4-BE49-F238E27FC236}">
                <a16:creationId xmlns:a16="http://schemas.microsoft.com/office/drawing/2014/main" id="{3C13E544-BD89-6D62-8576-C3CBD62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21" name="Group 38">
            <a:extLst>
              <a:ext uri="{FF2B5EF4-FFF2-40B4-BE49-F238E27FC236}">
                <a16:creationId xmlns:a16="http://schemas.microsoft.com/office/drawing/2014/main" id="{7EBDE67D-EE95-D3BC-C37F-DCF2F43FDBF0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98346" name="Object 12">
              <a:extLst>
                <a:ext uri="{FF2B5EF4-FFF2-40B4-BE49-F238E27FC236}">
                  <a16:creationId xmlns:a16="http://schemas.microsoft.com/office/drawing/2014/main" id="{16DE24C1-437F-B952-F02B-A1774FF532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7" name="Object 13">
              <a:extLst>
                <a:ext uri="{FF2B5EF4-FFF2-40B4-BE49-F238E27FC236}">
                  <a16:creationId xmlns:a16="http://schemas.microsoft.com/office/drawing/2014/main" id="{C8B138BE-0799-41DD-8B4F-9F7573807C2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2" name="Group 41">
            <a:extLst>
              <a:ext uri="{FF2B5EF4-FFF2-40B4-BE49-F238E27FC236}">
                <a16:creationId xmlns:a16="http://schemas.microsoft.com/office/drawing/2014/main" id="{DF93E9E1-E18F-ACAA-507A-54F55937F7A7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98344" name="Object 10">
              <a:extLst>
                <a:ext uri="{FF2B5EF4-FFF2-40B4-BE49-F238E27FC236}">
                  <a16:creationId xmlns:a16="http://schemas.microsoft.com/office/drawing/2014/main" id="{C0A8BB29-B2CC-9D3B-CCF4-C69F71E0EF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5" name="Object 11">
              <a:extLst>
                <a:ext uri="{FF2B5EF4-FFF2-40B4-BE49-F238E27FC236}">
                  <a16:creationId xmlns:a16="http://schemas.microsoft.com/office/drawing/2014/main" id="{F34839EF-ECC9-00DD-B0E6-6A9A1CDE7D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3" name="Group 44">
            <a:extLst>
              <a:ext uri="{FF2B5EF4-FFF2-40B4-BE49-F238E27FC236}">
                <a16:creationId xmlns:a16="http://schemas.microsoft.com/office/drawing/2014/main" id="{B35F31D6-05C6-46DE-F6D6-13D046A456E9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98342" name="Object 8">
              <a:extLst>
                <a:ext uri="{FF2B5EF4-FFF2-40B4-BE49-F238E27FC236}">
                  <a16:creationId xmlns:a16="http://schemas.microsoft.com/office/drawing/2014/main" id="{CD64E49D-3A2B-3046-5B62-4E7D60914D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3" name="Object 9">
              <a:extLst>
                <a:ext uri="{FF2B5EF4-FFF2-40B4-BE49-F238E27FC236}">
                  <a16:creationId xmlns:a16="http://schemas.microsoft.com/office/drawing/2014/main" id="{89ABD314-5CCD-63FA-243F-46171B86C0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4" name="Group 47">
            <a:extLst>
              <a:ext uri="{FF2B5EF4-FFF2-40B4-BE49-F238E27FC236}">
                <a16:creationId xmlns:a16="http://schemas.microsoft.com/office/drawing/2014/main" id="{4D9DB4A1-4D78-E213-D6C5-C7FC0A52766F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98340" name="Object 6">
              <a:extLst>
                <a:ext uri="{FF2B5EF4-FFF2-40B4-BE49-F238E27FC236}">
                  <a16:creationId xmlns:a16="http://schemas.microsoft.com/office/drawing/2014/main" id="{A851F5C4-72F0-3E42-E7A6-02BE7150A8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41" name="Object 7">
              <a:extLst>
                <a:ext uri="{FF2B5EF4-FFF2-40B4-BE49-F238E27FC236}">
                  <a16:creationId xmlns:a16="http://schemas.microsoft.com/office/drawing/2014/main" id="{0668D95F-1BE2-CA38-28E5-9383B41A6B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5" name="Group 50">
            <a:extLst>
              <a:ext uri="{FF2B5EF4-FFF2-40B4-BE49-F238E27FC236}">
                <a16:creationId xmlns:a16="http://schemas.microsoft.com/office/drawing/2014/main" id="{0F1EF69A-476E-D016-DF92-754DA37FE351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98338" name="Object 4">
              <a:extLst>
                <a:ext uri="{FF2B5EF4-FFF2-40B4-BE49-F238E27FC236}">
                  <a16:creationId xmlns:a16="http://schemas.microsoft.com/office/drawing/2014/main" id="{45772F68-6752-6733-4DBF-27936C7041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39" name="Object 5">
              <a:extLst>
                <a:ext uri="{FF2B5EF4-FFF2-40B4-BE49-F238E27FC236}">
                  <a16:creationId xmlns:a16="http://schemas.microsoft.com/office/drawing/2014/main" id="{9826F442-9905-EF10-1DE2-C7CFFC639E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326" name="Group 53">
            <a:extLst>
              <a:ext uri="{FF2B5EF4-FFF2-40B4-BE49-F238E27FC236}">
                <a16:creationId xmlns:a16="http://schemas.microsoft.com/office/drawing/2014/main" id="{640569BE-B696-2101-C3D7-41301B6FAA35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98331" name="Group 54">
              <a:extLst>
                <a:ext uri="{FF2B5EF4-FFF2-40B4-BE49-F238E27FC236}">
                  <a16:creationId xmlns:a16="http://schemas.microsoft.com/office/drawing/2014/main" id="{4CF1224A-B7DA-8198-396F-03C90BA0E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98336" name="Object 2">
                <a:extLst>
                  <a:ext uri="{FF2B5EF4-FFF2-40B4-BE49-F238E27FC236}">
                    <a16:creationId xmlns:a16="http://schemas.microsoft.com/office/drawing/2014/main" id="{F70B38DD-A4F0-88EC-80B0-D1CD9CB4DD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337" name="Object 3">
                <a:extLst>
                  <a:ext uri="{FF2B5EF4-FFF2-40B4-BE49-F238E27FC236}">
                    <a16:creationId xmlns:a16="http://schemas.microsoft.com/office/drawing/2014/main" id="{281648CD-74B6-DD9D-A514-7B701E7DFC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8332" name="Line 57">
              <a:extLst>
                <a:ext uri="{FF2B5EF4-FFF2-40B4-BE49-F238E27FC236}">
                  <a16:creationId xmlns:a16="http://schemas.microsoft.com/office/drawing/2014/main" id="{E41E0F24-4F3D-80C0-50BD-5DF7820C7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3" name="Line 58">
              <a:extLst>
                <a:ext uri="{FF2B5EF4-FFF2-40B4-BE49-F238E27FC236}">
                  <a16:creationId xmlns:a16="http://schemas.microsoft.com/office/drawing/2014/main" id="{D4F33247-C193-3380-9595-16174B83C6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4" name="Line 59">
              <a:extLst>
                <a:ext uri="{FF2B5EF4-FFF2-40B4-BE49-F238E27FC236}">
                  <a16:creationId xmlns:a16="http://schemas.microsoft.com/office/drawing/2014/main" id="{21955ACA-F88B-9036-E44D-6E8B9D66A3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5" name="Line 60">
              <a:extLst>
                <a:ext uri="{FF2B5EF4-FFF2-40B4-BE49-F238E27FC236}">
                  <a16:creationId xmlns:a16="http://schemas.microsoft.com/office/drawing/2014/main" id="{CA838FB6-07A0-D0BC-DA77-39B63E118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27" name="Line 61">
            <a:extLst>
              <a:ext uri="{FF2B5EF4-FFF2-40B4-BE49-F238E27FC236}">
                <a16:creationId xmlns:a16="http://schemas.microsoft.com/office/drawing/2014/main" id="{04FE8AAB-3BB2-AA99-DBD2-27269D21D5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8" name="Line 62">
            <a:extLst>
              <a:ext uri="{FF2B5EF4-FFF2-40B4-BE49-F238E27FC236}">
                <a16:creationId xmlns:a16="http://schemas.microsoft.com/office/drawing/2014/main" id="{C681903F-482E-4907-06E1-590913D818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Rectangle 64">
            <a:extLst>
              <a:ext uri="{FF2B5EF4-FFF2-40B4-BE49-F238E27FC236}">
                <a16:creationId xmlns:a16="http://schemas.microsoft.com/office/drawing/2014/main" id="{18B7E1FE-1FBA-66C6-93EA-D3DDB830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71600"/>
            <a:ext cx="3557587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Network infrastructure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Larger network with which a wireless host wants to communicate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Typically a wired network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Provides traditional network services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May not always exist</a:t>
            </a:r>
            <a:r>
              <a:rPr lang="en-US" sz="2400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 </a:t>
            </a:r>
          </a:p>
        </p:txBody>
      </p:sp>
      <p:sp>
        <p:nvSpPr>
          <p:cNvPr id="98330" name="Line 66">
            <a:extLst>
              <a:ext uri="{FF2B5EF4-FFF2-40B4-BE49-F238E27FC236}">
                <a16:creationId xmlns:a16="http://schemas.microsoft.com/office/drawing/2014/main" id="{1D6AD68D-F9EC-4ED3-6A79-12202A2F3B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2392363"/>
            <a:ext cx="1225550" cy="808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84">
            <a:extLst>
              <a:ext uri="{FF2B5EF4-FFF2-40B4-BE49-F238E27FC236}">
                <a16:creationId xmlns:a16="http://schemas.microsoft.com/office/drawing/2014/main" id="{56198B05-C258-0D7B-A9ED-D2EBC44A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8" y="0"/>
            <a:ext cx="6345237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Infrastructure Mode (APs)</a:t>
            </a:r>
          </a:p>
        </p:txBody>
      </p:sp>
      <p:sp>
        <p:nvSpPr>
          <p:cNvPr id="100354" name="Slide Number Placeholder 2">
            <a:extLst>
              <a:ext uri="{FF2B5EF4-FFF2-40B4-BE49-F238E27FC236}">
                <a16:creationId xmlns:a16="http://schemas.microsoft.com/office/drawing/2014/main" id="{C347959E-D817-FAC1-68FB-02754A53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FCE269-0FA8-5E4A-96AB-9FB757BA2F0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0355" name="Oval 3">
            <a:extLst>
              <a:ext uri="{FF2B5EF4-FFF2-40B4-BE49-F238E27FC236}">
                <a16:creationId xmlns:a16="http://schemas.microsoft.com/office/drawing/2014/main" id="{920872DD-AF2D-76CC-90FB-961A49EC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0356" name="Group 4">
            <a:extLst>
              <a:ext uri="{FF2B5EF4-FFF2-40B4-BE49-F238E27FC236}">
                <a16:creationId xmlns:a16="http://schemas.microsoft.com/office/drawing/2014/main" id="{64705760-024A-E6BC-A9A5-0A547C5AAA72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00417" name="Freeform 5">
              <a:extLst>
                <a:ext uri="{FF2B5EF4-FFF2-40B4-BE49-F238E27FC236}">
                  <a16:creationId xmlns:a16="http://schemas.microsoft.com/office/drawing/2014/main" id="{DF7C94F2-6CA2-5F84-56A8-9DF25C342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18" name="Text Box 6">
              <a:extLst>
                <a:ext uri="{FF2B5EF4-FFF2-40B4-BE49-F238E27FC236}">
                  <a16:creationId xmlns:a16="http://schemas.microsoft.com/office/drawing/2014/main" id="{61AE6A6C-3010-54B3-B0B7-E469B3313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100357" name="Picture 7" descr="31u_bnrz[1]">
            <a:extLst>
              <a:ext uri="{FF2B5EF4-FFF2-40B4-BE49-F238E27FC236}">
                <a16:creationId xmlns:a16="http://schemas.microsoft.com/office/drawing/2014/main" id="{40A32CA3-6EF5-ABCE-1943-787340BD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8" name="Group 8">
            <a:extLst>
              <a:ext uri="{FF2B5EF4-FFF2-40B4-BE49-F238E27FC236}">
                <a16:creationId xmlns:a16="http://schemas.microsoft.com/office/drawing/2014/main" id="{A1F6096C-7AF0-DEF2-B961-EABF71BA3599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00406" name="Oval 9">
              <a:extLst>
                <a:ext uri="{FF2B5EF4-FFF2-40B4-BE49-F238E27FC236}">
                  <a16:creationId xmlns:a16="http://schemas.microsoft.com/office/drawing/2014/main" id="{A3E3C775-5E01-3508-0471-801B8D94F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pic>
          <p:nvPicPr>
            <p:cNvPr id="100407" name="Picture 10" descr="31u_bnrz[1]">
              <a:extLst>
                <a:ext uri="{FF2B5EF4-FFF2-40B4-BE49-F238E27FC236}">
                  <a16:creationId xmlns:a16="http://schemas.microsoft.com/office/drawing/2014/main" id="{500F2402-D41F-92A4-3A93-78A1AF698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408" name="Group 11">
              <a:extLst>
                <a:ext uri="{FF2B5EF4-FFF2-40B4-BE49-F238E27FC236}">
                  <a16:creationId xmlns:a16="http://schemas.microsoft.com/office/drawing/2014/main" id="{4F5AA408-3279-C6FB-2F59-6C0C8E9635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00415" name="Object 26">
                <a:extLst>
                  <a:ext uri="{FF2B5EF4-FFF2-40B4-BE49-F238E27FC236}">
                    <a16:creationId xmlns:a16="http://schemas.microsoft.com/office/drawing/2014/main" id="{33E9042E-4704-368E-696E-B9AB251D3C0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416" name="Object 27">
                <a:extLst>
                  <a:ext uri="{FF2B5EF4-FFF2-40B4-BE49-F238E27FC236}">
                    <a16:creationId xmlns:a16="http://schemas.microsoft.com/office/drawing/2014/main" id="{5F6CE242-2B80-D3A1-A3E7-074EE87FB0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0409" name="Group 14">
              <a:extLst>
                <a:ext uri="{FF2B5EF4-FFF2-40B4-BE49-F238E27FC236}">
                  <a16:creationId xmlns:a16="http://schemas.microsoft.com/office/drawing/2014/main" id="{4E0A1247-0B21-BA4C-E863-3B3625D54A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00413" name="Object 24">
                <a:extLst>
                  <a:ext uri="{FF2B5EF4-FFF2-40B4-BE49-F238E27FC236}">
                    <a16:creationId xmlns:a16="http://schemas.microsoft.com/office/drawing/2014/main" id="{190B8D9B-4244-1F69-6188-BE16AE3589E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414" name="Object 25">
                <a:extLst>
                  <a:ext uri="{FF2B5EF4-FFF2-40B4-BE49-F238E27FC236}">
                    <a16:creationId xmlns:a16="http://schemas.microsoft.com/office/drawing/2014/main" id="{DE949301-94E5-1B0C-CB1D-4F3215B5D4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0410" name="Group 17">
              <a:extLst>
                <a:ext uri="{FF2B5EF4-FFF2-40B4-BE49-F238E27FC236}">
                  <a16:creationId xmlns:a16="http://schemas.microsoft.com/office/drawing/2014/main" id="{1BB6CD60-95D7-8125-9A31-87BA909FC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00411" name="Object 22">
                <a:extLst>
                  <a:ext uri="{FF2B5EF4-FFF2-40B4-BE49-F238E27FC236}">
                    <a16:creationId xmlns:a16="http://schemas.microsoft.com/office/drawing/2014/main" id="{2D072AE1-64DB-30A5-4DB7-671000DBEB5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412" name="Object 23">
                <a:extLst>
                  <a:ext uri="{FF2B5EF4-FFF2-40B4-BE49-F238E27FC236}">
                    <a16:creationId xmlns:a16="http://schemas.microsoft.com/office/drawing/2014/main" id="{3E8CBF82-3C2A-2F16-F65E-899C99A9CB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0359" name="Line 20">
            <a:extLst>
              <a:ext uri="{FF2B5EF4-FFF2-40B4-BE49-F238E27FC236}">
                <a16:creationId xmlns:a16="http://schemas.microsoft.com/office/drawing/2014/main" id="{60974437-2ECB-11E3-A3D4-9E123D1806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0" name="Oval 21">
            <a:extLst>
              <a:ext uri="{FF2B5EF4-FFF2-40B4-BE49-F238E27FC236}">
                <a16:creationId xmlns:a16="http://schemas.microsoft.com/office/drawing/2014/main" id="{4B963E48-8F78-D846-7B6F-A31F594FC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00361" name="Picture 22" descr="31u_bnrz[1]">
            <a:extLst>
              <a:ext uri="{FF2B5EF4-FFF2-40B4-BE49-F238E27FC236}">
                <a16:creationId xmlns:a16="http://schemas.microsoft.com/office/drawing/2014/main" id="{BACB2F99-7C2E-4093-7D04-D651D660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62" name="Group 23">
            <a:extLst>
              <a:ext uri="{FF2B5EF4-FFF2-40B4-BE49-F238E27FC236}">
                <a16:creationId xmlns:a16="http://schemas.microsoft.com/office/drawing/2014/main" id="{6080DE99-95B5-0059-374B-5004EE58AB8E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00404" name="Object 20">
              <a:extLst>
                <a:ext uri="{FF2B5EF4-FFF2-40B4-BE49-F238E27FC236}">
                  <a16:creationId xmlns:a16="http://schemas.microsoft.com/office/drawing/2014/main" id="{7AA20BB7-945F-B471-B47F-14BA073E85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405" name="Object 21">
              <a:extLst>
                <a:ext uri="{FF2B5EF4-FFF2-40B4-BE49-F238E27FC236}">
                  <a16:creationId xmlns:a16="http://schemas.microsoft.com/office/drawing/2014/main" id="{B6440DD2-80E0-0C35-9D9E-9F567C3258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63" name="Group 26">
            <a:extLst>
              <a:ext uri="{FF2B5EF4-FFF2-40B4-BE49-F238E27FC236}">
                <a16:creationId xmlns:a16="http://schemas.microsoft.com/office/drawing/2014/main" id="{52D4C720-5827-E2E9-6871-FE99494B34CA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00402" name="Object 18">
              <a:extLst>
                <a:ext uri="{FF2B5EF4-FFF2-40B4-BE49-F238E27FC236}">
                  <a16:creationId xmlns:a16="http://schemas.microsoft.com/office/drawing/2014/main" id="{3509A7BE-832A-DCB2-7C25-9480C8BE2E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403" name="Object 19">
              <a:extLst>
                <a:ext uri="{FF2B5EF4-FFF2-40B4-BE49-F238E27FC236}">
                  <a16:creationId xmlns:a16="http://schemas.microsoft.com/office/drawing/2014/main" id="{55E88E27-ED80-CDBA-D7D7-87EDBC0BBE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64" name="Group 29">
            <a:extLst>
              <a:ext uri="{FF2B5EF4-FFF2-40B4-BE49-F238E27FC236}">
                <a16:creationId xmlns:a16="http://schemas.microsoft.com/office/drawing/2014/main" id="{BE2B2FCD-DD7D-271B-0458-17F35584A28F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00400" name="Object 16">
              <a:extLst>
                <a:ext uri="{FF2B5EF4-FFF2-40B4-BE49-F238E27FC236}">
                  <a16:creationId xmlns:a16="http://schemas.microsoft.com/office/drawing/2014/main" id="{53681687-3E52-E3E2-4299-25FD0AC248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401" name="Object 17">
              <a:extLst>
                <a:ext uri="{FF2B5EF4-FFF2-40B4-BE49-F238E27FC236}">
                  <a16:creationId xmlns:a16="http://schemas.microsoft.com/office/drawing/2014/main" id="{9FF02DA7-6DC3-6B56-851B-4357A7D565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0365" name="Line 32">
            <a:extLst>
              <a:ext uri="{FF2B5EF4-FFF2-40B4-BE49-F238E27FC236}">
                <a16:creationId xmlns:a16="http://schemas.microsoft.com/office/drawing/2014/main" id="{A090F0A6-913C-BA87-6C88-4E410462F1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0366" name="Group 33">
            <a:extLst>
              <a:ext uri="{FF2B5EF4-FFF2-40B4-BE49-F238E27FC236}">
                <a16:creationId xmlns:a16="http://schemas.microsoft.com/office/drawing/2014/main" id="{D011EBFC-EDA7-D0F1-C86C-5E0B0B7B88BA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00398" name="Object 14">
              <a:extLst>
                <a:ext uri="{FF2B5EF4-FFF2-40B4-BE49-F238E27FC236}">
                  <a16:creationId xmlns:a16="http://schemas.microsoft.com/office/drawing/2014/main" id="{89C3BC4C-B645-A3C4-557C-6D2C0C4017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9" name="Object 15">
              <a:extLst>
                <a:ext uri="{FF2B5EF4-FFF2-40B4-BE49-F238E27FC236}">
                  <a16:creationId xmlns:a16="http://schemas.microsoft.com/office/drawing/2014/main" id="{1E3ED493-AB74-C4AF-F77F-51E658FE08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0367" name="Oval 36">
            <a:extLst>
              <a:ext uri="{FF2B5EF4-FFF2-40B4-BE49-F238E27FC236}">
                <a16:creationId xmlns:a16="http://schemas.microsoft.com/office/drawing/2014/main" id="{E059D16A-81FC-0819-18B9-5AFBBDBA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00368" name="Picture 37" descr="31u_bnrz[1]">
            <a:extLst>
              <a:ext uri="{FF2B5EF4-FFF2-40B4-BE49-F238E27FC236}">
                <a16:creationId xmlns:a16="http://schemas.microsoft.com/office/drawing/2014/main" id="{95262FCC-8042-1BE0-508E-6DCB094CA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69" name="Group 38">
            <a:extLst>
              <a:ext uri="{FF2B5EF4-FFF2-40B4-BE49-F238E27FC236}">
                <a16:creationId xmlns:a16="http://schemas.microsoft.com/office/drawing/2014/main" id="{E850BAE0-E759-140C-EBFA-F78B9A7BC5C6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00396" name="Object 12">
              <a:extLst>
                <a:ext uri="{FF2B5EF4-FFF2-40B4-BE49-F238E27FC236}">
                  <a16:creationId xmlns:a16="http://schemas.microsoft.com/office/drawing/2014/main" id="{9D156BD9-E130-E151-AAE7-6124067B2A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7" name="Object 13">
              <a:extLst>
                <a:ext uri="{FF2B5EF4-FFF2-40B4-BE49-F238E27FC236}">
                  <a16:creationId xmlns:a16="http://schemas.microsoft.com/office/drawing/2014/main" id="{33B63F4B-062D-C047-2F56-BC5C5AFD6D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0" name="Group 41">
            <a:extLst>
              <a:ext uri="{FF2B5EF4-FFF2-40B4-BE49-F238E27FC236}">
                <a16:creationId xmlns:a16="http://schemas.microsoft.com/office/drawing/2014/main" id="{4524797C-6915-6887-076A-C8CE59609C30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00394" name="Object 10">
              <a:extLst>
                <a:ext uri="{FF2B5EF4-FFF2-40B4-BE49-F238E27FC236}">
                  <a16:creationId xmlns:a16="http://schemas.microsoft.com/office/drawing/2014/main" id="{37BA3845-9735-962E-AF43-3711FF5562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5" name="Object 11">
              <a:extLst>
                <a:ext uri="{FF2B5EF4-FFF2-40B4-BE49-F238E27FC236}">
                  <a16:creationId xmlns:a16="http://schemas.microsoft.com/office/drawing/2014/main" id="{24B9F22D-C6F0-F5D6-D60A-5CD88ED5B4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1" name="Group 44">
            <a:extLst>
              <a:ext uri="{FF2B5EF4-FFF2-40B4-BE49-F238E27FC236}">
                <a16:creationId xmlns:a16="http://schemas.microsoft.com/office/drawing/2014/main" id="{EE9113D9-ACDD-90BA-9BB4-A607888F0938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00392" name="Object 8">
              <a:extLst>
                <a:ext uri="{FF2B5EF4-FFF2-40B4-BE49-F238E27FC236}">
                  <a16:creationId xmlns:a16="http://schemas.microsoft.com/office/drawing/2014/main" id="{58712EC6-4F4F-F6A5-342D-E436BFA80D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3" name="Object 9">
              <a:extLst>
                <a:ext uri="{FF2B5EF4-FFF2-40B4-BE49-F238E27FC236}">
                  <a16:creationId xmlns:a16="http://schemas.microsoft.com/office/drawing/2014/main" id="{B15798E9-A6D7-19FB-F150-08D7546237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2" name="Group 47">
            <a:extLst>
              <a:ext uri="{FF2B5EF4-FFF2-40B4-BE49-F238E27FC236}">
                <a16:creationId xmlns:a16="http://schemas.microsoft.com/office/drawing/2014/main" id="{960F9B87-E719-8197-A7CB-346534EE500B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00390" name="Object 6">
              <a:extLst>
                <a:ext uri="{FF2B5EF4-FFF2-40B4-BE49-F238E27FC236}">
                  <a16:creationId xmlns:a16="http://schemas.microsoft.com/office/drawing/2014/main" id="{F9320218-2766-7A80-FD6F-49F85BF0AB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91" name="Object 7">
              <a:extLst>
                <a:ext uri="{FF2B5EF4-FFF2-40B4-BE49-F238E27FC236}">
                  <a16:creationId xmlns:a16="http://schemas.microsoft.com/office/drawing/2014/main" id="{5278B166-BC86-2FAF-15EB-2E6A0423EC8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3" name="Group 50">
            <a:extLst>
              <a:ext uri="{FF2B5EF4-FFF2-40B4-BE49-F238E27FC236}">
                <a16:creationId xmlns:a16="http://schemas.microsoft.com/office/drawing/2014/main" id="{B38C23AD-8B35-D07B-72A9-3AF0BF7AA3AB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00388" name="Object 4">
              <a:extLst>
                <a:ext uri="{FF2B5EF4-FFF2-40B4-BE49-F238E27FC236}">
                  <a16:creationId xmlns:a16="http://schemas.microsoft.com/office/drawing/2014/main" id="{5CBE8ED0-9A0C-A606-B7F9-855E456D75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89" name="Object 5">
              <a:extLst>
                <a:ext uri="{FF2B5EF4-FFF2-40B4-BE49-F238E27FC236}">
                  <a16:creationId xmlns:a16="http://schemas.microsoft.com/office/drawing/2014/main" id="{5D749876-BA57-FFBF-E959-21EDBED983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374" name="Group 53">
            <a:extLst>
              <a:ext uri="{FF2B5EF4-FFF2-40B4-BE49-F238E27FC236}">
                <a16:creationId xmlns:a16="http://schemas.microsoft.com/office/drawing/2014/main" id="{E5E4A6D7-FA0C-77CC-6D38-C88346995DDC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00381" name="Group 54">
              <a:extLst>
                <a:ext uri="{FF2B5EF4-FFF2-40B4-BE49-F238E27FC236}">
                  <a16:creationId xmlns:a16="http://schemas.microsoft.com/office/drawing/2014/main" id="{747690F9-4748-23B7-AABB-E6BA1E58E5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00386" name="Object 2">
                <a:extLst>
                  <a:ext uri="{FF2B5EF4-FFF2-40B4-BE49-F238E27FC236}">
                    <a16:creationId xmlns:a16="http://schemas.microsoft.com/office/drawing/2014/main" id="{2BC3C6C7-D18A-EB9B-2FA0-D74D90B497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387" name="Object 3">
                <a:extLst>
                  <a:ext uri="{FF2B5EF4-FFF2-40B4-BE49-F238E27FC236}">
                    <a16:creationId xmlns:a16="http://schemas.microsoft.com/office/drawing/2014/main" id="{56B836CA-CEF7-D7A7-A200-807102B60B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0382" name="Line 57">
              <a:extLst>
                <a:ext uri="{FF2B5EF4-FFF2-40B4-BE49-F238E27FC236}">
                  <a16:creationId xmlns:a16="http://schemas.microsoft.com/office/drawing/2014/main" id="{BE129325-38AE-50C8-79C6-486FA74D6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3" name="Line 58">
              <a:extLst>
                <a:ext uri="{FF2B5EF4-FFF2-40B4-BE49-F238E27FC236}">
                  <a16:creationId xmlns:a16="http://schemas.microsoft.com/office/drawing/2014/main" id="{C11E24E6-07A6-AEE4-E590-1338C9520C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4" name="Line 59">
              <a:extLst>
                <a:ext uri="{FF2B5EF4-FFF2-40B4-BE49-F238E27FC236}">
                  <a16:creationId xmlns:a16="http://schemas.microsoft.com/office/drawing/2014/main" id="{85EFB370-C673-8DE1-FC5D-9C78E71C5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5" name="Line 60">
              <a:extLst>
                <a:ext uri="{FF2B5EF4-FFF2-40B4-BE49-F238E27FC236}">
                  <a16:creationId xmlns:a16="http://schemas.microsoft.com/office/drawing/2014/main" id="{EDCDD61B-24E9-E1D5-DF79-5FE0D3DA4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75" name="Line 61">
            <a:extLst>
              <a:ext uri="{FF2B5EF4-FFF2-40B4-BE49-F238E27FC236}">
                <a16:creationId xmlns:a16="http://schemas.microsoft.com/office/drawing/2014/main" id="{A8BB7DF0-14E4-87B0-FD8F-5B4BC73AC3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6" name="Line 62">
            <a:extLst>
              <a:ext uri="{FF2B5EF4-FFF2-40B4-BE49-F238E27FC236}">
                <a16:creationId xmlns:a16="http://schemas.microsoft.com/office/drawing/2014/main" id="{BA597D5C-DD46-7FB2-7465-075B93D198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7" name="Line 67">
            <a:extLst>
              <a:ext uri="{FF2B5EF4-FFF2-40B4-BE49-F238E27FC236}">
                <a16:creationId xmlns:a16="http://schemas.microsoft.com/office/drawing/2014/main" id="{0257E0DD-7ACD-77E0-7EE5-867E86DCDD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4019550"/>
            <a:ext cx="1630363" cy="1314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8" name="Line 68">
            <a:extLst>
              <a:ext uri="{FF2B5EF4-FFF2-40B4-BE49-F238E27FC236}">
                <a16:creationId xmlns:a16="http://schemas.microsoft.com/office/drawing/2014/main" id="{79AC8EC1-5E85-0D42-5A67-B8A6BFB701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4017963"/>
            <a:ext cx="1017588" cy="1316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9" name="Line 69">
            <a:extLst>
              <a:ext uri="{FF2B5EF4-FFF2-40B4-BE49-F238E27FC236}">
                <a16:creationId xmlns:a16="http://schemas.microsoft.com/office/drawing/2014/main" id="{E73F1BDB-B75D-CE94-F97C-B199C53AC4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030663"/>
            <a:ext cx="2284413" cy="1379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88B3E5A3-0960-F353-FA87-1243AADDC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350963"/>
            <a:ext cx="3648075" cy="2763837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Infrastructure mode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Base station connects mobiles into wired network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Network provides services (addressing, routing, DNS)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Handoff: mobile changes base station providing connection to wired network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7EB95722-6F28-D352-B4E8-615C5E22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02402" name="Slide Number Placeholder 2">
            <a:extLst>
              <a:ext uri="{FF2B5EF4-FFF2-40B4-BE49-F238E27FC236}">
                <a16:creationId xmlns:a16="http://schemas.microsoft.com/office/drawing/2014/main" id="{14A2191D-9CFA-0E02-004A-1B47BB28C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C215E4-C9E8-FD42-BF18-EBF146B59826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926147" name="Rectangle 3">
            <a:extLst>
              <a:ext uri="{FF2B5EF4-FFF2-40B4-BE49-F238E27FC236}">
                <a16:creationId xmlns:a16="http://schemas.microsoft.com/office/drawing/2014/main" id="{03B8ECC3-459A-A782-B6F9-ED1CB64CB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893763"/>
            <a:ext cx="3690937" cy="31496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563563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b="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Point (AP)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station that communicates with the wireless hosts</a:t>
            </a:r>
            <a:endParaRPr lang="en-US" altLang="en-U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b="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Service Set (BSS)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of one AP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acts as the master</a:t>
            </a:r>
          </a:p>
          <a:p>
            <a:pPr lvl="1">
              <a:spcBef>
                <a:spcPct val="10000"/>
              </a:spcBef>
              <a:buFont typeface="Helvetica" pitchFamily="2" charset="0"/>
              <a:buChar char="–"/>
              <a:defRPr/>
            </a:pPr>
            <a:r>
              <a:rPr lang="en-US" alt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by a “network name” known as an SSID</a:t>
            </a:r>
          </a:p>
        </p:txBody>
      </p:sp>
      <p:pic>
        <p:nvPicPr>
          <p:cNvPr id="102404" name="Picture 1">
            <a:extLst>
              <a:ext uri="{FF2B5EF4-FFF2-40B4-BE49-F238E27FC236}">
                <a16:creationId xmlns:a16="http://schemas.microsoft.com/office/drawing/2014/main" id="{D851512E-A9F7-C3B6-D64A-78A73BB8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422400"/>
            <a:ext cx="45227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Rectangle 2">
            <a:extLst>
              <a:ext uri="{FF2B5EF4-FFF2-40B4-BE49-F238E27FC236}">
                <a16:creationId xmlns:a16="http://schemas.microsoft.com/office/drawing/2014/main" id="{C558795C-6633-2C75-1413-91C19DDDD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18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(1) Infrastructure wireless 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D9E307-BB9C-15F8-B10E-280A8B9F8196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4235450"/>
            <a:ext cx="3435350" cy="2032000"/>
            <a:chOff x="5251450" y="4235505"/>
            <a:chExt cx="3435350" cy="2032139"/>
          </a:xfrm>
        </p:grpSpPr>
        <p:sp>
          <p:nvSpPr>
            <p:cNvPr id="102407" name="Text Box 93">
              <a:extLst>
                <a:ext uri="{FF2B5EF4-FFF2-40B4-BE49-F238E27FC236}">
                  <a16:creationId xmlns:a16="http://schemas.microsoft.com/office/drawing/2014/main" id="{E4E2DF73-10CA-AE6B-2A06-53C9739AD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450" y="5870769"/>
              <a:ext cx="3435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Helvetica" pitchFamily="2" charset="0"/>
                </a:rPr>
                <a:t>SSID: Service Set Identifier</a:t>
              </a:r>
            </a:p>
          </p:txBody>
        </p:sp>
        <p:pic>
          <p:nvPicPr>
            <p:cNvPr id="102408" name="Picture 2">
              <a:extLst>
                <a:ext uri="{FF2B5EF4-FFF2-40B4-BE49-F238E27FC236}">
                  <a16:creationId xmlns:a16="http://schemas.microsoft.com/office/drawing/2014/main" id="{8DBEACB4-3E2D-63A3-6B16-391D820A3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630" y="4235505"/>
              <a:ext cx="2156570" cy="162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82263AD9-6FC1-F106-6673-0899CA6F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04450" name="Slide Number Placeholder 2">
            <a:extLst>
              <a:ext uri="{FF2B5EF4-FFF2-40B4-BE49-F238E27FC236}">
                <a16:creationId xmlns:a16="http://schemas.microsoft.com/office/drawing/2014/main" id="{7350497F-574C-FCC3-AD5A-00B83D24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095DA2-FBB4-3D41-B8A1-E5C7609EAC1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E913390B-6216-49E5-EB6A-961D6142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260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(2) Ad hoc wireless LAN</a:t>
            </a:r>
          </a:p>
        </p:txBody>
      </p:sp>
      <p:pic>
        <p:nvPicPr>
          <p:cNvPr id="104452" name="Picture 2">
            <a:extLst>
              <a:ext uri="{FF2B5EF4-FFF2-40B4-BE49-F238E27FC236}">
                <a16:creationId xmlns:a16="http://schemas.microsoft.com/office/drawing/2014/main" id="{C1C41BD0-14BD-2CF2-24BC-66028F5E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339850"/>
            <a:ext cx="384175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3D7145A3-4BE0-1D94-4E0E-FA08AA8BD6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A590A5-6BAA-064A-8E58-2409ED105A3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EC5190A6-9268-80AE-5E7E-AA66A519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122488"/>
            <a:ext cx="4445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>
            <a:extLst>
              <a:ext uri="{FF2B5EF4-FFF2-40B4-BE49-F238E27FC236}">
                <a16:creationId xmlns:a16="http://schemas.microsoft.com/office/drawing/2014/main" id="{79A14D77-5463-D80B-01B3-76A5F78BC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Problems related to learning-bridges/switches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1">
            <a:extLst>
              <a:ext uri="{FF2B5EF4-FFF2-40B4-BE49-F238E27FC236}">
                <a16:creationId xmlns:a16="http://schemas.microsoft.com/office/drawing/2014/main" id="{88B6BB37-AED4-77CE-3591-DE4492FB21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EA5F04-31E9-9945-82B3-2BC22AB887C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06498" name="Oval 3">
            <a:extLst>
              <a:ext uri="{FF2B5EF4-FFF2-40B4-BE49-F238E27FC236}">
                <a16:creationId xmlns:a16="http://schemas.microsoft.com/office/drawing/2014/main" id="{A48F01DF-D5DC-9375-A1D5-9C2798D60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3894138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6499" name="Group 4">
            <a:extLst>
              <a:ext uri="{FF2B5EF4-FFF2-40B4-BE49-F238E27FC236}">
                <a16:creationId xmlns:a16="http://schemas.microsoft.com/office/drawing/2014/main" id="{40690766-87B2-78B9-FA62-8D758EF7EEB9}"/>
              </a:ext>
            </a:extLst>
          </p:cNvPr>
          <p:cNvGrpSpPr>
            <a:grpSpLocks/>
          </p:cNvGrpSpPr>
          <p:nvPr/>
        </p:nvGrpSpPr>
        <p:grpSpPr bwMode="auto">
          <a:xfrm>
            <a:off x="2855913" y="2008188"/>
            <a:ext cx="2362200" cy="1762125"/>
            <a:chOff x="3839" y="1737"/>
            <a:chExt cx="1488" cy="1110"/>
          </a:xfrm>
        </p:grpSpPr>
        <p:sp>
          <p:nvSpPr>
            <p:cNvPr id="106529" name="Freeform 5">
              <a:extLst>
                <a:ext uri="{FF2B5EF4-FFF2-40B4-BE49-F238E27FC236}">
                  <a16:creationId xmlns:a16="http://schemas.microsoft.com/office/drawing/2014/main" id="{52427C14-5B39-65FC-F8B8-7EA2CAA8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2 w 2135"/>
                <a:gd name="T7" fmla="*/ 1 h 1662"/>
                <a:gd name="T8" fmla="*/ 3 w 2135"/>
                <a:gd name="T9" fmla="*/ 1 h 1662"/>
                <a:gd name="T10" fmla="*/ 3 w 2135"/>
                <a:gd name="T11" fmla="*/ 1 h 1662"/>
                <a:gd name="T12" fmla="*/ 2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0" name="Text Box 6">
              <a:extLst>
                <a:ext uri="{FF2B5EF4-FFF2-40B4-BE49-F238E27FC236}">
                  <a16:creationId xmlns:a16="http://schemas.microsoft.com/office/drawing/2014/main" id="{831F525D-2C43-1097-98FC-DE56E367A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network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infrastructure</a:t>
              </a:r>
            </a:p>
          </p:txBody>
        </p:sp>
      </p:grpSp>
      <p:pic>
        <p:nvPicPr>
          <p:cNvPr id="106500" name="Picture 7" descr="31u_bnrz[1]">
            <a:extLst>
              <a:ext uri="{FF2B5EF4-FFF2-40B4-BE49-F238E27FC236}">
                <a16:creationId xmlns:a16="http://schemas.microsoft.com/office/drawing/2014/main" id="{A5ADF47A-B4BA-0164-AEC8-E55BCAF5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471988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Oval 36">
            <a:extLst>
              <a:ext uri="{FF2B5EF4-FFF2-40B4-BE49-F238E27FC236}">
                <a16:creationId xmlns:a16="http://schemas.microsoft.com/office/drawing/2014/main" id="{1D3682D7-8033-24E1-5ED5-9AE8C4D0F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3810000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06502" name="Picture 37" descr="31u_bnrz[1]">
            <a:extLst>
              <a:ext uri="{FF2B5EF4-FFF2-40B4-BE49-F238E27FC236}">
                <a16:creationId xmlns:a16="http://schemas.microsoft.com/office/drawing/2014/main" id="{77CC6B43-6D69-DA6B-3E2D-24E045EE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4492625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503" name="Group 38">
            <a:extLst>
              <a:ext uri="{FF2B5EF4-FFF2-40B4-BE49-F238E27FC236}">
                <a16:creationId xmlns:a16="http://schemas.microsoft.com/office/drawing/2014/main" id="{19CDF8A9-6DF3-81D9-1268-37F811DB6651}"/>
              </a:ext>
            </a:extLst>
          </p:cNvPr>
          <p:cNvGrpSpPr>
            <a:grpSpLocks/>
          </p:cNvGrpSpPr>
          <p:nvPr/>
        </p:nvGrpSpPr>
        <p:grpSpPr bwMode="auto">
          <a:xfrm>
            <a:off x="4217988" y="4843463"/>
            <a:ext cx="400050" cy="457200"/>
            <a:chOff x="2870" y="1518"/>
            <a:chExt cx="292" cy="320"/>
          </a:xfrm>
        </p:grpSpPr>
        <p:graphicFrame>
          <p:nvGraphicFramePr>
            <p:cNvPr id="106527" name="Object 12">
              <a:extLst>
                <a:ext uri="{FF2B5EF4-FFF2-40B4-BE49-F238E27FC236}">
                  <a16:creationId xmlns:a16="http://schemas.microsoft.com/office/drawing/2014/main" id="{4E4C0C4B-6B6E-2B78-613B-2BA57034CC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8" name="Object 13">
              <a:extLst>
                <a:ext uri="{FF2B5EF4-FFF2-40B4-BE49-F238E27FC236}">
                  <a16:creationId xmlns:a16="http://schemas.microsoft.com/office/drawing/2014/main" id="{158AA5BB-D3C6-F7EC-8700-E9CB6CF731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4" name="Group 41">
            <a:extLst>
              <a:ext uri="{FF2B5EF4-FFF2-40B4-BE49-F238E27FC236}">
                <a16:creationId xmlns:a16="http://schemas.microsoft.com/office/drawing/2014/main" id="{486C5461-E9EA-E622-2DF6-B674966823D8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898900"/>
            <a:ext cx="400050" cy="457200"/>
            <a:chOff x="2870" y="1518"/>
            <a:chExt cx="292" cy="320"/>
          </a:xfrm>
        </p:grpSpPr>
        <p:graphicFrame>
          <p:nvGraphicFramePr>
            <p:cNvPr id="106525" name="Object 10">
              <a:extLst>
                <a:ext uri="{FF2B5EF4-FFF2-40B4-BE49-F238E27FC236}">
                  <a16:creationId xmlns:a16="http://schemas.microsoft.com/office/drawing/2014/main" id="{86725FA7-953A-A743-28A3-6B6D3D0FF5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6" name="Object 11">
              <a:extLst>
                <a:ext uri="{FF2B5EF4-FFF2-40B4-BE49-F238E27FC236}">
                  <a16:creationId xmlns:a16="http://schemas.microsoft.com/office/drawing/2014/main" id="{11F6FEBA-DBE3-2BBB-7EE6-18BE1BA880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5" name="Group 44">
            <a:extLst>
              <a:ext uri="{FF2B5EF4-FFF2-40B4-BE49-F238E27FC236}">
                <a16:creationId xmlns:a16="http://schemas.microsoft.com/office/drawing/2014/main" id="{54B8E832-5265-EF63-0B25-6099C2FBE94B}"/>
              </a:ext>
            </a:extLst>
          </p:cNvPr>
          <p:cNvGrpSpPr>
            <a:grpSpLocks/>
          </p:cNvGrpSpPr>
          <p:nvPr/>
        </p:nvGrpSpPr>
        <p:grpSpPr bwMode="auto">
          <a:xfrm>
            <a:off x="3681413" y="4700588"/>
            <a:ext cx="400050" cy="457200"/>
            <a:chOff x="2870" y="1518"/>
            <a:chExt cx="292" cy="320"/>
          </a:xfrm>
        </p:grpSpPr>
        <p:graphicFrame>
          <p:nvGraphicFramePr>
            <p:cNvPr id="106523" name="Object 8">
              <a:extLst>
                <a:ext uri="{FF2B5EF4-FFF2-40B4-BE49-F238E27FC236}">
                  <a16:creationId xmlns:a16="http://schemas.microsoft.com/office/drawing/2014/main" id="{4725B973-BC11-A6E6-9C4F-50DA832588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825500" imgH="838200" progId="MS_ClipArt_Gallery.2">
                    <p:embed/>
                  </p:oleObj>
                </mc:Choice>
                <mc:Fallback>
                  <p:oleObj name="Clip" r:id="rId9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4" name="Object 9">
              <a:extLst>
                <a:ext uri="{FF2B5EF4-FFF2-40B4-BE49-F238E27FC236}">
                  <a16:creationId xmlns:a16="http://schemas.microsoft.com/office/drawing/2014/main" id="{DA074D55-F050-FD65-C82D-20D82830F4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270000" imgH="1193800" progId="MS_ClipArt_Gallery.2">
                    <p:embed/>
                  </p:oleObj>
                </mc:Choice>
                <mc:Fallback>
                  <p:oleObj name="Clip" r:id="rId10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6" name="Group 47">
            <a:extLst>
              <a:ext uri="{FF2B5EF4-FFF2-40B4-BE49-F238E27FC236}">
                <a16:creationId xmlns:a16="http://schemas.microsoft.com/office/drawing/2014/main" id="{AE3C2BE8-B0B7-8B18-D536-C7AFC1E77C75}"/>
              </a:ext>
            </a:extLst>
          </p:cNvPr>
          <p:cNvGrpSpPr>
            <a:grpSpLocks/>
          </p:cNvGrpSpPr>
          <p:nvPr/>
        </p:nvGrpSpPr>
        <p:grpSpPr bwMode="auto">
          <a:xfrm>
            <a:off x="3557588" y="4152900"/>
            <a:ext cx="400050" cy="457200"/>
            <a:chOff x="2870" y="1518"/>
            <a:chExt cx="292" cy="320"/>
          </a:xfrm>
        </p:grpSpPr>
        <p:graphicFrame>
          <p:nvGraphicFramePr>
            <p:cNvPr id="106521" name="Object 6">
              <a:extLst>
                <a:ext uri="{FF2B5EF4-FFF2-40B4-BE49-F238E27FC236}">
                  <a16:creationId xmlns:a16="http://schemas.microsoft.com/office/drawing/2014/main" id="{DC696D72-0962-CBC5-FB59-95631F0F6F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825500" imgH="838200" progId="MS_ClipArt_Gallery.2">
                    <p:embed/>
                  </p:oleObj>
                </mc:Choice>
                <mc:Fallback>
                  <p:oleObj name="Clip" r:id="rId11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2" name="Object 7">
              <a:extLst>
                <a:ext uri="{FF2B5EF4-FFF2-40B4-BE49-F238E27FC236}">
                  <a16:creationId xmlns:a16="http://schemas.microsoft.com/office/drawing/2014/main" id="{182A139F-4FA5-0AA7-6840-1AA99DFC81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270000" imgH="1193800" progId="MS_ClipArt_Gallery.2">
                    <p:embed/>
                  </p:oleObj>
                </mc:Choice>
                <mc:Fallback>
                  <p:oleObj name="Clip" r:id="rId12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7" name="Group 50">
            <a:extLst>
              <a:ext uri="{FF2B5EF4-FFF2-40B4-BE49-F238E27FC236}">
                <a16:creationId xmlns:a16="http://schemas.microsoft.com/office/drawing/2014/main" id="{9C24EA50-0E0E-93D2-704E-B294B67B818A}"/>
              </a:ext>
            </a:extLst>
          </p:cNvPr>
          <p:cNvGrpSpPr>
            <a:grpSpLocks/>
          </p:cNvGrpSpPr>
          <p:nvPr/>
        </p:nvGrpSpPr>
        <p:grpSpPr bwMode="auto">
          <a:xfrm>
            <a:off x="5634038" y="4924425"/>
            <a:ext cx="400050" cy="457200"/>
            <a:chOff x="2870" y="1518"/>
            <a:chExt cx="292" cy="320"/>
          </a:xfrm>
        </p:grpSpPr>
        <p:graphicFrame>
          <p:nvGraphicFramePr>
            <p:cNvPr id="106519" name="Object 4">
              <a:extLst>
                <a:ext uri="{FF2B5EF4-FFF2-40B4-BE49-F238E27FC236}">
                  <a16:creationId xmlns:a16="http://schemas.microsoft.com/office/drawing/2014/main" id="{F7C39E8A-DC6E-9232-AF9B-76839B5C3C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20" name="Object 5">
              <a:extLst>
                <a:ext uri="{FF2B5EF4-FFF2-40B4-BE49-F238E27FC236}">
                  <a16:creationId xmlns:a16="http://schemas.microsoft.com/office/drawing/2014/main" id="{CEBA190F-19C3-ACE9-27A8-9FD926D16D9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8" name="Group 53">
            <a:extLst>
              <a:ext uri="{FF2B5EF4-FFF2-40B4-BE49-F238E27FC236}">
                <a16:creationId xmlns:a16="http://schemas.microsoft.com/office/drawing/2014/main" id="{47984324-0DB1-BF8E-4434-D806A24EFEA3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4391025"/>
            <a:ext cx="835025" cy="457200"/>
            <a:chOff x="3345" y="3383"/>
            <a:chExt cx="526" cy="288"/>
          </a:xfrm>
        </p:grpSpPr>
        <p:grpSp>
          <p:nvGrpSpPr>
            <p:cNvPr id="106512" name="Group 54">
              <a:extLst>
                <a:ext uri="{FF2B5EF4-FFF2-40B4-BE49-F238E27FC236}">
                  <a16:creationId xmlns:a16="http://schemas.microsoft.com/office/drawing/2014/main" id="{DEDFF0D2-F2AA-C34F-CC49-0468D3C18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06517" name="Object 2">
                <a:extLst>
                  <a:ext uri="{FF2B5EF4-FFF2-40B4-BE49-F238E27FC236}">
                    <a16:creationId xmlns:a16="http://schemas.microsoft.com/office/drawing/2014/main" id="{FE5C2DDC-1AC2-CCAE-2296-88E25C7A63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5" imgW="825500" imgH="838200" progId="MS_ClipArt_Gallery.2">
                      <p:embed/>
                    </p:oleObj>
                  </mc:Choice>
                  <mc:Fallback>
                    <p:oleObj name="Clip" r:id="rId15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6518" name="Object 3">
                <a:extLst>
                  <a:ext uri="{FF2B5EF4-FFF2-40B4-BE49-F238E27FC236}">
                    <a16:creationId xmlns:a16="http://schemas.microsoft.com/office/drawing/2014/main" id="{210320AB-74B8-3ED5-2469-9FF9474A678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6" imgW="1270000" imgH="1193800" progId="MS_ClipArt_Gallery.2">
                      <p:embed/>
                    </p:oleObj>
                  </mc:Choice>
                  <mc:Fallback>
                    <p:oleObj name="Clip" r:id="rId16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6513" name="Line 57">
              <a:extLst>
                <a:ext uri="{FF2B5EF4-FFF2-40B4-BE49-F238E27FC236}">
                  <a16:creationId xmlns:a16="http://schemas.microsoft.com/office/drawing/2014/main" id="{962CE846-1045-8840-04A0-DE7E27E0E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4" name="Line 58">
              <a:extLst>
                <a:ext uri="{FF2B5EF4-FFF2-40B4-BE49-F238E27FC236}">
                  <a16:creationId xmlns:a16="http://schemas.microsoft.com/office/drawing/2014/main" id="{C660692C-EF92-17F4-E569-00D9F5D1C1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5" name="Line 59">
              <a:extLst>
                <a:ext uri="{FF2B5EF4-FFF2-40B4-BE49-F238E27FC236}">
                  <a16:creationId xmlns:a16="http://schemas.microsoft.com/office/drawing/2014/main" id="{D7124C78-5F67-E0EA-E419-C0D91D524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6" name="Line 60">
              <a:extLst>
                <a:ext uri="{FF2B5EF4-FFF2-40B4-BE49-F238E27FC236}">
                  <a16:creationId xmlns:a16="http://schemas.microsoft.com/office/drawing/2014/main" id="{179C5FDE-F756-6A6A-95E3-A553750AD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09" name="Line 61">
            <a:extLst>
              <a:ext uri="{FF2B5EF4-FFF2-40B4-BE49-F238E27FC236}">
                <a16:creationId xmlns:a16="http://schemas.microsoft.com/office/drawing/2014/main" id="{BDC8478E-2A7C-648E-B5DB-CC070DD2B9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65688" y="3530600"/>
            <a:ext cx="747712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0" name="Line 62">
            <a:extLst>
              <a:ext uri="{FF2B5EF4-FFF2-40B4-BE49-F238E27FC236}">
                <a16:creationId xmlns:a16="http://schemas.microsoft.com/office/drawing/2014/main" id="{7CA0D1F7-BB98-1A71-F544-4B620911C5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4163" y="3678238"/>
            <a:ext cx="176212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1" name="Rectangle 2">
            <a:extLst>
              <a:ext uri="{FF2B5EF4-FFF2-40B4-BE49-F238E27FC236}">
                <a16:creationId xmlns:a16="http://schemas.microsoft.com/office/drawing/2014/main" id="{D8415B74-1073-BB58-624B-80D2E64C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Channels and Association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4">
            <a:extLst>
              <a:ext uri="{FF2B5EF4-FFF2-40B4-BE49-F238E27FC236}">
                <a16:creationId xmlns:a16="http://schemas.microsoft.com/office/drawing/2014/main" id="{65BAD4FC-14A6-92E2-4A2B-1F55694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778F1FCA-581B-DD90-1666-7A51323DE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3F82253B-1F9B-E2CD-A6E8-8510D140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593FA-A14D-EC44-8745-7FB8D7BFC15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7524" name="Oval 6">
            <a:extLst>
              <a:ext uri="{FF2B5EF4-FFF2-40B4-BE49-F238E27FC236}">
                <a16:creationId xmlns:a16="http://schemas.microsoft.com/office/drawing/2014/main" id="{FC5693C0-737C-FDCD-3320-70B946440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7525" name="Oval 7">
            <a:extLst>
              <a:ext uri="{FF2B5EF4-FFF2-40B4-BE49-F238E27FC236}">
                <a16:creationId xmlns:a16="http://schemas.microsoft.com/office/drawing/2014/main" id="{439E92D8-D980-4A3B-67A5-AE1C4EEB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7526" name="Group 8">
            <a:extLst>
              <a:ext uri="{FF2B5EF4-FFF2-40B4-BE49-F238E27FC236}">
                <a16:creationId xmlns:a16="http://schemas.microsoft.com/office/drawing/2014/main" id="{7B75450F-AD25-B40A-5DF9-A725D2089833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07571" name="Object 2">
              <a:extLst>
                <a:ext uri="{FF2B5EF4-FFF2-40B4-BE49-F238E27FC236}">
                  <a16:creationId xmlns:a16="http://schemas.microsoft.com/office/drawing/2014/main" id="{BCA8A8F4-396C-F54F-0224-BD037CC8AD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72" name="Object 3">
              <a:extLst>
                <a:ext uri="{FF2B5EF4-FFF2-40B4-BE49-F238E27FC236}">
                  <a16:creationId xmlns:a16="http://schemas.microsoft.com/office/drawing/2014/main" id="{484AB815-22B6-30B0-9006-FF18D7EE13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7527" name="Group 13">
            <a:extLst>
              <a:ext uri="{FF2B5EF4-FFF2-40B4-BE49-F238E27FC236}">
                <a16:creationId xmlns:a16="http://schemas.microsoft.com/office/drawing/2014/main" id="{0D9CA4D4-9D60-00B9-D92F-C81C5730505F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07553" name="Picture 14" descr="31u_bnrz[1]">
              <a:extLst>
                <a:ext uri="{FF2B5EF4-FFF2-40B4-BE49-F238E27FC236}">
                  <a16:creationId xmlns:a16="http://schemas.microsoft.com/office/drawing/2014/main" id="{BDF214D1-8643-17AF-8D45-424684BFE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54" name="AutoShape 15">
              <a:extLst>
                <a:ext uri="{FF2B5EF4-FFF2-40B4-BE49-F238E27FC236}">
                  <a16:creationId xmlns:a16="http://schemas.microsoft.com/office/drawing/2014/main" id="{B9C998FB-841C-0D30-A953-01BB2ECD81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5" name="Freeform 16">
              <a:extLst>
                <a:ext uri="{FF2B5EF4-FFF2-40B4-BE49-F238E27FC236}">
                  <a16:creationId xmlns:a16="http://schemas.microsoft.com/office/drawing/2014/main" id="{134E92BC-DFE1-817F-9E3D-7464438B2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6" name="Freeform 17">
              <a:extLst>
                <a:ext uri="{FF2B5EF4-FFF2-40B4-BE49-F238E27FC236}">
                  <a16:creationId xmlns:a16="http://schemas.microsoft.com/office/drawing/2014/main" id="{CCC82523-534B-31EA-EE55-8D75B92EE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7" name="Freeform 18">
              <a:extLst>
                <a:ext uri="{FF2B5EF4-FFF2-40B4-BE49-F238E27FC236}">
                  <a16:creationId xmlns:a16="http://schemas.microsoft.com/office/drawing/2014/main" id="{2A3D2487-1FE8-29F1-E659-F3C0BB6BF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8" name="Freeform 19">
              <a:extLst>
                <a:ext uri="{FF2B5EF4-FFF2-40B4-BE49-F238E27FC236}">
                  <a16:creationId xmlns:a16="http://schemas.microsoft.com/office/drawing/2014/main" id="{E420E56F-757C-1C96-7025-41B31A08B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9" name="Freeform 20">
              <a:extLst>
                <a:ext uri="{FF2B5EF4-FFF2-40B4-BE49-F238E27FC236}">
                  <a16:creationId xmlns:a16="http://schemas.microsoft.com/office/drawing/2014/main" id="{8B4BDAB0-3BA6-F0F2-C76C-575D184F8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0" name="Freeform 21">
              <a:extLst>
                <a:ext uri="{FF2B5EF4-FFF2-40B4-BE49-F238E27FC236}">
                  <a16:creationId xmlns:a16="http://schemas.microsoft.com/office/drawing/2014/main" id="{3E1593BD-F26D-FCF1-F331-4CC921F22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1" name="Freeform 22">
              <a:extLst>
                <a:ext uri="{FF2B5EF4-FFF2-40B4-BE49-F238E27FC236}">
                  <a16:creationId xmlns:a16="http://schemas.microsoft.com/office/drawing/2014/main" id="{E8EFD656-F249-BDCE-B3E8-13DAAC349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2" name="Freeform 23">
              <a:extLst>
                <a:ext uri="{FF2B5EF4-FFF2-40B4-BE49-F238E27FC236}">
                  <a16:creationId xmlns:a16="http://schemas.microsoft.com/office/drawing/2014/main" id="{D6EB3E49-6491-E957-7D29-09E3F4AD6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3" name="Freeform 24">
              <a:extLst>
                <a:ext uri="{FF2B5EF4-FFF2-40B4-BE49-F238E27FC236}">
                  <a16:creationId xmlns:a16="http://schemas.microsoft.com/office/drawing/2014/main" id="{FB1791B7-C67B-99DE-DB60-5C69F1341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4" name="Freeform 25">
              <a:extLst>
                <a:ext uri="{FF2B5EF4-FFF2-40B4-BE49-F238E27FC236}">
                  <a16:creationId xmlns:a16="http://schemas.microsoft.com/office/drawing/2014/main" id="{2BBD3833-0BC9-AA17-2032-39B061AD0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5" name="Freeform 26">
              <a:extLst>
                <a:ext uri="{FF2B5EF4-FFF2-40B4-BE49-F238E27FC236}">
                  <a16:creationId xmlns:a16="http://schemas.microsoft.com/office/drawing/2014/main" id="{CB56FFCD-199F-4B8B-2A8F-D48C86093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6" name="Freeform 27">
              <a:extLst>
                <a:ext uri="{FF2B5EF4-FFF2-40B4-BE49-F238E27FC236}">
                  <a16:creationId xmlns:a16="http://schemas.microsoft.com/office/drawing/2014/main" id="{B967E4AF-1DFB-C793-57F6-28FD72DDC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7" name="Freeform 28">
              <a:extLst>
                <a:ext uri="{FF2B5EF4-FFF2-40B4-BE49-F238E27FC236}">
                  <a16:creationId xmlns:a16="http://schemas.microsoft.com/office/drawing/2014/main" id="{5793C523-579F-5526-42F6-9AB14D169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8" name="Freeform 29">
              <a:extLst>
                <a:ext uri="{FF2B5EF4-FFF2-40B4-BE49-F238E27FC236}">
                  <a16:creationId xmlns:a16="http://schemas.microsoft.com/office/drawing/2014/main" id="{536DD5F0-3334-34AB-07AF-6759DCB35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9" name="Freeform 30">
              <a:extLst>
                <a:ext uri="{FF2B5EF4-FFF2-40B4-BE49-F238E27FC236}">
                  <a16:creationId xmlns:a16="http://schemas.microsoft.com/office/drawing/2014/main" id="{7A403E61-28ED-BC91-8D43-4E9A5FCDF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70" name="Freeform 31">
              <a:extLst>
                <a:ext uri="{FF2B5EF4-FFF2-40B4-BE49-F238E27FC236}">
                  <a16:creationId xmlns:a16="http://schemas.microsoft.com/office/drawing/2014/main" id="{8E68746C-4D96-25A5-D339-327375A7D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528" name="Group 34">
            <a:extLst>
              <a:ext uri="{FF2B5EF4-FFF2-40B4-BE49-F238E27FC236}">
                <a16:creationId xmlns:a16="http://schemas.microsoft.com/office/drawing/2014/main" id="{98147836-D4F6-0DD7-D5CB-9A6DF3E46CA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07535" name="Picture 35" descr="31u_bnrz[1]">
              <a:extLst>
                <a:ext uri="{FF2B5EF4-FFF2-40B4-BE49-F238E27FC236}">
                  <a16:creationId xmlns:a16="http://schemas.microsoft.com/office/drawing/2014/main" id="{8CE84F9C-2EAC-F1E5-DCB5-DB0D14A6C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AutoShape 36">
              <a:extLst>
                <a:ext uri="{FF2B5EF4-FFF2-40B4-BE49-F238E27FC236}">
                  <a16:creationId xmlns:a16="http://schemas.microsoft.com/office/drawing/2014/main" id="{88974C5B-A64D-0031-709F-1892FB6BF87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37" name="Freeform 37">
              <a:extLst>
                <a:ext uri="{FF2B5EF4-FFF2-40B4-BE49-F238E27FC236}">
                  <a16:creationId xmlns:a16="http://schemas.microsoft.com/office/drawing/2014/main" id="{988E648D-8BC4-2DA4-7893-A6700AA5B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38" name="Freeform 38">
              <a:extLst>
                <a:ext uri="{FF2B5EF4-FFF2-40B4-BE49-F238E27FC236}">
                  <a16:creationId xmlns:a16="http://schemas.microsoft.com/office/drawing/2014/main" id="{424E16E9-53F9-6548-7516-BE66F08BB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39" name="Freeform 39">
              <a:extLst>
                <a:ext uri="{FF2B5EF4-FFF2-40B4-BE49-F238E27FC236}">
                  <a16:creationId xmlns:a16="http://schemas.microsoft.com/office/drawing/2014/main" id="{DC11EF63-FE10-2015-494D-9DB91B277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0" name="Freeform 40">
              <a:extLst>
                <a:ext uri="{FF2B5EF4-FFF2-40B4-BE49-F238E27FC236}">
                  <a16:creationId xmlns:a16="http://schemas.microsoft.com/office/drawing/2014/main" id="{F80E355D-8C6F-A3D0-68E3-CB3F6A550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1" name="Freeform 41">
              <a:extLst>
                <a:ext uri="{FF2B5EF4-FFF2-40B4-BE49-F238E27FC236}">
                  <a16:creationId xmlns:a16="http://schemas.microsoft.com/office/drawing/2014/main" id="{8DFB73B7-FD34-5226-8E75-6243F6EEB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2" name="Freeform 42">
              <a:extLst>
                <a:ext uri="{FF2B5EF4-FFF2-40B4-BE49-F238E27FC236}">
                  <a16:creationId xmlns:a16="http://schemas.microsoft.com/office/drawing/2014/main" id="{72684E57-B4AE-7CA4-2751-21AF8F6FA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3" name="Freeform 43">
              <a:extLst>
                <a:ext uri="{FF2B5EF4-FFF2-40B4-BE49-F238E27FC236}">
                  <a16:creationId xmlns:a16="http://schemas.microsoft.com/office/drawing/2014/main" id="{77067920-F6D1-6E77-386E-BB197186F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4" name="Freeform 44">
              <a:extLst>
                <a:ext uri="{FF2B5EF4-FFF2-40B4-BE49-F238E27FC236}">
                  <a16:creationId xmlns:a16="http://schemas.microsoft.com/office/drawing/2014/main" id="{856788BF-1912-BCC4-E991-C72751A94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5" name="Freeform 45">
              <a:extLst>
                <a:ext uri="{FF2B5EF4-FFF2-40B4-BE49-F238E27FC236}">
                  <a16:creationId xmlns:a16="http://schemas.microsoft.com/office/drawing/2014/main" id="{E99FD781-0F6A-43C0-C884-A7612EFD8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6" name="Freeform 46">
              <a:extLst>
                <a:ext uri="{FF2B5EF4-FFF2-40B4-BE49-F238E27FC236}">
                  <a16:creationId xmlns:a16="http://schemas.microsoft.com/office/drawing/2014/main" id="{9506E88D-F8D2-CA5A-10C1-A61360624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7" name="Freeform 47">
              <a:extLst>
                <a:ext uri="{FF2B5EF4-FFF2-40B4-BE49-F238E27FC236}">
                  <a16:creationId xmlns:a16="http://schemas.microsoft.com/office/drawing/2014/main" id="{B8144E91-5BEE-31C4-F644-870170993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8" name="Freeform 48">
              <a:extLst>
                <a:ext uri="{FF2B5EF4-FFF2-40B4-BE49-F238E27FC236}">
                  <a16:creationId xmlns:a16="http://schemas.microsoft.com/office/drawing/2014/main" id="{D058E16D-1572-61CD-B153-9C3908325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9" name="Freeform 49">
              <a:extLst>
                <a:ext uri="{FF2B5EF4-FFF2-40B4-BE49-F238E27FC236}">
                  <a16:creationId xmlns:a16="http://schemas.microsoft.com/office/drawing/2014/main" id="{9CF39C20-6CD8-14A4-58E2-F955BB4A6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0" name="Freeform 50">
              <a:extLst>
                <a:ext uri="{FF2B5EF4-FFF2-40B4-BE49-F238E27FC236}">
                  <a16:creationId xmlns:a16="http://schemas.microsoft.com/office/drawing/2014/main" id="{FC514251-1DA5-3C3D-DB5E-DD6D8EDBA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1" name="Freeform 51">
              <a:extLst>
                <a:ext uri="{FF2B5EF4-FFF2-40B4-BE49-F238E27FC236}">
                  <a16:creationId xmlns:a16="http://schemas.microsoft.com/office/drawing/2014/main" id="{75EDEDA7-4AFB-8029-CF8D-C3AF5C848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52" name="Freeform 52">
              <a:extLst>
                <a:ext uri="{FF2B5EF4-FFF2-40B4-BE49-F238E27FC236}">
                  <a16:creationId xmlns:a16="http://schemas.microsoft.com/office/drawing/2014/main" id="{E4714761-7B98-3E0A-A834-611128EF4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29" name="Line 53">
            <a:extLst>
              <a:ext uri="{FF2B5EF4-FFF2-40B4-BE49-F238E27FC236}">
                <a16:creationId xmlns:a16="http://schemas.microsoft.com/office/drawing/2014/main" id="{3797385B-D226-2BF3-F29F-B8B032565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Line 54">
            <a:extLst>
              <a:ext uri="{FF2B5EF4-FFF2-40B4-BE49-F238E27FC236}">
                <a16:creationId xmlns:a16="http://schemas.microsoft.com/office/drawing/2014/main" id="{8677CAB3-5AF4-C48D-6613-036E213660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" name="Line 55">
            <a:extLst>
              <a:ext uri="{FF2B5EF4-FFF2-40B4-BE49-F238E27FC236}">
                <a16:creationId xmlns:a16="http://schemas.microsoft.com/office/drawing/2014/main" id="{BC6A36B2-259A-D060-E869-EA6FF50DB6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" name="Line 56">
            <a:extLst>
              <a:ext uri="{FF2B5EF4-FFF2-40B4-BE49-F238E27FC236}">
                <a16:creationId xmlns:a16="http://schemas.microsoft.com/office/drawing/2014/main" id="{04235785-9EEA-9217-290B-7FE52FD6D8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0C4E9C59-3688-EDC7-A2C8-7ED32BEB9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Beacon frames from APs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Associate request from host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Association response from AP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3D6D173-FF12-6741-7E9A-D8BC8130A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28925"/>
            <a:ext cx="7239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4">
            <a:extLst>
              <a:ext uri="{FF2B5EF4-FFF2-40B4-BE49-F238E27FC236}">
                <a16:creationId xmlns:a16="http://schemas.microsoft.com/office/drawing/2014/main" id="{0E551881-905A-BB6C-AC03-91918A3D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09570" name="Rectangle 5">
            <a:extLst>
              <a:ext uri="{FF2B5EF4-FFF2-40B4-BE49-F238E27FC236}">
                <a16:creationId xmlns:a16="http://schemas.microsoft.com/office/drawing/2014/main" id="{977588ED-FA90-24E7-D490-3F64046A3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F77660A8-7261-727B-F358-9D1D0EC4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1D88BB-78EA-D647-9C51-5308228E3A33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09572" name="Oval 6">
            <a:extLst>
              <a:ext uri="{FF2B5EF4-FFF2-40B4-BE49-F238E27FC236}">
                <a16:creationId xmlns:a16="http://schemas.microsoft.com/office/drawing/2014/main" id="{212B0794-5DE5-55F0-3A4B-680369215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9573" name="Oval 7">
            <a:extLst>
              <a:ext uri="{FF2B5EF4-FFF2-40B4-BE49-F238E27FC236}">
                <a16:creationId xmlns:a16="http://schemas.microsoft.com/office/drawing/2014/main" id="{2BE7967B-EB09-00D2-D94A-E653C8460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09574" name="Group 8">
            <a:extLst>
              <a:ext uri="{FF2B5EF4-FFF2-40B4-BE49-F238E27FC236}">
                <a16:creationId xmlns:a16="http://schemas.microsoft.com/office/drawing/2014/main" id="{7F6294D1-EBFB-D453-3494-0469B0BA8333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09618" name="Object 2">
              <a:extLst>
                <a:ext uri="{FF2B5EF4-FFF2-40B4-BE49-F238E27FC236}">
                  <a16:creationId xmlns:a16="http://schemas.microsoft.com/office/drawing/2014/main" id="{A66B6A50-64D8-8507-97F5-0CF35F1E5E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619" name="Object 3">
              <a:extLst>
                <a:ext uri="{FF2B5EF4-FFF2-40B4-BE49-F238E27FC236}">
                  <a16:creationId xmlns:a16="http://schemas.microsoft.com/office/drawing/2014/main" id="{EF95D015-89F0-022F-BC28-17A653CCBF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9575" name="Group 13">
            <a:extLst>
              <a:ext uri="{FF2B5EF4-FFF2-40B4-BE49-F238E27FC236}">
                <a16:creationId xmlns:a16="http://schemas.microsoft.com/office/drawing/2014/main" id="{775073E1-A49A-3B8F-51E0-23A529E7E6F5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09600" name="Picture 14" descr="31u_bnrz[1]">
              <a:extLst>
                <a:ext uri="{FF2B5EF4-FFF2-40B4-BE49-F238E27FC236}">
                  <a16:creationId xmlns:a16="http://schemas.microsoft.com/office/drawing/2014/main" id="{058F51FA-D9E7-1BCF-FADA-20D5E2B27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601" name="AutoShape 15">
              <a:extLst>
                <a:ext uri="{FF2B5EF4-FFF2-40B4-BE49-F238E27FC236}">
                  <a16:creationId xmlns:a16="http://schemas.microsoft.com/office/drawing/2014/main" id="{11D92D54-F637-2B17-6E61-C53C7728766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2" name="Freeform 16">
              <a:extLst>
                <a:ext uri="{FF2B5EF4-FFF2-40B4-BE49-F238E27FC236}">
                  <a16:creationId xmlns:a16="http://schemas.microsoft.com/office/drawing/2014/main" id="{9B922550-67D2-2D37-9907-EE28C6249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3" name="Freeform 17">
              <a:extLst>
                <a:ext uri="{FF2B5EF4-FFF2-40B4-BE49-F238E27FC236}">
                  <a16:creationId xmlns:a16="http://schemas.microsoft.com/office/drawing/2014/main" id="{0F1F4920-C892-36E0-C58A-456FAA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4" name="Freeform 18">
              <a:extLst>
                <a:ext uri="{FF2B5EF4-FFF2-40B4-BE49-F238E27FC236}">
                  <a16:creationId xmlns:a16="http://schemas.microsoft.com/office/drawing/2014/main" id="{8536C888-FEA9-780B-7F10-99670DA06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5" name="Freeform 19">
              <a:extLst>
                <a:ext uri="{FF2B5EF4-FFF2-40B4-BE49-F238E27FC236}">
                  <a16:creationId xmlns:a16="http://schemas.microsoft.com/office/drawing/2014/main" id="{0AD4E57C-590A-2A60-967E-8448F8B52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6" name="Freeform 20">
              <a:extLst>
                <a:ext uri="{FF2B5EF4-FFF2-40B4-BE49-F238E27FC236}">
                  <a16:creationId xmlns:a16="http://schemas.microsoft.com/office/drawing/2014/main" id="{6FE0B447-0DBE-ACD5-8CCF-5CB2E2CCB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7" name="Freeform 21">
              <a:extLst>
                <a:ext uri="{FF2B5EF4-FFF2-40B4-BE49-F238E27FC236}">
                  <a16:creationId xmlns:a16="http://schemas.microsoft.com/office/drawing/2014/main" id="{0D127067-A806-BD7F-64D6-AC7206352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8" name="Freeform 22">
              <a:extLst>
                <a:ext uri="{FF2B5EF4-FFF2-40B4-BE49-F238E27FC236}">
                  <a16:creationId xmlns:a16="http://schemas.microsoft.com/office/drawing/2014/main" id="{C82925D8-AD21-C9CD-15FE-5A3EC2002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09" name="Freeform 23">
              <a:extLst>
                <a:ext uri="{FF2B5EF4-FFF2-40B4-BE49-F238E27FC236}">
                  <a16:creationId xmlns:a16="http://schemas.microsoft.com/office/drawing/2014/main" id="{69F1FCC8-6CB7-3C30-9980-1D5D2EC17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0" name="Freeform 24">
              <a:extLst>
                <a:ext uri="{FF2B5EF4-FFF2-40B4-BE49-F238E27FC236}">
                  <a16:creationId xmlns:a16="http://schemas.microsoft.com/office/drawing/2014/main" id="{5E226CA6-4BA5-7E16-5E6D-FDB15FDF7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1" name="Freeform 25">
              <a:extLst>
                <a:ext uri="{FF2B5EF4-FFF2-40B4-BE49-F238E27FC236}">
                  <a16:creationId xmlns:a16="http://schemas.microsoft.com/office/drawing/2014/main" id="{B26BAA53-8B12-4CE2-B3A1-3B2EF9FBE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2" name="Freeform 26">
              <a:extLst>
                <a:ext uri="{FF2B5EF4-FFF2-40B4-BE49-F238E27FC236}">
                  <a16:creationId xmlns:a16="http://schemas.microsoft.com/office/drawing/2014/main" id="{AD2533AB-9ACD-E1A3-4765-62C71C439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3" name="Freeform 27">
              <a:extLst>
                <a:ext uri="{FF2B5EF4-FFF2-40B4-BE49-F238E27FC236}">
                  <a16:creationId xmlns:a16="http://schemas.microsoft.com/office/drawing/2014/main" id="{A60D39E0-75E7-CBC5-30F9-50C460BC5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4" name="Freeform 28">
              <a:extLst>
                <a:ext uri="{FF2B5EF4-FFF2-40B4-BE49-F238E27FC236}">
                  <a16:creationId xmlns:a16="http://schemas.microsoft.com/office/drawing/2014/main" id="{D82D8C5C-6863-FF4F-56A5-E22FA09A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5" name="Freeform 29">
              <a:extLst>
                <a:ext uri="{FF2B5EF4-FFF2-40B4-BE49-F238E27FC236}">
                  <a16:creationId xmlns:a16="http://schemas.microsoft.com/office/drawing/2014/main" id="{2780F646-4D3D-307C-8510-237B4F41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6" name="Freeform 30">
              <a:extLst>
                <a:ext uri="{FF2B5EF4-FFF2-40B4-BE49-F238E27FC236}">
                  <a16:creationId xmlns:a16="http://schemas.microsoft.com/office/drawing/2014/main" id="{2DAB94B3-A000-B7BA-35CB-FF5BF3416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7" name="Freeform 31">
              <a:extLst>
                <a:ext uri="{FF2B5EF4-FFF2-40B4-BE49-F238E27FC236}">
                  <a16:creationId xmlns:a16="http://schemas.microsoft.com/office/drawing/2014/main" id="{FAD3BFB8-87B7-2544-6109-CF8236262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576" name="Group 34">
            <a:extLst>
              <a:ext uri="{FF2B5EF4-FFF2-40B4-BE49-F238E27FC236}">
                <a16:creationId xmlns:a16="http://schemas.microsoft.com/office/drawing/2014/main" id="{AF7B1B05-AD3D-FC20-FE55-09699526D3F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09582" name="Picture 35" descr="31u_bnrz[1]">
              <a:extLst>
                <a:ext uri="{FF2B5EF4-FFF2-40B4-BE49-F238E27FC236}">
                  <a16:creationId xmlns:a16="http://schemas.microsoft.com/office/drawing/2014/main" id="{235E99BC-F687-7787-ADFE-FC13107AD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83" name="AutoShape 36">
              <a:extLst>
                <a:ext uri="{FF2B5EF4-FFF2-40B4-BE49-F238E27FC236}">
                  <a16:creationId xmlns:a16="http://schemas.microsoft.com/office/drawing/2014/main" id="{0083AA8C-2641-7DA5-6888-F15F91F3A41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4" name="Freeform 37">
              <a:extLst>
                <a:ext uri="{FF2B5EF4-FFF2-40B4-BE49-F238E27FC236}">
                  <a16:creationId xmlns:a16="http://schemas.microsoft.com/office/drawing/2014/main" id="{D777ECB5-686C-BC17-604F-AB85D0E16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5" name="Freeform 38">
              <a:extLst>
                <a:ext uri="{FF2B5EF4-FFF2-40B4-BE49-F238E27FC236}">
                  <a16:creationId xmlns:a16="http://schemas.microsoft.com/office/drawing/2014/main" id="{5B01EF61-B21D-F2DA-489D-1A76C2227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6" name="Freeform 39">
              <a:extLst>
                <a:ext uri="{FF2B5EF4-FFF2-40B4-BE49-F238E27FC236}">
                  <a16:creationId xmlns:a16="http://schemas.microsoft.com/office/drawing/2014/main" id="{86DBDBF3-9E97-DE20-392E-8F82D1EB0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7" name="Freeform 40">
              <a:extLst>
                <a:ext uri="{FF2B5EF4-FFF2-40B4-BE49-F238E27FC236}">
                  <a16:creationId xmlns:a16="http://schemas.microsoft.com/office/drawing/2014/main" id="{636C224E-420F-DED9-3BAB-055624D55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8" name="Freeform 41">
              <a:extLst>
                <a:ext uri="{FF2B5EF4-FFF2-40B4-BE49-F238E27FC236}">
                  <a16:creationId xmlns:a16="http://schemas.microsoft.com/office/drawing/2014/main" id="{0B7FB7C4-5D86-8D82-6E07-39F61F9E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9" name="Freeform 42">
              <a:extLst>
                <a:ext uri="{FF2B5EF4-FFF2-40B4-BE49-F238E27FC236}">
                  <a16:creationId xmlns:a16="http://schemas.microsoft.com/office/drawing/2014/main" id="{28BEA5F8-0F11-7D81-6E38-B7F1BCA61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0" name="Freeform 43">
              <a:extLst>
                <a:ext uri="{FF2B5EF4-FFF2-40B4-BE49-F238E27FC236}">
                  <a16:creationId xmlns:a16="http://schemas.microsoft.com/office/drawing/2014/main" id="{BAC35359-A039-DE98-8EE3-CA7B2F9EA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1" name="Freeform 44">
              <a:extLst>
                <a:ext uri="{FF2B5EF4-FFF2-40B4-BE49-F238E27FC236}">
                  <a16:creationId xmlns:a16="http://schemas.microsoft.com/office/drawing/2014/main" id="{4D501953-21F5-6B11-EDEB-F6BF890A7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2" name="Freeform 45">
              <a:extLst>
                <a:ext uri="{FF2B5EF4-FFF2-40B4-BE49-F238E27FC236}">
                  <a16:creationId xmlns:a16="http://schemas.microsoft.com/office/drawing/2014/main" id="{0194EA72-F0A0-6B4E-D4E6-8832200C6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3" name="Freeform 46">
              <a:extLst>
                <a:ext uri="{FF2B5EF4-FFF2-40B4-BE49-F238E27FC236}">
                  <a16:creationId xmlns:a16="http://schemas.microsoft.com/office/drawing/2014/main" id="{5E3F06FD-C461-BDC6-B357-90B6BF779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4" name="Freeform 47">
              <a:extLst>
                <a:ext uri="{FF2B5EF4-FFF2-40B4-BE49-F238E27FC236}">
                  <a16:creationId xmlns:a16="http://schemas.microsoft.com/office/drawing/2014/main" id="{7F886F2B-98B1-469F-4778-1F1538CB2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5" name="Freeform 48">
              <a:extLst>
                <a:ext uri="{FF2B5EF4-FFF2-40B4-BE49-F238E27FC236}">
                  <a16:creationId xmlns:a16="http://schemas.microsoft.com/office/drawing/2014/main" id="{D1E805A4-9A1D-B937-7313-3ADEB1B91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6" name="Freeform 49">
              <a:extLst>
                <a:ext uri="{FF2B5EF4-FFF2-40B4-BE49-F238E27FC236}">
                  <a16:creationId xmlns:a16="http://schemas.microsoft.com/office/drawing/2014/main" id="{1CB6615E-B96E-34FB-9761-D84AB7B00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7" name="Freeform 50">
              <a:extLst>
                <a:ext uri="{FF2B5EF4-FFF2-40B4-BE49-F238E27FC236}">
                  <a16:creationId xmlns:a16="http://schemas.microsoft.com/office/drawing/2014/main" id="{C1B51F21-17DC-102C-8458-AB3248DFB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8" name="Freeform 51">
              <a:extLst>
                <a:ext uri="{FF2B5EF4-FFF2-40B4-BE49-F238E27FC236}">
                  <a16:creationId xmlns:a16="http://schemas.microsoft.com/office/drawing/2014/main" id="{3996B5A2-D7F8-D06C-9D36-C17DD8D08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9" name="Freeform 52">
              <a:extLst>
                <a:ext uri="{FF2B5EF4-FFF2-40B4-BE49-F238E27FC236}">
                  <a16:creationId xmlns:a16="http://schemas.microsoft.com/office/drawing/2014/main" id="{63B066AC-3AB4-5FDE-E427-1918A92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577" name="Line 53">
            <a:extLst>
              <a:ext uri="{FF2B5EF4-FFF2-40B4-BE49-F238E27FC236}">
                <a16:creationId xmlns:a16="http://schemas.microsoft.com/office/drawing/2014/main" id="{353F9FC6-5332-BDFC-67A7-70C01B113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8" name="Line 54">
            <a:extLst>
              <a:ext uri="{FF2B5EF4-FFF2-40B4-BE49-F238E27FC236}">
                <a16:creationId xmlns:a16="http://schemas.microsoft.com/office/drawing/2014/main" id="{60A81A08-1865-CACE-68AC-B6B96CEC7D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Line 55">
            <a:extLst>
              <a:ext uri="{FF2B5EF4-FFF2-40B4-BE49-F238E27FC236}">
                <a16:creationId xmlns:a16="http://schemas.microsoft.com/office/drawing/2014/main" id="{40362EF1-7E52-0CD3-CA3C-100B503564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0" name="Line 56">
            <a:extLst>
              <a:ext uri="{FF2B5EF4-FFF2-40B4-BE49-F238E27FC236}">
                <a16:creationId xmlns:a16="http://schemas.microsoft.com/office/drawing/2014/main" id="{C16437C8-FED5-DB04-A53A-3516DC230D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EE431A77-0476-E91D-DAF1-63A90F6A0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Beacon frames from APs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Associate request from host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Association response from AP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4">
            <a:extLst>
              <a:ext uri="{FF2B5EF4-FFF2-40B4-BE49-F238E27FC236}">
                <a16:creationId xmlns:a16="http://schemas.microsoft.com/office/drawing/2014/main" id="{332B254E-FB12-92AE-8F71-D0F752EE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11618" name="Rectangle 5">
            <a:extLst>
              <a:ext uri="{FF2B5EF4-FFF2-40B4-BE49-F238E27FC236}">
                <a16:creationId xmlns:a16="http://schemas.microsoft.com/office/drawing/2014/main" id="{28AFB51C-3A51-D260-51C3-42C4982A8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2AE4F9DD-DCA5-E8CB-F73C-849F1D6A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82F96A-3122-3E45-82CA-1E45E17BBC0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11620" name="Oval 6">
            <a:extLst>
              <a:ext uri="{FF2B5EF4-FFF2-40B4-BE49-F238E27FC236}">
                <a16:creationId xmlns:a16="http://schemas.microsoft.com/office/drawing/2014/main" id="{7A332627-21AF-4D7F-A1F4-72C815F37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1621" name="Oval 7">
            <a:extLst>
              <a:ext uri="{FF2B5EF4-FFF2-40B4-BE49-F238E27FC236}">
                <a16:creationId xmlns:a16="http://schemas.microsoft.com/office/drawing/2014/main" id="{026687F7-A85F-921D-FCC2-EC9A97046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11622" name="Group 8">
            <a:extLst>
              <a:ext uri="{FF2B5EF4-FFF2-40B4-BE49-F238E27FC236}">
                <a16:creationId xmlns:a16="http://schemas.microsoft.com/office/drawing/2014/main" id="{E2796F42-EFAD-DEB2-FD25-E2273FA9D342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11667" name="Object 2">
              <a:extLst>
                <a:ext uri="{FF2B5EF4-FFF2-40B4-BE49-F238E27FC236}">
                  <a16:creationId xmlns:a16="http://schemas.microsoft.com/office/drawing/2014/main" id="{716A9E7F-29C7-7325-FA38-C7C13E0D1C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668" name="Object 3">
              <a:extLst>
                <a:ext uri="{FF2B5EF4-FFF2-40B4-BE49-F238E27FC236}">
                  <a16:creationId xmlns:a16="http://schemas.microsoft.com/office/drawing/2014/main" id="{554A575C-384A-B9D8-94FB-3831A42D40A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1623" name="Group 13">
            <a:extLst>
              <a:ext uri="{FF2B5EF4-FFF2-40B4-BE49-F238E27FC236}">
                <a16:creationId xmlns:a16="http://schemas.microsoft.com/office/drawing/2014/main" id="{016ACE1C-D31B-B976-630B-CE5C6EC93CB7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11649" name="Picture 14" descr="31u_bnrz[1]">
              <a:extLst>
                <a:ext uri="{FF2B5EF4-FFF2-40B4-BE49-F238E27FC236}">
                  <a16:creationId xmlns:a16="http://schemas.microsoft.com/office/drawing/2014/main" id="{4AEB63DF-CCEC-0335-3F85-12E1A171B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0" name="AutoShape 15">
              <a:extLst>
                <a:ext uri="{FF2B5EF4-FFF2-40B4-BE49-F238E27FC236}">
                  <a16:creationId xmlns:a16="http://schemas.microsoft.com/office/drawing/2014/main" id="{35F41825-A3C6-7C0B-077C-CDA433FE7A4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1" name="Freeform 16">
              <a:extLst>
                <a:ext uri="{FF2B5EF4-FFF2-40B4-BE49-F238E27FC236}">
                  <a16:creationId xmlns:a16="http://schemas.microsoft.com/office/drawing/2014/main" id="{A56F9488-2687-4227-C737-81DCE5908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2" name="Freeform 17">
              <a:extLst>
                <a:ext uri="{FF2B5EF4-FFF2-40B4-BE49-F238E27FC236}">
                  <a16:creationId xmlns:a16="http://schemas.microsoft.com/office/drawing/2014/main" id="{90FAF125-6B98-3DFD-3534-A92AF6EB8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Freeform 18">
              <a:extLst>
                <a:ext uri="{FF2B5EF4-FFF2-40B4-BE49-F238E27FC236}">
                  <a16:creationId xmlns:a16="http://schemas.microsoft.com/office/drawing/2014/main" id="{2829B004-0960-CAEB-0B6C-305C0675B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4" name="Freeform 19">
              <a:extLst>
                <a:ext uri="{FF2B5EF4-FFF2-40B4-BE49-F238E27FC236}">
                  <a16:creationId xmlns:a16="http://schemas.microsoft.com/office/drawing/2014/main" id="{67B7932B-053D-738A-7343-3F91659A7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5" name="Freeform 20">
              <a:extLst>
                <a:ext uri="{FF2B5EF4-FFF2-40B4-BE49-F238E27FC236}">
                  <a16:creationId xmlns:a16="http://schemas.microsoft.com/office/drawing/2014/main" id="{3284513B-82F2-F3A7-4D19-BC0E3460C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6" name="Freeform 21">
              <a:extLst>
                <a:ext uri="{FF2B5EF4-FFF2-40B4-BE49-F238E27FC236}">
                  <a16:creationId xmlns:a16="http://schemas.microsoft.com/office/drawing/2014/main" id="{1D4B1A0D-A2C8-1C06-28C8-E974C4D42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7" name="Freeform 22">
              <a:extLst>
                <a:ext uri="{FF2B5EF4-FFF2-40B4-BE49-F238E27FC236}">
                  <a16:creationId xmlns:a16="http://schemas.microsoft.com/office/drawing/2014/main" id="{F477447E-CA1B-8A49-9F7F-506B69299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8" name="Freeform 23">
              <a:extLst>
                <a:ext uri="{FF2B5EF4-FFF2-40B4-BE49-F238E27FC236}">
                  <a16:creationId xmlns:a16="http://schemas.microsoft.com/office/drawing/2014/main" id="{7A2C8FA9-3802-DF1F-93A7-0D21AAA8D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Freeform 24">
              <a:extLst>
                <a:ext uri="{FF2B5EF4-FFF2-40B4-BE49-F238E27FC236}">
                  <a16:creationId xmlns:a16="http://schemas.microsoft.com/office/drawing/2014/main" id="{15482977-3B67-99D3-0823-4DEE96CB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0" name="Freeform 25">
              <a:extLst>
                <a:ext uri="{FF2B5EF4-FFF2-40B4-BE49-F238E27FC236}">
                  <a16:creationId xmlns:a16="http://schemas.microsoft.com/office/drawing/2014/main" id="{FE1C7CC0-A436-A143-208C-78900AF3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1" name="Freeform 26">
              <a:extLst>
                <a:ext uri="{FF2B5EF4-FFF2-40B4-BE49-F238E27FC236}">
                  <a16:creationId xmlns:a16="http://schemas.microsoft.com/office/drawing/2014/main" id="{3432B2BC-1085-22C5-1B9A-D21372DB1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2" name="Freeform 27">
              <a:extLst>
                <a:ext uri="{FF2B5EF4-FFF2-40B4-BE49-F238E27FC236}">
                  <a16:creationId xmlns:a16="http://schemas.microsoft.com/office/drawing/2014/main" id="{1D82BD75-774D-424F-E0A3-E9E643F2B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3" name="Freeform 28">
              <a:extLst>
                <a:ext uri="{FF2B5EF4-FFF2-40B4-BE49-F238E27FC236}">
                  <a16:creationId xmlns:a16="http://schemas.microsoft.com/office/drawing/2014/main" id="{8C8A86CB-C194-3BE3-E47A-A56CC9B8F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4" name="Freeform 29">
              <a:extLst>
                <a:ext uri="{FF2B5EF4-FFF2-40B4-BE49-F238E27FC236}">
                  <a16:creationId xmlns:a16="http://schemas.microsoft.com/office/drawing/2014/main" id="{EE795D53-6866-5103-5D47-D63189650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Freeform 30">
              <a:extLst>
                <a:ext uri="{FF2B5EF4-FFF2-40B4-BE49-F238E27FC236}">
                  <a16:creationId xmlns:a16="http://schemas.microsoft.com/office/drawing/2014/main" id="{378834DB-0C6E-1FBB-7977-384B2413E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6" name="Freeform 31">
              <a:extLst>
                <a:ext uri="{FF2B5EF4-FFF2-40B4-BE49-F238E27FC236}">
                  <a16:creationId xmlns:a16="http://schemas.microsoft.com/office/drawing/2014/main" id="{87972D43-3D11-009E-EDB7-50874A4C8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624" name="Group 34">
            <a:extLst>
              <a:ext uri="{FF2B5EF4-FFF2-40B4-BE49-F238E27FC236}">
                <a16:creationId xmlns:a16="http://schemas.microsoft.com/office/drawing/2014/main" id="{02D84ED0-DC4C-0774-2745-C4C986A5119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11631" name="Picture 35" descr="31u_bnrz[1]">
              <a:extLst>
                <a:ext uri="{FF2B5EF4-FFF2-40B4-BE49-F238E27FC236}">
                  <a16:creationId xmlns:a16="http://schemas.microsoft.com/office/drawing/2014/main" id="{59240AAA-83CE-E2C8-9509-0D77026BC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32" name="AutoShape 36">
              <a:extLst>
                <a:ext uri="{FF2B5EF4-FFF2-40B4-BE49-F238E27FC236}">
                  <a16:creationId xmlns:a16="http://schemas.microsoft.com/office/drawing/2014/main" id="{84BB2AF7-CAC6-6D27-04DC-DB883111BCE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Freeform 37">
              <a:extLst>
                <a:ext uri="{FF2B5EF4-FFF2-40B4-BE49-F238E27FC236}">
                  <a16:creationId xmlns:a16="http://schemas.microsoft.com/office/drawing/2014/main" id="{63DF8AB8-1202-3694-4815-26D159F02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4" name="Freeform 38">
              <a:extLst>
                <a:ext uri="{FF2B5EF4-FFF2-40B4-BE49-F238E27FC236}">
                  <a16:creationId xmlns:a16="http://schemas.microsoft.com/office/drawing/2014/main" id="{341F88D0-077C-A278-7181-C5C1B6521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5" name="Freeform 39">
              <a:extLst>
                <a:ext uri="{FF2B5EF4-FFF2-40B4-BE49-F238E27FC236}">
                  <a16:creationId xmlns:a16="http://schemas.microsoft.com/office/drawing/2014/main" id="{E1F4D882-96BD-735C-2A91-E21E55E4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6" name="Freeform 40">
              <a:extLst>
                <a:ext uri="{FF2B5EF4-FFF2-40B4-BE49-F238E27FC236}">
                  <a16:creationId xmlns:a16="http://schemas.microsoft.com/office/drawing/2014/main" id="{89601576-2152-8DD7-D9A0-F0D95FC4B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Freeform 41">
              <a:extLst>
                <a:ext uri="{FF2B5EF4-FFF2-40B4-BE49-F238E27FC236}">
                  <a16:creationId xmlns:a16="http://schemas.microsoft.com/office/drawing/2014/main" id="{429EBCB1-A1A5-5CC4-3C61-F983DFBD5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8" name="Freeform 42">
              <a:extLst>
                <a:ext uri="{FF2B5EF4-FFF2-40B4-BE49-F238E27FC236}">
                  <a16:creationId xmlns:a16="http://schemas.microsoft.com/office/drawing/2014/main" id="{FA3311F2-1045-7119-5902-7D10DE124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9" name="Freeform 43">
              <a:extLst>
                <a:ext uri="{FF2B5EF4-FFF2-40B4-BE49-F238E27FC236}">
                  <a16:creationId xmlns:a16="http://schemas.microsoft.com/office/drawing/2014/main" id="{82BFEE03-C607-6F0A-FC3B-FC63F2D99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0" name="Freeform 44">
              <a:extLst>
                <a:ext uri="{FF2B5EF4-FFF2-40B4-BE49-F238E27FC236}">
                  <a16:creationId xmlns:a16="http://schemas.microsoft.com/office/drawing/2014/main" id="{F839C734-29A9-26F0-3C69-0D5A728F5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Freeform 45">
              <a:extLst>
                <a:ext uri="{FF2B5EF4-FFF2-40B4-BE49-F238E27FC236}">
                  <a16:creationId xmlns:a16="http://schemas.microsoft.com/office/drawing/2014/main" id="{A218ECBD-191A-7885-18A4-DEAC3F522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2" name="Freeform 46">
              <a:extLst>
                <a:ext uri="{FF2B5EF4-FFF2-40B4-BE49-F238E27FC236}">
                  <a16:creationId xmlns:a16="http://schemas.microsoft.com/office/drawing/2014/main" id="{FD9319FF-9523-75E6-3BE2-D3120EC03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3" name="Freeform 47">
              <a:extLst>
                <a:ext uri="{FF2B5EF4-FFF2-40B4-BE49-F238E27FC236}">
                  <a16:creationId xmlns:a16="http://schemas.microsoft.com/office/drawing/2014/main" id="{E8D9736E-0F89-5F36-D826-3345CB3EA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4" name="Freeform 48">
              <a:extLst>
                <a:ext uri="{FF2B5EF4-FFF2-40B4-BE49-F238E27FC236}">
                  <a16:creationId xmlns:a16="http://schemas.microsoft.com/office/drawing/2014/main" id="{9FB68A47-EA8E-1F74-6DAD-3FE47991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Freeform 49">
              <a:extLst>
                <a:ext uri="{FF2B5EF4-FFF2-40B4-BE49-F238E27FC236}">
                  <a16:creationId xmlns:a16="http://schemas.microsoft.com/office/drawing/2014/main" id="{F94A7194-9111-A968-0F95-3D9AC11A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6" name="Freeform 50">
              <a:extLst>
                <a:ext uri="{FF2B5EF4-FFF2-40B4-BE49-F238E27FC236}">
                  <a16:creationId xmlns:a16="http://schemas.microsoft.com/office/drawing/2014/main" id="{5495F41C-D381-25B9-9216-254C89331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7" name="Freeform 51">
              <a:extLst>
                <a:ext uri="{FF2B5EF4-FFF2-40B4-BE49-F238E27FC236}">
                  <a16:creationId xmlns:a16="http://schemas.microsoft.com/office/drawing/2014/main" id="{BE62CFBB-94D7-CD86-A322-78036EACD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8" name="Freeform 52">
              <a:extLst>
                <a:ext uri="{FF2B5EF4-FFF2-40B4-BE49-F238E27FC236}">
                  <a16:creationId xmlns:a16="http://schemas.microsoft.com/office/drawing/2014/main" id="{CDFF15CD-FA26-B1F9-F9F3-0B9E9EC0C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25" name="Line 53">
            <a:extLst>
              <a:ext uri="{FF2B5EF4-FFF2-40B4-BE49-F238E27FC236}">
                <a16:creationId xmlns:a16="http://schemas.microsoft.com/office/drawing/2014/main" id="{B3A426D5-2D2F-339B-9480-C0114CCFB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54">
            <a:extLst>
              <a:ext uri="{FF2B5EF4-FFF2-40B4-BE49-F238E27FC236}">
                <a16:creationId xmlns:a16="http://schemas.microsoft.com/office/drawing/2014/main" id="{75756D50-5027-52E3-CB94-66B642378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55">
            <a:extLst>
              <a:ext uri="{FF2B5EF4-FFF2-40B4-BE49-F238E27FC236}">
                <a16:creationId xmlns:a16="http://schemas.microsoft.com/office/drawing/2014/main" id="{1A4E5F2B-182E-4593-736C-1EEFE370E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Line 56">
            <a:extLst>
              <a:ext uri="{FF2B5EF4-FFF2-40B4-BE49-F238E27FC236}">
                <a16:creationId xmlns:a16="http://schemas.microsoft.com/office/drawing/2014/main" id="{DF048AB9-1941-18DA-3480-33FA090690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AC4ACE73-3C50-339A-33D8-144D572E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Beacon frames from APs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Associate request from host</a:t>
            </a:r>
          </a:p>
          <a:p>
            <a:pPr eaLnBrk="1" hangingPunct="1">
              <a:buFontTx/>
              <a:buChar char="•"/>
              <a:defRPr/>
            </a:pPr>
            <a:r>
              <a:rPr lang="en-US" sz="2200" b="0">
                <a:solidFill>
                  <a:srgbClr val="000000"/>
                </a:solidFill>
                <a:latin typeface="Calibri"/>
              </a:rPr>
              <a:t> Association response from AP</a:t>
            </a:r>
          </a:p>
        </p:txBody>
      </p:sp>
      <p:pic>
        <p:nvPicPr>
          <p:cNvPr id="111630" name="Picture 4" descr="Cookbook | FortiGate / FortiOS 5.4.0 | Fortinet Documentation Library">
            <a:extLst>
              <a:ext uri="{FF2B5EF4-FFF2-40B4-BE49-F238E27FC236}">
                <a16:creationId xmlns:a16="http://schemas.microsoft.com/office/drawing/2014/main" id="{E9E1B647-A98B-928D-61D3-ACC612EF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958850"/>
            <a:ext cx="26352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1">
            <a:extLst>
              <a:ext uri="{FF2B5EF4-FFF2-40B4-BE49-F238E27FC236}">
                <a16:creationId xmlns:a16="http://schemas.microsoft.com/office/drawing/2014/main" id="{C688CF4A-4898-E408-50BB-E258D8B56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ECD33E-0D18-1E44-8453-DA89A51E032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65070BF4-6FFD-3E69-F7EF-50D5E695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Scanning: Passive and active</a:t>
            </a:r>
          </a:p>
        </p:txBody>
      </p:sp>
      <p:grpSp>
        <p:nvGrpSpPr>
          <p:cNvPr id="113667" name="Group 1">
            <a:extLst>
              <a:ext uri="{FF2B5EF4-FFF2-40B4-BE49-F238E27FC236}">
                <a16:creationId xmlns:a16="http://schemas.microsoft.com/office/drawing/2014/main" id="{0A3783D2-DCB7-5EFF-DD86-0C6C680B5A94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1346200"/>
            <a:ext cx="4294188" cy="4784725"/>
            <a:chOff x="117020" y="1346200"/>
            <a:chExt cx="4294735" cy="4785215"/>
          </a:xfrm>
        </p:grpSpPr>
        <p:pic>
          <p:nvPicPr>
            <p:cNvPr id="113671" name="Picture 2">
              <a:extLst>
                <a:ext uri="{FF2B5EF4-FFF2-40B4-BE49-F238E27FC236}">
                  <a16:creationId xmlns:a16="http://schemas.microsoft.com/office/drawing/2014/main" id="{4078729E-FA0E-BED2-492C-10F387D40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5855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2" name="Picture 2">
              <a:extLst>
                <a:ext uri="{FF2B5EF4-FFF2-40B4-BE49-F238E27FC236}">
                  <a16:creationId xmlns:a16="http://schemas.microsoft.com/office/drawing/2014/main" id="{3227B11B-E110-92D6-6E8E-AD6524484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38" r="62279"/>
            <a:stretch>
              <a:fillRect/>
            </a:stretch>
          </p:blipFill>
          <p:spPr bwMode="auto">
            <a:xfrm>
              <a:off x="117020" y="4020306"/>
              <a:ext cx="4256643" cy="211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64B82B-CFF2-EE4B-9627-D404E28C5E82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1346200"/>
            <a:ext cx="5357813" cy="4640263"/>
            <a:chOff x="4447575" y="1346200"/>
            <a:chExt cx="5358473" cy="4639997"/>
          </a:xfrm>
        </p:grpSpPr>
        <p:pic>
          <p:nvPicPr>
            <p:cNvPr id="113669" name="Picture 2">
              <a:extLst>
                <a:ext uri="{FF2B5EF4-FFF2-40B4-BE49-F238E27FC236}">
                  <a16:creationId xmlns:a16="http://schemas.microsoft.com/office/drawing/2014/main" id="{ADC663E5-1B7D-5ADF-F521-A88D0319E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4572000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0" name="Picture 2">
              <a:extLst>
                <a:ext uri="{FF2B5EF4-FFF2-40B4-BE49-F238E27FC236}">
                  <a16:creationId xmlns:a16="http://schemas.microsoft.com/office/drawing/2014/main" id="{A41D4B4D-60D7-9849-7B37-BCA0ED514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781"/>
            <a:stretch>
              <a:fillRect/>
            </a:stretch>
          </p:blipFill>
          <p:spPr bwMode="auto">
            <a:xfrm>
              <a:off x="4447575" y="4033487"/>
              <a:ext cx="5358473" cy="195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92">
            <a:extLst>
              <a:ext uri="{FF2B5EF4-FFF2-40B4-BE49-F238E27FC236}">
                <a16:creationId xmlns:a16="http://schemas.microsoft.com/office/drawing/2014/main" id="{ACC34B22-790D-4FA8-90A6-C01435E0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Mobility Within the Same Subnet</a:t>
            </a:r>
          </a:p>
        </p:txBody>
      </p:sp>
      <p:sp>
        <p:nvSpPr>
          <p:cNvPr id="49154" name="Rectangle 93">
            <a:extLst>
              <a:ext uri="{FF2B5EF4-FFF2-40B4-BE49-F238E27FC236}">
                <a16:creationId xmlns:a16="http://schemas.microsoft.com/office/drawing/2014/main" id="{857A6C38-57F3-3882-870A-BA800E9ED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remains in same IP subnet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IP address of the host can remain same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Ongoing data transfers can continue uninterrupted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recognizes the need to change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detects a weakening signal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Starts scanning for stronger one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Changes APs with same SSID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disassociates from one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And associates with other 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Switch learns new location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Self-learning mechanism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8D5AEE49-7B6A-D7F2-78C7-2B63C991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8C5B7A-2C41-C24A-80D6-0F36570171CB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14692" name="Rectangle 94">
            <a:extLst>
              <a:ext uri="{FF2B5EF4-FFF2-40B4-BE49-F238E27FC236}">
                <a16:creationId xmlns:a16="http://schemas.microsoft.com/office/drawing/2014/main" id="{F366257A-0EBA-9CC9-DA02-98A33150A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48413"/>
            <a:ext cx="269875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4693" name="Oval 2">
            <a:extLst>
              <a:ext uri="{FF2B5EF4-FFF2-40B4-BE49-F238E27FC236}">
                <a16:creationId xmlns:a16="http://schemas.microsoft.com/office/drawing/2014/main" id="{C4850F9D-16B5-2F5F-B4A5-DF03046C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4508500"/>
            <a:ext cx="2335213" cy="2224088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4694" name="Oval 3">
            <a:extLst>
              <a:ext uri="{FF2B5EF4-FFF2-40B4-BE49-F238E27FC236}">
                <a16:creationId xmlns:a16="http://schemas.microsoft.com/office/drawing/2014/main" id="{CCEF6D8E-F19F-8D0A-E7C0-7483C373C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443413"/>
            <a:ext cx="2335212" cy="2224087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14695" name="Group 4">
            <a:extLst>
              <a:ext uri="{FF2B5EF4-FFF2-40B4-BE49-F238E27FC236}">
                <a16:creationId xmlns:a16="http://schemas.microsoft.com/office/drawing/2014/main" id="{EFB96BDB-1B99-94AB-B40C-A66742FBBF69}"/>
              </a:ext>
            </a:extLst>
          </p:cNvPr>
          <p:cNvGrpSpPr>
            <a:grpSpLocks/>
          </p:cNvGrpSpPr>
          <p:nvPr/>
        </p:nvGrpSpPr>
        <p:grpSpPr bwMode="auto">
          <a:xfrm>
            <a:off x="5119688" y="5621338"/>
            <a:ext cx="617537" cy="654050"/>
            <a:chOff x="2870" y="1518"/>
            <a:chExt cx="292" cy="320"/>
          </a:xfrm>
        </p:grpSpPr>
        <p:graphicFrame>
          <p:nvGraphicFramePr>
            <p:cNvPr id="114778" name="Object 6">
              <a:extLst>
                <a:ext uri="{FF2B5EF4-FFF2-40B4-BE49-F238E27FC236}">
                  <a16:creationId xmlns:a16="http://schemas.microsoft.com/office/drawing/2014/main" id="{74FE849B-5309-0A9A-CECA-5533A121BB9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779" name="Object 7">
              <a:extLst>
                <a:ext uri="{FF2B5EF4-FFF2-40B4-BE49-F238E27FC236}">
                  <a16:creationId xmlns:a16="http://schemas.microsoft.com/office/drawing/2014/main" id="{0B198B2D-DC04-4E16-8EDB-8155A44E05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4696" name="Group 7">
            <a:extLst>
              <a:ext uri="{FF2B5EF4-FFF2-40B4-BE49-F238E27FC236}">
                <a16:creationId xmlns:a16="http://schemas.microsoft.com/office/drawing/2014/main" id="{4B67BE90-8B18-C433-DA6D-BAD9133BBB3F}"/>
              </a:ext>
            </a:extLst>
          </p:cNvPr>
          <p:cNvGrpSpPr>
            <a:grpSpLocks/>
          </p:cNvGrpSpPr>
          <p:nvPr/>
        </p:nvGrpSpPr>
        <p:grpSpPr bwMode="auto">
          <a:xfrm>
            <a:off x="8142288" y="4672013"/>
            <a:ext cx="619125" cy="654050"/>
            <a:chOff x="2870" y="1518"/>
            <a:chExt cx="292" cy="320"/>
          </a:xfrm>
        </p:grpSpPr>
        <p:graphicFrame>
          <p:nvGraphicFramePr>
            <p:cNvPr id="114776" name="Object 4">
              <a:extLst>
                <a:ext uri="{FF2B5EF4-FFF2-40B4-BE49-F238E27FC236}">
                  <a16:creationId xmlns:a16="http://schemas.microsoft.com/office/drawing/2014/main" id="{C070F58B-A8B4-E9CF-B3E8-98CFBA2A40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777" name="Object 5">
              <a:extLst>
                <a:ext uri="{FF2B5EF4-FFF2-40B4-BE49-F238E27FC236}">
                  <a16:creationId xmlns:a16="http://schemas.microsoft.com/office/drawing/2014/main" id="{B5266071-1410-6711-63A0-D6C4D4F3AC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4697" name="Text Box 10">
            <a:extLst>
              <a:ext uri="{FF2B5EF4-FFF2-40B4-BE49-F238E27FC236}">
                <a16:creationId xmlns:a16="http://schemas.microsoft.com/office/drawing/2014/main" id="{359D875D-6435-56DC-92FF-F0079813A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4038600"/>
            <a:ext cx="9207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0">
                <a:solidFill>
                  <a:srgbClr val="000000"/>
                </a:solidFill>
                <a:latin typeface="Comic Sans MS" panose="030F0902030302020204" pitchFamily="66" charset="0"/>
              </a:rPr>
              <a:t>switch</a:t>
            </a:r>
          </a:p>
        </p:txBody>
      </p:sp>
      <p:sp>
        <p:nvSpPr>
          <p:cNvPr id="114698" name="Line 11">
            <a:extLst>
              <a:ext uri="{FF2B5EF4-FFF2-40B4-BE49-F238E27FC236}">
                <a16:creationId xmlns:a16="http://schemas.microsoft.com/office/drawing/2014/main" id="{2C1A43AF-A007-C18A-006E-5F729703C7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9975" y="4640263"/>
            <a:ext cx="687388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Line 12">
            <a:extLst>
              <a:ext uri="{FF2B5EF4-FFF2-40B4-BE49-F238E27FC236}">
                <a16:creationId xmlns:a16="http://schemas.microsoft.com/office/drawing/2014/main" id="{07429CD4-4BA4-A37E-97E9-1B873ED4B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0" y="4508500"/>
            <a:ext cx="869950" cy="1112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Line 13">
            <a:extLst>
              <a:ext uri="{FF2B5EF4-FFF2-40B4-BE49-F238E27FC236}">
                <a16:creationId xmlns:a16="http://schemas.microsoft.com/office/drawing/2014/main" id="{8EDBD7B2-D20B-B6EE-F41B-72C7B9E819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7700" y="3659188"/>
            <a:ext cx="14288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Text Box 14">
            <a:extLst>
              <a:ext uri="{FF2B5EF4-FFF2-40B4-BE49-F238E27FC236}">
                <a16:creationId xmlns:a16="http://schemas.microsoft.com/office/drawing/2014/main" id="{5DB8EE41-9E14-93CE-F709-209BA5892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5651500"/>
            <a:ext cx="623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AP 2</a:t>
            </a:r>
          </a:p>
        </p:txBody>
      </p:sp>
      <p:sp>
        <p:nvSpPr>
          <p:cNvPr id="114702" name="Text Box 15">
            <a:extLst>
              <a:ext uri="{FF2B5EF4-FFF2-40B4-BE49-F238E27FC236}">
                <a16:creationId xmlns:a16="http://schemas.microsoft.com/office/drawing/2014/main" id="{39EBF152-841A-0639-0F3A-8202326DA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2149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703" name="Text Box 16">
            <a:extLst>
              <a:ext uri="{FF2B5EF4-FFF2-40B4-BE49-F238E27FC236}">
                <a16:creationId xmlns:a16="http://schemas.microsoft.com/office/drawing/2014/main" id="{A6CB81B0-1E0F-308A-8EB1-000C231F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5183188"/>
            <a:ext cx="592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AP 1</a:t>
            </a:r>
          </a:p>
        </p:txBody>
      </p:sp>
      <p:sp>
        <p:nvSpPr>
          <p:cNvPr id="114704" name="Text Box 17">
            <a:extLst>
              <a:ext uri="{FF2B5EF4-FFF2-40B4-BE49-F238E27FC236}">
                <a16:creationId xmlns:a16="http://schemas.microsoft.com/office/drawing/2014/main" id="{3482FB26-E2F6-0A08-2F7A-2048866D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186488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H1</a:t>
            </a:r>
          </a:p>
        </p:txBody>
      </p:sp>
      <p:sp>
        <p:nvSpPr>
          <p:cNvPr id="114705" name="Text Box 18">
            <a:extLst>
              <a:ext uri="{FF2B5EF4-FFF2-40B4-BE49-F238E27FC236}">
                <a16:creationId xmlns:a16="http://schemas.microsoft.com/office/drawing/2014/main" id="{EC9CCEB6-675F-8A28-7AB7-917362821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400" y="60340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706" name="Text Box 19">
            <a:extLst>
              <a:ext uri="{FF2B5EF4-FFF2-40B4-BE49-F238E27FC236}">
                <a16:creationId xmlns:a16="http://schemas.microsoft.com/office/drawing/2014/main" id="{F088357C-2300-358D-E7FF-02DA79FFD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6199188"/>
            <a:ext cx="76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BBS 2</a:t>
            </a:r>
          </a:p>
        </p:txBody>
      </p:sp>
      <p:sp>
        <p:nvSpPr>
          <p:cNvPr id="114707" name="Text Box 20">
            <a:extLst>
              <a:ext uri="{FF2B5EF4-FFF2-40B4-BE49-F238E27FC236}">
                <a16:creationId xmlns:a16="http://schemas.microsoft.com/office/drawing/2014/main" id="{9082D198-0703-C41B-11C8-BB307655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695825"/>
            <a:ext cx="735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BBS 1</a:t>
            </a:r>
          </a:p>
        </p:txBody>
      </p:sp>
      <p:grpSp>
        <p:nvGrpSpPr>
          <p:cNvPr id="114708" name="Group 21">
            <a:extLst>
              <a:ext uri="{FF2B5EF4-FFF2-40B4-BE49-F238E27FC236}">
                <a16:creationId xmlns:a16="http://schemas.microsoft.com/office/drawing/2014/main" id="{9FD9B03A-B7EE-F579-4C8B-264698868D80}"/>
              </a:ext>
            </a:extLst>
          </p:cNvPr>
          <p:cNvGrpSpPr>
            <a:grpSpLocks/>
          </p:cNvGrpSpPr>
          <p:nvPr/>
        </p:nvGrpSpPr>
        <p:grpSpPr bwMode="auto">
          <a:xfrm>
            <a:off x="6699250" y="4378325"/>
            <a:ext cx="412750" cy="284163"/>
            <a:chOff x="2016" y="960"/>
            <a:chExt cx="288" cy="209"/>
          </a:xfrm>
        </p:grpSpPr>
        <p:sp>
          <p:nvSpPr>
            <p:cNvPr id="114771" name="Line 22">
              <a:extLst>
                <a:ext uri="{FF2B5EF4-FFF2-40B4-BE49-F238E27FC236}">
                  <a16:creationId xmlns:a16="http://schemas.microsoft.com/office/drawing/2014/main" id="{1C5CE6E4-F294-0CC7-F57A-529CC0652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96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4772" name="Rectangle 23">
              <a:extLst>
                <a:ext uri="{FF2B5EF4-FFF2-40B4-BE49-F238E27FC236}">
                  <a16:creationId xmlns:a16="http://schemas.microsoft.com/office/drawing/2014/main" id="{3003C5D2-65CD-8E73-85BC-7F55CCA80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0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14773" name="Group 24">
              <a:extLst>
                <a:ext uri="{FF2B5EF4-FFF2-40B4-BE49-F238E27FC236}">
                  <a16:creationId xmlns:a16="http://schemas.microsoft.com/office/drawing/2014/main" id="{BA206A7E-9E1C-02BA-A059-ED8A8F67C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1008"/>
              <a:ext cx="109" cy="91"/>
              <a:chOff x="576" y="3456"/>
              <a:chExt cx="288" cy="240"/>
            </a:xfrm>
          </p:grpSpPr>
          <p:sp>
            <p:nvSpPr>
              <p:cNvPr id="114774" name="Line 25">
                <a:extLst>
                  <a:ext uri="{FF2B5EF4-FFF2-40B4-BE49-F238E27FC236}">
                    <a16:creationId xmlns:a16="http://schemas.microsoft.com/office/drawing/2014/main" id="{9121EBFC-E4A2-F35B-D48B-21ED9FE73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4775" name="Line 26">
                <a:extLst>
                  <a:ext uri="{FF2B5EF4-FFF2-40B4-BE49-F238E27FC236}">
                    <a16:creationId xmlns:a16="http://schemas.microsoft.com/office/drawing/2014/main" id="{27EF3FA5-29C3-271B-11C0-F9F04BC01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14709" name="Group 27">
            <a:extLst>
              <a:ext uri="{FF2B5EF4-FFF2-40B4-BE49-F238E27FC236}">
                <a16:creationId xmlns:a16="http://schemas.microsoft.com/office/drawing/2014/main" id="{CF9EC663-D01E-4835-A84B-72D041FAF5F5}"/>
              </a:ext>
            </a:extLst>
          </p:cNvPr>
          <p:cNvGrpSpPr>
            <a:grpSpLocks/>
          </p:cNvGrpSpPr>
          <p:nvPr/>
        </p:nvGrpSpPr>
        <p:grpSpPr bwMode="auto">
          <a:xfrm>
            <a:off x="7615238" y="5064125"/>
            <a:ext cx="842962" cy="600075"/>
            <a:chOff x="1160" y="2192"/>
            <a:chExt cx="589" cy="440"/>
          </a:xfrm>
        </p:grpSpPr>
        <p:pic>
          <p:nvPicPr>
            <p:cNvPr id="114753" name="Picture 28" descr="31u_bnrz[1]">
              <a:extLst>
                <a:ext uri="{FF2B5EF4-FFF2-40B4-BE49-F238E27FC236}">
                  <a16:creationId xmlns:a16="http://schemas.microsoft.com/office/drawing/2014/main" id="{96D4F13E-6822-7346-5908-5CA9A1C4E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54" name="AutoShape 29">
              <a:extLst>
                <a:ext uri="{FF2B5EF4-FFF2-40B4-BE49-F238E27FC236}">
                  <a16:creationId xmlns:a16="http://schemas.microsoft.com/office/drawing/2014/main" id="{1B374E2C-B6DC-7BE0-F14E-49A0C0B816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5" name="Freeform 30">
              <a:extLst>
                <a:ext uri="{FF2B5EF4-FFF2-40B4-BE49-F238E27FC236}">
                  <a16:creationId xmlns:a16="http://schemas.microsoft.com/office/drawing/2014/main" id="{3AA3525B-0932-D93E-B932-24265DED5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6" name="Freeform 31">
              <a:extLst>
                <a:ext uri="{FF2B5EF4-FFF2-40B4-BE49-F238E27FC236}">
                  <a16:creationId xmlns:a16="http://schemas.microsoft.com/office/drawing/2014/main" id="{534BE7E7-6E4F-89CB-BB33-17FCCD9F7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7" name="Freeform 32">
              <a:extLst>
                <a:ext uri="{FF2B5EF4-FFF2-40B4-BE49-F238E27FC236}">
                  <a16:creationId xmlns:a16="http://schemas.microsoft.com/office/drawing/2014/main" id="{ABCDA8EF-4027-4A89-CB42-E595E0BAE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8" name="Freeform 33">
              <a:extLst>
                <a:ext uri="{FF2B5EF4-FFF2-40B4-BE49-F238E27FC236}">
                  <a16:creationId xmlns:a16="http://schemas.microsoft.com/office/drawing/2014/main" id="{F088AED0-3B5E-573A-8080-FF40D1B23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9" name="Freeform 34">
              <a:extLst>
                <a:ext uri="{FF2B5EF4-FFF2-40B4-BE49-F238E27FC236}">
                  <a16:creationId xmlns:a16="http://schemas.microsoft.com/office/drawing/2014/main" id="{C0246359-13CB-4A0B-02A9-75AA19351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0" name="Freeform 35">
              <a:extLst>
                <a:ext uri="{FF2B5EF4-FFF2-40B4-BE49-F238E27FC236}">
                  <a16:creationId xmlns:a16="http://schemas.microsoft.com/office/drawing/2014/main" id="{F10C0426-EA8E-33DA-863D-638A91962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1" name="Freeform 36">
              <a:extLst>
                <a:ext uri="{FF2B5EF4-FFF2-40B4-BE49-F238E27FC236}">
                  <a16:creationId xmlns:a16="http://schemas.microsoft.com/office/drawing/2014/main" id="{DC1E3D27-BE83-EDC6-7A15-B95DF8C73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2" name="Freeform 37">
              <a:extLst>
                <a:ext uri="{FF2B5EF4-FFF2-40B4-BE49-F238E27FC236}">
                  <a16:creationId xmlns:a16="http://schemas.microsoft.com/office/drawing/2014/main" id="{1F9030FF-D418-00AD-5541-C3216863F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3" name="Freeform 38">
              <a:extLst>
                <a:ext uri="{FF2B5EF4-FFF2-40B4-BE49-F238E27FC236}">
                  <a16:creationId xmlns:a16="http://schemas.microsoft.com/office/drawing/2014/main" id="{D285E39A-BE32-0602-06F6-9A862167D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4" name="Freeform 39">
              <a:extLst>
                <a:ext uri="{FF2B5EF4-FFF2-40B4-BE49-F238E27FC236}">
                  <a16:creationId xmlns:a16="http://schemas.microsoft.com/office/drawing/2014/main" id="{60FAD868-1ADB-FD26-53DF-E6CDCFBB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5" name="Freeform 40">
              <a:extLst>
                <a:ext uri="{FF2B5EF4-FFF2-40B4-BE49-F238E27FC236}">
                  <a16:creationId xmlns:a16="http://schemas.microsoft.com/office/drawing/2014/main" id="{6A527C7B-9F4C-76A5-88A2-BA1F616FA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6" name="Freeform 41">
              <a:extLst>
                <a:ext uri="{FF2B5EF4-FFF2-40B4-BE49-F238E27FC236}">
                  <a16:creationId xmlns:a16="http://schemas.microsoft.com/office/drawing/2014/main" id="{1914E640-AD56-B9F7-FEC3-65B0C7980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7" name="Freeform 42">
              <a:extLst>
                <a:ext uri="{FF2B5EF4-FFF2-40B4-BE49-F238E27FC236}">
                  <a16:creationId xmlns:a16="http://schemas.microsoft.com/office/drawing/2014/main" id="{AACE6823-ADCC-8BCB-F1E0-1C422E5C4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8" name="Freeform 43">
              <a:extLst>
                <a:ext uri="{FF2B5EF4-FFF2-40B4-BE49-F238E27FC236}">
                  <a16:creationId xmlns:a16="http://schemas.microsoft.com/office/drawing/2014/main" id="{42071963-D048-4E2E-F50B-86F4CE82E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9" name="Freeform 44">
              <a:extLst>
                <a:ext uri="{FF2B5EF4-FFF2-40B4-BE49-F238E27FC236}">
                  <a16:creationId xmlns:a16="http://schemas.microsoft.com/office/drawing/2014/main" id="{B69A36DB-E848-89B8-A726-8763B8BA1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0" name="Freeform 45">
              <a:extLst>
                <a:ext uri="{FF2B5EF4-FFF2-40B4-BE49-F238E27FC236}">
                  <a16:creationId xmlns:a16="http://schemas.microsoft.com/office/drawing/2014/main" id="{6788D6DF-2F85-DDC1-4F5C-E2913CB62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10" name="Group 46">
            <a:extLst>
              <a:ext uri="{FF2B5EF4-FFF2-40B4-BE49-F238E27FC236}">
                <a16:creationId xmlns:a16="http://schemas.microsoft.com/office/drawing/2014/main" id="{464565FD-4E37-92E1-2DD8-F7F5F47CD640}"/>
              </a:ext>
            </a:extLst>
          </p:cNvPr>
          <p:cNvGrpSpPr>
            <a:grpSpLocks/>
          </p:cNvGrpSpPr>
          <p:nvPr/>
        </p:nvGrpSpPr>
        <p:grpSpPr bwMode="auto">
          <a:xfrm>
            <a:off x="5691188" y="5053013"/>
            <a:ext cx="844550" cy="600075"/>
            <a:chOff x="1160" y="2192"/>
            <a:chExt cx="589" cy="440"/>
          </a:xfrm>
        </p:grpSpPr>
        <p:pic>
          <p:nvPicPr>
            <p:cNvPr id="114735" name="Picture 47" descr="31u_bnrz[1]">
              <a:extLst>
                <a:ext uri="{FF2B5EF4-FFF2-40B4-BE49-F238E27FC236}">
                  <a16:creationId xmlns:a16="http://schemas.microsoft.com/office/drawing/2014/main" id="{F9AD5E5C-19CF-2BA0-70F8-8923FCD60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36" name="AutoShape 48">
              <a:extLst>
                <a:ext uri="{FF2B5EF4-FFF2-40B4-BE49-F238E27FC236}">
                  <a16:creationId xmlns:a16="http://schemas.microsoft.com/office/drawing/2014/main" id="{150C6FC8-D708-8A96-3235-647DCF0E16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7" name="Freeform 49">
              <a:extLst>
                <a:ext uri="{FF2B5EF4-FFF2-40B4-BE49-F238E27FC236}">
                  <a16:creationId xmlns:a16="http://schemas.microsoft.com/office/drawing/2014/main" id="{B004F579-CA8A-19A1-1E36-065EDBDBD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8" name="Freeform 50">
              <a:extLst>
                <a:ext uri="{FF2B5EF4-FFF2-40B4-BE49-F238E27FC236}">
                  <a16:creationId xmlns:a16="http://schemas.microsoft.com/office/drawing/2014/main" id="{BD4F970D-05A6-6F4B-E3EA-FA1695AD8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9" name="Freeform 51">
              <a:extLst>
                <a:ext uri="{FF2B5EF4-FFF2-40B4-BE49-F238E27FC236}">
                  <a16:creationId xmlns:a16="http://schemas.microsoft.com/office/drawing/2014/main" id="{975A4BA3-CC65-4FE2-563D-05C7FC7FD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0" name="Freeform 52">
              <a:extLst>
                <a:ext uri="{FF2B5EF4-FFF2-40B4-BE49-F238E27FC236}">
                  <a16:creationId xmlns:a16="http://schemas.microsoft.com/office/drawing/2014/main" id="{1742BBFD-5F6E-2A45-F06F-254491180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1" name="Freeform 53">
              <a:extLst>
                <a:ext uri="{FF2B5EF4-FFF2-40B4-BE49-F238E27FC236}">
                  <a16:creationId xmlns:a16="http://schemas.microsoft.com/office/drawing/2014/main" id="{96E17BFB-E160-9C9A-3C2D-C86D206DC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2" name="Freeform 54">
              <a:extLst>
                <a:ext uri="{FF2B5EF4-FFF2-40B4-BE49-F238E27FC236}">
                  <a16:creationId xmlns:a16="http://schemas.microsoft.com/office/drawing/2014/main" id="{59959568-80B1-F6C5-1AFC-C9CC2474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3" name="Freeform 55">
              <a:extLst>
                <a:ext uri="{FF2B5EF4-FFF2-40B4-BE49-F238E27FC236}">
                  <a16:creationId xmlns:a16="http://schemas.microsoft.com/office/drawing/2014/main" id="{52F5D801-386A-BAE9-CE95-433C3123C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4" name="Freeform 56">
              <a:extLst>
                <a:ext uri="{FF2B5EF4-FFF2-40B4-BE49-F238E27FC236}">
                  <a16:creationId xmlns:a16="http://schemas.microsoft.com/office/drawing/2014/main" id="{FCC7AD2F-7790-2DD2-470D-13141714A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5" name="Freeform 57">
              <a:extLst>
                <a:ext uri="{FF2B5EF4-FFF2-40B4-BE49-F238E27FC236}">
                  <a16:creationId xmlns:a16="http://schemas.microsoft.com/office/drawing/2014/main" id="{73E506B3-938C-129C-3C1C-F0BC6BF02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6" name="Freeform 58">
              <a:extLst>
                <a:ext uri="{FF2B5EF4-FFF2-40B4-BE49-F238E27FC236}">
                  <a16:creationId xmlns:a16="http://schemas.microsoft.com/office/drawing/2014/main" id="{BEB9C89F-7B71-7414-E35A-53234B3D4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7" name="Freeform 59">
              <a:extLst>
                <a:ext uri="{FF2B5EF4-FFF2-40B4-BE49-F238E27FC236}">
                  <a16:creationId xmlns:a16="http://schemas.microsoft.com/office/drawing/2014/main" id="{7018535D-FECE-9D37-2C01-D21AE25AD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8" name="Freeform 60">
              <a:extLst>
                <a:ext uri="{FF2B5EF4-FFF2-40B4-BE49-F238E27FC236}">
                  <a16:creationId xmlns:a16="http://schemas.microsoft.com/office/drawing/2014/main" id="{10F3F6E4-FA45-4DAB-3EEC-BD63EAE61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49" name="Freeform 61">
              <a:extLst>
                <a:ext uri="{FF2B5EF4-FFF2-40B4-BE49-F238E27FC236}">
                  <a16:creationId xmlns:a16="http://schemas.microsoft.com/office/drawing/2014/main" id="{A0726533-CA5C-8FA9-E329-EEFA6857B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0" name="Freeform 62">
              <a:extLst>
                <a:ext uri="{FF2B5EF4-FFF2-40B4-BE49-F238E27FC236}">
                  <a16:creationId xmlns:a16="http://schemas.microsoft.com/office/drawing/2014/main" id="{8B766EF3-9A43-17B1-4434-A69334597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1" name="Freeform 63">
              <a:extLst>
                <a:ext uri="{FF2B5EF4-FFF2-40B4-BE49-F238E27FC236}">
                  <a16:creationId xmlns:a16="http://schemas.microsoft.com/office/drawing/2014/main" id="{0EA9176C-FACF-39F1-A8B9-07C412445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52" name="Freeform 64">
              <a:extLst>
                <a:ext uri="{FF2B5EF4-FFF2-40B4-BE49-F238E27FC236}">
                  <a16:creationId xmlns:a16="http://schemas.microsoft.com/office/drawing/2014/main" id="{4A5D6832-AE4A-B1EA-D399-AB1AA16C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11" name="Group 65">
            <a:extLst>
              <a:ext uri="{FF2B5EF4-FFF2-40B4-BE49-F238E27FC236}">
                <a16:creationId xmlns:a16="http://schemas.microsoft.com/office/drawing/2014/main" id="{2BF7D5C2-AADC-D06E-0BA6-D099BA428667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5619750"/>
            <a:ext cx="1325562" cy="588963"/>
            <a:chOff x="1697" y="583"/>
            <a:chExt cx="726" cy="368"/>
          </a:xfrm>
        </p:grpSpPr>
        <p:grpSp>
          <p:nvGrpSpPr>
            <p:cNvPr id="114728" name="Group 66">
              <a:extLst>
                <a:ext uri="{FF2B5EF4-FFF2-40B4-BE49-F238E27FC236}">
                  <a16:creationId xmlns:a16="http://schemas.microsoft.com/office/drawing/2014/main" id="{42FF0434-8A3E-19B6-D444-53F827F1C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9" y="583"/>
              <a:ext cx="348" cy="368"/>
              <a:chOff x="2870" y="1518"/>
              <a:chExt cx="292" cy="320"/>
            </a:xfrm>
          </p:grpSpPr>
          <p:graphicFrame>
            <p:nvGraphicFramePr>
              <p:cNvPr id="114733" name="Object 2">
                <a:extLst>
                  <a:ext uri="{FF2B5EF4-FFF2-40B4-BE49-F238E27FC236}">
                    <a16:creationId xmlns:a16="http://schemas.microsoft.com/office/drawing/2014/main" id="{8C387A4B-92B2-212A-7CBF-B40AD31051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825500" imgH="838200" progId="MS_ClipArt_Gallery.2">
                      <p:embed/>
                    </p:oleObj>
                  </mc:Choice>
                  <mc:Fallback>
                    <p:oleObj name="Clip" r:id="rId10" imgW="825500" imgH="838200" progId="MS_ClipArt_Gallery.2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734" name="Object 3">
                <a:extLst>
                  <a:ext uri="{FF2B5EF4-FFF2-40B4-BE49-F238E27FC236}">
                    <a16:creationId xmlns:a16="http://schemas.microsoft.com/office/drawing/2014/main" id="{1018C7D2-B7FC-9FAE-3E2F-A1055839FB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1270000" imgH="1193800" progId="MS_ClipArt_Gallery.2">
                      <p:embed/>
                    </p:oleObj>
                  </mc:Choice>
                  <mc:Fallback>
                    <p:oleObj name="Clip" r:id="rId11" imgW="1270000" imgH="1193800" progId="MS_ClipArt_Gallery.2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4729" name="Line 69">
              <a:extLst>
                <a:ext uri="{FF2B5EF4-FFF2-40B4-BE49-F238E27FC236}">
                  <a16:creationId xmlns:a16="http://schemas.microsoft.com/office/drawing/2014/main" id="{88229053-39EA-A416-3CF2-B59F86DF7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8" y="793"/>
              <a:ext cx="2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0" name="Line 70">
              <a:extLst>
                <a:ext uri="{FF2B5EF4-FFF2-40B4-BE49-F238E27FC236}">
                  <a16:creationId xmlns:a16="http://schemas.microsoft.com/office/drawing/2014/main" id="{9955C401-3B8D-BC9B-EF5D-A336FFCCF3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715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1" name="Line 71">
              <a:extLst>
                <a:ext uri="{FF2B5EF4-FFF2-40B4-BE49-F238E27FC236}">
                  <a16:creationId xmlns:a16="http://schemas.microsoft.com/office/drawing/2014/main" id="{212962B0-31EC-F1E1-A176-A22034878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7" y="776"/>
              <a:ext cx="1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32" name="Line 72">
              <a:extLst>
                <a:ext uri="{FF2B5EF4-FFF2-40B4-BE49-F238E27FC236}">
                  <a16:creationId xmlns:a16="http://schemas.microsoft.com/office/drawing/2014/main" id="{BB75CEF5-B1D2-2982-00B5-B3CBA3DE4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7" y="830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12" name="Group 74">
            <a:extLst>
              <a:ext uri="{FF2B5EF4-FFF2-40B4-BE49-F238E27FC236}">
                <a16:creationId xmlns:a16="http://schemas.microsoft.com/office/drawing/2014/main" id="{EB3425E4-1EFB-7868-7351-A464F584550A}"/>
              </a:ext>
            </a:extLst>
          </p:cNvPr>
          <p:cNvGrpSpPr>
            <a:grpSpLocks/>
          </p:cNvGrpSpPr>
          <p:nvPr/>
        </p:nvGrpSpPr>
        <p:grpSpPr bwMode="auto">
          <a:xfrm>
            <a:off x="6670675" y="2971800"/>
            <a:ext cx="876300" cy="704850"/>
            <a:chOff x="2960" y="1326"/>
            <a:chExt cx="552" cy="444"/>
          </a:xfrm>
        </p:grpSpPr>
        <p:grpSp>
          <p:nvGrpSpPr>
            <p:cNvPr id="114713" name="Group 75">
              <a:extLst>
                <a:ext uri="{FF2B5EF4-FFF2-40B4-BE49-F238E27FC236}">
                  <a16:creationId xmlns:a16="http://schemas.microsoft.com/office/drawing/2014/main" id="{DADD7E3B-4A46-6273-A468-338210F30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1623"/>
              <a:ext cx="315" cy="147"/>
              <a:chOff x="3600" y="219"/>
              <a:chExt cx="360" cy="175"/>
            </a:xfrm>
          </p:grpSpPr>
          <p:sp>
            <p:nvSpPr>
              <p:cNvPr id="114715" name="Oval 76">
                <a:extLst>
                  <a:ext uri="{FF2B5EF4-FFF2-40B4-BE49-F238E27FC236}">
                    <a16:creationId xmlns:a16="http://schemas.microsoft.com/office/drawing/2014/main" id="{A394BF29-22B1-670C-12BC-328D2E48B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114716" name="Line 77">
                <a:extLst>
                  <a:ext uri="{FF2B5EF4-FFF2-40B4-BE49-F238E27FC236}">
                    <a16:creationId xmlns:a16="http://schemas.microsoft.com/office/drawing/2014/main" id="{A3B9110F-F4EA-A6E8-222D-DDA7D8AB0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17" name="Line 78">
                <a:extLst>
                  <a:ext uri="{FF2B5EF4-FFF2-40B4-BE49-F238E27FC236}">
                    <a16:creationId xmlns:a16="http://schemas.microsoft.com/office/drawing/2014/main" id="{326A5960-9FB2-5911-29A7-4EB51DE9A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18" name="Rectangle 79">
                <a:extLst>
                  <a:ext uri="{FF2B5EF4-FFF2-40B4-BE49-F238E27FC236}">
                    <a16:creationId xmlns:a16="http://schemas.microsoft.com/office/drawing/2014/main" id="{B675DE62-45C7-560A-DB64-89A0FB44A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2400" b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4719" name="Oval 80">
                <a:extLst>
                  <a:ext uri="{FF2B5EF4-FFF2-40B4-BE49-F238E27FC236}">
                    <a16:creationId xmlns:a16="http://schemas.microsoft.com/office/drawing/2014/main" id="{30130C44-5213-E136-FD87-D7A1D6201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grpSp>
            <p:nvGrpSpPr>
              <p:cNvPr id="114720" name="Group 81">
                <a:extLst>
                  <a:ext uri="{FF2B5EF4-FFF2-40B4-BE49-F238E27FC236}">
                    <a16:creationId xmlns:a16="http://schemas.microsoft.com/office/drawing/2014/main" id="{B369348E-23C8-B97D-1E4D-61C0FE179C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14725" name="Line 82">
                  <a:extLst>
                    <a:ext uri="{FF2B5EF4-FFF2-40B4-BE49-F238E27FC236}">
                      <a16:creationId xmlns:a16="http://schemas.microsoft.com/office/drawing/2014/main" id="{671EC421-0B69-796B-0890-511AC51D8E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6" name="Line 83">
                  <a:extLst>
                    <a:ext uri="{FF2B5EF4-FFF2-40B4-BE49-F238E27FC236}">
                      <a16:creationId xmlns:a16="http://schemas.microsoft.com/office/drawing/2014/main" id="{8925E61F-5B94-C3D0-C17E-B9482032C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7" name="Line 84">
                  <a:extLst>
                    <a:ext uri="{FF2B5EF4-FFF2-40B4-BE49-F238E27FC236}">
                      <a16:creationId xmlns:a16="http://schemas.microsoft.com/office/drawing/2014/main" id="{7B3D9854-EB1A-8600-EAD7-12C213005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721" name="Group 85">
                <a:extLst>
                  <a:ext uri="{FF2B5EF4-FFF2-40B4-BE49-F238E27FC236}">
                    <a16:creationId xmlns:a16="http://schemas.microsoft.com/office/drawing/2014/main" id="{D573DC7B-71FE-8FE9-DC67-C05A950C99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14722" name="Line 86">
                  <a:extLst>
                    <a:ext uri="{FF2B5EF4-FFF2-40B4-BE49-F238E27FC236}">
                      <a16:creationId xmlns:a16="http://schemas.microsoft.com/office/drawing/2014/main" id="{E323EB00-4C5E-3E2F-961E-600273D6F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3" name="Line 87">
                  <a:extLst>
                    <a:ext uri="{FF2B5EF4-FFF2-40B4-BE49-F238E27FC236}">
                      <a16:creationId xmlns:a16="http://schemas.microsoft.com/office/drawing/2014/main" id="{881FEB0B-8661-E4AA-4308-470CA12F0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24" name="Line 88">
                  <a:extLst>
                    <a:ext uri="{FF2B5EF4-FFF2-40B4-BE49-F238E27FC236}">
                      <a16:creationId xmlns:a16="http://schemas.microsoft.com/office/drawing/2014/main" id="{488392C0-1E4F-5346-C467-A8FC6335F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4714" name="Text Box 89">
              <a:extLst>
                <a:ext uri="{FF2B5EF4-FFF2-40B4-BE49-F238E27FC236}">
                  <a16:creationId xmlns:a16="http://schemas.microsoft.com/office/drawing/2014/main" id="{9628972C-7F52-2D5B-3951-369505ED5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" y="1326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router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9736E5-E837-EA87-265D-8858249740BD}"/>
              </a:ext>
            </a:extLst>
          </p:cNvPr>
          <p:cNvSpPr/>
          <p:nvPr/>
        </p:nvSpPr>
        <p:spPr>
          <a:xfrm>
            <a:off x="693738" y="2776538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6738" name="Rectangle 4">
            <a:extLst>
              <a:ext uri="{FF2B5EF4-FFF2-40B4-BE49-F238E27FC236}">
                <a16:creationId xmlns:a16="http://schemas.microsoft.com/office/drawing/2014/main" id="{78C2B4CF-2646-C412-08A0-9667EE199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16739" name="Rectangle 4">
            <a:extLst>
              <a:ext uri="{FF2B5EF4-FFF2-40B4-BE49-F238E27FC236}">
                <a16:creationId xmlns:a16="http://schemas.microsoft.com/office/drawing/2014/main" id="{EA3D1152-2FFB-CBFF-ABC7-6B0C0BEFE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A5AC41-B8AE-D248-A604-3A5F4B6CA8A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16740" name="TextBox 1">
            <a:extLst>
              <a:ext uri="{FF2B5EF4-FFF2-40B4-BE49-F238E27FC236}">
                <a16:creationId xmlns:a16="http://schemas.microsoft.com/office/drawing/2014/main" id="{C15C8007-8C4D-7532-A173-18BF5069B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CC451F90-6022-29FA-9C1F-8D26386F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CSMA: Carrier Sense, Multiple Access</a:t>
            </a:r>
          </a:p>
        </p:txBody>
      </p:sp>
      <p:sp>
        <p:nvSpPr>
          <p:cNvPr id="62479" name="Rectangle 3">
            <a:extLst>
              <a:ext uri="{FF2B5EF4-FFF2-40B4-BE49-F238E27FC236}">
                <a16:creationId xmlns:a16="http://schemas.microsoft.com/office/drawing/2014/main" id="{600DFB02-9336-64DA-3C01-E2DB5E277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access: channel is shared medium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Station: wireless host or access point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Multiple stations may want to transmit at same time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Carrier sense: sense channel before sending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 doesn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send when channel is busy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To prevent collisions with ongoing transfers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But, detecting ongoing transfers isn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always possible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F2642F97-1400-A76E-396D-8F059E93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8F52E3-1E10-B84F-B37E-3EAF0015BF9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4E299397-E91C-4F92-49F3-86C97CE84EEA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775200"/>
            <a:ext cx="6056313" cy="2006600"/>
            <a:chOff x="440" y="1326"/>
            <a:chExt cx="5164" cy="1464"/>
          </a:xfrm>
        </p:grpSpPr>
        <p:grpSp>
          <p:nvGrpSpPr>
            <p:cNvPr id="118789" name="Group 26">
              <a:extLst>
                <a:ext uri="{FF2B5EF4-FFF2-40B4-BE49-F238E27FC236}">
                  <a16:creationId xmlns:a16="http://schemas.microsoft.com/office/drawing/2014/main" id="{E53FD506-64B4-D440-3237-4F9621BFAA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520"/>
              <a:ext cx="2086" cy="1018"/>
              <a:chOff x="759" y="2008"/>
              <a:chExt cx="2086" cy="1018"/>
            </a:xfrm>
          </p:grpSpPr>
          <p:grpSp>
            <p:nvGrpSpPr>
              <p:cNvPr id="118814" name="Group 27">
                <a:extLst>
                  <a:ext uri="{FF2B5EF4-FFF2-40B4-BE49-F238E27FC236}">
                    <a16:creationId xmlns:a16="http://schemas.microsoft.com/office/drawing/2014/main" id="{75C3D963-02D9-B31A-3800-6DFDC9520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9" y="2018"/>
                <a:ext cx="535" cy="466"/>
                <a:chOff x="2870" y="1518"/>
                <a:chExt cx="292" cy="320"/>
              </a:xfrm>
            </p:grpSpPr>
            <p:graphicFrame>
              <p:nvGraphicFramePr>
                <p:cNvPr id="118827" name="Object 12">
                  <a:extLst>
                    <a:ext uri="{FF2B5EF4-FFF2-40B4-BE49-F238E27FC236}">
                      <a16:creationId xmlns:a16="http://schemas.microsoft.com/office/drawing/2014/main" id="{99AA5816-D825-7435-C818-7C5EAD7C8D1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8" name="Object 13">
                  <a:extLst>
                    <a:ext uri="{FF2B5EF4-FFF2-40B4-BE49-F238E27FC236}">
                      <a16:creationId xmlns:a16="http://schemas.microsoft.com/office/drawing/2014/main" id="{D2EA4409-97D7-9925-A2E5-516B521B2AD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0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18815" name="Freeform 30">
                <a:extLst>
                  <a:ext uri="{FF2B5EF4-FFF2-40B4-BE49-F238E27FC236}">
                    <a16:creationId xmlns:a16="http://schemas.microsoft.com/office/drawing/2014/main" id="{A0E37244-7A59-4F7E-85D6-AC9142338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" y="2008"/>
                <a:ext cx="1273" cy="684"/>
              </a:xfrm>
              <a:custGeom>
                <a:avLst/>
                <a:gdLst>
                  <a:gd name="T0" fmla="*/ 9 w 1273"/>
                  <a:gd name="T1" fmla="*/ 675 h 684"/>
                  <a:gd name="T2" fmla="*/ 316 w 1273"/>
                  <a:gd name="T3" fmla="*/ 0 h 684"/>
                  <a:gd name="T4" fmla="*/ 461 w 1273"/>
                  <a:gd name="T5" fmla="*/ 228 h 684"/>
                  <a:gd name="T6" fmla="*/ 510 w 1273"/>
                  <a:gd name="T7" fmla="*/ 119 h 684"/>
                  <a:gd name="T8" fmla="*/ 631 w 1273"/>
                  <a:gd name="T9" fmla="*/ 467 h 684"/>
                  <a:gd name="T10" fmla="*/ 667 w 1273"/>
                  <a:gd name="T11" fmla="*/ 391 h 684"/>
                  <a:gd name="T12" fmla="*/ 739 w 1273"/>
                  <a:gd name="T13" fmla="*/ 464 h 684"/>
                  <a:gd name="T14" fmla="*/ 1058 w 1273"/>
                  <a:gd name="T15" fmla="*/ 57 h 684"/>
                  <a:gd name="T16" fmla="*/ 1273 w 1273"/>
                  <a:gd name="T17" fmla="*/ 684 h 684"/>
                  <a:gd name="T18" fmla="*/ 0 w 1273"/>
                  <a:gd name="T19" fmla="*/ 674 h 6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3"/>
                  <a:gd name="T31" fmla="*/ 0 h 684"/>
                  <a:gd name="T32" fmla="*/ 1273 w 1273"/>
                  <a:gd name="T33" fmla="*/ 684 h 6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3" h="684">
                    <a:moveTo>
                      <a:pt x="9" y="675"/>
                    </a:moveTo>
                    <a:lnTo>
                      <a:pt x="316" y="0"/>
                    </a:lnTo>
                    <a:lnTo>
                      <a:pt x="461" y="228"/>
                    </a:lnTo>
                    <a:lnTo>
                      <a:pt x="510" y="119"/>
                    </a:lnTo>
                    <a:lnTo>
                      <a:pt x="631" y="467"/>
                    </a:lnTo>
                    <a:lnTo>
                      <a:pt x="667" y="391"/>
                    </a:lnTo>
                    <a:lnTo>
                      <a:pt x="739" y="464"/>
                    </a:lnTo>
                    <a:lnTo>
                      <a:pt x="1058" y="57"/>
                    </a:lnTo>
                    <a:lnTo>
                      <a:pt x="1273" y="684"/>
                    </a:lnTo>
                    <a:lnTo>
                      <a:pt x="0" y="674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18816" name="Group 31">
                <a:extLst>
                  <a:ext uri="{FF2B5EF4-FFF2-40B4-BE49-F238E27FC236}">
                    <a16:creationId xmlns:a16="http://schemas.microsoft.com/office/drawing/2014/main" id="{50281C14-3708-1604-9A45-7A61BB9B74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3" y="258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18825" name="Object 10">
                  <a:extLst>
                    <a:ext uri="{FF2B5EF4-FFF2-40B4-BE49-F238E27FC236}">
                      <a16:creationId xmlns:a16="http://schemas.microsoft.com/office/drawing/2014/main" id="{E76FE91A-7E1A-EE53-0667-2612EDB5C9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6" name="Object 11">
                  <a:extLst>
                    <a:ext uri="{FF2B5EF4-FFF2-40B4-BE49-F238E27FC236}">
                      <a16:creationId xmlns:a16="http://schemas.microsoft.com/office/drawing/2014/main" id="{9B3751A0-E55C-3EF0-6554-5596BCA0C2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0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18817" name="Group 34">
                <a:extLst>
                  <a:ext uri="{FF2B5EF4-FFF2-40B4-BE49-F238E27FC236}">
                    <a16:creationId xmlns:a16="http://schemas.microsoft.com/office/drawing/2014/main" id="{3E5523A8-F16F-85F1-4E67-3D0E796B7C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4" y="239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18823" name="Object 8">
                  <a:extLst>
                    <a:ext uri="{FF2B5EF4-FFF2-40B4-BE49-F238E27FC236}">
                      <a16:creationId xmlns:a16="http://schemas.microsoft.com/office/drawing/2014/main" id="{7E4A0F8D-F654-86BF-86BC-BB951791DFB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4" name="Object 9">
                  <a:extLst>
                    <a:ext uri="{FF2B5EF4-FFF2-40B4-BE49-F238E27FC236}">
                      <a16:creationId xmlns:a16="http://schemas.microsoft.com/office/drawing/2014/main" id="{84781507-F5D3-3CC9-EC5F-18A9DAEDB81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18818" name="Line 37">
                <a:extLst>
                  <a:ext uri="{FF2B5EF4-FFF2-40B4-BE49-F238E27FC236}">
                    <a16:creationId xmlns:a16="http://schemas.microsoft.com/office/drawing/2014/main" id="{B016E514-D46D-9344-EDBA-F6159B3E3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1" y="2773"/>
                <a:ext cx="629" cy="10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19" name="Line 38">
                <a:extLst>
                  <a:ext uri="{FF2B5EF4-FFF2-40B4-BE49-F238E27FC236}">
                    <a16:creationId xmlns:a16="http://schemas.microsoft.com/office/drawing/2014/main" id="{6E51431E-A6F3-55DA-A1A4-8A25F53D0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5" y="2471"/>
                <a:ext cx="257" cy="2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20" name="Text Box 39">
                <a:extLst>
                  <a:ext uri="{FF2B5EF4-FFF2-40B4-BE49-F238E27FC236}">
                    <a16:creationId xmlns:a16="http://schemas.microsoft.com/office/drawing/2014/main" id="{7056E881-14E8-3594-C2FA-3F62386E2B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5" y="2705"/>
                <a:ext cx="30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A</a:t>
                </a:r>
              </a:p>
            </p:txBody>
          </p:sp>
          <p:sp>
            <p:nvSpPr>
              <p:cNvPr id="118821" name="Text Box 40">
                <a:extLst>
                  <a:ext uri="{FF2B5EF4-FFF2-40B4-BE49-F238E27FC236}">
                    <a16:creationId xmlns:a16="http://schemas.microsoft.com/office/drawing/2014/main" id="{2091AAD5-01D8-F3B8-E68C-80DA82E068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5" y="2562"/>
                <a:ext cx="280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B</a:t>
                </a:r>
              </a:p>
            </p:txBody>
          </p:sp>
          <p:sp>
            <p:nvSpPr>
              <p:cNvPr id="118822" name="Text Box 41">
                <a:extLst>
                  <a:ext uri="{FF2B5EF4-FFF2-40B4-BE49-F238E27FC236}">
                    <a16:creationId xmlns:a16="http://schemas.microsoft.com/office/drawing/2014/main" id="{42D6E8F9-041D-9AF2-B409-8D3BA3957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" y="2118"/>
                <a:ext cx="274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C</a:t>
                </a:r>
              </a:p>
            </p:txBody>
          </p:sp>
        </p:grpSp>
        <p:grpSp>
          <p:nvGrpSpPr>
            <p:cNvPr id="118790" name="Group 42">
              <a:extLst>
                <a:ext uri="{FF2B5EF4-FFF2-40B4-BE49-F238E27FC236}">
                  <a16:creationId xmlns:a16="http://schemas.microsoft.com/office/drawing/2014/main" id="{AD00EE76-61B9-93DE-8829-0680514FB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1326"/>
              <a:ext cx="2490" cy="1464"/>
              <a:chOff x="3264" y="1698"/>
              <a:chExt cx="2490" cy="1464"/>
            </a:xfrm>
          </p:grpSpPr>
          <p:grpSp>
            <p:nvGrpSpPr>
              <p:cNvPr id="118791" name="Group 43">
                <a:extLst>
                  <a:ext uri="{FF2B5EF4-FFF2-40B4-BE49-F238E27FC236}">
                    <a16:creationId xmlns:a16="http://schemas.microsoft.com/office/drawing/2014/main" id="{5DFF0443-B7F9-FC9E-01B0-32545AA3B1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1698"/>
                <a:ext cx="2221" cy="455"/>
                <a:chOff x="3256" y="1911"/>
                <a:chExt cx="2221" cy="455"/>
              </a:xfrm>
            </p:grpSpPr>
            <p:grpSp>
              <p:nvGrpSpPr>
                <p:cNvPr id="118802" name="Group 44">
                  <a:extLst>
                    <a:ext uri="{FF2B5EF4-FFF2-40B4-BE49-F238E27FC236}">
                      <a16:creationId xmlns:a16="http://schemas.microsoft.com/office/drawing/2014/main" id="{36C9FA2B-E869-4BB1-9F36-8599BCB48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03" y="1911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12" name="Object 6">
                    <a:extLst>
                      <a:ext uri="{FF2B5EF4-FFF2-40B4-BE49-F238E27FC236}">
                        <a16:creationId xmlns:a16="http://schemas.microsoft.com/office/drawing/2014/main" id="{0C570EBA-8DA0-919A-9919-00CD21FDC45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1" imgW="825500" imgH="838200" progId="MS_ClipArt_Gallery.2">
                          <p:embed/>
                        </p:oleObj>
                      </mc:Choice>
                      <mc:Fallback>
                        <p:oleObj name="Clip" r:id="rId11" imgW="825500" imgH="838200" progId="MS_ClipArt_Gallery.2">
                          <p:embed/>
                          <p:pic>
                            <p:nvPicPr>
                              <p:cNvPr id="0" name="Object 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13" name="Object 7">
                    <a:extLst>
                      <a:ext uri="{FF2B5EF4-FFF2-40B4-BE49-F238E27FC236}">
                        <a16:creationId xmlns:a16="http://schemas.microsoft.com/office/drawing/2014/main" id="{301212F3-C825-98FC-AB87-A0A82E0ABFA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2" imgW="1270000" imgH="1193800" progId="MS_ClipArt_Gallery.2">
                          <p:embed/>
                        </p:oleObj>
                      </mc:Choice>
                      <mc:Fallback>
                        <p:oleObj name="Clip" r:id="rId12" imgW="1270000" imgH="1193800" progId="MS_ClipArt_Gallery.2">
                          <p:embed/>
                          <p:pic>
                            <p:nvPicPr>
                              <p:cNvPr id="0" name="Object 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18803" name="Group 47">
                  <a:extLst>
                    <a:ext uri="{FF2B5EF4-FFF2-40B4-BE49-F238E27FC236}">
                      <a16:creationId xmlns:a16="http://schemas.microsoft.com/office/drawing/2014/main" id="{A56A11CC-01B3-A839-F392-27C9D6CFA5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7" y="1919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10" name="Object 4">
                    <a:extLst>
                      <a:ext uri="{FF2B5EF4-FFF2-40B4-BE49-F238E27FC236}">
                        <a16:creationId xmlns:a16="http://schemas.microsoft.com/office/drawing/2014/main" id="{777D865F-3FB7-1688-2FF2-F7CBB362848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3" imgW="825500" imgH="838200" progId="MS_ClipArt_Gallery.2">
                          <p:embed/>
                        </p:oleObj>
                      </mc:Choice>
                      <mc:Fallback>
                        <p:oleObj name="Clip" r:id="rId13" imgW="825500" imgH="838200" progId="MS_ClipArt_Gallery.2">
                          <p:embed/>
                          <p:pic>
                            <p:nvPicPr>
                              <p:cNvPr id="0" name="Object 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11" name="Object 5">
                    <a:extLst>
                      <a:ext uri="{FF2B5EF4-FFF2-40B4-BE49-F238E27FC236}">
                        <a16:creationId xmlns:a16="http://schemas.microsoft.com/office/drawing/2014/main" id="{BBE225BE-09B7-BFA7-56BF-E944B285608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4" imgW="1270000" imgH="1193800" progId="MS_ClipArt_Gallery.2">
                          <p:embed/>
                        </p:oleObj>
                      </mc:Choice>
                      <mc:Fallback>
                        <p:oleObj name="Clip" r:id="rId14" imgW="1270000" imgH="1193800" progId="MS_ClipArt_Gallery.2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18804" name="Text Box 50">
                  <a:extLst>
                    <a:ext uri="{FF2B5EF4-FFF2-40B4-BE49-F238E27FC236}">
                      <a16:creationId xmlns:a16="http://schemas.microsoft.com/office/drawing/2014/main" id="{C05A1581-5961-4398-C53E-8AEC0CA20B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56" y="2030"/>
                  <a:ext cx="299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FF0000"/>
                      </a:solidFill>
                      <a:latin typeface="Comic Sans MS" panose="030F0902030302020204" pitchFamily="66" charset="0"/>
                    </a:rPr>
                    <a:t>A</a:t>
                  </a:r>
                </a:p>
              </p:txBody>
            </p:sp>
            <p:sp>
              <p:nvSpPr>
                <p:cNvPr id="118805" name="Text Box 51">
                  <a:extLst>
                    <a:ext uri="{FF2B5EF4-FFF2-40B4-BE49-F238E27FC236}">
                      <a16:creationId xmlns:a16="http://schemas.microsoft.com/office/drawing/2014/main" id="{02DAF770-D97C-1BB0-8CA7-8D5CC86230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9" y="2027"/>
                  <a:ext cx="207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Comic Sans MS" panose="030F0902030302020204" pitchFamily="66" charset="0"/>
                    </a:rPr>
                    <a:t>B</a:t>
                  </a:r>
                </a:p>
              </p:txBody>
            </p:sp>
            <p:sp>
              <p:nvSpPr>
                <p:cNvPr id="118806" name="Text Box 52">
                  <a:extLst>
                    <a:ext uri="{FF2B5EF4-FFF2-40B4-BE49-F238E27FC236}">
                      <a16:creationId xmlns:a16="http://schemas.microsoft.com/office/drawing/2014/main" id="{DBF80E04-92D4-5E36-FF39-198AFA17A2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03" y="2053"/>
                  <a:ext cx="274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Comic Sans MS" panose="030F0902030302020204" pitchFamily="66" charset="0"/>
                    </a:rPr>
                    <a:t>C</a:t>
                  </a:r>
                </a:p>
              </p:txBody>
            </p:sp>
            <p:grpSp>
              <p:nvGrpSpPr>
                <p:cNvPr id="118807" name="Group 53">
                  <a:extLst>
                    <a:ext uri="{FF2B5EF4-FFF2-40B4-BE49-F238E27FC236}">
                      <a16:creationId xmlns:a16="http://schemas.microsoft.com/office/drawing/2014/main" id="{9A061BAD-25C7-B53B-794F-62EC1B180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6" y="1927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08" name="Object 2">
                    <a:extLst>
                      <a:ext uri="{FF2B5EF4-FFF2-40B4-BE49-F238E27FC236}">
                        <a16:creationId xmlns:a16="http://schemas.microsoft.com/office/drawing/2014/main" id="{8DC65299-7F29-C22D-6791-4DC355055A7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5" imgW="825500" imgH="838200" progId="MS_ClipArt_Gallery.2">
                          <p:embed/>
                        </p:oleObj>
                      </mc:Choice>
                      <mc:Fallback>
                        <p:oleObj name="Clip" r:id="rId15" imgW="825500" imgH="838200" progId="MS_ClipArt_Gallery.2">
                          <p:embed/>
                          <p:pic>
                            <p:nvPicPr>
                              <p:cNvPr id="0" name="Object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09" name="Object 3">
                    <a:extLst>
                      <a:ext uri="{FF2B5EF4-FFF2-40B4-BE49-F238E27FC236}">
                        <a16:creationId xmlns:a16="http://schemas.microsoft.com/office/drawing/2014/main" id="{4D353AE2-96A0-C41A-A223-5F933D1F828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6" imgW="1270000" imgH="1193800" progId="MS_ClipArt_Gallery.2">
                          <p:embed/>
                        </p:oleObj>
                      </mc:Choice>
                      <mc:Fallback>
                        <p:oleObj name="Clip" r:id="rId16" imgW="1270000" imgH="1193800" progId="MS_ClipArt_Gallery.2">
                          <p:embed/>
                          <p:pic>
                            <p:nvPicPr>
                              <p:cNvPr id="0" name="Object 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18792" name="Text Box 56">
                <a:extLst>
                  <a:ext uri="{FF2B5EF4-FFF2-40B4-BE49-F238E27FC236}">
                    <a16:creationId xmlns:a16="http://schemas.microsoft.com/office/drawing/2014/main" id="{58A70799-1818-A491-5002-82895734C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" y="2339"/>
                <a:ext cx="809" cy="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</a:t>
                </a:r>
                <a:r>
                  <a:rPr lang="ja-JP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’</a:t>
                </a:r>
                <a:r>
                  <a:rPr lang="en-US" altLang="ja-JP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strength</a:t>
                </a:r>
              </a:p>
            </p:txBody>
          </p:sp>
          <p:sp>
            <p:nvSpPr>
              <p:cNvPr id="118793" name="Line 57">
                <a:extLst>
                  <a:ext uri="{FF2B5EF4-FFF2-40B4-BE49-F238E27FC236}">
                    <a16:creationId xmlns:a16="http://schemas.microsoft.com/office/drawing/2014/main" id="{6D5D1DFE-8BA5-28E8-B6AD-1BC761804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9" y="2985"/>
                <a:ext cx="2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4" name="Line 58">
                <a:extLst>
                  <a:ext uri="{FF2B5EF4-FFF2-40B4-BE49-F238E27FC236}">
                    <a16:creationId xmlns:a16="http://schemas.microsoft.com/office/drawing/2014/main" id="{2B170DAC-F761-D92F-E712-2F1B82002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2242"/>
                <a:ext cx="0" cy="7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5" name="Freeform 59">
                <a:extLst>
                  <a:ext uri="{FF2B5EF4-FFF2-40B4-BE49-F238E27FC236}">
                    <a16:creationId xmlns:a16="http://schemas.microsoft.com/office/drawing/2014/main" id="{22FC64FD-7B49-10B0-E1D3-E46E481D5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277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6" name="Text Box 60">
                <a:extLst>
                  <a:ext uri="{FF2B5EF4-FFF2-40B4-BE49-F238E27FC236}">
                    <a16:creationId xmlns:a16="http://schemas.microsoft.com/office/drawing/2014/main" id="{AD34F679-4BBE-6357-03E7-D8C90A3F1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9" y="2962"/>
                <a:ext cx="493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space</a:t>
                </a:r>
              </a:p>
            </p:txBody>
          </p:sp>
          <p:sp>
            <p:nvSpPr>
              <p:cNvPr id="118797" name="Freeform 61">
                <a:extLst>
                  <a:ext uri="{FF2B5EF4-FFF2-40B4-BE49-F238E27FC236}">
                    <a16:creationId xmlns:a16="http://schemas.microsoft.com/office/drawing/2014/main" id="{743D7647-538D-B641-AF3F-C7436938B68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27" y="2258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8" name="Text Box 62">
                <a:extLst>
                  <a:ext uri="{FF2B5EF4-FFF2-40B4-BE49-F238E27FC236}">
                    <a16:creationId xmlns:a16="http://schemas.microsoft.com/office/drawing/2014/main" id="{006F300C-2D55-CB17-E734-08C3665FE9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" y="2293"/>
                <a:ext cx="79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ja-JP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’</a:t>
                </a:r>
                <a:r>
                  <a:rPr lang="en-US" altLang="ja-JP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strength</a:t>
                </a:r>
              </a:p>
            </p:txBody>
          </p:sp>
          <p:sp>
            <p:nvSpPr>
              <p:cNvPr id="118799" name="Line 63">
                <a:extLst>
                  <a:ext uri="{FF2B5EF4-FFF2-40B4-BE49-F238E27FC236}">
                    <a16:creationId xmlns:a16="http://schemas.microsoft.com/office/drawing/2014/main" id="{2E5B3B33-0021-41F1-B110-ACA8A55B0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4" y="2171"/>
                <a:ext cx="17" cy="7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00" name="Line 64">
                <a:extLst>
                  <a:ext uri="{FF2B5EF4-FFF2-40B4-BE49-F238E27FC236}">
                    <a16:creationId xmlns:a16="http://schemas.microsoft.com/office/drawing/2014/main" id="{B864FA71-A3BB-CF8B-7B40-54B4A29F4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2214"/>
                <a:ext cx="0" cy="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01" name="Line 65">
                <a:extLst>
                  <a:ext uri="{FF2B5EF4-FFF2-40B4-BE49-F238E27FC236}">
                    <a16:creationId xmlns:a16="http://schemas.microsoft.com/office/drawing/2014/main" id="{E8AD27E1-5090-5D2F-11DA-0E972AB40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204"/>
                <a:ext cx="0" cy="7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ED0C67B8-4064-C179-F54E-DDDEF1E4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F5FCE86D-3A1B-6C92-3572-45F63901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20835" name="Slide Number Placeholder 3">
            <a:extLst>
              <a:ext uri="{FF2B5EF4-FFF2-40B4-BE49-F238E27FC236}">
                <a16:creationId xmlns:a16="http://schemas.microsoft.com/office/drawing/2014/main" id="{F4D43127-29E8-577C-D586-31C2F3B9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75C83D-2BF4-A948-9645-75EBA09C1AC1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70BC92F-491D-1857-11B7-64A9E312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447EDE04-AFF5-4C08-6914-721C51849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7E0FE65B-4CB3-9044-ED5E-67851513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21F5EF-5972-054C-96D7-1FE3CB5E762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>
            <a:extLst>
              <a:ext uri="{FF2B5EF4-FFF2-40B4-BE49-F238E27FC236}">
                <a16:creationId xmlns:a16="http://schemas.microsoft.com/office/drawing/2014/main" id="{79D8E92E-2C07-8F74-1B12-293668206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67D750-D16C-C44C-B19C-E92F6549B0B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4FA5E485-E66A-A871-B262-E652C8975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Problems related to learning-bridges/switches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and </a:t>
            </a:r>
            <a:r>
              <a:rPr lang="en-US" altLang="en-US" sz="3600" b="0">
                <a:solidFill>
                  <a:srgbClr val="FF0000"/>
                </a:solidFill>
              </a:rPr>
              <a:t>routers</a:t>
            </a:r>
          </a:p>
        </p:txBody>
      </p:sp>
      <p:pic>
        <p:nvPicPr>
          <p:cNvPr id="60419" name="Picture 1">
            <a:extLst>
              <a:ext uri="{FF2B5EF4-FFF2-40B4-BE49-F238E27FC236}">
                <a16:creationId xmlns:a16="http://schemas.microsoft.com/office/drawing/2014/main" id="{5A5BF2F0-D44A-FDEA-E47A-F65C6961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046288"/>
            <a:ext cx="940435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ABE5B99F-6185-D618-E275-7280AC9C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CA: Collision Avoidance, Not Detection 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9254B046-6D87-376A-7C2A-97D352342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#2: Can not listen while sending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Strength of received signal is much smaller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Expensive to build hardware that detects collisions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So, 802.11 does collision avoidance, not detection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49B9A257-4B6F-5A07-CF92-C78183B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E3699E-5820-F342-A965-33CC4D065F2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D4758A39-2C2D-81AA-3C36-2474DAA2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57A9E-0967-9C7B-BC20-649D53D2C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Occurs since 802.11 relies on physical carrier sensing, which is susceptible to hidden terminal problem</a:t>
            </a:r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CFB7BCA6-2049-8F4B-AB8B-7CDC1B46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19D82B-4603-9C45-8829-20E1FA1304C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7BDE04-1F02-F284-2D3F-F54FB498EE48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EC3B35-EBE3-F2A1-F00D-A621AFD5827A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EE0CA-54DF-CB92-268A-378D1BE3EC05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E06E88-3242-A4E6-2020-81E2D50083A7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2B6E0E-02BA-43EB-9D1A-155527FD8A0B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6D04FE72-0484-6564-987F-961C4FE4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Virtual carrier sensing</a:t>
            </a:r>
          </a:p>
        </p:txBody>
      </p:sp>
      <p:sp>
        <p:nvSpPr>
          <p:cNvPr id="128002" name="Content Placeholder 2">
            <a:extLst>
              <a:ext uri="{FF2B5EF4-FFF2-40B4-BE49-F238E27FC236}">
                <a16:creationId xmlns:a16="http://schemas.microsoft.com/office/drawing/2014/main" id="{A38358EB-4705-6311-6B12-EC3B64C1D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First exchange control frames before transmitting data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Sender issues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Request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(RTS), incl. length of data</a:t>
            </a:r>
          </a:p>
          <a:p>
            <a:pPr lvl="1" eaLnBrk="1" hangingPunct="1">
              <a:spcAft>
                <a:spcPts val="18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Receiver responds with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Clear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(CTS)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sender sees CTS, transmits data (of specified length)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CTS, will idle for specified period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RTS but not CTS, free to send</a:t>
            </a:r>
            <a:endParaRPr lang="en-US" altLang="en-US" sz="120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28003" name="Slide Number Placeholder 3">
            <a:extLst>
              <a:ext uri="{FF2B5EF4-FFF2-40B4-BE49-F238E27FC236}">
                <a16:creationId xmlns:a16="http://schemas.microsoft.com/office/drawing/2014/main" id="{CF548D9B-961E-CBEA-D758-2A1F4AF8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BFB1FB-FEFD-B347-97BC-AFD8CAA125D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CF720B28-5079-ECC1-B32A-E7E6E7B5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71864-2B67-F25A-18AB-16850B103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Both A and C would send RTS that B would see first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 only responds with one CTS (say, echo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ing A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RTS)  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detects that CTS doesn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match and won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send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29027" name="Slide Number Placeholder 3">
            <a:extLst>
              <a:ext uri="{FF2B5EF4-FFF2-40B4-BE49-F238E27FC236}">
                <a16:creationId xmlns:a16="http://schemas.microsoft.com/office/drawing/2014/main" id="{7E7F1B43-BA50-56BF-9A42-6AC9CD7E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C37D2E-EF4E-5C4A-A48A-33CAEE0355F6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02D3D-8FDE-5E1E-FB25-3EBAF712CAE5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BA2B8F-0F7B-090F-E3A6-349BB597D604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FCC453-9C9C-3ADD-79A4-F3FEDAAF4988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BFA644-2150-1765-D1A5-46F4B5095383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C5C023-701A-F3E4-6868-E90F5A3D1D20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1">
            <a:extLst>
              <a:ext uri="{FF2B5EF4-FFF2-40B4-BE49-F238E27FC236}">
                <a16:creationId xmlns:a16="http://schemas.microsoft.com/office/drawing/2014/main" id="{297C99E2-F753-A318-4B9B-22745A77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A79D55-EA1F-EA49-8422-52D68E86BC4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30050" name="Picture 2">
            <a:extLst>
              <a:ext uri="{FF2B5EF4-FFF2-40B4-BE49-F238E27FC236}">
                <a16:creationId xmlns:a16="http://schemas.microsoft.com/office/drawing/2014/main" id="{CA78BAE3-EDF9-D8CB-E7B8-68ADD480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631825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1">
            <a:extLst>
              <a:ext uri="{FF2B5EF4-FFF2-40B4-BE49-F238E27FC236}">
                <a16:creationId xmlns:a16="http://schemas.microsoft.com/office/drawing/2014/main" id="{E5C8A7CA-7698-A092-EC8E-7209989F1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Virtual carrier sensing (RTS-CTS)</a:t>
            </a:r>
          </a:p>
        </p:txBody>
      </p:sp>
      <p:sp>
        <p:nvSpPr>
          <p:cNvPr id="130052" name="TextBox 1">
            <a:extLst>
              <a:ext uri="{FF2B5EF4-FFF2-40B4-BE49-F238E27FC236}">
                <a16:creationId xmlns:a16="http://schemas.microsoft.com/office/drawing/2014/main" id="{7474FDB7-B8B6-D6A0-A847-C6BF7802F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1149350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A</a:t>
            </a:r>
          </a:p>
        </p:txBody>
      </p:sp>
      <p:pic>
        <p:nvPicPr>
          <p:cNvPr id="130053" name="Picture 2">
            <a:extLst>
              <a:ext uri="{FF2B5EF4-FFF2-40B4-BE49-F238E27FC236}">
                <a16:creationId xmlns:a16="http://schemas.microsoft.com/office/drawing/2014/main" id="{390AEF8F-8986-BA77-5128-E8CB4B88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2" t="4230" r="21651" b="76064"/>
          <a:stretch>
            <a:fillRect/>
          </a:stretch>
        </p:blipFill>
        <p:spPr bwMode="auto">
          <a:xfrm>
            <a:off x="3035300" y="855663"/>
            <a:ext cx="6540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Box 7">
            <a:extLst>
              <a:ext uri="{FF2B5EF4-FFF2-40B4-BE49-F238E27FC236}">
                <a16:creationId xmlns:a16="http://schemas.microsoft.com/office/drawing/2014/main" id="{84A065F5-F94E-7DEF-42B3-7E2B595C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1166813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B</a:t>
            </a:r>
          </a:p>
        </p:txBody>
      </p:sp>
      <p:sp>
        <p:nvSpPr>
          <p:cNvPr id="130055" name="TextBox 8">
            <a:extLst>
              <a:ext uri="{FF2B5EF4-FFF2-40B4-BE49-F238E27FC236}">
                <a16:creationId xmlns:a16="http://schemas.microsoft.com/office/drawing/2014/main" id="{300E5301-AC45-2B96-ECF8-25505FB0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069975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C</a:t>
            </a:r>
          </a:p>
        </p:txBody>
      </p:sp>
      <p:sp>
        <p:nvSpPr>
          <p:cNvPr id="130056" name="TextBox 9">
            <a:extLst>
              <a:ext uri="{FF2B5EF4-FFF2-40B4-BE49-F238E27FC236}">
                <a16:creationId xmlns:a16="http://schemas.microsoft.com/office/drawing/2014/main" id="{42AF55D5-7778-E1E4-1089-0BBE264FA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1069975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1">
            <a:extLst>
              <a:ext uri="{FF2B5EF4-FFF2-40B4-BE49-F238E27FC236}">
                <a16:creationId xmlns:a16="http://schemas.microsoft.com/office/drawing/2014/main" id="{26ADA8E6-52EF-051C-B7B7-5039E99A0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ADC4C1-A0C1-B244-B766-AC792864E87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31074" name="Picture 2">
            <a:extLst>
              <a:ext uri="{FF2B5EF4-FFF2-40B4-BE49-F238E27FC236}">
                <a16:creationId xmlns:a16="http://schemas.microsoft.com/office/drawing/2014/main" id="{7D2B24B6-EA43-03FD-F782-213A488B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571500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itle 1">
            <a:extLst>
              <a:ext uri="{FF2B5EF4-FFF2-40B4-BE49-F238E27FC236}">
                <a16:creationId xmlns:a16="http://schemas.microsoft.com/office/drawing/2014/main" id="{AEF57390-7631-4E84-D58E-05805005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Virtual carrier sensing (RTS-CTS)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2FD31B20-5A10-8115-B668-E4B04588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Exposed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62956-F888-0ED4-7B9D-B8DFC7EE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8458200" cy="35052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 sending to A, C wants to send to 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As C receives B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packets, carrier sense would prevent it from sending to D, even though wouldn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interfere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hears RTS from B, but not CTS from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knows it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transmission will not interfere with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is safe to transmit to D</a:t>
            </a:r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EB235023-C08A-BC48-01F2-DE00ADBA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E02987-8066-EE45-96E9-9B8D2F1A8203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E8D5BD-6E39-B4F8-FC4C-9C17C1ECA605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FF765F-B3E7-6EFA-0441-B0495E45D54B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71D633-EBD7-D7C0-20E2-14004C6397D1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B859FD-16BE-B228-B556-222C7A52A0E6}"/>
              </a:ext>
            </a:extLst>
          </p:cNvPr>
          <p:cNvSpPr/>
          <p:nvPr/>
        </p:nvSpPr>
        <p:spPr>
          <a:xfrm>
            <a:off x="50292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AC0709-A8FF-99B9-CAE9-A99B32364F1E}"/>
              </a:ext>
            </a:extLst>
          </p:cNvPr>
          <p:cNvCxnSpPr/>
          <p:nvPr/>
        </p:nvCxnSpPr>
        <p:spPr>
          <a:xfrm rot="10800000">
            <a:off x="38131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F14FAB-CD46-A476-9E15-983DB5680819}"/>
              </a:ext>
            </a:extLst>
          </p:cNvPr>
          <p:cNvCxnSpPr/>
          <p:nvPr/>
        </p:nvCxnSpPr>
        <p:spPr>
          <a:xfrm flipV="1">
            <a:off x="5410200" y="2209800"/>
            <a:ext cx="533400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4">
            <a:extLst>
              <a:ext uri="{FF2B5EF4-FFF2-40B4-BE49-F238E27FC236}">
                <a16:creationId xmlns:a16="http://schemas.microsoft.com/office/drawing/2014/main" id="{02A0821F-CE31-038C-0B70-B4C347AD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Impact on Higher-Layer Protocols</a:t>
            </a:r>
          </a:p>
        </p:txBody>
      </p:sp>
      <p:sp>
        <p:nvSpPr>
          <p:cNvPr id="1972229" name="Rectangle 5">
            <a:extLst>
              <a:ext uri="{FF2B5EF4-FFF2-40B4-BE49-F238E27FC236}">
                <a16:creationId xmlns:a16="http://schemas.microsoft.com/office/drawing/2014/main" id="{7F88B4A6-F85C-72BB-AA39-5C170E933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Wireless and mobility change path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Wireless: higher packet loss, not from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Mobility: transient disruptions, and changes in RTT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Logically, impact should be minimal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Best-effort service model remains unchanged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and UDP can (and do) run over wireless, mobile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But, performance definitely </a:t>
            </a:r>
            <a:r>
              <a:rPr lang="en-US" altLang="en-US" sz="2800" i="1">
                <a:ea typeface="ＭＳ Ｐゴシック" panose="020B0600070205080204" pitchFamily="34" charset="-128"/>
              </a:rPr>
              <a:t>is</a:t>
            </a:r>
            <a:r>
              <a:rPr lang="en-US" altLang="en-US" sz="2800">
                <a:ea typeface="ＭＳ Ｐゴシック" panose="020B0600070205080204" pitchFamily="34" charset="-128"/>
              </a:rPr>
              <a:t> affected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treats packet loss as a sign of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tries to estimate the RTT to drive retransmissions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does not perform well under out-of-order packets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Internet not designed with these issues in mind</a:t>
            </a:r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D0AE35DD-8947-65D6-E70C-6DFF19A5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4FABF9-6EEA-434D-8EEA-169750CBEED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222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6B8FA-C290-504F-FD9E-3AC81546C88E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5170" name="Rectangle 4">
            <a:extLst>
              <a:ext uri="{FF2B5EF4-FFF2-40B4-BE49-F238E27FC236}">
                <a16:creationId xmlns:a16="http://schemas.microsoft.com/office/drawing/2014/main" id="{D26A8DD5-12C2-AA1A-9DF1-DE86A977E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35171" name="Rectangle 4">
            <a:extLst>
              <a:ext uri="{FF2B5EF4-FFF2-40B4-BE49-F238E27FC236}">
                <a16:creationId xmlns:a16="http://schemas.microsoft.com/office/drawing/2014/main" id="{ECFB3549-F877-D0B7-E141-D8DAF9A38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F477E3-5D69-4246-BC11-1468FB3FE054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35172" name="TextBox 1">
            <a:extLst>
              <a:ext uri="{FF2B5EF4-FFF2-40B4-BE49-F238E27FC236}">
                <a16:creationId xmlns:a16="http://schemas.microsoft.com/office/drawing/2014/main" id="{6F4AA7D1-09A4-7EB5-BA2D-5188E80A9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Number Placeholder 1">
            <a:extLst>
              <a:ext uri="{FF2B5EF4-FFF2-40B4-BE49-F238E27FC236}">
                <a16:creationId xmlns:a16="http://schemas.microsoft.com/office/drawing/2014/main" id="{A3639BDD-5920-36A6-F6F9-5FB092023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711B27-0138-A14D-9C74-1638BFFDCE1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7218" name="Rectangle 4">
            <a:extLst>
              <a:ext uri="{FF2B5EF4-FFF2-40B4-BE49-F238E27FC236}">
                <a16:creationId xmlns:a16="http://schemas.microsoft.com/office/drawing/2014/main" id="{FF473D94-BB37-A6F2-2FB7-45D0591D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Frame</a:t>
            </a:r>
          </a:p>
        </p:txBody>
      </p:sp>
      <p:pic>
        <p:nvPicPr>
          <p:cNvPr id="137219" name="Picture 3">
            <a:extLst>
              <a:ext uri="{FF2B5EF4-FFF2-40B4-BE49-F238E27FC236}">
                <a16:creationId xmlns:a16="http://schemas.microsoft.com/office/drawing/2014/main" id="{9C0D12BD-B839-A83C-5756-B4F4F413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1">
            <a:extLst>
              <a:ext uri="{FF2B5EF4-FFF2-40B4-BE49-F238E27FC236}">
                <a16:creationId xmlns:a16="http://schemas.microsoft.com/office/drawing/2014/main" id="{383A0DEC-EAD6-2F50-1A27-65D13B642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32BBD6-01CF-B440-B23A-CC99277051D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36866" name="Picture 3">
            <a:extLst>
              <a:ext uri="{FF2B5EF4-FFF2-40B4-BE49-F238E27FC236}">
                <a16:creationId xmlns:a16="http://schemas.microsoft.com/office/drawing/2014/main" id="{94FCF52A-1DA5-576E-D6A4-F7B138A8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64440616-9086-C848-0F1A-46819C9D6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867D7-F9DD-B240-8169-AE73C55DDF4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8242" name="Rectangle 4">
            <a:extLst>
              <a:ext uri="{FF2B5EF4-FFF2-40B4-BE49-F238E27FC236}">
                <a16:creationId xmlns:a16="http://schemas.microsoft.com/office/drawing/2014/main" id="{0C8D93C8-9172-1293-A1DD-57E2F02D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8243" name="Picture 4">
            <a:extLst>
              <a:ext uri="{FF2B5EF4-FFF2-40B4-BE49-F238E27FC236}">
                <a16:creationId xmlns:a16="http://schemas.microsoft.com/office/drawing/2014/main" id="{BEDD10CE-C3EB-F82C-B4D8-9E6F8AEA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480ABE57-BD64-A4CA-2DE8-B1FECB9B2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71D6BC-17BD-D04C-9136-EB75F77B32E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9266" name="Rectangle 4">
            <a:extLst>
              <a:ext uri="{FF2B5EF4-FFF2-40B4-BE49-F238E27FC236}">
                <a16:creationId xmlns:a16="http://schemas.microsoft.com/office/drawing/2014/main" id="{9DCFEDB8-2979-1427-554F-A0798801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9267" name="Picture 4">
            <a:extLst>
              <a:ext uri="{FF2B5EF4-FFF2-40B4-BE49-F238E27FC236}">
                <a16:creationId xmlns:a16="http://schemas.microsoft.com/office/drawing/2014/main" id="{FD5B6E2B-03CE-A07C-335D-3B6DC567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7937EA-E407-96F2-9D17-A1C98548A493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Number Placeholder 1">
            <a:extLst>
              <a:ext uri="{FF2B5EF4-FFF2-40B4-BE49-F238E27FC236}">
                <a16:creationId xmlns:a16="http://schemas.microsoft.com/office/drawing/2014/main" id="{41C6D1C4-876B-679A-8F74-D2A165AD2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AEEB36-58B3-BC47-951A-4CE8329CDD0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0290" name="Rectangle 4">
            <a:extLst>
              <a:ext uri="{FF2B5EF4-FFF2-40B4-BE49-F238E27FC236}">
                <a16:creationId xmlns:a16="http://schemas.microsoft.com/office/drawing/2014/main" id="{09860A02-9623-439E-8599-1767459DD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0291" name="Picture 4">
            <a:extLst>
              <a:ext uri="{FF2B5EF4-FFF2-40B4-BE49-F238E27FC236}">
                <a16:creationId xmlns:a16="http://schemas.microsoft.com/office/drawing/2014/main" id="{4228992D-52FE-DCEE-79D1-7EBE67BE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3C8592-804C-C29C-6858-2AFFB778DB70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632DB8C-202A-6D77-20E4-040A7B7CB135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(1) R1 knows H1’s IP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, runs ARP to get the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1">
            <a:extLst>
              <a:ext uri="{FF2B5EF4-FFF2-40B4-BE49-F238E27FC236}">
                <a16:creationId xmlns:a16="http://schemas.microsoft.com/office/drawing/2014/main" id="{F15CFFE2-1B87-E301-5C6D-D86FC8B73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37E55A-B899-504C-BA76-8AD7819DFF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1314" name="Rectangle 4">
            <a:extLst>
              <a:ext uri="{FF2B5EF4-FFF2-40B4-BE49-F238E27FC236}">
                <a16:creationId xmlns:a16="http://schemas.microsoft.com/office/drawing/2014/main" id="{002D5412-CDDC-A17E-BB2D-89E9F7FD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1315" name="Picture 4">
            <a:extLst>
              <a:ext uri="{FF2B5EF4-FFF2-40B4-BE49-F238E27FC236}">
                <a16:creationId xmlns:a16="http://schemas.microsoft.com/office/drawing/2014/main" id="{17D1F443-3325-EDBE-1A9D-65C300D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01C3B-7AD8-69E5-E704-B34D67D4FA1B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418472F-BF78-1108-D660-4CF55A11B1A3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R1 encapsulates the data in Ethernet frame.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Number Placeholder 1">
            <a:extLst>
              <a:ext uri="{FF2B5EF4-FFF2-40B4-BE49-F238E27FC236}">
                <a16:creationId xmlns:a16="http://schemas.microsoft.com/office/drawing/2014/main" id="{DD1AA2D5-100F-2396-CD05-29048CC83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5E13A-6595-1846-88C8-61E07DBB030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2338" name="Rectangle 4">
            <a:extLst>
              <a:ext uri="{FF2B5EF4-FFF2-40B4-BE49-F238E27FC236}">
                <a16:creationId xmlns:a16="http://schemas.microsoft.com/office/drawing/2014/main" id="{F269C521-5D03-BBE0-B3E1-6EF83BA05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2339" name="Picture 4">
            <a:extLst>
              <a:ext uri="{FF2B5EF4-FFF2-40B4-BE49-F238E27FC236}">
                <a16:creationId xmlns:a16="http://schemas.microsoft.com/office/drawing/2014/main" id="{489F6200-F56E-F1D6-9377-E741749A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656BA-8325-2F23-62BC-4513613A84B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AA10BFC-971B-5C7C-EF2D-ECC061D9829C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Ethernet (802.3) frame to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 (802.11).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1">
            <a:extLst>
              <a:ext uri="{FF2B5EF4-FFF2-40B4-BE49-F238E27FC236}">
                <a16:creationId xmlns:a16="http://schemas.microsoft.com/office/drawing/2014/main" id="{96372A77-515F-256A-72EA-970001612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8475FE-BBE0-714C-99FC-88288FA2F8A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3362" name="Rectangle 4">
            <a:extLst>
              <a:ext uri="{FF2B5EF4-FFF2-40B4-BE49-F238E27FC236}">
                <a16:creationId xmlns:a16="http://schemas.microsoft.com/office/drawing/2014/main" id="{AD75418A-DE7E-A481-6816-AB856781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3363" name="Picture 4">
            <a:extLst>
              <a:ext uri="{FF2B5EF4-FFF2-40B4-BE49-F238E27FC236}">
                <a16:creationId xmlns:a16="http://schemas.microsoft.com/office/drawing/2014/main" id="{B57B5593-C7EA-CA23-5B02-F12C0F66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43C80-C49A-B157-6A55-AAE2288F401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3780F9A-5BD8-428D-4E65-7CA338B6F133}"/>
              </a:ext>
            </a:extLst>
          </p:cNvPr>
          <p:cNvSpPr/>
          <p:nvPr/>
        </p:nvSpPr>
        <p:spPr>
          <a:xfrm>
            <a:off x="3022600" y="1387475"/>
            <a:ext cx="3530600" cy="1336675"/>
          </a:xfrm>
          <a:prstGeom prst="wedgeRoundRectCallout">
            <a:avLst>
              <a:gd name="adj1" fmla="val -76195"/>
              <a:gd name="adj2" fmla="val 879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(4) H1 can determine that the frame has come from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Number Placeholder 1">
            <a:extLst>
              <a:ext uri="{FF2B5EF4-FFF2-40B4-BE49-F238E27FC236}">
                <a16:creationId xmlns:a16="http://schemas.microsoft.com/office/drawing/2014/main" id="{69E08AA1-F8CF-773D-76F3-01D221E1A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994107-EE9B-5949-9351-C4131609912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EAAEBFC0-9EB3-31C1-457A-D5CAFAEFF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4387" name="Picture 4">
            <a:extLst>
              <a:ext uri="{FF2B5EF4-FFF2-40B4-BE49-F238E27FC236}">
                <a16:creationId xmlns:a16="http://schemas.microsoft.com/office/drawing/2014/main" id="{808CF99F-4B7D-815B-2065-75853D2F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4449A-BC24-B18B-9905-409495E925C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Number Placeholder 1">
            <a:extLst>
              <a:ext uri="{FF2B5EF4-FFF2-40B4-BE49-F238E27FC236}">
                <a16:creationId xmlns:a16="http://schemas.microsoft.com/office/drawing/2014/main" id="{4B997B91-A40E-4665-BFE9-F6DC1E3F1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5D5286-4864-A947-AB2E-E55BDB502B8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5410" name="Rectangle 4">
            <a:extLst>
              <a:ext uri="{FF2B5EF4-FFF2-40B4-BE49-F238E27FC236}">
                <a16:creationId xmlns:a16="http://schemas.microsoft.com/office/drawing/2014/main" id="{181EBE66-C668-1C73-142E-8C0B092A6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5411" name="Picture 4">
            <a:extLst>
              <a:ext uri="{FF2B5EF4-FFF2-40B4-BE49-F238E27FC236}">
                <a16:creationId xmlns:a16="http://schemas.microsoft.com/office/drawing/2014/main" id="{A830CEC3-ECF8-6E0D-74B5-C9F84282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D6F10D-BFB6-162F-254F-124059593EB9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DC97142-8042-A525-23E7-12917277F896}"/>
              </a:ext>
            </a:extLst>
          </p:cNvPr>
          <p:cNvSpPr/>
          <p:nvPr/>
        </p:nvSpPr>
        <p:spPr>
          <a:xfrm>
            <a:off x="3022600" y="1387475"/>
            <a:ext cx="3530600" cy="1503363"/>
          </a:xfrm>
          <a:prstGeom prst="wedgeRoundRectCallout">
            <a:avLst>
              <a:gd name="adj1" fmla="val -78461"/>
              <a:gd name="adj2" fmla="val 75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Tx/>
              <a:buAutoNum type="arabicParenBoth"/>
              <a:defRPr/>
            </a:pPr>
            <a:r>
              <a:rPr lang="en-US" dirty="0">
                <a:solidFill>
                  <a:schemeClr val="tx1"/>
                </a:solidFill>
              </a:rPr>
              <a:t>H1 creates a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Number Placeholder 1">
            <a:extLst>
              <a:ext uri="{FF2B5EF4-FFF2-40B4-BE49-F238E27FC236}">
                <a16:creationId xmlns:a16="http://schemas.microsoft.com/office/drawing/2014/main" id="{425BADDB-222A-6046-CFF1-488FD1780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BAE9D4-10C5-C748-B092-50B4D2D8785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6434" name="Rectangle 4">
            <a:extLst>
              <a:ext uri="{FF2B5EF4-FFF2-40B4-BE49-F238E27FC236}">
                <a16:creationId xmlns:a16="http://schemas.microsoft.com/office/drawing/2014/main" id="{5D4F128D-F0AF-6C6A-0EAB-FB249E966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6435" name="Picture 4">
            <a:extLst>
              <a:ext uri="{FF2B5EF4-FFF2-40B4-BE49-F238E27FC236}">
                <a16:creationId xmlns:a16="http://schemas.microsoft.com/office/drawing/2014/main" id="{BE60FDCA-8CF6-4C80-F52C-44CEFE98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42B3-E3D1-584E-3E1B-BE3C75147BD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16EFDA-3DC0-FB1D-B2D2-0BB02B84BDE2}"/>
              </a:ext>
            </a:extLst>
          </p:cNvPr>
          <p:cNvSpPr/>
          <p:nvPr/>
        </p:nvSpPr>
        <p:spPr>
          <a:xfrm>
            <a:off x="2344738" y="4533900"/>
            <a:ext cx="3530600" cy="1336675"/>
          </a:xfrm>
          <a:prstGeom prst="wedgeRoundRectCallout">
            <a:avLst>
              <a:gd name="adj1" fmla="val -32812"/>
              <a:gd name="adj2" fmla="val -1061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AP can determine that the frame should be forwarded to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1">
            <a:extLst>
              <a:ext uri="{FF2B5EF4-FFF2-40B4-BE49-F238E27FC236}">
                <a16:creationId xmlns:a16="http://schemas.microsoft.com/office/drawing/2014/main" id="{15E1BEEF-68E4-D7D8-1398-C0D4D30C7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BF5B46-312D-9844-8F55-B7BD4ED597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7458" name="Rectangle 4">
            <a:extLst>
              <a:ext uri="{FF2B5EF4-FFF2-40B4-BE49-F238E27FC236}">
                <a16:creationId xmlns:a16="http://schemas.microsoft.com/office/drawing/2014/main" id="{89C2C26C-715A-C1F9-65A8-E0180817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7459" name="Picture 4">
            <a:extLst>
              <a:ext uri="{FF2B5EF4-FFF2-40B4-BE49-F238E27FC236}">
                <a16:creationId xmlns:a16="http://schemas.microsoft.com/office/drawing/2014/main" id="{D949D351-7714-4ADE-7425-708FEE3F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0F700-8308-E5E2-8732-73C7A5C5A406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D9CA21-AF27-B802-0BFF-DC83DC861EA8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(802.11) frame to Ethernet frame (802.3).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>
            <a:extLst>
              <a:ext uri="{FF2B5EF4-FFF2-40B4-BE49-F238E27FC236}">
                <a16:creationId xmlns:a16="http://schemas.microsoft.com/office/drawing/2014/main" id="{6E19B6D3-690E-CC05-E1C7-02E9DA29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3C9649B7-61C0-7641-AA03-362B8D3B5EA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 algn="l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61442" name="Rectangle 25">
            <a:extLst>
              <a:ext uri="{FF2B5EF4-FFF2-40B4-BE49-F238E27FC236}">
                <a16:creationId xmlns:a16="http://schemas.microsoft.com/office/drawing/2014/main" id="{BAE43D28-24A6-0EBF-5165-AB4A60592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4619625"/>
            <a:ext cx="1074738" cy="7302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3" name="Rectangle 24">
            <a:extLst>
              <a:ext uri="{FF2B5EF4-FFF2-40B4-BE49-F238E27FC236}">
                <a16:creationId xmlns:a16="http://schemas.microsoft.com/office/drawing/2014/main" id="{AC5D7840-7451-8DE2-8721-256DFD435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4619625"/>
            <a:ext cx="1074737" cy="7302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4" name="Rectangle 23">
            <a:extLst>
              <a:ext uri="{FF2B5EF4-FFF2-40B4-BE49-F238E27FC236}">
                <a16:creationId xmlns:a16="http://schemas.microsoft.com/office/drawing/2014/main" id="{F882194F-A711-75B1-A682-8316C4803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619625"/>
            <a:ext cx="1074737" cy="7302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5" name="Rectangle 19">
            <a:extLst>
              <a:ext uri="{FF2B5EF4-FFF2-40B4-BE49-F238E27FC236}">
                <a16:creationId xmlns:a16="http://schemas.microsoft.com/office/drawing/2014/main" id="{3B4DE330-4C0F-F98A-A141-4E843551B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1074738" cy="730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6" name="Rectangle 2">
            <a:extLst>
              <a:ext uri="{FF2B5EF4-FFF2-40B4-BE49-F238E27FC236}">
                <a16:creationId xmlns:a16="http://schemas.microsoft.com/office/drawing/2014/main" id="{5B4CAF99-AC2F-A15A-78F6-0938E54A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Multiple Layers</a:t>
            </a:r>
          </a:p>
        </p:txBody>
      </p:sp>
      <p:sp>
        <p:nvSpPr>
          <p:cNvPr id="61447" name="Rectangle 3">
            <a:extLst>
              <a:ext uri="{FF2B5EF4-FFF2-40B4-BE49-F238E27FC236}">
                <a16:creationId xmlns:a16="http://schemas.microsoft.com/office/drawing/2014/main" id="{CE787477-E2EB-7107-819D-BE537D3DF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20939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 devices switch different things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packets (routers)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frames (bridges and switches)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Physical layer: electrical signals (repeaters and hubs)</a:t>
            </a:r>
          </a:p>
        </p:txBody>
      </p:sp>
      <p:sp>
        <p:nvSpPr>
          <p:cNvPr id="61448" name="Rectangle 4">
            <a:extLst>
              <a:ext uri="{FF2B5EF4-FFF2-40B4-BE49-F238E27FC236}">
                <a16:creationId xmlns:a16="http://schemas.microsoft.com/office/drawing/2014/main" id="{BE4BD777-21B6-DDD9-C5CE-E9644D4C2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581400"/>
            <a:ext cx="2881313" cy="6143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49" name="Rectangle 5">
            <a:extLst>
              <a:ext uri="{FF2B5EF4-FFF2-40B4-BE49-F238E27FC236}">
                <a16:creationId xmlns:a16="http://schemas.microsoft.com/office/drawing/2014/main" id="{3EAB4937-E3C6-EACB-258B-F0C128E3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195763"/>
            <a:ext cx="2881313" cy="6143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0" name="Rectangle 6">
            <a:extLst>
              <a:ext uri="{FF2B5EF4-FFF2-40B4-BE49-F238E27FC236}">
                <a16:creationId xmlns:a16="http://schemas.microsoft.com/office/drawing/2014/main" id="{E18485BA-7978-3CCB-1084-DAAB80EF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811713"/>
            <a:ext cx="2881313" cy="6143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1" name="Rectangle 7">
            <a:extLst>
              <a:ext uri="{FF2B5EF4-FFF2-40B4-BE49-F238E27FC236}">
                <a16:creationId xmlns:a16="http://schemas.microsoft.com/office/drawing/2014/main" id="{532E8F93-E0CD-AA51-1022-6E3BCEE2F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5426075"/>
            <a:ext cx="2881313" cy="6143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2" name="Rectangle 8">
            <a:extLst>
              <a:ext uri="{FF2B5EF4-FFF2-40B4-BE49-F238E27FC236}">
                <a16:creationId xmlns:a16="http://schemas.microsoft.com/office/drawing/2014/main" id="{E6A18374-DAE6-0459-39D4-2B671AE12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6040438"/>
            <a:ext cx="2881313" cy="614362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sp>
        <p:nvSpPr>
          <p:cNvPr id="61453" name="Text Box 9">
            <a:extLst>
              <a:ext uri="{FF2B5EF4-FFF2-40B4-BE49-F238E27FC236}">
                <a16:creationId xmlns:a16="http://schemas.microsoft.com/office/drawing/2014/main" id="{10025E13-A97D-7817-D4CD-172B3BC99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659188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Application</a:t>
            </a:r>
          </a:p>
        </p:txBody>
      </p:sp>
      <p:sp>
        <p:nvSpPr>
          <p:cNvPr id="61454" name="Text Box 10">
            <a:extLst>
              <a:ext uri="{FF2B5EF4-FFF2-40B4-BE49-F238E27FC236}">
                <a16:creationId xmlns:a16="http://schemas.microsoft.com/office/drawing/2014/main" id="{CF0E1241-BADA-5BD9-21EF-453D1BA9A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298950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Transport</a:t>
            </a:r>
          </a:p>
        </p:txBody>
      </p:sp>
      <p:sp>
        <p:nvSpPr>
          <p:cNvPr id="61455" name="Text Box 11">
            <a:extLst>
              <a:ext uri="{FF2B5EF4-FFF2-40B4-BE49-F238E27FC236}">
                <a16:creationId xmlns:a16="http://schemas.microsoft.com/office/drawing/2014/main" id="{80D62D98-FDB7-43C7-8747-8CF9C061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752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Router</a:t>
            </a:r>
          </a:p>
        </p:txBody>
      </p:sp>
      <p:sp>
        <p:nvSpPr>
          <p:cNvPr id="61456" name="Text Box 12">
            <a:extLst>
              <a:ext uri="{FF2B5EF4-FFF2-40B4-BE49-F238E27FC236}">
                <a16:creationId xmlns:a16="http://schemas.microsoft.com/office/drawing/2014/main" id="{42D8E481-E55B-FA03-7322-FA0BC8500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89575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 Bridge, switch</a:t>
            </a:r>
          </a:p>
        </p:txBody>
      </p:sp>
      <p:sp>
        <p:nvSpPr>
          <p:cNvPr id="61457" name="Text Box 13">
            <a:extLst>
              <a:ext uri="{FF2B5EF4-FFF2-40B4-BE49-F238E27FC236}">
                <a16:creationId xmlns:a16="http://schemas.microsoft.com/office/drawing/2014/main" id="{B2D04400-31FC-1C3C-A55A-37342B8F0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56325"/>
            <a:ext cx="187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urier New" panose="02070309020205020404" pitchFamily="49" charset="0"/>
              </a:rPr>
              <a:t>Repeater, hub</a:t>
            </a:r>
          </a:p>
        </p:txBody>
      </p:sp>
      <p:sp>
        <p:nvSpPr>
          <p:cNvPr id="61458" name="Text Box 14">
            <a:extLst>
              <a:ext uri="{FF2B5EF4-FFF2-40B4-BE49-F238E27FC236}">
                <a16:creationId xmlns:a16="http://schemas.microsoft.com/office/drawing/2014/main" id="{C1574B6F-91FC-42BF-8A74-4A5E9BB9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Frame</a:t>
            </a:r>
            <a:b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</a:b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header</a:t>
            </a:r>
          </a:p>
        </p:txBody>
      </p:sp>
      <p:sp>
        <p:nvSpPr>
          <p:cNvPr id="61459" name="Text Box 15">
            <a:extLst>
              <a:ext uri="{FF2B5EF4-FFF2-40B4-BE49-F238E27FC236}">
                <a16:creationId xmlns:a16="http://schemas.microsoft.com/office/drawing/2014/main" id="{C22FD6EF-DAEC-7EE9-05D1-9F8421DE7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4664075"/>
            <a:ext cx="101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Packet</a:t>
            </a:r>
            <a:b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</a:b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header</a:t>
            </a:r>
          </a:p>
        </p:txBody>
      </p:sp>
      <p:sp>
        <p:nvSpPr>
          <p:cNvPr id="61460" name="Text Box 16">
            <a:extLst>
              <a:ext uri="{FF2B5EF4-FFF2-40B4-BE49-F238E27FC236}">
                <a16:creationId xmlns:a16="http://schemas.microsoft.com/office/drawing/2014/main" id="{78A8305A-89F2-0CC8-4997-58723486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TCP</a:t>
            </a:r>
            <a:b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</a:b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header</a:t>
            </a:r>
          </a:p>
        </p:txBody>
      </p:sp>
      <p:sp>
        <p:nvSpPr>
          <p:cNvPr id="61461" name="Text Box 17">
            <a:extLst>
              <a:ext uri="{FF2B5EF4-FFF2-40B4-BE49-F238E27FC236}">
                <a16:creationId xmlns:a16="http://schemas.microsoft.com/office/drawing/2014/main" id="{149A6D7C-2510-F317-91AD-BEEEBAB6F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4664075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User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Courier New" panose="02070309020205020404" pitchFamily="49" charset="0"/>
              </a:rPr>
              <a:t>data</a:t>
            </a:r>
          </a:p>
        </p:txBody>
      </p:sp>
      <p:sp>
        <p:nvSpPr>
          <p:cNvPr id="61462" name="Rectangle 26">
            <a:extLst>
              <a:ext uri="{FF2B5EF4-FFF2-40B4-BE49-F238E27FC236}">
                <a16:creationId xmlns:a16="http://schemas.microsoft.com/office/drawing/2014/main" id="{B4DF5B4E-B322-BCDF-98ED-96FAB4E13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4186238" cy="730250"/>
          </a:xfrm>
          <a:prstGeom prst="rect">
            <a:avLst/>
          </a:prstGeom>
          <a:noFill/>
          <a:ln w="508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F29F6A-6ED1-0F56-9EEC-5DD1A406668E}"/>
              </a:ext>
            </a:extLst>
          </p:cNvPr>
          <p:cNvSpPr/>
          <p:nvPr/>
        </p:nvSpPr>
        <p:spPr>
          <a:xfrm>
            <a:off x="554038" y="3621088"/>
            <a:ext cx="3979862" cy="4333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8482" name="Rectangle 4">
            <a:extLst>
              <a:ext uri="{FF2B5EF4-FFF2-40B4-BE49-F238E27FC236}">
                <a16:creationId xmlns:a16="http://schemas.microsoft.com/office/drawing/2014/main" id="{920DAB1B-1D29-C221-A102-E73ECC1E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48483" name="Rectangle 4">
            <a:extLst>
              <a:ext uri="{FF2B5EF4-FFF2-40B4-BE49-F238E27FC236}">
                <a16:creationId xmlns:a16="http://schemas.microsoft.com/office/drawing/2014/main" id="{CBF4236D-8594-C990-A0D6-57FE05020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C2F67B-9BF7-B346-92A7-B4354FD26D6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48484" name="TextBox 1">
            <a:extLst>
              <a:ext uri="{FF2B5EF4-FFF2-40B4-BE49-F238E27FC236}">
                <a16:creationId xmlns:a16="http://schemas.microsoft.com/office/drawing/2014/main" id="{9E36907E-6E05-FD33-78AD-8FFBCEB8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>
            <a:extLst>
              <a:ext uri="{FF2B5EF4-FFF2-40B4-BE49-F238E27FC236}">
                <a16:creationId xmlns:a16="http://schemas.microsoft.com/office/drawing/2014/main" id="{1A0C65FB-D5FC-7AE4-621D-953790A1E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Advanced features</a:t>
            </a:r>
          </a:p>
        </p:txBody>
      </p:sp>
      <p:sp>
        <p:nvSpPr>
          <p:cNvPr id="150530" name="Rectangle 4">
            <a:extLst>
              <a:ext uri="{FF2B5EF4-FFF2-40B4-BE49-F238E27FC236}">
                <a16:creationId xmlns:a16="http://schemas.microsoft.com/office/drawing/2014/main" id="{F1AF47FA-84EF-E60A-C569-922C4F3BD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116961-870B-BA4C-AA5A-E7B67A77F3B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50531" name="TextBox 5">
            <a:extLst>
              <a:ext uri="{FF2B5EF4-FFF2-40B4-BE49-F238E27FC236}">
                <a16:creationId xmlns:a16="http://schemas.microsoft.com/office/drawing/2014/main" id="{F83D94BB-2F0D-BCCE-4888-5AD080FE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1) Rate adaptation</a:t>
            </a:r>
          </a:p>
        </p:txBody>
      </p:sp>
      <p:sp>
        <p:nvSpPr>
          <p:cNvPr id="150532" name="TextBox 6">
            <a:extLst>
              <a:ext uri="{FF2B5EF4-FFF2-40B4-BE49-F238E27FC236}">
                <a16:creationId xmlns:a16="http://schemas.microsoft.com/office/drawing/2014/main" id="{3D593EA9-8F4D-F696-BAF7-7A31A1F2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081463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2) Power management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86" y="1429091"/>
            <a:ext cx="3941504" cy="2769478"/>
          </a:xfrm>
          <a:prstGeom prst="rect">
            <a:avLst/>
          </a:prstGeom>
        </p:spPr>
      </p:pic>
      <p:pic>
        <p:nvPicPr>
          <p:cNvPr id="5" name="Picture 4" descr="Diagram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7" b="81084"/>
          <a:stretch/>
        </p:blipFill>
        <p:spPr bwMode="auto">
          <a:xfrm>
            <a:off x="833512" y="4710696"/>
            <a:ext cx="1565275" cy="782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logo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62" y="4644656"/>
            <a:ext cx="909955" cy="914400"/>
          </a:xfrm>
          <a:prstGeom prst="rect">
            <a:avLst/>
          </a:prstGeom>
        </p:spPr>
      </p:pic>
      <p:pic>
        <p:nvPicPr>
          <p:cNvPr id="7" name="Picture 6" descr="Diagram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7" t="1707" r="373" b="88196"/>
          <a:stretch/>
        </p:blipFill>
        <p:spPr bwMode="auto">
          <a:xfrm>
            <a:off x="6204481" y="5101857"/>
            <a:ext cx="2207260" cy="43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47768" y="5536832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0" u="sng" kern="0" dirty="0">
                <a:solidFill>
                  <a:srgbClr val="0563C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6"/>
              </a:rPr>
              <a:t>Award # 2125526</a:t>
            </a:r>
            <a:endParaRPr lang="en-US"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266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0" y="1849624"/>
            <a:ext cx="7194697" cy="3615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359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>
            <a:extLst>
              <a:ext uri="{FF2B5EF4-FFF2-40B4-BE49-F238E27FC236}">
                <a16:creationId xmlns:a16="http://schemas.microsoft.com/office/drawing/2014/main" id="{92BB369F-B776-1A91-3FE8-91A076B5E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Bluetooth:  802.15.1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personal-area-networks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2578" name="Rectangle 4">
            <a:extLst>
              <a:ext uri="{FF2B5EF4-FFF2-40B4-BE49-F238E27FC236}">
                <a16:creationId xmlns:a16="http://schemas.microsoft.com/office/drawing/2014/main" id="{040E0BB9-23A6-FF35-B0B5-A147A2D59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9576CC-FD66-7D41-A01B-5CD512CCFA8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3A871CFA-5F84-81E0-E56D-3501B0765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1EF613-245C-3543-9162-5F97B9D2DD1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B2795C3D-66A7-5C57-569B-4110C13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85763"/>
            <a:ext cx="81153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>
            <a:extLst>
              <a:ext uri="{FF2B5EF4-FFF2-40B4-BE49-F238E27FC236}">
                <a16:creationId xmlns:a16="http://schemas.microsoft.com/office/drawing/2014/main" id="{FAD25493-FA60-5B65-39BB-BEE7B853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Bluetooth piconets</a:t>
            </a:r>
          </a:p>
        </p:txBody>
      </p:sp>
      <p:sp>
        <p:nvSpPr>
          <p:cNvPr id="155650" name="Content Placeholder 2">
            <a:extLst>
              <a:ext uri="{FF2B5EF4-FFF2-40B4-BE49-F238E27FC236}">
                <a16:creationId xmlns:a16="http://schemas.microsoft.com/office/drawing/2014/main" id="{DFC7C60B-B0B7-9426-2186-431C15E6A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43425"/>
            <a:ext cx="8686800" cy="1524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 master, up to 7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slave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devices; 225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parked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devices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Operates on unlicensed wireless spectrum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How to prevent interference? </a:t>
            </a:r>
          </a:p>
        </p:txBody>
      </p:sp>
      <p:sp>
        <p:nvSpPr>
          <p:cNvPr id="155651" name="Slide Number Placeholder 3">
            <a:extLst>
              <a:ext uri="{FF2B5EF4-FFF2-40B4-BE49-F238E27FC236}">
                <a16:creationId xmlns:a16="http://schemas.microsoft.com/office/drawing/2014/main" id="{C131408D-59D8-8CCE-3537-FD5CF1DB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2CA538-C2C9-094A-9778-9D6BC65473B3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155652" name="Picture 4">
            <a:extLst>
              <a:ext uri="{FF2B5EF4-FFF2-40B4-BE49-F238E27FC236}">
                <a16:creationId xmlns:a16="http://schemas.microsoft.com/office/drawing/2014/main" id="{FD598C0B-96DD-1C96-3C4A-F9B89529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/>
          <a:stretch>
            <a:fillRect/>
          </a:stretch>
        </p:blipFill>
        <p:spPr bwMode="auto">
          <a:xfrm>
            <a:off x="2286000" y="971550"/>
            <a:ext cx="4522788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>
            <a:extLst>
              <a:ext uri="{FF2B5EF4-FFF2-40B4-BE49-F238E27FC236}">
                <a16:creationId xmlns:a16="http://schemas.microsoft.com/office/drawing/2014/main" id="{A8176859-03D6-6EBE-9069-29A09587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r>
              <a:rPr lang="en-US" altLang="en-US" sz="3700">
                <a:ea typeface="ＭＳ Ｐゴシック" panose="020B0600070205080204" pitchFamily="34" charset="-128"/>
              </a:rPr>
              <a:t>PHY:  Spread Spectrum – Frequency Hopping</a:t>
            </a:r>
          </a:p>
        </p:txBody>
      </p:sp>
      <p:sp>
        <p:nvSpPr>
          <p:cNvPr id="156674" name="Content Placeholder 2">
            <a:extLst>
              <a:ext uri="{FF2B5EF4-FFF2-40B4-BE49-F238E27FC236}">
                <a16:creationId xmlns:a16="http://schemas.microsoft.com/office/drawing/2014/main" id="{3E8C039D-0B49-E4DB-942A-3506A7D3C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Nodes rapidly jump between frequencies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Sender and receiver coordinated in jumps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How coordinate? Pseudorandom number generator, with shared input known to sender/receiver</a:t>
            </a:r>
          </a:p>
          <a:p>
            <a:pPr>
              <a:spcAft>
                <a:spcPts val="30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randomly collide with other transmitted, only for short period before jump again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Bluetooth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79 frequencies, on each frequency for 625 microseconds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Each channel also uses TDMA, with each frame taking 1/3/5 consecutive slots.  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Only master can start in odd slot, slave only in response</a:t>
            </a:r>
          </a:p>
        </p:txBody>
      </p:sp>
      <p:sp>
        <p:nvSpPr>
          <p:cNvPr id="156675" name="Slide Number Placeholder 3">
            <a:extLst>
              <a:ext uri="{FF2B5EF4-FFF2-40B4-BE49-F238E27FC236}">
                <a16:creationId xmlns:a16="http://schemas.microsoft.com/office/drawing/2014/main" id="{78DC7FA9-9EC8-D859-F2D1-48E2AD3A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A1AD8-1B68-B444-B1DC-7DA4492DFABD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Number Placeholder 1">
            <a:extLst>
              <a:ext uri="{FF2B5EF4-FFF2-40B4-BE49-F238E27FC236}">
                <a16:creationId xmlns:a16="http://schemas.microsoft.com/office/drawing/2014/main" id="{FBC4D2B2-9A07-62FF-DAAD-CF8229CB7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12BAD-7FDB-1046-8D06-12464108AAE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58722" name="Picture 2">
            <a:extLst>
              <a:ext uri="{FF2B5EF4-FFF2-40B4-BE49-F238E27FC236}">
                <a16:creationId xmlns:a16="http://schemas.microsoft.com/office/drawing/2014/main" id="{498ABDD0-940E-6990-56BB-875D8BC9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200150"/>
            <a:ext cx="65246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itle 1">
            <a:extLst>
              <a:ext uri="{FF2B5EF4-FFF2-40B4-BE49-F238E27FC236}">
                <a16:creationId xmlns:a16="http://schemas.microsoft.com/office/drawing/2014/main" id="{A12EA81A-2573-CF6B-2C3D-195CEA136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700" b="0">
                <a:solidFill>
                  <a:srgbClr val="000090"/>
                </a:solidFill>
              </a:rPr>
              <a:t>PHY:  Spread Spectrum – Frequency Hopping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Number Placeholder 2">
            <a:extLst>
              <a:ext uri="{FF2B5EF4-FFF2-40B4-BE49-F238E27FC236}">
                <a16:creationId xmlns:a16="http://schemas.microsoft.com/office/drawing/2014/main" id="{8194EDA7-C797-2AF7-0AB0-5634935C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5404C0-2928-8E44-B048-F95DCC737F5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709D2B88-332A-D415-5851-F522EFC0C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384300"/>
            <a:ext cx="1752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59747" name="Group 4">
            <a:extLst>
              <a:ext uri="{FF2B5EF4-FFF2-40B4-BE49-F238E27FC236}">
                <a16:creationId xmlns:a16="http://schemas.microsoft.com/office/drawing/2014/main" id="{7114FF88-905A-679D-99A5-FE7150A906A5}"/>
              </a:ext>
            </a:extLst>
          </p:cNvPr>
          <p:cNvGrpSpPr>
            <a:grpSpLocks/>
          </p:cNvGrpSpPr>
          <p:nvPr/>
        </p:nvGrpSpPr>
        <p:grpSpPr bwMode="auto">
          <a:xfrm>
            <a:off x="876300" y="1717675"/>
            <a:ext cx="1755775" cy="1625600"/>
            <a:chOff x="1824" y="1076"/>
            <a:chExt cx="1106" cy="1024"/>
          </a:xfrm>
        </p:grpSpPr>
        <p:sp>
          <p:nvSpPr>
            <p:cNvPr id="159791" name="Oval 5">
              <a:extLst>
                <a:ext uri="{FF2B5EF4-FFF2-40B4-BE49-F238E27FC236}">
                  <a16:creationId xmlns:a16="http://schemas.microsoft.com/office/drawing/2014/main" id="{12BD9C9E-E05D-A25E-F8A7-8F6A387A4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92" name="Group 6">
              <a:extLst>
                <a:ext uri="{FF2B5EF4-FFF2-40B4-BE49-F238E27FC236}">
                  <a16:creationId xmlns:a16="http://schemas.microsoft.com/office/drawing/2014/main" id="{567467EF-0E9D-F496-CD2E-F9EA3FD59E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93" name="Object 20">
                <a:extLst>
                  <a:ext uri="{FF2B5EF4-FFF2-40B4-BE49-F238E27FC236}">
                    <a16:creationId xmlns:a16="http://schemas.microsoft.com/office/drawing/2014/main" id="{1E02F333-DBBE-70C7-4553-FDAF101AA6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5500" imgH="838200" progId="MS_ClipArt_Gallery.2">
                      <p:embed/>
                    </p:oleObj>
                  </mc:Choice>
                  <mc:Fallback>
                    <p:oleObj name="Clip" r:id="rId3" imgW="825500" imgH="838200" progId="MS_ClipArt_Gallery.2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94" name="Object 21">
                <a:extLst>
                  <a:ext uri="{FF2B5EF4-FFF2-40B4-BE49-F238E27FC236}">
                    <a16:creationId xmlns:a16="http://schemas.microsoft.com/office/drawing/2014/main" id="{59E96E84-EA5A-E779-C4E5-0CF590DB6EE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70000" imgH="1193800" progId="MS_ClipArt_Gallery.2">
                      <p:embed/>
                    </p:oleObj>
                  </mc:Choice>
                  <mc:Fallback>
                    <p:oleObj name="Clip" r:id="rId5" imgW="1270000" imgH="1193800" progId="MS_ClipArt_Gallery.2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912842" name="Rectangle 10">
            <a:extLst>
              <a:ext uri="{FF2B5EF4-FFF2-40B4-BE49-F238E27FC236}">
                <a16:creationId xmlns:a16="http://schemas.microsoft.com/office/drawing/2014/main" id="{7E5D6178-D05F-1161-6D16-87479D808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8" y="1436688"/>
            <a:ext cx="4114800" cy="34893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indent="-223838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u="sng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Ad hoc mode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No base stations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Nodes can only transmit to other nodes within link coverage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Nodes self-organize and route among themselves</a:t>
            </a:r>
          </a:p>
          <a:p>
            <a:pPr marL="223838" indent="-223838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prstClr val="black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Can create multi-hop wireless networks, instead of a wired backend</a:t>
            </a:r>
          </a:p>
        </p:txBody>
      </p:sp>
      <p:grpSp>
        <p:nvGrpSpPr>
          <p:cNvPr id="159749" name="Group 11">
            <a:extLst>
              <a:ext uri="{FF2B5EF4-FFF2-40B4-BE49-F238E27FC236}">
                <a16:creationId xmlns:a16="http://schemas.microsoft.com/office/drawing/2014/main" id="{A8802D02-C3A1-5E6B-32A2-B9E0DCDC1EAB}"/>
              </a:ext>
            </a:extLst>
          </p:cNvPr>
          <p:cNvGrpSpPr>
            <a:grpSpLocks/>
          </p:cNvGrpSpPr>
          <p:nvPr/>
        </p:nvGrpSpPr>
        <p:grpSpPr bwMode="auto">
          <a:xfrm>
            <a:off x="2181225" y="3041650"/>
            <a:ext cx="1755775" cy="1625600"/>
            <a:chOff x="1824" y="1076"/>
            <a:chExt cx="1106" cy="1024"/>
          </a:xfrm>
        </p:grpSpPr>
        <p:sp>
          <p:nvSpPr>
            <p:cNvPr id="159787" name="Oval 12">
              <a:extLst>
                <a:ext uri="{FF2B5EF4-FFF2-40B4-BE49-F238E27FC236}">
                  <a16:creationId xmlns:a16="http://schemas.microsoft.com/office/drawing/2014/main" id="{C59502B7-3657-76EA-578B-EEBBC8085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88" name="Group 13">
              <a:extLst>
                <a:ext uri="{FF2B5EF4-FFF2-40B4-BE49-F238E27FC236}">
                  <a16:creationId xmlns:a16="http://schemas.microsoft.com/office/drawing/2014/main" id="{39AC425F-7FE2-AE7E-1946-70A1D279C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89" name="Object 18">
                <a:extLst>
                  <a:ext uri="{FF2B5EF4-FFF2-40B4-BE49-F238E27FC236}">
                    <a16:creationId xmlns:a16="http://schemas.microsoft.com/office/drawing/2014/main" id="{174F7BED-FC7C-E754-07A5-F030CB4957E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5500" imgH="838200" progId="MS_ClipArt_Gallery.2">
                      <p:embed/>
                    </p:oleObj>
                  </mc:Choice>
                  <mc:Fallback>
                    <p:oleObj name="Clip" r:id="rId7" imgW="825500" imgH="838200" progId="MS_ClipArt_Gallery.2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90" name="Object 19">
                <a:extLst>
                  <a:ext uri="{FF2B5EF4-FFF2-40B4-BE49-F238E27FC236}">
                    <a16:creationId xmlns:a16="http://schemas.microsoft.com/office/drawing/2014/main" id="{CD70BC61-0BF4-DFFF-8F85-8C67A77E4D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70000" imgH="1193800" progId="MS_ClipArt_Gallery.2">
                      <p:embed/>
                    </p:oleObj>
                  </mc:Choice>
                  <mc:Fallback>
                    <p:oleObj name="Clip" r:id="rId8" imgW="1270000" imgH="1193800" progId="MS_ClipArt_Gallery.2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9750" name="Group 16">
            <a:extLst>
              <a:ext uri="{FF2B5EF4-FFF2-40B4-BE49-F238E27FC236}">
                <a16:creationId xmlns:a16="http://schemas.microsoft.com/office/drawing/2014/main" id="{3E2EDEC9-31A9-1C3B-5591-74F4D8A1F83A}"/>
              </a:ext>
            </a:extLst>
          </p:cNvPr>
          <p:cNvGrpSpPr>
            <a:grpSpLocks/>
          </p:cNvGrpSpPr>
          <p:nvPr/>
        </p:nvGrpSpPr>
        <p:grpSpPr bwMode="auto">
          <a:xfrm>
            <a:off x="1933575" y="4765675"/>
            <a:ext cx="1755775" cy="1625600"/>
            <a:chOff x="1824" y="1076"/>
            <a:chExt cx="1106" cy="1024"/>
          </a:xfrm>
        </p:grpSpPr>
        <p:sp>
          <p:nvSpPr>
            <p:cNvPr id="159783" name="Oval 17">
              <a:extLst>
                <a:ext uri="{FF2B5EF4-FFF2-40B4-BE49-F238E27FC236}">
                  <a16:creationId xmlns:a16="http://schemas.microsoft.com/office/drawing/2014/main" id="{47C985EF-A7DD-07B8-9D47-2CF6DD0AA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84" name="Group 18">
              <a:extLst>
                <a:ext uri="{FF2B5EF4-FFF2-40B4-BE49-F238E27FC236}">
                  <a16:creationId xmlns:a16="http://schemas.microsoft.com/office/drawing/2014/main" id="{25265CA8-A037-ACED-41E7-7B8BEF2FAF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85" name="Object 16">
                <a:extLst>
                  <a:ext uri="{FF2B5EF4-FFF2-40B4-BE49-F238E27FC236}">
                    <a16:creationId xmlns:a16="http://schemas.microsoft.com/office/drawing/2014/main" id="{FEB360A4-6799-3984-2546-9580E1E826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86" name="Object 17">
                <a:extLst>
                  <a:ext uri="{FF2B5EF4-FFF2-40B4-BE49-F238E27FC236}">
                    <a16:creationId xmlns:a16="http://schemas.microsoft.com/office/drawing/2014/main" id="{41C7495F-4397-F4CC-5FC2-5D5F10E8B5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9751" name="Group 21">
            <a:extLst>
              <a:ext uri="{FF2B5EF4-FFF2-40B4-BE49-F238E27FC236}">
                <a16:creationId xmlns:a16="http://schemas.microsoft.com/office/drawing/2014/main" id="{379C9D81-73F8-CEFB-B796-1345EF78EE8C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2317750"/>
            <a:ext cx="1755775" cy="1625600"/>
            <a:chOff x="1824" y="1076"/>
            <a:chExt cx="1106" cy="1024"/>
          </a:xfrm>
        </p:grpSpPr>
        <p:sp>
          <p:nvSpPr>
            <p:cNvPr id="159779" name="Oval 22">
              <a:extLst>
                <a:ext uri="{FF2B5EF4-FFF2-40B4-BE49-F238E27FC236}">
                  <a16:creationId xmlns:a16="http://schemas.microsoft.com/office/drawing/2014/main" id="{01C6B4FD-2B33-9283-38CF-E4A98E91B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80" name="Group 23">
              <a:extLst>
                <a:ext uri="{FF2B5EF4-FFF2-40B4-BE49-F238E27FC236}">
                  <a16:creationId xmlns:a16="http://schemas.microsoft.com/office/drawing/2014/main" id="{D4126325-D5CC-7492-8A3D-7ABC702A69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81" name="Object 14">
                <a:extLst>
                  <a:ext uri="{FF2B5EF4-FFF2-40B4-BE49-F238E27FC236}">
                    <a16:creationId xmlns:a16="http://schemas.microsoft.com/office/drawing/2014/main" id="{4859DB96-876A-E3D7-9A62-C0A0B4252B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82" name="Object 15">
                <a:extLst>
                  <a:ext uri="{FF2B5EF4-FFF2-40B4-BE49-F238E27FC236}">
                    <a16:creationId xmlns:a16="http://schemas.microsoft.com/office/drawing/2014/main" id="{5BF69248-20F4-7789-153A-120FB29997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9752" name="Group 26">
            <a:extLst>
              <a:ext uri="{FF2B5EF4-FFF2-40B4-BE49-F238E27FC236}">
                <a16:creationId xmlns:a16="http://schemas.microsoft.com/office/drawing/2014/main" id="{FFF9AB93-5332-D0E9-4B15-0D59CCF637F5}"/>
              </a:ext>
            </a:extLst>
          </p:cNvPr>
          <p:cNvGrpSpPr>
            <a:grpSpLocks/>
          </p:cNvGrpSpPr>
          <p:nvPr/>
        </p:nvGrpSpPr>
        <p:grpSpPr bwMode="auto">
          <a:xfrm>
            <a:off x="1620838" y="2741613"/>
            <a:ext cx="1755775" cy="1625600"/>
            <a:chOff x="1824" y="1076"/>
            <a:chExt cx="1106" cy="1024"/>
          </a:xfrm>
        </p:grpSpPr>
        <p:sp>
          <p:nvSpPr>
            <p:cNvPr id="159775" name="Oval 27">
              <a:extLst>
                <a:ext uri="{FF2B5EF4-FFF2-40B4-BE49-F238E27FC236}">
                  <a16:creationId xmlns:a16="http://schemas.microsoft.com/office/drawing/2014/main" id="{B33ADB13-A9D6-D83C-2A7F-18E9758ED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159776" name="Group 28">
              <a:extLst>
                <a:ext uri="{FF2B5EF4-FFF2-40B4-BE49-F238E27FC236}">
                  <a16:creationId xmlns:a16="http://schemas.microsoft.com/office/drawing/2014/main" id="{3D140826-20A9-FE64-CF50-7F6AEE9D2E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159777" name="Object 12">
                <a:extLst>
                  <a:ext uri="{FF2B5EF4-FFF2-40B4-BE49-F238E27FC236}">
                    <a16:creationId xmlns:a16="http://schemas.microsoft.com/office/drawing/2014/main" id="{33A6858C-DF48-E330-B10A-CEF588C3B0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3" imgW="825500" imgH="838200" progId="MS_ClipArt_Gallery.2">
                      <p:embed/>
                    </p:oleObj>
                  </mc:Choice>
                  <mc:Fallback>
                    <p:oleObj name="Clip" r:id="rId13" imgW="825500" imgH="838200" progId="MS_ClipArt_Gallery.2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778" name="Object 13">
                <a:extLst>
                  <a:ext uri="{FF2B5EF4-FFF2-40B4-BE49-F238E27FC236}">
                    <a16:creationId xmlns:a16="http://schemas.microsoft.com/office/drawing/2014/main" id="{8A354407-FC3C-60F9-907A-5D4E7CBD1A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4" imgW="1270000" imgH="1193800" progId="MS_ClipArt_Gallery.2">
                      <p:embed/>
                    </p:oleObj>
                  </mc:Choice>
                  <mc:Fallback>
                    <p:oleObj name="Clip" r:id="rId14" imgW="1270000" imgH="1193800" progId="MS_ClipArt_Gallery.2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59753" name="Rectangle 32">
            <a:extLst>
              <a:ext uri="{FF2B5EF4-FFF2-40B4-BE49-F238E27FC236}">
                <a16:creationId xmlns:a16="http://schemas.microsoft.com/office/drawing/2014/main" id="{ED3AC682-3790-F267-E5EB-008E1228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988" y="1468438"/>
            <a:ext cx="1728787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59754" name="Oval 33">
            <a:extLst>
              <a:ext uri="{FF2B5EF4-FFF2-40B4-BE49-F238E27FC236}">
                <a16:creationId xmlns:a16="http://schemas.microsoft.com/office/drawing/2014/main" id="{937EAD47-0AE3-697B-D9BC-A824B309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76400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5" name="Oval 34">
            <a:extLst>
              <a:ext uri="{FF2B5EF4-FFF2-40B4-BE49-F238E27FC236}">
                <a16:creationId xmlns:a16="http://schemas.microsoft.com/office/drawing/2014/main" id="{0765E1A6-F58B-FC33-F345-F7D5608E4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000375"/>
            <a:ext cx="1755775" cy="1625600"/>
          </a:xfrm>
          <a:prstGeom prst="ellipse">
            <a:avLst/>
          </a:prstGeom>
          <a:solidFill>
            <a:srgbClr val="BCEE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6" name="Oval 35">
            <a:extLst>
              <a:ext uri="{FF2B5EF4-FFF2-40B4-BE49-F238E27FC236}">
                <a16:creationId xmlns:a16="http://schemas.microsoft.com/office/drawing/2014/main" id="{BDAE4057-CB1B-514B-6058-78281EB52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2276475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7" name="Oval 36">
            <a:extLst>
              <a:ext uri="{FF2B5EF4-FFF2-40B4-BE49-F238E27FC236}">
                <a16:creationId xmlns:a16="http://schemas.microsoft.com/office/drawing/2014/main" id="{16B2B1AD-1C19-3B14-C113-56A80A6D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2700338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59758" name="Oval 37">
            <a:extLst>
              <a:ext uri="{FF2B5EF4-FFF2-40B4-BE49-F238E27FC236}">
                <a16:creationId xmlns:a16="http://schemas.microsoft.com/office/drawing/2014/main" id="{0005EAD5-6E56-0EC6-1C70-A7DE7BBE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0" y="4724400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90"/>
              </a:solidFill>
              <a:latin typeface="Helvetica" pitchFamily="2" charset="0"/>
            </a:endParaRPr>
          </a:p>
        </p:txBody>
      </p:sp>
      <p:grpSp>
        <p:nvGrpSpPr>
          <p:cNvPr id="159759" name="Group 38">
            <a:extLst>
              <a:ext uri="{FF2B5EF4-FFF2-40B4-BE49-F238E27FC236}">
                <a16:creationId xmlns:a16="http://schemas.microsoft.com/office/drawing/2014/main" id="{0E443CED-E8DE-2B30-FB81-7BF0A2AE132F}"/>
              </a:ext>
            </a:extLst>
          </p:cNvPr>
          <p:cNvGrpSpPr>
            <a:grpSpLocks/>
          </p:cNvGrpSpPr>
          <p:nvPr/>
        </p:nvGrpSpPr>
        <p:grpSpPr bwMode="auto">
          <a:xfrm>
            <a:off x="2540000" y="5349875"/>
            <a:ext cx="400050" cy="457200"/>
            <a:chOff x="2870" y="1518"/>
            <a:chExt cx="292" cy="320"/>
          </a:xfrm>
        </p:grpSpPr>
        <p:graphicFrame>
          <p:nvGraphicFramePr>
            <p:cNvPr id="159773" name="Object 10">
              <a:extLst>
                <a:ext uri="{FF2B5EF4-FFF2-40B4-BE49-F238E27FC236}">
                  <a16:creationId xmlns:a16="http://schemas.microsoft.com/office/drawing/2014/main" id="{8984875F-C7A4-23EF-5976-100A4768D3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74" name="Object 11">
              <a:extLst>
                <a:ext uri="{FF2B5EF4-FFF2-40B4-BE49-F238E27FC236}">
                  <a16:creationId xmlns:a16="http://schemas.microsoft.com/office/drawing/2014/main" id="{1B23A386-8F54-1CC3-16A0-0472B9C0AE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0" name="Group 41">
            <a:extLst>
              <a:ext uri="{FF2B5EF4-FFF2-40B4-BE49-F238E27FC236}">
                <a16:creationId xmlns:a16="http://schemas.microsoft.com/office/drawing/2014/main" id="{9B823ED2-023A-290C-DE95-64699E1325CD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3325813"/>
            <a:ext cx="400050" cy="457200"/>
            <a:chOff x="2870" y="1518"/>
            <a:chExt cx="292" cy="320"/>
          </a:xfrm>
        </p:grpSpPr>
        <p:graphicFrame>
          <p:nvGraphicFramePr>
            <p:cNvPr id="159771" name="Object 8">
              <a:extLst>
                <a:ext uri="{FF2B5EF4-FFF2-40B4-BE49-F238E27FC236}">
                  <a16:creationId xmlns:a16="http://schemas.microsoft.com/office/drawing/2014/main" id="{A73E86E5-27EE-73AB-4A92-0D1BB09B53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72" name="Object 9">
              <a:extLst>
                <a:ext uri="{FF2B5EF4-FFF2-40B4-BE49-F238E27FC236}">
                  <a16:creationId xmlns:a16="http://schemas.microsoft.com/office/drawing/2014/main" id="{1F1A3C1B-B7DC-C03E-1D11-17F8957F6D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1" name="Group 44">
            <a:extLst>
              <a:ext uri="{FF2B5EF4-FFF2-40B4-BE49-F238E27FC236}">
                <a16:creationId xmlns:a16="http://schemas.microsoft.com/office/drawing/2014/main" id="{C2ED0AF2-8294-38FB-B085-F7209F777E2F}"/>
              </a:ext>
            </a:extLst>
          </p:cNvPr>
          <p:cNvGrpSpPr>
            <a:grpSpLocks/>
          </p:cNvGrpSpPr>
          <p:nvPr/>
        </p:nvGrpSpPr>
        <p:grpSpPr bwMode="auto">
          <a:xfrm>
            <a:off x="2787650" y="3625850"/>
            <a:ext cx="400050" cy="457200"/>
            <a:chOff x="2870" y="1518"/>
            <a:chExt cx="292" cy="320"/>
          </a:xfrm>
        </p:grpSpPr>
        <p:graphicFrame>
          <p:nvGraphicFramePr>
            <p:cNvPr id="159769" name="Object 6">
              <a:extLst>
                <a:ext uri="{FF2B5EF4-FFF2-40B4-BE49-F238E27FC236}">
                  <a16:creationId xmlns:a16="http://schemas.microsoft.com/office/drawing/2014/main" id="{FD55E8F6-CF47-E60D-75C2-D85B2ADC30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70" name="Object 7">
              <a:extLst>
                <a:ext uri="{FF2B5EF4-FFF2-40B4-BE49-F238E27FC236}">
                  <a16:creationId xmlns:a16="http://schemas.microsoft.com/office/drawing/2014/main" id="{E3FCD845-1AF8-5BD8-CECC-9A6B6CE593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2" name="Group 47">
            <a:extLst>
              <a:ext uri="{FF2B5EF4-FFF2-40B4-BE49-F238E27FC236}">
                <a16:creationId xmlns:a16="http://schemas.microsoft.com/office/drawing/2014/main" id="{CE268A07-E3F7-DF1C-8AAB-075ACEAA2A14}"/>
              </a:ext>
            </a:extLst>
          </p:cNvPr>
          <p:cNvGrpSpPr>
            <a:grpSpLocks/>
          </p:cNvGrpSpPr>
          <p:nvPr/>
        </p:nvGrpSpPr>
        <p:grpSpPr bwMode="auto">
          <a:xfrm>
            <a:off x="1482725" y="2301875"/>
            <a:ext cx="400050" cy="457200"/>
            <a:chOff x="2870" y="1518"/>
            <a:chExt cx="292" cy="320"/>
          </a:xfrm>
        </p:grpSpPr>
        <p:graphicFrame>
          <p:nvGraphicFramePr>
            <p:cNvPr id="159767" name="Object 4">
              <a:extLst>
                <a:ext uri="{FF2B5EF4-FFF2-40B4-BE49-F238E27FC236}">
                  <a16:creationId xmlns:a16="http://schemas.microsoft.com/office/drawing/2014/main" id="{225F1609-ADA8-FB96-60D9-F765BE527B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68" name="Object 5">
              <a:extLst>
                <a:ext uri="{FF2B5EF4-FFF2-40B4-BE49-F238E27FC236}">
                  <a16:creationId xmlns:a16="http://schemas.microsoft.com/office/drawing/2014/main" id="{AF91998B-B95D-71A2-9FF8-387100B34A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763" name="Group 50">
            <a:extLst>
              <a:ext uri="{FF2B5EF4-FFF2-40B4-BE49-F238E27FC236}">
                <a16:creationId xmlns:a16="http://schemas.microsoft.com/office/drawing/2014/main" id="{5DCBD522-73EB-7377-3B12-FEAADA0EF1BF}"/>
              </a:ext>
            </a:extLst>
          </p:cNvPr>
          <p:cNvGrpSpPr>
            <a:grpSpLocks/>
          </p:cNvGrpSpPr>
          <p:nvPr/>
        </p:nvGrpSpPr>
        <p:grpSpPr bwMode="auto">
          <a:xfrm>
            <a:off x="1654175" y="2901950"/>
            <a:ext cx="400050" cy="457200"/>
            <a:chOff x="2870" y="1518"/>
            <a:chExt cx="292" cy="320"/>
          </a:xfrm>
        </p:grpSpPr>
        <p:graphicFrame>
          <p:nvGraphicFramePr>
            <p:cNvPr id="159765" name="Object 2">
              <a:extLst>
                <a:ext uri="{FF2B5EF4-FFF2-40B4-BE49-F238E27FC236}">
                  <a16:creationId xmlns:a16="http://schemas.microsoft.com/office/drawing/2014/main" id="{DD291E47-932E-0698-1C79-BBBCAD41E5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66" name="Object 3">
              <a:extLst>
                <a:ext uri="{FF2B5EF4-FFF2-40B4-BE49-F238E27FC236}">
                  <a16:creationId xmlns:a16="http://schemas.microsoft.com/office/drawing/2014/main" id="{E781BA83-E20C-B876-2DE7-59DDBF016D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9764" name="Rectangle 84">
            <a:extLst>
              <a:ext uri="{FF2B5EF4-FFF2-40B4-BE49-F238E27FC236}">
                <a16:creationId xmlns:a16="http://schemas.microsoft.com/office/drawing/2014/main" id="{DA92E3F8-F1C3-9AF4-01FF-02B09BD90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0"/>
            <a:ext cx="4310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Ad-Hoc Networks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88BE2B16-DB2F-6120-3299-DAC2920F9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43300"/>
            <a:ext cx="9144000" cy="11430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Wireless Networks</a:t>
            </a:r>
          </a:p>
        </p:txBody>
      </p:sp>
      <p:sp>
        <p:nvSpPr>
          <p:cNvPr id="63490" name="Rectangle 4">
            <a:extLst>
              <a:ext uri="{FF2B5EF4-FFF2-40B4-BE49-F238E27FC236}">
                <a16:creationId xmlns:a16="http://schemas.microsoft.com/office/drawing/2014/main" id="{B55212A7-2898-88D9-4899-ED16DC561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BDED2A-7AD9-F64C-96CA-A5F3329EF96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63491" name="Picture 7" descr="Types of Wireless Networks - Shireen">
            <a:extLst>
              <a:ext uri="{FF2B5EF4-FFF2-40B4-BE49-F238E27FC236}">
                <a16:creationId xmlns:a16="http://schemas.microsoft.com/office/drawing/2014/main" id="{59810DF1-92DD-0876-0DC7-7D8EF238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01675"/>
            <a:ext cx="32512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1" descr="4G LTE internet is a network-saver | Network World">
            <a:extLst>
              <a:ext uri="{FF2B5EF4-FFF2-40B4-BE49-F238E27FC236}">
                <a16:creationId xmlns:a16="http://schemas.microsoft.com/office/drawing/2014/main" id="{EFC56A2C-4F41-4D7D-C037-8149DC49B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6913"/>
            <a:ext cx="24320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3" descr="Home | Communication Systems and Vehicular Network Technologies Lab">
            <a:extLst>
              <a:ext uri="{FF2B5EF4-FFF2-40B4-BE49-F238E27FC236}">
                <a16:creationId xmlns:a16="http://schemas.microsoft.com/office/drawing/2014/main" id="{91534646-AA80-E2F0-778C-8F6D4E60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696913"/>
            <a:ext cx="2971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4">
            <a:extLst>
              <a:ext uri="{FF2B5EF4-FFF2-40B4-BE49-F238E27FC236}">
                <a16:creationId xmlns:a16="http://schemas.microsoft.com/office/drawing/2014/main" id="{EFA8769B-0E74-7B6F-60C6-C7C41E72A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Infrastructure vs. Ad Hoc</a:t>
            </a:r>
          </a:p>
        </p:txBody>
      </p:sp>
      <p:sp>
        <p:nvSpPr>
          <p:cNvPr id="161794" name="Rectangle 5">
            <a:extLst>
              <a:ext uri="{FF2B5EF4-FFF2-40B4-BE49-F238E27FC236}">
                <a16:creationId xmlns:a16="http://schemas.microsoft.com/office/drawing/2014/main" id="{2C0ED977-BEBD-7547-16E7-B0F1E0FA7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Infrastructure mode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Wireless hosts are associated with a base station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Traditional services provided by the connected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E.g., address assignment, routing, and DNS resolution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Ad hoc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Wireless hosts have no infrastructure to connect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Hosts themselves must provide network services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Similar in spirit to the difference between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Client-server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Peer-to-peer communication</a:t>
            </a:r>
          </a:p>
        </p:txBody>
      </p:sp>
      <p:sp>
        <p:nvSpPr>
          <p:cNvPr id="161795" name="Slide Number Placeholder 3">
            <a:extLst>
              <a:ext uri="{FF2B5EF4-FFF2-40B4-BE49-F238E27FC236}">
                <a16:creationId xmlns:a16="http://schemas.microsoft.com/office/drawing/2014/main" id="{37ADFCF9-729B-C8BE-15C8-F29D40F5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52AAAC-05AD-B842-AE79-A990ED391FF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D454C48E-4316-9AF8-96BF-18993F37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Delay Tolerant Networking</a:t>
            </a:r>
          </a:p>
        </p:txBody>
      </p:sp>
      <p:sp>
        <p:nvSpPr>
          <p:cNvPr id="163842" name="Content Placeholder 2">
            <a:extLst>
              <a:ext uri="{FF2B5EF4-FFF2-40B4-BE49-F238E27FC236}">
                <a16:creationId xmlns:a16="http://schemas.microsoft.com/office/drawing/2014/main" id="{71DC845C-96CD-F467-C876-A3557F71B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Nodes can both route and store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Next hop is available, forward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store packets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Useful for data collection with no time limit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sensors in the field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Analogous to email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Hold onto packets until another hop can take it from you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Eventually reach its destination</a:t>
            </a:r>
          </a:p>
        </p:txBody>
      </p:sp>
      <p:sp>
        <p:nvSpPr>
          <p:cNvPr id="163843" name="Slide Number Placeholder 3">
            <a:extLst>
              <a:ext uri="{FF2B5EF4-FFF2-40B4-BE49-F238E27FC236}">
                <a16:creationId xmlns:a16="http://schemas.microsoft.com/office/drawing/2014/main" id="{DF77FB3E-DCDC-12F0-4E32-F22881D4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C6C2CE-916A-D147-A159-A525160F48E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1139BCA8-4297-FB49-CD57-DFF5CBBDF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Upside to Interference</a:t>
            </a:r>
          </a:p>
        </p:txBody>
      </p:sp>
      <p:sp>
        <p:nvSpPr>
          <p:cNvPr id="164866" name="Content Placeholder 2">
            <a:extLst>
              <a:ext uri="{FF2B5EF4-FFF2-40B4-BE49-F238E27FC236}">
                <a16:creationId xmlns:a16="http://schemas.microsoft.com/office/drawing/2014/main" id="{FAC59EDE-9291-C66D-EF51-75B63C08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systems leverage interference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packets collide once, likely will again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 use both collisions to construct original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Reduce effective error rate significantly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two hosts send to each other thru an AP, and they collide, AP can broadcast collision to both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Both know what they sent, can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subtract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that from collision to get the other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Improves throughput of system!</a:t>
            </a:r>
          </a:p>
        </p:txBody>
      </p:sp>
      <p:sp>
        <p:nvSpPr>
          <p:cNvPr id="164867" name="Slide Number Placeholder 3">
            <a:extLst>
              <a:ext uri="{FF2B5EF4-FFF2-40B4-BE49-F238E27FC236}">
                <a16:creationId xmlns:a16="http://schemas.microsoft.com/office/drawing/2014/main" id="{C698BF72-259B-CEE2-7E63-CF8B2DE0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17704A-C673-2E48-816E-927E94A514F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>
            <a:extLst>
              <a:ext uri="{FF2B5EF4-FFF2-40B4-BE49-F238E27FC236}">
                <a16:creationId xmlns:a16="http://schemas.microsoft.com/office/drawing/2014/main" id="{53C7C0AD-08A1-CEC7-7A15-47734265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165890" name="Rectangle 3">
            <a:extLst>
              <a:ext uri="{FF2B5EF4-FFF2-40B4-BE49-F238E27FC236}">
                <a16:creationId xmlns:a16="http://schemas.microsoft.com/office/drawing/2014/main" id="{4BD7DBB7-67B2-7BA8-27DB-C5CE8F3B8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Wireless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Already a major way people connect to the Internet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Gradually becoming more than just an access network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Mobility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Today’</a:t>
            </a:r>
            <a:r>
              <a:rPr lang="en-US" altLang="ja-JP" sz="2600">
                <a:ea typeface="ＭＳ Ｐゴシック" panose="020B0600070205080204" pitchFamily="34" charset="-128"/>
              </a:rPr>
              <a:t>s users tolerate disruptions as they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… and applications try to hide the effects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Tomorrow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users expect seamless mobility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Challenges the design of network protocols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Wireless breaks the abstraction of a link, and the assumption that packet loss implies congestion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Mobility breaks association of address and location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Higher-layer protocols don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perform as well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8382F610-ED26-383F-4324-CDA3C2C2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2B241A-6AC2-8C42-9C5F-E183AFC0384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>
            <a:extLst>
              <a:ext uri="{FF2B5EF4-FFF2-40B4-BE49-F238E27FC236}">
                <a16:creationId xmlns:a16="http://schemas.microsoft.com/office/drawing/2014/main" id="{166A8DB3-DA82-62DE-4926-08607F6D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1547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</a:t>
            </a:r>
          </a:p>
        </p:txBody>
      </p:sp>
      <p:pic>
        <p:nvPicPr>
          <p:cNvPr id="167938" name="Picture 1">
            <a:extLst>
              <a:ext uri="{FF2B5EF4-FFF2-40B4-BE49-F238E27FC236}">
                <a16:creationId xmlns:a16="http://schemas.microsoft.com/office/drawing/2014/main" id="{D1E7D5A6-09DD-4BF2-D1A0-54130B658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952500"/>
            <a:ext cx="3398838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4">
            <a:extLst>
              <a:ext uri="{FF2B5EF4-FFF2-40B4-BE49-F238E27FC236}">
                <a16:creationId xmlns:a16="http://schemas.microsoft.com/office/drawing/2014/main" id="{9415D968-8074-954D-8E0E-B2DC331BD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/>
          <a:stretch>
            <a:fillRect/>
          </a:stretch>
        </p:blipFill>
        <p:spPr bwMode="auto">
          <a:xfrm>
            <a:off x="5762625" y="4583113"/>
            <a:ext cx="30892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Rectangle 2">
            <a:extLst>
              <a:ext uri="{FF2B5EF4-FFF2-40B4-BE49-F238E27FC236}">
                <a16:creationId xmlns:a16="http://schemas.microsoft.com/office/drawing/2014/main" id="{0090D83E-2C07-2086-A249-6308EBE8ACBD}"/>
              </a:ext>
            </a:extLst>
          </p:cNvPr>
          <p:cNvSpPr txBox="1">
            <a:spLocks/>
          </p:cNvSpPr>
          <p:nvPr/>
        </p:nvSpPr>
        <p:spPr bwMode="auto">
          <a:xfrm>
            <a:off x="193675" y="5149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802.15 PAN</a:t>
            </a:r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7">
            <a:extLst>
              <a:ext uri="{FF2B5EF4-FFF2-40B4-BE49-F238E27FC236}">
                <a16:creationId xmlns:a16="http://schemas.microsoft.com/office/drawing/2014/main" id="{F1D6AF9A-DC5B-E6AB-6C6D-5A7C129B8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2892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Wide-Area Wireless Network: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WiMAX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(</a:t>
            </a:r>
            <a:r>
              <a:rPr lang="en-US" altLang="en-US">
                <a:solidFill>
                  <a:schemeClr val="tx2"/>
                </a:solidFill>
              </a:rPr>
              <a:t>Worldwide Interoperability for Microwave Access</a:t>
            </a:r>
            <a:r>
              <a:rPr lang="en-US" altLang="en-US" sz="3600">
                <a:solidFill>
                  <a:schemeClr val="tx2"/>
                </a:solidFill>
                <a:latin typeface="Lucida Bright" panose="02040602050505020304" pitchFamily="18" charset="77"/>
              </a:rPr>
              <a:t>)</a:t>
            </a:r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>
            <a:extLst>
              <a:ext uri="{FF2B5EF4-FFF2-40B4-BE49-F238E27FC236}">
                <a16:creationId xmlns:a16="http://schemas.microsoft.com/office/drawing/2014/main" id="{E8141D4E-53DC-397F-C403-2B55403B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809750"/>
            <a:ext cx="48609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Rectangle 2">
            <a:extLst>
              <a:ext uri="{FF2B5EF4-FFF2-40B4-BE49-F238E27FC236}">
                <a16:creationId xmlns:a16="http://schemas.microsoft.com/office/drawing/2014/main" id="{40713F00-FBB1-C8B4-4A41-CCA6202D4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873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802.16 Metropolitan Area Network (MAN)</a:t>
            </a: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Freeform 134">
            <a:extLst>
              <a:ext uri="{FF2B5EF4-FFF2-40B4-BE49-F238E27FC236}">
                <a16:creationId xmlns:a16="http://schemas.microsoft.com/office/drawing/2014/main" id="{19A15D42-24FE-C31B-728D-9C5556B72B3D}"/>
              </a:ext>
            </a:extLst>
          </p:cNvPr>
          <p:cNvSpPr>
            <a:spLocks/>
          </p:cNvSpPr>
          <p:nvPr/>
        </p:nvSpPr>
        <p:spPr bwMode="auto">
          <a:xfrm>
            <a:off x="4360863" y="1876425"/>
            <a:ext cx="3222625" cy="2282825"/>
          </a:xfrm>
          <a:custGeom>
            <a:avLst/>
            <a:gdLst>
              <a:gd name="T0" fmla="*/ 2147483646 w 1440"/>
              <a:gd name="T1" fmla="*/ 2147483646 h 981"/>
              <a:gd name="T2" fmla="*/ 0 w 1440"/>
              <a:gd name="T3" fmla="*/ 2147483646 h 981"/>
              <a:gd name="T4" fmla="*/ 2147483646 w 1440"/>
              <a:gd name="T5" fmla="*/ 2147483646 h 981"/>
              <a:gd name="T6" fmla="*/ 2147483646 w 1440"/>
              <a:gd name="T7" fmla="*/ 2147483646 h 981"/>
              <a:gd name="T8" fmla="*/ 2147483646 w 1440"/>
              <a:gd name="T9" fmla="*/ 2147483646 h 981"/>
              <a:gd name="T10" fmla="*/ 2147483646 w 1440"/>
              <a:gd name="T11" fmla="*/ 2147483646 h 981"/>
              <a:gd name="T12" fmla="*/ 2147483646 w 1440"/>
              <a:gd name="T13" fmla="*/ 2147483646 h 981"/>
              <a:gd name="T14" fmla="*/ 2147483646 w 1440"/>
              <a:gd name="T15" fmla="*/ 2147483646 h 981"/>
              <a:gd name="T16" fmla="*/ 2147483646 w 1440"/>
              <a:gd name="T17" fmla="*/ 0 h 9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40" h="981">
                <a:moveTo>
                  <a:pt x="473" y="22"/>
                </a:moveTo>
                <a:lnTo>
                  <a:pt x="0" y="819"/>
                </a:lnTo>
                <a:lnTo>
                  <a:pt x="148" y="900"/>
                </a:lnTo>
                <a:cubicBezTo>
                  <a:pt x="232" y="925"/>
                  <a:pt x="377" y="957"/>
                  <a:pt x="502" y="967"/>
                </a:cubicBezTo>
                <a:cubicBezTo>
                  <a:pt x="627" y="977"/>
                  <a:pt x="780" y="981"/>
                  <a:pt x="901" y="960"/>
                </a:cubicBezTo>
                <a:cubicBezTo>
                  <a:pt x="1022" y="939"/>
                  <a:pt x="1143" y="887"/>
                  <a:pt x="1226" y="841"/>
                </a:cubicBezTo>
                <a:cubicBezTo>
                  <a:pt x="1309" y="795"/>
                  <a:pt x="1363" y="736"/>
                  <a:pt x="1396" y="686"/>
                </a:cubicBezTo>
                <a:cubicBezTo>
                  <a:pt x="1429" y="636"/>
                  <a:pt x="1388" y="686"/>
                  <a:pt x="1440" y="553"/>
                </a:cubicBezTo>
                <a:cubicBezTo>
                  <a:pt x="1034" y="283"/>
                  <a:pt x="613" y="0"/>
                  <a:pt x="613" y="0"/>
                </a:cubicBezTo>
              </a:path>
            </a:pathLst>
          </a:custGeom>
          <a:gradFill rotWithShape="1">
            <a:gsLst>
              <a:gs pos="0">
                <a:srgbClr val="FF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34" name="Rectangle 41">
            <a:extLst>
              <a:ext uri="{FF2B5EF4-FFF2-40B4-BE49-F238E27FC236}">
                <a16:creationId xmlns:a16="http://schemas.microsoft.com/office/drawing/2014/main" id="{5702D526-2C75-17AE-3A1B-7CB6821FD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0" u="sng">
                <a:solidFill>
                  <a:srgbClr val="3333CC"/>
                </a:solidFill>
                <a:latin typeface="Comic Sans MS" panose="030F0902030302020204" pitchFamily="66" charset="0"/>
              </a:rPr>
              <a:t>802.16: WiMAX</a:t>
            </a:r>
          </a:p>
        </p:txBody>
      </p:sp>
      <p:sp>
        <p:nvSpPr>
          <p:cNvPr id="172035" name="Rectangle 42">
            <a:extLst>
              <a:ext uri="{FF2B5EF4-FFF2-40B4-BE49-F238E27FC236}">
                <a16:creationId xmlns:a16="http://schemas.microsoft.com/office/drawing/2014/main" id="{37B2FED8-12A8-BB08-E0DC-82D6CF378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88" y="1163638"/>
            <a:ext cx="4244975" cy="5518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like 802.11: base station model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transmissions to/from base station by hosts with omnidirectional antenna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base station-to-base station backhaul with point-to-point antenna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unlike 802.11: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range ~ 6 miles (“city rather than coffee shop”)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~14 Mbps</a:t>
            </a:r>
          </a:p>
          <a:p>
            <a:pPr>
              <a:lnSpc>
                <a:spcPct val="90000"/>
              </a:lnSpc>
              <a:buFont typeface="ZapfDingbats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172036" name="Picture 45">
            <a:extLst>
              <a:ext uri="{FF2B5EF4-FFF2-40B4-BE49-F238E27FC236}">
                <a16:creationId xmlns:a16="http://schemas.microsoft.com/office/drawing/2014/main" id="{D0B5596B-9C8F-716D-14DA-0B122122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57663"/>
            <a:ext cx="2627313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2037" name="Group 46">
            <a:extLst>
              <a:ext uri="{FF2B5EF4-FFF2-40B4-BE49-F238E27FC236}">
                <a16:creationId xmlns:a16="http://schemas.microsoft.com/office/drawing/2014/main" id="{C8F010F3-DDEA-DB17-7573-DBDDEF3797F5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2305050"/>
            <a:ext cx="274638" cy="382588"/>
            <a:chOff x="2870" y="1518"/>
            <a:chExt cx="292" cy="320"/>
          </a:xfrm>
        </p:grpSpPr>
        <p:graphicFrame>
          <p:nvGraphicFramePr>
            <p:cNvPr id="172074" name="Object 47">
              <a:extLst>
                <a:ext uri="{FF2B5EF4-FFF2-40B4-BE49-F238E27FC236}">
                  <a16:creationId xmlns:a16="http://schemas.microsoft.com/office/drawing/2014/main" id="{A041DFC2-D075-A6EE-83A7-E8D7EBC9FD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11137900" imgH="11315700" progId="MS_ClipArt_Gallery.2">
                    <p:embed/>
                  </p:oleObj>
                </mc:Choice>
                <mc:Fallback>
                  <p:oleObj name="Clip" r:id="rId4" imgW="11137900" imgH="11315700" progId="MS_ClipArt_Gallery.2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75" name="Object 48">
              <a:extLst>
                <a:ext uri="{FF2B5EF4-FFF2-40B4-BE49-F238E27FC236}">
                  <a16:creationId xmlns:a16="http://schemas.microsoft.com/office/drawing/2014/main" id="{D96D0246-D9C8-037A-EB55-11FC32135F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17005300" imgH="16078200" progId="MS_ClipArt_Gallery.2">
                    <p:embed/>
                  </p:oleObj>
                </mc:Choice>
                <mc:Fallback>
                  <p:oleObj name="Clip" r:id="rId6" imgW="17005300" imgH="16078200" progId="MS_ClipArt_Gallery.2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2038" name="Picture 49">
            <a:extLst>
              <a:ext uri="{FF2B5EF4-FFF2-40B4-BE49-F238E27FC236}">
                <a16:creationId xmlns:a16="http://schemas.microsoft.com/office/drawing/2014/main" id="{D5BB5663-2801-0798-25F2-E4797F6C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950913"/>
            <a:ext cx="4984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9" name="Picture 50">
            <a:extLst>
              <a:ext uri="{FF2B5EF4-FFF2-40B4-BE49-F238E27FC236}">
                <a16:creationId xmlns:a16="http://schemas.microsoft.com/office/drawing/2014/main" id="{3D6E7653-AA67-87CA-F3B4-2E3A7A86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381000"/>
            <a:ext cx="498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40" name="Group 98">
            <a:extLst>
              <a:ext uri="{FF2B5EF4-FFF2-40B4-BE49-F238E27FC236}">
                <a16:creationId xmlns:a16="http://schemas.microsoft.com/office/drawing/2014/main" id="{4C672548-EA1D-20EB-C518-ECC3B42CDAE7}"/>
              </a:ext>
            </a:extLst>
          </p:cNvPr>
          <p:cNvGrpSpPr>
            <a:grpSpLocks/>
          </p:cNvGrpSpPr>
          <p:nvPr/>
        </p:nvGrpSpPr>
        <p:grpSpPr bwMode="auto">
          <a:xfrm>
            <a:off x="4981575" y="2732088"/>
            <a:ext cx="692150" cy="180975"/>
            <a:chOff x="3072" y="739"/>
            <a:chExt cx="652" cy="146"/>
          </a:xfrm>
        </p:grpSpPr>
        <p:pic>
          <p:nvPicPr>
            <p:cNvPr id="172071" name="Picture 99">
              <a:extLst>
                <a:ext uri="{FF2B5EF4-FFF2-40B4-BE49-F238E27FC236}">
                  <a16:creationId xmlns:a16="http://schemas.microsoft.com/office/drawing/2014/main" id="{1E33A5FF-9363-B4CB-69AC-E0CD24240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72" name="Line 100">
              <a:extLst>
                <a:ext uri="{FF2B5EF4-FFF2-40B4-BE49-F238E27FC236}">
                  <a16:creationId xmlns:a16="http://schemas.microsoft.com/office/drawing/2014/main" id="{3B3AFBCB-EF8D-F4DD-EB13-895AABFEEA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73" name="Line 101">
              <a:extLst>
                <a:ext uri="{FF2B5EF4-FFF2-40B4-BE49-F238E27FC236}">
                  <a16:creationId xmlns:a16="http://schemas.microsoft.com/office/drawing/2014/main" id="{ACCA566B-6E7A-B18C-7985-6C3ACA9C6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2041" name="Picture 102">
            <a:extLst>
              <a:ext uri="{FF2B5EF4-FFF2-40B4-BE49-F238E27FC236}">
                <a16:creationId xmlns:a16="http://schemas.microsoft.com/office/drawing/2014/main" id="{230F4654-50B8-1DE5-5195-AF21C358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2501900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42" name="Group 107">
            <a:extLst>
              <a:ext uri="{FF2B5EF4-FFF2-40B4-BE49-F238E27FC236}">
                <a16:creationId xmlns:a16="http://schemas.microsoft.com/office/drawing/2014/main" id="{BB239445-6C8B-5BE6-57F1-1A2DD5118B0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954713" y="3059113"/>
            <a:ext cx="692150" cy="180975"/>
            <a:chOff x="3072" y="739"/>
            <a:chExt cx="652" cy="146"/>
          </a:xfrm>
        </p:grpSpPr>
        <p:pic>
          <p:nvPicPr>
            <p:cNvPr id="172068" name="Picture 108">
              <a:extLst>
                <a:ext uri="{FF2B5EF4-FFF2-40B4-BE49-F238E27FC236}">
                  <a16:creationId xmlns:a16="http://schemas.microsoft.com/office/drawing/2014/main" id="{39853DD9-74B0-3C24-8177-C5CD0FD4C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69" name="Line 109">
              <a:extLst>
                <a:ext uri="{FF2B5EF4-FFF2-40B4-BE49-F238E27FC236}">
                  <a16:creationId xmlns:a16="http://schemas.microsoft.com/office/drawing/2014/main" id="{AB6FDAA6-D6C6-F87B-481F-F806E0459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70" name="Line 110">
              <a:extLst>
                <a:ext uri="{FF2B5EF4-FFF2-40B4-BE49-F238E27FC236}">
                  <a16:creationId xmlns:a16="http://schemas.microsoft.com/office/drawing/2014/main" id="{CF157059-A8B5-6645-BE17-70315ED6D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2043" name="Picture 111">
            <a:extLst>
              <a:ext uri="{FF2B5EF4-FFF2-40B4-BE49-F238E27FC236}">
                <a16:creationId xmlns:a16="http://schemas.microsoft.com/office/drawing/2014/main" id="{DFF3EF09-1FCC-2EBC-6430-B4254DEB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8178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44" name="Group 112">
            <a:extLst>
              <a:ext uri="{FF2B5EF4-FFF2-40B4-BE49-F238E27FC236}">
                <a16:creationId xmlns:a16="http://schemas.microsoft.com/office/drawing/2014/main" id="{DEA27A39-78E3-13BE-0986-6D0342ACA9DD}"/>
              </a:ext>
            </a:extLst>
          </p:cNvPr>
          <p:cNvGrpSpPr>
            <a:grpSpLocks/>
          </p:cNvGrpSpPr>
          <p:nvPr/>
        </p:nvGrpSpPr>
        <p:grpSpPr bwMode="auto">
          <a:xfrm>
            <a:off x="5756275" y="2527300"/>
            <a:ext cx="274638" cy="382588"/>
            <a:chOff x="2870" y="1518"/>
            <a:chExt cx="292" cy="320"/>
          </a:xfrm>
        </p:grpSpPr>
        <p:graphicFrame>
          <p:nvGraphicFramePr>
            <p:cNvPr id="172066" name="Object 113">
              <a:extLst>
                <a:ext uri="{FF2B5EF4-FFF2-40B4-BE49-F238E27FC236}">
                  <a16:creationId xmlns:a16="http://schemas.microsoft.com/office/drawing/2014/main" id="{1DE63105-5CCF-D594-5D8B-9CE7368C93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11137900" imgH="11315700" progId="MS_ClipArt_Gallery.2">
                    <p:embed/>
                  </p:oleObj>
                </mc:Choice>
                <mc:Fallback>
                  <p:oleObj name="Clip" r:id="rId11" imgW="11137900" imgH="11315700" progId="MS_ClipArt_Gallery.2">
                    <p:embed/>
                    <p:pic>
                      <p:nvPicPr>
                        <p:cNvPr id="0" name="Object 1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67" name="Object 114">
              <a:extLst>
                <a:ext uri="{FF2B5EF4-FFF2-40B4-BE49-F238E27FC236}">
                  <a16:creationId xmlns:a16="http://schemas.microsoft.com/office/drawing/2014/main" id="{6D174A29-AB99-C258-345C-FABB157879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7005300" imgH="16078200" progId="MS_ClipArt_Gallery.2">
                    <p:embed/>
                  </p:oleObj>
                </mc:Choice>
                <mc:Fallback>
                  <p:oleObj name="Clip" r:id="rId12" imgW="17005300" imgH="16078200" progId="MS_ClipArt_Gallery.2">
                    <p:embed/>
                    <p:pic>
                      <p:nvPicPr>
                        <p:cNvPr id="0" name="Object 1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2045" name="Group 115">
            <a:extLst>
              <a:ext uri="{FF2B5EF4-FFF2-40B4-BE49-F238E27FC236}">
                <a16:creationId xmlns:a16="http://schemas.microsoft.com/office/drawing/2014/main" id="{13150DBC-229C-EBA6-261C-4F5A478503E7}"/>
              </a:ext>
            </a:extLst>
          </p:cNvPr>
          <p:cNvGrpSpPr>
            <a:grpSpLocks/>
          </p:cNvGrpSpPr>
          <p:nvPr/>
        </p:nvGrpSpPr>
        <p:grpSpPr bwMode="auto">
          <a:xfrm>
            <a:off x="5370513" y="2984500"/>
            <a:ext cx="274637" cy="382588"/>
            <a:chOff x="2870" y="1518"/>
            <a:chExt cx="292" cy="320"/>
          </a:xfrm>
        </p:grpSpPr>
        <p:graphicFrame>
          <p:nvGraphicFramePr>
            <p:cNvPr id="172064" name="Object 116">
              <a:extLst>
                <a:ext uri="{FF2B5EF4-FFF2-40B4-BE49-F238E27FC236}">
                  <a16:creationId xmlns:a16="http://schemas.microsoft.com/office/drawing/2014/main" id="{CE2D0F01-9140-7647-DE07-7756B0C700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1137900" imgH="11315700" progId="MS_ClipArt_Gallery.2">
                    <p:embed/>
                  </p:oleObj>
                </mc:Choice>
                <mc:Fallback>
                  <p:oleObj name="Clip" r:id="rId13" imgW="11137900" imgH="11315700" progId="MS_ClipArt_Gallery.2">
                    <p:embed/>
                    <p:pic>
                      <p:nvPicPr>
                        <p:cNvPr id="0" name="Object 1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65" name="Object 117">
              <a:extLst>
                <a:ext uri="{FF2B5EF4-FFF2-40B4-BE49-F238E27FC236}">
                  <a16:creationId xmlns:a16="http://schemas.microsoft.com/office/drawing/2014/main" id="{9132CB67-58BB-09EC-87BA-F11CF2D414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7005300" imgH="16078200" progId="MS_ClipArt_Gallery.2">
                    <p:embed/>
                  </p:oleObj>
                </mc:Choice>
                <mc:Fallback>
                  <p:oleObj name="Clip" r:id="rId14" imgW="17005300" imgH="16078200" progId="MS_ClipArt_Gallery.2">
                    <p:embed/>
                    <p:pic>
                      <p:nvPicPr>
                        <p:cNvPr id="0" name="Object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2046" name="Group 119">
            <a:extLst>
              <a:ext uri="{FF2B5EF4-FFF2-40B4-BE49-F238E27FC236}">
                <a16:creationId xmlns:a16="http://schemas.microsoft.com/office/drawing/2014/main" id="{687FD7BB-6F0A-5172-7540-BD7FAC812DD3}"/>
              </a:ext>
            </a:extLst>
          </p:cNvPr>
          <p:cNvGrpSpPr>
            <a:grpSpLocks/>
          </p:cNvGrpSpPr>
          <p:nvPr/>
        </p:nvGrpSpPr>
        <p:grpSpPr bwMode="auto">
          <a:xfrm>
            <a:off x="8169275" y="1117600"/>
            <a:ext cx="500063" cy="233363"/>
            <a:chOff x="3600" y="219"/>
            <a:chExt cx="360" cy="175"/>
          </a:xfrm>
        </p:grpSpPr>
        <p:sp>
          <p:nvSpPr>
            <p:cNvPr id="172051" name="Oval 120">
              <a:extLst>
                <a:ext uri="{FF2B5EF4-FFF2-40B4-BE49-F238E27FC236}">
                  <a16:creationId xmlns:a16="http://schemas.microsoft.com/office/drawing/2014/main" id="{E42156CD-FA8B-84D0-84F4-2BD74C932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2052" name="Line 121">
              <a:extLst>
                <a:ext uri="{FF2B5EF4-FFF2-40B4-BE49-F238E27FC236}">
                  <a16:creationId xmlns:a16="http://schemas.microsoft.com/office/drawing/2014/main" id="{C6F0CB27-078B-CE58-CECD-125B149DD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53" name="Line 122">
              <a:extLst>
                <a:ext uri="{FF2B5EF4-FFF2-40B4-BE49-F238E27FC236}">
                  <a16:creationId xmlns:a16="http://schemas.microsoft.com/office/drawing/2014/main" id="{0CA712BF-2678-15D7-B1E0-8AF174CF2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54" name="Rectangle 123">
              <a:extLst>
                <a:ext uri="{FF2B5EF4-FFF2-40B4-BE49-F238E27FC236}">
                  <a16:creationId xmlns:a16="http://schemas.microsoft.com/office/drawing/2014/main" id="{F4F78577-AD32-4483-E070-17AA49A5E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2055" name="Oval 124">
              <a:extLst>
                <a:ext uri="{FF2B5EF4-FFF2-40B4-BE49-F238E27FC236}">
                  <a16:creationId xmlns:a16="http://schemas.microsoft.com/office/drawing/2014/main" id="{8D328DFF-3A4B-E2BF-8910-4FF41E051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72056" name="Group 125">
              <a:extLst>
                <a:ext uri="{FF2B5EF4-FFF2-40B4-BE49-F238E27FC236}">
                  <a16:creationId xmlns:a16="http://schemas.microsoft.com/office/drawing/2014/main" id="{7FE0F7B2-3FC9-42D8-2B00-05D4B1D2CA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72061" name="Line 126">
                <a:extLst>
                  <a:ext uri="{FF2B5EF4-FFF2-40B4-BE49-F238E27FC236}">
                    <a16:creationId xmlns:a16="http://schemas.microsoft.com/office/drawing/2014/main" id="{485E18AB-434B-E164-CC41-125A7270A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62" name="Line 127">
                <a:extLst>
                  <a:ext uri="{FF2B5EF4-FFF2-40B4-BE49-F238E27FC236}">
                    <a16:creationId xmlns:a16="http://schemas.microsoft.com/office/drawing/2014/main" id="{0FE5FBBA-12F7-1C1F-23EA-F95623965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63" name="Line 128">
                <a:extLst>
                  <a:ext uri="{FF2B5EF4-FFF2-40B4-BE49-F238E27FC236}">
                    <a16:creationId xmlns:a16="http://schemas.microsoft.com/office/drawing/2014/main" id="{253CB3E7-2FFD-5584-AE10-5AC96B8A2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2057" name="Group 129">
              <a:extLst>
                <a:ext uri="{FF2B5EF4-FFF2-40B4-BE49-F238E27FC236}">
                  <a16:creationId xmlns:a16="http://schemas.microsoft.com/office/drawing/2014/main" id="{4685BA46-A248-DB63-1DC9-E28BF29DA59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72058" name="Line 130">
                <a:extLst>
                  <a:ext uri="{FF2B5EF4-FFF2-40B4-BE49-F238E27FC236}">
                    <a16:creationId xmlns:a16="http://schemas.microsoft.com/office/drawing/2014/main" id="{B73242A0-05AC-FD74-1E54-7DDAB7BA4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59" name="Line 131">
                <a:extLst>
                  <a:ext uri="{FF2B5EF4-FFF2-40B4-BE49-F238E27FC236}">
                    <a16:creationId xmlns:a16="http://schemas.microsoft.com/office/drawing/2014/main" id="{219538E1-8EFA-A07A-655C-8CA1CF1DF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060" name="Line 132">
                <a:extLst>
                  <a:ext uri="{FF2B5EF4-FFF2-40B4-BE49-F238E27FC236}">
                    <a16:creationId xmlns:a16="http://schemas.microsoft.com/office/drawing/2014/main" id="{C13B66BA-A141-9580-34DF-B4053AC78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2047" name="Text Box 136">
            <a:extLst>
              <a:ext uri="{FF2B5EF4-FFF2-40B4-BE49-F238E27FC236}">
                <a16:creationId xmlns:a16="http://schemas.microsoft.com/office/drawing/2014/main" id="{8D444FCE-CE99-F598-BDE1-57014E13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3429000"/>
            <a:ext cx="2200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point-to-multipoint</a:t>
            </a:r>
          </a:p>
        </p:txBody>
      </p:sp>
      <p:sp>
        <p:nvSpPr>
          <p:cNvPr id="172048" name="Line 137">
            <a:extLst>
              <a:ext uri="{FF2B5EF4-FFF2-40B4-BE49-F238E27FC236}">
                <a16:creationId xmlns:a16="http://schemas.microsoft.com/office/drawing/2014/main" id="{A8BDD93B-7AEF-9309-54B3-9A8AC5B2A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8825" y="492125"/>
            <a:ext cx="1722438" cy="550863"/>
          </a:xfrm>
          <a:prstGeom prst="line">
            <a:avLst/>
          </a:prstGeom>
          <a:noFill/>
          <a:ln w="57150">
            <a:solidFill>
              <a:srgbClr val="FF99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9" name="Text Box 138">
            <a:extLst>
              <a:ext uri="{FF2B5EF4-FFF2-40B4-BE49-F238E27FC236}">
                <a16:creationId xmlns:a16="http://schemas.microsoft.com/office/drawing/2014/main" id="{40DCCCC2-1CEF-AA77-D98D-A2B8C3AEE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93186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point-to-point</a:t>
            </a:r>
          </a:p>
        </p:txBody>
      </p:sp>
      <p:sp>
        <p:nvSpPr>
          <p:cNvPr id="172050" name="Line 139">
            <a:extLst>
              <a:ext uri="{FF2B5EF4-FFF2-40B4-BE49-F238E27FC236}">
                <a16:creationId xmlns:a16="http://schemas.microsoft.com/office/drawing/2014/main" id="{44307EB0-A954-9A6C-3AC6-49ED9B618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1219200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>
            <a:extLst>
              <a:ext uri="{FF2B5EF4-FFF2-40B4-BE49-F238E27FC236}">
                <a16:creationId xmlns:a16="http://schemas.microsoft.com/office/drawing/2014/main" id="{4A8A65FA-E3F0-3E07-59AF-854C3196F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74638"/>
            <a:ext cx="86280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 u="sng">
                <a:solidFill>
                  <a:srgbClr val="3333CC"/>
                </a:solidFill>
                <a:latin typeface="Comic Sans MS" panose="030F0902030302020204" pitchFamily="66" charset="0"/>
              </a:rPr>
              <a:t>802.16: WiMAX: downlink, uplink scheduling</a:t>
            </a:r>
          </a:p>
        </p:txBody>
      </p:sp>
      <p:sp>
        <p:nvSpPr>
          <p:cNvPr id="174082" name="Rectangle 3">
            <a:extLst>
              <a:ext uri="{FF2B5EF4-FFF2-40B4-BE49-F238E27FC236}">
                <a16:creationId xmlns:a16="http://schemas.microsoft.com/office/drawing/2014/main" id="{7B4A7A16-F742-75E9-9112-BB093CAEF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339850"/>
            <a:ext cx="7654925" cy="167322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transmission frame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down-link subframe: base station to node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uplink subframe: node to base station</a:t>
            </a:r>
          </a:p>
        </p:txBody>
      </p:sp>
      <p:grpSp>
        <p:nvGrpSpPr>
          <p:cNvPr id="174083" name="Group 54">
            <a:extLst>
              <a:ext uri="{FF2B5EF4-FFF2-40B4-BE49-F238E27FC236}">
                <a16:creationId xmlns:a16="http://schemas.microsoft.com/office/drawing/2014/main" id="{483FA76D-9762-939E-5FE3-16614366CA69}"/>
              </a:ext>
            </a:extLst>
          </p:cNvPr>
          <p:cNvGrpSpPr>
            <a:grpSpLocks/>
          </p:cNvGrpSpPr>
          <p:nvPr/>
        </p:nvGrpSpPr>
        <p:grpSpPr bwMode="auto">
          <a:xfrm>
            <a:off x="676275" y="2836863"/>
            <a:ext cx="7802563" cy="1476375"/>
            <a:chOff x="544" y="2223"/>
            <a:chExt cx="4915" cy="930"/>
          </a:xfrm>
        </p:grpSpPr>
        <p:sp>
          <p:nvSpPr>
            <p:cNvPr id="174088" name="Rectangle 4">
              <a:extLst>
                <a:ext uri="{FF2B5EF4-FFF2-40B4-BE49-F238E27FC236}">
                  <a16:creationId xmlns:a16="http://schemas.microsoft.com/office/drawing/2014/main" id="{EED85522-BE87-77FD-D107-A3607233C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" y="2478"/>
              <a:ext cx="878" cy="37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089" name="Text Box 5">
              <a:extLst>
                <a:ext uri="{FF2B5EF4-FFF2-40B4-BE49-F238E27FC236}">
                  <a16:creationId xmlns:a16="http://schemas.microsoft.com/office/drawing/2014/main" id="{C454EC89-FEA5-E8E7-167C-39EE8C732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24" y="2587"/>
              <a:ext cx="4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</a:rPr>
                <a:t>pream.</a:t>
              </a:r>
            </a:p>
          </p:txBody>
        </p:sp>
        <p:sp>
          <p:nvSpPr>
            <p:cNvPr id="174090" name="Text Box 6">
              <a:extLst>
                <a:ext uri="{FF2B5EF4-FFF2-40B4-BE49-F238E27FC236}">
                  <a16:creationId xmlns:a16="http://schemas.microsoft.com/office/drawing/2014/main" id="{0E037A20-52EE-187F-817D-E60FA35F68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" y="2501"/>
              <a:ext cx="35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DL-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MAP</a:t>
              </a:r>
            </a:p>
          </p:txBody>
        </p:sp>
        <p:sp>
          <p:nvSpPr>
            <p:cNvPr id="174091" name="Text Box 7">
              <a:extLst>
                <a:ext uri="{FF2B5EF4-FFF2-40B4-BE49-F238E27FC236}">
                  <a16:creationId xmlns:a16="http://schemas.microsoft.com/office/drawing/2014/main" id="{57614957-5443-B8C6-CB8D-FA89CA05A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9" y="2511"/>
              <a:ext cx="35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UL-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MAP</a:t>
              </a:r>
            </a:p>
          </p:txBody>
        </p:sp>
        <p:grpSp>
          <p:nvGrpSpPr>
            <p:cNvPr id="174092" name="Group 8">
              <a:extLst>
                <a:ext uri="{FF2B5EF4-FFF2-40B4-BE49-F238E27FC236}">
                  <a16:creationId xmlns:a16="http://schemas.microsoft.com/office/drawing/2014/main" id="{DEB0582F-B98E-9B60-61CF-7E5E9F454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7" y="2479"/>
              <a:ext cx="457" cy="378"/>
              <a:chOff x="1424" y="1427"/>
              <a:chExt cx="457" cy="378"/>
            </a:xfrm>
          </p:grpSpPr>
          <p:sp>
            <p:nvSpPr>
              <p:cNvPr id="174135" name="Rectangle 9">
                <a:extLst>
                  <a:ext uri="{FF2B5EF4-FFF2-40B4-BE49-F238E27FC236}">
                    <a16:creationId xmlns:a16="http://schemas.microsoft.com/office/drawing/2014/main" id="{2ED2DF80-23A3-D2F9-56F1-9DFB96D98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1427"/>
                <a:ext cx="443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6" name="Text Box 10">
                <a:extLst>
                  <a:ext uri="{FF2B5EF4-FFF2-40B4-BE49-F238E27FC236}">
                    <a16:creationId xmlns:a16="http://schemas.microsoft.com/office/drawing/2014/main" id="{53E18520-6999-3CBF-D409-B8941DCE7F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4" y="1452"/>
                <a:ext cx="457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DL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burst 1</a:t>
                </a:r>
              </a:p>
            </p:txBody>
          </p:sp>
        </p:grpSp>
        <p:grpSp>
          <p:nvGrpSpPr>
            <p:cNvPr id="174093" name="Group 11">
              <a:extLst>
                <a:ext uri="{FF2B5EF4-FFF2-40B4-BE49-F238E27FC236}">
                  <a16:creationId xmlns:a16="http://schemas.microsoft.com/office/drawing/2014/main" id="{17C4ABAE-A587-0591-4777-0B25512E06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2481"/>
              <a:ext cx="421" cy="378"/>
              <a:chOff x="2807" y="3128"/>
              <a:chExt cx="421" cy="378"/>
            </a:xfrm>
          </p:grpSpPr>
          <p:sp>
            <p:nvSpPr>
              <p:cNvPr id="174133" name="Rectangle 12">
                <a:extLst>
                  <a:ext uri="{FF2B5EF4-FFF2-40B4-BE49-F238E27FC236}">
                    <a16:creationId xmlns:a16="http://schemas.microsoft.com/office/drawing/2014/main" id="{D63C3F91-9647-4A42-6251-23C180AA9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" y="3128"/>
                <a:ext cx="368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4" name="Text Box 13">
                <a:extLst>
                  <a:ext uri="{FF2B5EF4-FFF2-40B4-BE49-F238E27FC236}">
                    <a16:creationId xmlns:a16="http://schemas.microsoft.com/office/drawing/2014/main" id="{68609B08-DA01-5660-648E-15ED7C956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7" y="3217"/>
                <a:ext cx="42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SS #1</a:t>
                </a:r>
              </a:p>
            </p:txBody>
          </p:sp>
        </p:grpSp>
        <p:sp>
          <p:nvSpPr>
            <p:cNvPr id="174094" name="Line 14">
              <a:extLst>
                <a:ext uri="{FF2B5EF4-FFF2-40B4-BE49-F238E27FC236}">
                  <a16:creationId xmlns:a16="http://schemas.microsoft.com/office/drawing/2014/main" id="{EEFD98F7-F1BF-C050-8551-D32075644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" y="2478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095" name="Line 15">
              <a:extLst>
                <a:ext uri="{FF2B5EF4-FFF2-40B4-BE49-F238E27FC236}">
                  <a16:creationId xmlns:a16="http://schemas.microsoft.com/office/drawing/2014/main" id="{C977B1CD-2575-85F7-84C3-C06482021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2" y="2489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096" name="Group 16">
              <a:extLst>
                <a:ext uri="{FF2B5EF4-FFF2-40B4-BE49-F238E27FC236}">
                  <a16:creationId xmlns:a16="http://schemas.microsoft.com/office/drawing/2014/main" id="{24C31E4A-EB55-C780-8C38-E98D62285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5" y="2479"/>
              <a:ext cx="639" cy="378"/>
              <a:chOff x="1436" y="1427"/>
              <a:chExt cx="443" cy="378"/>
            </a:xfrm>
          </p:grpSpPr>
          <p:sp>
            <p:nvSpPr>
              <p:cNvPr id="174131" name="Rectangle 17">
                <a:extLst>
                  <a:ext uri="{FF2B5EF4-FFF2-40B4-BE49-F238E27FC236}">
                    <a16:creationId xmlns:a16="http://schemas.microsoft.com/office/drawing/2014/main" id="{79405680-DEED-9B4A-1178-218F34C7D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1427"/>
                <a:ext cx="443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2" name="Text Box 18">
                <a:extLst>
                  <a:ext uri="{FF2B5EF4-FFF2-40B4-BE49-F238E27FC236}">
                    <a16:creationId xmlns:a16="http://schemas.microsoft.com/office/drawing/2014/main" id="{2BA8DDCF-4CD2-C1DB-1D7B-EE1CC6BDAC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" y="1452"/>
                <a:ext cx="316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DL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burst 2</a:t>
                </a:r>
              </a:p>
            </p:txBody>
          </p:sp>
        </p:grpSp>
        <p:grpSp>
          <p:nvGrpSpPr>
            <p:cNvPr id="174097" name="Group 19">
              <a:extLst>
                <a:ext uri="{FF2B5EF4-FFF2-40B4-BE49-F238E27FC236}">
                  <a16:creationId xmlns:a16="http://schemas.microsoft.com/office/drawing/2014/main" id="{513689B8-D1BD-1E8A-28A5-461DD4E555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1" y="2479"/>
              <a:ext cx="553" cy="378"/>
              <a:chOff x="1436" y="1427"/>
              <a:chExt cx="443" cy="378"/>
            </a:xfrm>
          </p:grpSpPr>
          <p:sp>
            <p:nvSpPr>
              <p:cNvPr id="174129" name="Rectangle 20">
                <a:extLst>
                  <a:ext uri="{FF2B5EF4-FFF2-40B4-BE49-F238E27FC236}">
                    <a16:creationId xmlns:a16="http://schemas.microsoft.com/office/drawing/2014/main" id="{081A3264-4835-CF91-90F9-FF8095CC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1427"/>
                <a:ext cx="443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30" name="Text Box 21">
                <a:extLst>
                  <a:ext uri="{FF2B5EF4-FFF2-40B4-BE49-F238E27FC236}">
                    <a16:creationId xmlns:a16="http://schemas.microsoft.com/office/drawing/2014/main" id="{6A0F3B5C-A2E2-4D15-4238-B2DE831A2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0" y="1452"/>
                <a:ext cx="367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DL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burst n</a:t>
                </a:r>
              </a:p>
            </p:txBody>
          </p:sp>
        </p:grpSp>
        <p:sp>
          <p:nvSpPr>
            <p:cNvPr id="174098" name="Rectangle 22">
              <a:extLst>
                <a:ext uri="{FF2B5EF4-FFF2-40B4-BE49-F238E27FC236}">
                  <a16:creationId xmlns:a16="http://schemas.microsoft.com/office/drawing/2014/main" id="{ED57372C-3F0B-B120-7B3C-83E23A0EA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2" y="2480"/>
              <a:ext cx="443" cy="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099" name="Text Box 23">
              <a:extLst>
                <a:ext uri="{FF2B5EF4-FFF2-40B4-BE49-F238E27FC236}">
                  <a16:creationId xmlns:a16="http://schemas.microsoft.com/office/drawing/2014/main" id="{908FC6DA-AF46-2299-08AA-EB7645A28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" y="2504"/>
              <a:ext cx="4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Initial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maint.</a:t>
              </a:r>
            </a:p>
          </p:txBody>
        </p:sp>
        <p:sp>
          <p:nvSpPr>
            <p:cNvPr id="174100" name="Rectangle 24">
              <a:extLst>
                <a:ext uri="{FF2B5EF4-FFF2-40B4-BE49-F238E27FC236}">
                  <a16:creationId xmlns:a16="http://schemas.microsoft.com/office/drawing/2014/main" id="{89D85A5D-A370-D063-504B-C91660580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2487"/>
              <a:ext cx="443" cy="3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101" name="Text Box 25">
              <a:extLst>
                <a:ext uri="{FF2B5EF4-FFF2-40B4-BE49-F238E27FC236}">
                  <a16:creationId xmlns:a16="http://schemas.microsoft.com/office/drawing/2014/main" id="{7449E7E4-D83E-A4E0-FAC6-BC8608D30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7" y="2503"/>
              <a:ext cx="48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request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conn.</a:t>
              </a:r>
            </a:p>
          </p:txBody>
        </p:sp>
        <p:sp>
          <p:nvSpPr>
            <p:cNvPr id="174102" name="Text Box 26">
              <a:extLst>
                <a:ext uri="{FF2B5EF4-FFF2-40B4-BE49-F238E27FC236}">
                  <a16:creationId xmlns:a16="http://schemas.microsoft.com/office/drawing/2014/main" id="{9246C996-2BCD-B959-AE0A-9FDC1F823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" y="2950"/>
              <a:ext cx="10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downlink subframe</a:t>
              </a:r>
            </a:p>
          </p:txBody>
        </p:sp>
        <p:grpSp>
          <p:nvGrpSpPr>
            <p:cNvPr id="174103" name="Group 27">
              <a:extLst>
                <a:ext uri="{FF2B5EF4-FFF2-40B4-BE49-F238E27FC236}">
                  <a16:creationId xmlns:a16="http://schemas.microsoft.com/office/drawing/2014/main" id="{EFDB6954-A7D0-969C-3F03-86C292798E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2" y="2482"/>
              <a:ext cx="421" cy="378"/>
              <a:chOff x="4253" y="2101"/>
              <a:chExt cx="421" cy="378"/>
            </a:xfrm>
          </p:grpSpPr>
          <p:sp>
            <p:nvSpPr>
              <p:cNvPr id="174127" name="Rectangle 28">
                <a:extLst>
                  <a:ext uri="{FF2B5EF4-FFF2-40B4-BE49-F238E27FC236}">
                    <a16:creationId xmlns:a16="http://schemas.microsoft.com/office/drawing/2014/main" id="{0B2BB2FF-62D7-82DA-93B1-F7EB48235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1" y="2101"/>
                <a:ext cx="368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28" name="Text Box 29">
                <a:extLst>
                  <a:ext uri="{FF2B5EF4-FFF2-40B4-BE49-F238E27FC236}">
                    <a16:creationId xmlns:a16="http://schemas.microsoft.com/office/drawing/2014/main" id="{6B2317AE-0EB6-5639-01B2-DAB97D84E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3" y="2190"/>
                <a:ext cx="42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SS #2</a:t>
                </a:r>
              </a:p>
            </p:txBody>
          </p:sp>
        </p:grpSp>
        <p:grpSp>
          <p:nvGrpSpPr>
            <p:cNvPr id="174104" name="Group 30">
              <a:extLst>
                <a:ext uri="{FF2B5EF4-FFF2-40B4-BE49-F238E27FC236}">
                  <a16:creationId xmlns:a16="http://schemas.microsoft.com/office/drawing/2014/main" id="{6CF38575-0F3D-59C6-FB08-14673FDBB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4" y="2483"/>
              <a:ext cx="415" cy="378"/>
              <a:chOff x="4256" y="2101"/>
              <a:chExt cx="415" cy="378"/>
            </a:xfrm>
          </p:grpSpPr>
          <p:sp>
            <p:nvSpPr>
              <p:cNvPr id="174125" name="Rectangle 31">
                <a:extLst>
                  <a:ext uri="{FF2B5EF4-FFF2-40B4-BE49-F238E27FC236}">
                    <a16:creationId xmlns:a16="http://schemas.microsoft.com/office/drawing/2014/main" id="{54D94465-A81D-DA91-A231-49CFDBE16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1" y="2101"/>
                <a:ext cx="368" cy="3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74126" name="Text Box 32">
                <a:extLst>
                  <a:ext uri="{FF2B5EF4-FFF2-40B4-BE49-F238E27FC236}">
                    <a16:creationId xmlns:a16="http://schemas.microsoft.com/office/drawing/2014/main" id="{CF1A0C14-A37A-BBC2-AF62-BACA9A43D2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6" y="2190"/>
                <a:ext cx="41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SS #k</a:t>
                </a:r>
              </a:p>
            </p:txBody>
          </p:sp>
        </p:grpSp>
        <p:sp>
          <p:nvSpPr>
            <p:cNvPr id="174105" name="Line 33">
              <a:extLst>
                <a:ext uri="{FF2B5EF4-FFF2-40B4-BE49-F238E27FC236}">
                  <a16:creationId xmlns:a16="http://schemas.microsoft.com/office/drawing/2014/main" id="{D81E8AD8-CF93-5E27-BCD5-39AE8A7CD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1" y="2943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6" name="Line 34">
              <a:extLst>
                <a:ext uri="{FF2B5EF4-FFF2-40B4-BE49-F238E27FC236}">
                  <a16:creationId xmlns:a16="http://schemas.microsoft.com/office/drawing/2014/main" id="{717C3992-2D45-BF9E-ACED-C7AEC811F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3035"/>
              <a:ext cx="8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7" name="Line 35">
              <a:extLst>
                <a:ext uri="{FF2B5EF4-FFF2-40B4-BE49-F238E27FC236}">
                  <a16:creationId xmlns:a16="http://schemas.microsoft.com/office/drawing/2014/main" id="{9104B02C-F130-4CFF-88AF-3A1BB0659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" y="3037"/>
              <a:ext cx="8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8" name="Line 36">
              <a:extLst>
                <a:ext uri="{FF2B5EF4-FFF2-40B4-BE49-F238E27FC236}">
                  <a16:creationId xmlns:a16="http://schemas.microsoft.com/office/drawing/2014/main" id="{7D3C0572-41D1-747D-A488-BD3B00BE0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" y="2945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09" name="Text Box 37">
              <a:extLst>
                <a:ext uri="{FF2B5EF4-FFF2-40B4-BE49-F238E27FC236}">
                  <a16:creationId xmlns:a16="http://schemas.microsoft.com/office/drawing/2014/main" id="{0F50F5F7-8053-F143-450A-9464B005E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" y="2942"/>
              <a:ext cx="9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uplink subframe</a:t>
              </a:r>
            </a:p>
          </p:txBody>
        </p:sp>
        <p:sp>
          <p:nvSpPr>
            <p:cNvPr id="174110" name="Line 38">
              <a:extLst>
                <a:ext uri="{FF2B5EF4-FFF2-40B4-BE49-F238E27FC236}">
                  <a16:creationId xmlns:a16="http://schemas.microsoft.com/office/drawing/2014/main" id="{8FB9602B-D5AF-CB67-7466-B45EDDDDD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7" y="2944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1" name="Line 39">
              <a:extLst>
                <a:ext uri="{FF2B5EF4-FFF2-40B4-BE49-F238E27FC236}">
                  <a16:creationId xmlns:a16="http://schemas.microsoft.com/office/drawing/2014/main" id="{B1D47BFB-4139-D967-787C-B3283438C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7" y="3036"/>
              <a:ext cx="5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2" name="Line 40">
              <a:extLst>
                <a:ext uri="{FF2B5EF4-FFF2-40B4-BE49-F238E27FC236}">
                  <a16:creationId xmlns:a16="http://schemas.microsoft.com/office/drawing/2014/main" id="{AA6B8F6A-F406-566F-F67C-C1A81EAE06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0" y="3037"/>
              <a:ext cx="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3" name="Text Box 41">
              <a:extLst>
                <a:ext uri="{FF2B5EF4-FFF2-40B4-BE49-F238E27FC236}">
                  <a16:creationId xmlns:a16="http://schemas.microsoft.com/office/drawing/2014/main" id="{E20E1E1E-8181-87A6-C461-FC0D13399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4" y="2311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4" name="Text Box 42">
              <a:extLst>
                <a:ext uri="{FF2B5EF4-FFF2-40B4-BE49-F238E27FC236}">
                  <a16:creationId xmlns:a16="http://schemas.microsoft.com/office/drawing/2014/main" id="{A75E9904-D97D-0CD5-C67F-EABEA2E46D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5" y="269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5" name="Text Box 43">
              <a:extLst>
                <a:ext uri="{FF2B5EF4-FFF2-40B4-BE49-F238E27FC236}">
                  <a16:creationId xmlns:a16="http://schemas.microsoft.com/office/drawing/2014/main" id="{3875CE2F-4E17-86A3-656A-3E97FFFC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6" y="231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6" name="Text Box 44">
              <a:extLst>
                <a:ext uri="{FF2B5EF4-FFF2-40B4-BE49-F238E27FC236}">
                  <a16:creationId xmlns:a16="http://schemas.microsoft.com/office/drawing/2014/main" id="{6A1723C2-67DA-9D39-50FE-A48ED2F0C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7" y="269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174117" name="Line 45">
              <a:extLst>
                <a:ext uri="{FF2B5EF4-FFF2-40B4-BE49-F238E27FC236}">
                  <a16:creationId xmlns:a16="http://schemas.microsoft.com/office/drawing/2014/main" id="{28F18332-D725-8B29-3F85-0E6DB1E23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9" y="2495"/>
              <a:ext cx="0" cy="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8" name="Line 46">
              <a:extLst>
                <a:ext uri="{FF2B5EF4-FFF2-40B4-BE49-F238E27FC236}">
                  <a16:creationId xmlns:a16="http://schemas.microsoft.com/office/drawing/2014/main" id="{16193D7F-5372-24C3-4E0F-78B3F0D7E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495"/>
              <a:ext cx="0" cy="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9" name="Freeform 47">
              <a:extLst>
                <a:ext uri="{FF2B5EF4-FFF2-40B4-BE49-F238E27FC236}">
                  <a16:creationId xmlns:a16="http://schemas.microsoft.com/office/drawing/2014/main" id="{062CBE21-4F64-3D89-80C1-80A0B0B48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" y="2412"/>
              <a:ext cx="727" cy="66"/>
            </a:xfrm>
            <a:custGeom>
              <a:avLst/>
              <a:gdLst>
                <a:gd name="T0" fmla="*/ 0 w 727"/>
                <a:gd name="T1" fmla="*/ 56 h 66"/>
                <a:gd name="T2" fmla="*/ 0 w 727"/>
                <a:gd name="T3" fmla="*/ 0 h 66"/>
                <a:gd name="T4" fmla="*/ 727 w 727"/>
                <a:gd name="T5" fmla="*/ 0 h 66"/>
                <a:gd name="T6" fmla="*/ 727 w 727"/>
                <a:gd name="T7" fmla="*/ 66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0" name="Freeform 48">
              <a:extLst>
                <a:ext uri="{FF2B5EF4-FFF2-40B4-BE49-F238E27FC236}">
                  <a16:creationId xmlns:a16="http://schemas.microsoft.com/office/drawing/2014/main" id="{9B8A3036-E4C8-C3E5-62BF-FD85234FD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374"/>
              <a:ext cx="1115" cy="116"/>
            </a:xfrm>
            <a:custGeom>
              <a:avLst/>
              <a:gdLst>
                <a:gd name="T0" fmla="*/ 0 w 727"/>
                <a:gd name="T1" fmla="*/ 933 h 66"/>
                <a:gd name="T2" fmla="*/ 0 w 727"/>
                <a:gd name="T3" fmla="*/ 0 h 66"/>
                <a:gd name="T4" fmla="*/ 6170 w 727"/>
                <a:gd name="T5" fmla="*/ 0 h 66"/>
                <a:gd name="T6" fmla="*/ 6170 w 727"/>
                <a:gd name="T7" fmla="*/ 1109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1" name="Freeform 49">
              <a:extLst>
                <a:ext uri="{FF2B5EF4-FFF2-40B4-BE49-F238E27FC236}">
                  <a16:creationId xmlns:a16="http://schemas.microsoft.com/office/drawing/2014/main" id="{4558D7D5-E04D-BEFA-6225-BBEDC5DE8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2349"/>
              <a:ext cx="1700" cy="152"/>
            </a:xfrm>
            <a:custGeom>
              <a:avLst/>
              <a:gdLst>
                <a:gd name="T0" fmla="*/ 0 w 727"/>
                <a:gd name="T1" fmla="*/ 3627 h 66"/>
                <a:gd name="T2" fmla="*/ 0 w 727"/>
                <a:gd name="T3" fmla="*/ 0 h 66"/>
                <a:gd name="T4" fmla="*/ 50825 w 727"/>
                <a:gd name="T5" fmla="*/ 0 h 66"/>
                <a:gd name="T6" fmla="*/ 50825 w 727"/>
                <a:gd name="T7" fmla="*/ 4274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2" name="Freeform 50">
              <a:extLst>
                <a:ext uri="{FF2B5EF4-FFF2-40B4-BE49-F238E27FC236}">
                  <a16:creationId xmlns:a16="http://schemas.microsoft.com/office/drawing/2014/main" id="{F0FC25AD-396A-7FBE-121B-4A063FA7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" y="2294"/>
              <a:ext cx="3069" cy="218"/>
            </a:xfrm>
            <a:custGeom>
              <a:avLst/>
              <a:gdLst>
                <a:gd name="T0" fmla="*/ 0 w 727"/>
                <a:gd name="T1" fmla="*/ 22018 h 66"/>
                <a:gd name="T2" fmla="*/ 0 w 727"/>
                <a:gd name="T3" fmla="*/ 0 h 66"/>
                <a:gd name="T4" fmla="*/ 974667 w 727"/>
                <a:gd name="T5" fmla="*/ 0 h 66"/>
                <a:gd name="T6" fmla="*/ 974667 w 727"/>
                <a:gd name="T7" fmla="*/ 25945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3" name="Freeform 51">
              <a:extLst>
                <a:ext uri="{FF2B5EF4-FFF2-40B4-BE49-F238E27FC236}">
                  <a16:creationId xmlns:a16="http://schemas.microsoft.com/office/drawing/2014/main" id="{9A54C6C6-FEA1-9034-DE5D-1B9C3D20B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258"/>
              <a:ext cx="3419" cy="246"/>
            </a:xfrm>
            <a:custGeom>
              <a:avLst/>
              <a:gdLst>
                <a:gd name="T0" fmla="*/ 0 w 727"/>
                <a:gd name="T1" fmla="*/ 40344 h 66"/>
                <a:gd name="T2" fmla="*/ 0 w 727"/>
                <a:gd name="T3" fmla="*/ 0 h 66"/>
                <a:gd name="T4" fmla="*/ 1672455 w 727"/>
                <a:gd name="T5" fmla="*/ 0 h 66"/>
                <a:gd name="T6" fmla="*/ 1672455 w 727"/>
                <a:gd name="T7" fmla="*/ 47485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4" name="Freeform 52">
              <a:extLst>
                <a:ext uri="{FF2B5EF4-FFF2-40B4-BE49-F238E27FC236}">
                  <a16:creationId xmlns:a16="http://schemas.microsoft.com/office/drawing/2014/main" id="{EA2E5CC6-24EC-DB06-0272-93952A05D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223"/>
              <a:ext cx="3684" cy="264"/>
            </a:xfrm>
            <a:custGeom>
              <a:avLst/>
              <a:gdLst>
                <a:gd name="T0" fmla="*/ 0 w 727"/>
                <a:gd name="T1" fmla="*/ 57344 h 66"/>
                <a:gd name="T2" fmla="*/ 0 w 727"/>
                <a:gd name="T3" fmla="*/ 0 h 66"/>
                <a:gd name="T4" fmla="*/ 2429139 w 727"/>
                <a:gd name="T5" fmla="*/ 0 h 66"/>
                <a:gd name="T6" fmla="*/ 2429139 w 727"/>
                <a:gd name="T7" fmla="*/ 67584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7" h="66">
                  <a:moveTo>
                    <a:pt x="0" y="56"/>
                  </a:moveTo>
                  <a:lnTo>
                    <a:pt x="0" y="0"/>
                  </a:lnTo>
                  <a:lnTo>
                    <a:pt x="727" y="0"/>
                  </a:lnTo>
                  <a:lnTo>
                    <a:pt x="727" y="66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084" name="Text Box 55">
            <a:extLst>
              <a:ext uri="{FF2B5EF4-FFF2-40B4-BE49-F238E27FC236}">
                <a16:creationId xmlns:a16="http://schemas.microsoft.com/office/drawing/2014/main" id="{A3CF5B4D-EF1B-E4B1-0704-A09EF889A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13" y="4448175"/>
            <a:ext cx="624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base station tells nodes who will get to receive (DL map)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and who will get to send (UL map), and when</a:t>
            </a:r>
          </a:p>
        </p:txBody>
      </p:sp>
      <p:sp>
        <p:nvSpPr>
          <p:cNvPr id="174085" name="Line 56">
            <a:extLst>
              <a:ext uri="{FF2B5EF4-FFF2-40B4-BE49-F238E27FC236}">
                <a16:creationId xmlns:a16="http://schemas.microsoft.com/office/drawing/2014/main" id="{E6FF3F4D-3C7C-7B6D-A0B9-3B8E38EF3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3975" y="3949700"/>
            <a:ext cx="40005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086" name="Line 57">
            <a:extLst>
              <a:ext uri="{FF2B5EF4-FFF2-40B4-BE49-F238E27FC236}">
                <a16:creationId xmlns:a16="http://schemas.microsoft.com/office/drawing/2014/main" id="{29ACD99D-81EE-358D-FD74-C364600DE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0213" y="3903663"/>
            <a:ext cx="46037" cy="690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087" name="Rectangle 58">
            <a:extLst>
              <a:ext uri="{FF2B5EF4-FFF2-40B4-BE49-F238E27FC236}">
                <a16:creationId xmlns:a16="http://schemas.microsoft.com/office/drawing/2014/main" id="{06570306-9C6F-A98A-5FEC-82AA34369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5502275"/>
            <a:ext cx="7654925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3333CC"/>
              </a:buClr>
              <a:buSzPct val="85000"/>
              <a:buFont typeface="ZapfDingbats"/>
              <a:buChar char="r"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WiMAX standard provide mechanism for scheduling, but not scheduling algorithm</a:t>
            </a: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80" name="Rectangle 364">
            <a:extLst>
              <a:ext uri="{FF2B5EF4-FFF2-40B4-BE49-F238E27FC236}">
                <a16:creationId xmlns:a16="http://schemas.microsoft.com/office/drawing/2014/main" id="{26461726-ABA2-D315-13FD-E3285E9A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3074988"/>
            <a:ext cx="44545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000" b="0" u="sng" dirty="0">
                <a:solidFill>
                  <a:srgbClr val="3333CC"/>
                </a:solidFill>
                <a:latin typeface="Comic Sans MS" panose="030F0902030302020204" pitchFamily="66" charset="0"/>
                <a:ea typeface="+mn-ea"/>
              </a:rPr>
              <a:t>Cellular Networks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1CD34ECA-7CC1-1475-38CA-F5294A2A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Widespread Deployment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3F081C1D-3044-E014-B6C6-2C2F8076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921250" cy="5486400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Worldwide cellular subscribers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1993:  34 million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2005:  more than 2 billion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2009:  more than 4 billion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200">
                <a:ea typeface="ＭＳ Ｐゴシック" panose="020B0600070205080204" pitchFamily="34" charset="-128"/>
              </a:rPr>
              <a:t>				&gt; landline subscribers</a:t>
            </a:r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47394E39-2570-66C2-BB3D-6BFA84E83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3608388"/>
            <a:ext cx="4419600" cy="3084512"/>
          </a:xfrm>
        </p:spPr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Wireless local area networks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Wireless adapters built into laptops, tablets, &amp; phones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More than 220,000 known WiFi locations in 134 countries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Probably many, many more (e.g., home networks, corporate networks, …)</a:t>
            </a:r>
          </a:p>
          <a:p>
            <a:pPr eaLnBrk="1" hangingPunct="1"/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65540" name="Slide Number Placeholder 4">
            <a:extLst>
              <a:ext uri="{FF2B5EF4-FFF2-40B4-BE49-F238E27FC236}">
                <a16:creationId xmlns:a16="http://schemas.microsoft.com/office/drawing/2014/main" id="{57FFED61-085E-F6E1-A3E8-3A04ECCF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D2F3D-CC63-C940-A417-1687BFC0180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pic>
        <p:nvPicPr>
          <p:cNvPr id="65541" name="Picture 8" descr="Mobile phone tower">
            <a:hlinkClick r:id="rId2" tooltip="Mobile phone tower"/>
            <a:extLst>
              <a:ext uri="{FF2B5EF4-FFF2-40B4-BE49-F238E27FC236}">
                <a16:creationId xmlns:a16="http://schemas.microsoft.com/office/drawing/2014/main" id="{2F2C5F3F-32D3-9B5B-2559-39CD084B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657600"/>
            <a:ext cx="1619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0" descr="cell_phone">
            <a:hlinkClick r:id="rId4"/>
            <a:extLst>
              <a:ext uri="{FF2B5EF4-FFF2-40B4-BE49-F238E27FC236}">
                <a16:creationId xmlns:a16="http://schemas.microsoft.com/office/drawing/2014/main" id="{78AE9EA8-3BD0-FA2B-36E9-E70786DAE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581525"/>
            <a:ext cx="12811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2" descr="wireless-network-new-4">
            <a:hlinkClick r:id="rId6"/>
            <a:extLst>
              <a:ext uri="{FF2B5EF4-FFF2-40B4-BE49-F238E27FC236}">
                <a16:creationId xmlns:a16="http://schemas.microsoft.com/office/drawing/2014/main" id="{37524B58-ED50-07A0-6B51-9B0CE179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1163638"/>
            <a:ext cx="1574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4" descr="mini-Laptop-Sony-Vaio-Vgn">
            <a:hlinkClick r:id="rId8"/>
            <a:extLst>
              <a:ext uri="{FF2B5EF4-FFF2-40B4-BE49-F238E27FC236}">
                <a16:creationId xmlns:a16="http://schemas.microsoft.com/office/drawing/2014/main" id="{57F3BDFE-90CA-1AB2-6D71-0468D4972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2122488"/>
            <a:ext cx="1728788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>
            <a:extLst>
              <a:ext uri="{FF2B5EF4-FFF2-40B4-BE49-F238E27FC236}">
                <a16:creationId xmlns:a16="http://schemas.microsoft.com/office/drawing/2014/main" id="{E6CF2D94-57D0-BADA-2A04-5ED01899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89" name="AutoShape 4">
            <a:extLst>
              <a:ext uri="{FF2B5EF4-FFF2-40B4-BE49-F238E27FC236}">
                <a16:creationId xmlns:a16="http://schemas.microsoft.com/office/drawing/2014/main" id="{D5B46AE6-E855-202B-CECD-8910E4B23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0" name="AutoShape 5">
            <a:extLst>
              <a:ext uri="{FF2B5EF4-FFF2-40B4-BE49-F238E27FC236}">
                <a16:creationId xmlns:a16="http://schemas.microsoft.com/office/drawing/2014/main" id="{95378447-BA07-44B6-C838-4ABD4B1D3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1" name="AutoShape 7">
            <a:extLst>
              <a:ext uri="{FF2B5EF4-FFF2-40B4-BE49-F238E27FC236}">
                <a16:creationId xmlns:a16="http://schemas.microsoft.com/office/drawing/2014/main" id="{916827BF-C00E-6429-10E1-64E9908C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2" name="AutoShape 8">
            <a:extLst>
              <a:ext uri="{FF2B5EF4-FFF2-40B4-BE49-F238E27FC236}">
                <a16:creationId xmlns:a16="http://schemas.microsoft.com/office/drawing/2014/main" id="{7C6BEC01-720E-F8E7-E8BE-6FEFF5F91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3" name="AutoShape 9">
            <a:extLst>
              <a:ext uri="{FF2B5EF4-FFF2-40B4-BE49-F238E27FC236}">
                <a16:creationId xmlns:a16="http://schemas.microsoft.com/office/drawing/2014/main" id="{54EF3731-70C4-427E-CD2B-E0011D1E3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4" name="AutoShape 10">
            <a:extLst>
              <a:ext uri="{FF2B5EF4-FFF2-40B4-BE49-F238E27FC236}">
                <a16:creationId xmlns:a16="http://schemas.microsoft.com/office/drawing/2014/main" id="{1DB0E762-4333-87BE-886C-04A63F416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2" name="Line 290">
            <a:extLst>
              <a:ext uri="{FF2B5EF4-FFF2-40B4-BE49-F238E27FC236}">
                <a16:creationId xmlns:a16="http://schemas.microsoft.com/office/drawing/2014/main" id="{0EA65080-E1C8-9175-5434-7ADEAB1A5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3" name="Line 292">
            <a:extLst>
              <a:ext uri="{FF2B5EF4-FFF2-40B4-BE49-F238E27FC236}">
                <a16:creationId xmlns:a16="http://schemas.microsoft.com/office/drawing/2014/main" id="{BA512750-2AC6-CD2A-8987-6594855A5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4" name="Line 293">
            <a:extLst>
              <a:ext uri="{FF2B5EF4-FFF2-40B4-BE49-F238E27FC236}">
                <a16:creationId xmlns:a16="http://schemas.microsoft.com/office/drawing/2014/main" id="{68101A41-B80B-9B25-7C95-255F49339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638" y="4876800"/>
            <a:ext cx="1519237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5" name="Line 294">
            <a:extLst>
              <a:ext uri="{FF2B5EF4-FFF2-40B4-BE49-F238E27FC236}">
                <a16:creationId xmlns:a16="http://schemas.microsoft.com/office/drawing/2014/main" id="{7D849CA3-0E61-4910-CE4A-439F9840AD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6" name="Line 295">
            <a:extLst>
              <a:ext uri="{FF2B5EF4-FFF2-40B4-BE49-F238E27FC236}">
                <a16:creationId xmlns:a16="http://schemas.microsoft.com/office/drawing/2014/main" id="{1ADF0A79-6066-C36B-EB0A-A093F86E3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3446463"/>
            <a:ext cx="1712912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7" name="Line 296">
            <a:extLst>
              <a:ext uri="{FF2B5EF4-FFF2-40B4-BE49-F238E27FC236}">
                <a16:creationId xmlns:a16="http://schemas.microsoft.com/office/drawing/2014/main" id="{FBF07A39-3961-22E4-9170-8F74F2A5A2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8" name="Line 297">
            <a:extLst>
              <a:ext uri="{FF2B5EF4-FFF2-40B4-BE49-F238E27FC236}">
                <a16:creationId xmlns:a16="http://schemas.microsoft.com/office/drawing/2014/main" id="{077B7231-A49B-2F4D-1AEC-7F499253F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189288"/>
            <a:ext cx="171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78191" name="Group 299">
            <a:extLst>
              <a:ext uri="{FF2B5EF4-FFF2-40B4-BE49-F238E27FC236}">
                <a16:creationId xmlns:a16="http://schemas.microsoft.com/office/drawing/2014/main" id="{AFD97C98-E78B-1E83-CFA8-092740015AC2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178364" name="Group 300">
              <a:extLst>
                <a:ext uri="{FF2B5EF4-FFF2-40B4-BE49-F238E27FC236}">
                  <a16:creationId xmlns:a16="http://schemas.microsoft.com/office/drawing/2014/main" id="{1717C55E-018D-5476-5139-6E278FB8A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>
                <a:extLst>
                  <a:ext uri="{FF2B5EF4-FFF2-40B4-BE49-F238E27FC236}">
                    <a16:creationId xmlns:a16="http://schemas.microsoft.com/office/drawing/2014/main" id="{EF3C646C-55FC-6A34-8CD7-3335828FF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7" name="Text Box 302">
                <a:extLst>
                  <a:ext uri="{FF2B5EF4-FFF2-40B4-BE49-F238E27FC236}">
                    <a16:creationId xmlns:a16="http://schemas.microsoft.com/office/drawing/2014/main" id="{9F3ADB68-BD80-BE31-6446-C86B45F79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65" name="Text Box 303">
              <a:extLst>
                <a:ext uri="{FF2B5EF4-FFF2-40B4-BE49-F238E27FC236}">
                  <a16:creationId xmlns:a16="http://schemas.microsoft.com/office/drawing/2014/main" id="{4B38CFF0-B3B8-4DCA-8003-F5BD39637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87085" name="Freeform 304">
            <a:extLst>
              <a:ext uri="{FF2B5EF4-FFF2-40B4-BE49-F238E27FC236}">
                <a16:creationId xmlns:a16="http://schemas.microsoft.com/office/drawing/2014/main" id="{E5C7A9EC-107C-0B27-5ECC-FB42CFEEBAEA}"/>
              </a:ext>
            </a:extLst>
          </p:cNvPr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8193" name="Text Box 305">
            <a:extLst>
              <a:ext uri="{FF2B5EF4-FFF2-40B4-BE49-F238E27FC236}">
                <a16:creationId xmlns:a16="http://schemas.microsoft.com/office/drawing/2014/main" id="{D0498221-91E4-2A63-1B89-94CC6BA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pic>
        <p:nvPicPr>
          <p:cNvPr id="178194" name="Picture 309" descr="imgyjavg[1]">
            <a:extLst>
              <a:ext uri="{FF2B5EF4-FFF2-40B4-BE49-F238E27FC236}">
                <a16:creationId xmlns:a16="http://schemas.microsoft.com/office/drawing/2014/main" id="{8D6A8DDA-9643-290C-AFD4-ECB24C1D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5" name="Picture 310" descr="imgyjavg[1]">
            <a:extLst>
              <a:ext uri="{FF2B5EF4-FFF2-40B4-BE49-F238E27FC236}">
                <a16:creationId xmlns:a16="http://schemas.microsoft.com/office/drawing/2014/main" id="{69E1CE5B-71B0-5D62-472B-9820F04B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6" name="Picture 311" descr="imgyjavg[1]">
            <a:extLst>
              <a:ext uri="{FF2B5EF4-FFF2-40B4-BE49-F238E27FC236}">
                <a16:creationId xmlns:a16="http://schemas.microsoft.com/office/drawing/2014/main" id="{0A9BD8EC-E2FF-EF2B-70A3-3856C264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312" descr="imgyjavg[1]">
            <a:extLst>
              <a:ext uri="{FF2B5EF4-FFF2-40B4-BE49-F238E27FC236}">
                <a16:creationId xmlns:a16="http://schemas.microsoft.com/office/drawing/2014/main" id="{8360C000-48BC-3D5F-1200-4D5568CC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8" name="Picture 313" descr="imgyjavg[1]">
            <a:extLst>
              <a:ext uri="{FF2B5EF4-FFF2-40B4-BE49-F238E27FC236}">
                <a16:creationId xmlns:a16="http://schemas.microsoft.com/office/drawing/2014/main" id="{687C9648-DAA4-5D5D-5FD9-195FFB5F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9" name="Picture 316" descr="imgyjavg[1]">
            <a:extLst>
              <a:ext uri="{FF2B5EF4-FFF2-40B4-BE49-F238E27FC236}">
                <a16:creationId xmlns:a16="http://schemas.microsoft.com/office/drawing/2014/main" id="{3C2DA847-6FBE-85C9-1EDF-1561B64D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0" name="Group 317">
            <a:extLst>
              <a:ext uri="{FF2B5EF4-FFF2-40B4-BE49-F238E27FC236}">
                <a16:creationId xmlns:a16="http://schemas.microsoft.com/office/drawing/2014/main" id="{815F3B2A-0229-E9E9-42DA-DFAA7C848902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178361" name="Picture 318" descr="lgv_fqmg[1]">
              <a:extLst>
                <a:ext uri="{FF2B5EF4-FFF2-40B4-BE49-F238E27FC236}">
                  <a16:creationId xmlns:a16="http://schemas.microsoft.com/office/drawing/2014/main" id="{90AB4601-328B-FE84-E9C7-3BCA402A5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>
              <a:extLst>
                <a:ext uri="{FF2B5EF4-FFF2-40B4-BE49-F238E27FC236}">
                  <a16:creationId xmlns:a16="http://schemas.microsoft.com/office/drawing/2014/main" id="{585956FB-7CC6-C859-2162-4A652D2AD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6928" name="Line 320">
              <a:extLst>
                <a:ext uri="{FF2B5EF4-FFF2-40B4-BE49-F238E27FC236}">
                  <a16:creationId xmlns:a16="http://schemas.microsoft.com/office/drawing/2014/main" id="{2EC6CD97-CED8-4442-9F22-D1867D060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01" name="Group 321">
            <a:extLst>
              <a:ext uri="{FF2B5EF4-FFF2-40B4-BE49-F238E27FC236}">
                <a16:creationId xmlns:a16="http://schemas.microsoft.com/office/drawing/2014/main" id="{34688104-0C2F-8040-23C5-17EB372405CC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178357" name="Group 322">
              <a:extLst>
                <a:ext uri="{FF2B5EF4-FFF2-40B4-BE49-F238E27FC236}">
                  <a16:creationId xmlns:a16="http://schemas.microsoft.com/office/drawing/2014/main" id="{5FADD3F3-485F-3967-10CF-AF3A4FD76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>
                <a:extLst>
                  <a:ext uri="{FF2B5EF4-FFF2-40B4-BE49-F238E27FC236}">
                    <a16:creationId xmlns:a16="http://schemas.microsoft.com/office/drawing/2014/main" id="{5048479A-190C-F781-F254-D8B6FF78B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0" name="Text Box 324">
                <a:extLst>
                  <a:ext uri="{FF2B5EF4-FFF2-40B4-BE49-F238E27FC236}">
                    <a16:creationId xmlns:a16="http://schemas.microsoft.com/office/drawing/2014/main" id="{605CECD3-D1C8-8CD5-C9A8-2681DCBC9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58" name="Text Box 325">
              <a:extLst>
                <a:ext uri="{FF2B5EF4-FFF2-40B4-BE49-F238E27FC236}">
                  <a16:creationId xmlns:a16="http://schemas.microsoft.com/office/drawing/2014/main" id="{BC7E29D2-7859-9A2A-3756-F0C05CCAE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36920" name="Line 326">
            <a:extLst>
              <a:ext uri="{FF2B5EF4-FFF2-40B4-BE49-F238E27FC236}">
                <a16:creationId xmlns:a16="http://schemas.microsoft.com/office/drawing/2014/main" id="{F36A7C9D-9A10-75C6-B833-2622E801F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21" name="Line 327">
            <a:extLst>
              <a:ext uri="{FF2B5EF4-FFF2-40B4-BE49-F238E27FC236}">
                <a16:creationId xmlns:a16="http://schemas.microsoft.com/office/drawing/2014/main" id="{55AC90A8-92AA-E9DF-085E-5236A31F4A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69" name="Rectangle 364">
            <a:extLst>
              <a:ext uri="{FF2B5EF4-FFF2-40B4-BE49-F238E27FC236}">
                <a16:creationId xmlns:a16="http://schemas.microsoft.com/office/drawing/2014/main" id="{BA4F8198-24A1-9253-250C-04DD02994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82563"/>
            <a:ext cx="84883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black"/>
                </a:solidFill>
                <a:latin typeface="Calibri Light" panose="020F0302020204030204"/>
                <a:ea typeface="+mn-ea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801C7CC9-65B4-BCBA-B248-DE81FD91FC15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178351" name="Text Box 366">
              <a:extLst>
                <a:ext uri="{FF2B5EF4-FFF2-40B4-BE49-F238E27FC236}">
                  <a16:creationId xmlns:a16="http://schemas.microsoft.com/office/drawing/2014/main" id="{850B5B65-B1D0-B02C-862E-D1C1B8350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connects cells to wired tel. net.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manages call setup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handles mobility</a:t>
              </a:r>
            </a:p>
          </p:txBody>
        </p:sp>
        <p:sp>
          <p:nvSpPr>
            <p:cNvPr id="36883" name="Rectangle 368">
              <a:extLst>
                <a:ext uri="{FF2B5EF4-FFF2-40B4-BE49-F238E27FC236}">
                  <a16:creationId xmlns:a16="http://schemas.microsoft.com/office/drawing/2014/main" id="{07625F81-65F4-6E46-2C90-F4990E42A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53" name="Group 371">
              <a:extLst>
                <a:ext uri="{FF2B5EF4-FFF2-40B4-BE49-F238E27FC236}">
                  <a16:creationId xmlns:a16="http://schemas.microsoft.com/office/drawing/2014/main" id="{E3CD01E6-A0C4-F97B-B91D-0146E3F076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>
                <a:extLst>
                  <a:ext uri="{FF2B5EF4-FFF2-40B4-BE49-F238E27FC236}">
                    <a16:creationId xmlns:a16="http://schemas.microsoft.com/office/drawing/2014/main" id="{EAEAD76E-965C-8500-FF0F-8F4916814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6" name="Text Box 369">
                <a:extLst>
                  <a:ext uri="{FF2B5EF4-FFF2-40B4-BE49-F238E27FC236}">
                    <a16:creationId xmlns:a16="http://schemas.microsoft.com/office/drawing/2014/main" id="{95A53ADB-EFF8-F39C-5BB4-5FCE26B7C1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36885" name="Line 374">
              <a:extLst>
                <a:ext uri="{FF2B5EF4-FFF2-40B4-BE49-F238E27FC236}">
                  <a16:creationId xmlns:a16="http://schemas.microsoft.com/office/drawing/2014/main" id="{B061B00E-2DD5-964C-6D6F-B6C3240CB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A25DDEA5-AAA7-19CB-B99F-F39B871AB1D4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178345" name="Text Box 376">
              <a:extLst>
                <a:ext uri="{FF2B5EF4-FFF2-40B4-BE49-F238E27FC236}">
                  <a16:creationId xmlns:a16="http://schemas.microsoft.com/office/drawing/2014/main" id="{E082877A-442E-0ED9-F7D4-BF9563AD4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covers geographical region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(BS) analogous to 802.11 AP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attach to network through BS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physical and link layer protocol between mobile and BS</a:t>
              </a:r>
            </a:p>
          </p:txBody>
        </p:sp>
        <p:sp>
          <p:nvSpPr>
            <p:cNvPr id="36877" name="Rectangle 377">
              <a:extLst>
                <a:ext uri="{FF2B5EF4-FFF2-40B4-BE49-F238E27FC236}">
                  <a16:creationId xmlns:a16="http://schemas.microsoft.com/office/drawing/2014/main" id="{E4A71178-5C4A-FABD-44E0-A6DA83AD5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47" name="Group 378">
              <a:extLst>
                <a:ext uri="{FF2B5EF4-FFF2-40B4-BE49-F238E27FC236}">
                  <a16:creationId xmlns:a16="http://schemas.microsoft.com/office/drawing/2014/main" id="{112AB7DF-976D-D657-5696-54540ED1C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>
                <a:extLst>
                  <a:ext uri="{FF2B5EF4-FFF2-40B4-BE49-F238E27FC236}">
                    <a16:creationId xmlns:a16="http://schemas.microsoft.com/office/drawing/2014/main" id="{83FD6DBF-F39D-1E42-CD39-CF37A6FDC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0" name="Text Box 380">
                <a:extLst>
                  <a:ext uri="{FF2B5EF4-FFF2-40B4-BE49-F238E27FC236}">
                    <a16:creationId xmlns:a16="http://schemas.microsoft.com/office/drawing/2014/main" id="{CA776BB3-86CA-1183-BB39-3EF1C4EB28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36879" name="Line 382">
              <a:extLst>
                <a:ext uri="{FF2B5EF4-FFF2-40B4-BE49-F238E27FC236}">
                  <a16:creationId xmlns:a16="http://schemas.microsoft.com/office/drawing/2014/main" id="{9433F4C8-D969-4710-7993-1A2247AED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5493EF35-68D8-188F-B301-1A6B5577BD9F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178343" name="Text Box 384">
              <a:extLst>
                <a:ext uri="{FF2B5EF4-FFF2-40B4-BE49-F238E27FC236}">
                  <a16:creationId xmlns:a16="http://schemas.microsoft.com/office/drawing/2014/main" id="{FACBDBF3-9786-E36F-2D45-0E89AF72B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36875" name="Line 385">
              <a:extLst>
                <a:ext uri="{FF2B5EF4-FFF2-40B4-BE49-F238E27FC236}">
                  <a16:creationId xmlns:a16="http://schemas.microsoft.com/office/drawing/2014/main" id="{7B8F1E6C-0C0C-1856-F8FB-F44B11B8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78208" name="Picture 15" descr="underline_base">
            <a:extLst>
              <a:ext uri="{FF2B5EF4-FFF2-40B4-BE49-F238E27FC236}">
                <a16:creationId xmlns:a16="http://schemas.microsoft.com/office/drawing/2014/main" id="{0C792F6F-A73F-C88C-B142-1CEBCBE15F0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9" name="Group 782">
            <a:extLst>
              <a:ext uri="{FF2B5EF4-FFF2-40B4-BE49-F238E27FC236}">
                <a16:creationId xmlns:a16="http://schemas.microsoft.com/office/drawing/2014/main" id="{5155391D-0327-46CA-9501-B3F55576D3F9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59088"/>
            <a:ext cx="333375" cy="420687"/>
            <a:chOff x="742" y="2409"/>
            <a:chExt cx="576" cy="881"/>
          </a:xfrm>
        </p:grpSpPr>
        <p:grpSp>
          <p:nvGrpSpPr>
            <p:cNvPr id="178325" name="Group 783">
              <a:extLst>
                <a:ext uri="{FF2B5EF4-FFF2-40B4-BE49-F238E27FC236}">
                  <a16:creationId xmlns:a16="http://schemas.microsoft.com/office/drawing/2014/main" id="{B128EEC9-EC21-2B3D-BB31-938046BC1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>
                <a:extLst>
                  <a:ext uri="{FF2B5EF4-FFF2-40B4-BE49-F238E27FC236}">
                    <a16:creationId xmlns:a16="http://schemas.microsoft.com/office/drawing/2014/main" id="{FB98C488-3EAE-34F0-08F9-B0E20A7B3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6" name="Line 271">
                <a:extLst>
                  <a:ext uri="{FF2B5EF4-FFF2-40B4-BE49-F238E27FC236}">
                    <a16:creationId xmlns:a16="http://schemas.microsoft.com/office/drawing/2014/main" id="{CD5AB07D-F84F-9EA0-9490-96AE7BF59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7" name="Line 272">
                <a:extLst>
                  <a:ext uri="{FF2B5EF4-FFF2-40B4-BE49-F238E27FC236}">
                    <a16:creationId xmlns:a16="http://schemas.microsoft.com/office/drawing/2014/main" id="{88EF96AE-6182-AAC8-BF8C-2BD781D93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8" name="Line 273">
                <a:extLst>
                  <a:ext uri="{FF2B5EF4-FFF2-40B4-BE49-F238E27FC236}">
                    <a16:creationId xmlns:a16="http://schemas.microsoft.com/office/drawing/2014/main" id="{D269BD09-C144-6016-8E26-29228ED7D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9" name="Line 274">
                <a:extLst>
                  <a:ext uri="{FF2B5EF4-FFF2-40B4-BE49-F238E27FC236}">
                    <a16:creationId xmlns:a16="http://schemas.microsoft.com/office/drawing/2014/main" id="{0FE4E285-F879-E975-109A-815208158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0" name="Line 275">
                <a:extLst>
                  <a:ext uri="{FF2B5EF4-FFF2-40B4-BE49-F238E27FC236}">
                    <a16:creationId xmlns:a16="http://schemas.microsoft.com/office/drawing/2014/main" id="{70464AD2-E4D4-5C88-A0C7-AAE071C6C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1" name="Line 276">
                <a:extLst>
                  <a:ext uri="{FF2B5EF4-FFF2-40B4-BE49-F238E27FC236}">
                    <a16:creationId xmlns:a16="http://schemas.microsoft.com/office/drawing/2014/main" id="{20D6568F-E225-007A-8AD8-51874302E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2" name="Line 277">
                <a:extLst>
                  <a:ext uri="{FF2B5EF4-FFF2-40B4-BE49-F238E27FC236}">
                    <a16:creationId xmlns:a16="http://schemas.microsoft.com/office/drawing/2014/main" id="{AE65387D-0CF7-701C-B7B5-93274350A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3" name="Line 278">
                <a:extLst>
                  <a:ext uri="{FF2B5EF4-FFF2-40B4-BE49-F238E27FC236}">
                    <a16:creationId xmlns:a16="http://schemas.microsoft.com/office/drawing/2014/main" id="{81893498-308C-96AD-EE6F-128252510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4" name="Line 279">
                <a:extLst>
                  <a:ext uri="{FF2B5EF4-FFF2-40B4-BE49-F238E27FC236}">
                    <a16:creationId xmlns:a16="http://schemas.microsoft.com/office/drawing/2014/main" id="{BAEE39DE-3732-9D40-5113-B006EAE4C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5" name="Line 280">
                <a:extLst>
                  <a:ext uri="{FF2B5EF4-FFF2-40B4-BE49-F238E27FC236}">
                    <a16:creationId xmlns:a16="http://schemas.microsoft.com/office/drawing/2014/main" id="{B16869FF-3043-E7CB-5F59-850ADE320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6" name="Line 281">
                <a:extLst>
                  <a:ext uri="{FF2B5EF4-FFF2-40B4-BE49-F238E27FC236}">
                    <a16:creationId xmlns:a16="http://schemas.microsoft.com/office/drawing/2014/main" id="{06540363-788C-EBA1-531D-29A96D1A6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7" name="Line 282">
                <a:extLst>
                  <a:ext uri="{FF2B5EF4-FFF2-40B4-BE49-F238E27FC236}">
                    <a16:creationId xmlns:a16="http://schemas.microsoft.com/office/drawing/2014/main" id="{80210B8E-F514-C39C-F68A-FF31F873D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8" name="Line 283">
                <a:extLst>
                  <a:ext uri="{FF2B5EF4-FFF2-40B4-BE49-F238E27FC236}">
                    <a16:creationId xmlns:a16="http://schemas.microsoft.com/office/drawing/2014/main" id="{F00522B7-5E59-A68E-0F74-6980EEB1E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9" name="Line 284">
                <a:extLst>
                  <a:ext uri="{FF2B5EF4-FFF2-40B4-BE49-F238E27FC236}">
                    <a16:creationId xmlns:a16="http://schemas.microsoft.com/office/drawing/2014/main" id="{0EB660E7-7FB1-F06E-7B32-9038B3E0F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26" name="Picture 799" descr="cell_tower_radiation copy">
              <a:extLst>
                <a:ext uri="{FF2B5EF4-FFF2-40B4-BE49-F238E27FC236}">
                  <a16:creationId xmlns:a16="http://schemas.microsoft.com/office/drawing/2014/main" id="{1EAA5DCE-C0F0-7878-DE31-54D6C281F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>
              <a:extLst>
                <a:ext uri="{FF2B5EF4-FFF2-40B4-BE49-F238E27FC236}">
                  <a16:creationId xmlns:a16="http://schemas.microsoft.com/office/drawing/2014/main" id="{5DB81DA7-2B2D-2F02-9DCA-FC2CB1864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0" name="Group 782">
            <a:extLst>
              <a:ext uri="{FF2B5EF4-FFF2-40B4-BE49-F238E27FC236}">
                <a16:creationId xmlns:a16="http://schemas.microsoft.com/office/drawing/2014/main" id="{9423F85F-0834-52A6-5C8D-DB22CCF621A3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3784600"/>
            <a:ext cx="333375" cy="422275"/>
            <a:chOff x="742" y="2409"/>
            <a:chExt cx="576" cy="881"/>
          </a:xfrm>
        </p:grpSpPr>
        <p:grpSp>
          <p:nvGrpSpPr>
            <p:cNvPr id="178307" name="Group 783">
              <a:extLst>
                <a:ext uri="{FF2B5EF4-FFF2-40B4-BE49-F238E27FC236}">
                  <a16:creationId xmlns:a16="http://schemas.microsoft.com/office/drawing/2014/main" id="{E58772E2-5D1E-1668-D845-0FF097109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>
                <a:extLst>
                  <a:ext uri="{FF2B5EF4-FFF2-40B4-BE49-F238E27FC236}">
                    <a16:creationId xmlns:a16="http://schemas.microsoft.com/office/drawing/2014/main" id="{CC8944F9-387D-C8C8-DA68-34039E6A1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5" name="Line 271">
                <a:extLst>
                  <a:ext uri="{FF2B5EF4-FFF2-40B4-BE49-F238E27FC236}">
                    <a16:creationId xmlns:a16="http://schemas.microsoft.com/office/drawing/2014/main" id="{6A467C5D-51A2-B548-0A9E-094722689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6" name="Line 272">
                <a:extLst>
                  <a:ext uri="{FF2B5EF4-FFF2-40B4-BE49-F238E27FC236}">
                    <a16:creationId xmlns:a16="http://schemas.microsoft.com/office/drawing/2014/main" id="{982AB3DF-3844-033C-F813-C5ADBC743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7" name="Line 273">
                <a:extLst>
                  <a:ext uri="{FF2B5EF4-FFF2-40B4-BE49-F238E27FC236}">
                    <a16:creationId xmlns:a16="http://schemas.microsoft.com/office/drawing/2014/main" id="{6BB6BF7C-B72A-68D3-6566-182E56457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8" name="Line 274">
                <a:extLst>
                  <a:ext uri="{FF2B5EF4-FFF2-40B4-BE49-F238E27FC236}">
                    <a16:creationId xmlns:a16="http://schemas.microsoft.com/office/drawing/2014/main" id="{345D872A-2879-C6CC-8D6C-C7BDF657E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9" name="Line 275">
                <a:extLst>
                  <a:ext uri="{FF2B5EF4-FFF2-40B4-BE49-F238E27FC236}">
                    <a16:creationId xmlns:a16="http://schemas.microsoft.com/office/drawing/2014/main" id="{5A0C6868-9F7B-9CB0-10DE-540FB857A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0" name="Line 276">
                <a:extLst>
                  <a:ext uri="{FF2B5EF4-FFF2-40B4-BE49-F238E27FC236}">
                    <a16:creationId xmlns:a16="http://schemas.microsoft.com/office/drawing/2014/main" id="{BAB5BF58-E100-0F1D-BB06-EFF87479A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1" name="Line 277">
                <a:extLst>
                  <a:ext uri="{FF2B5EF4-FFF2-40B4-BE49-F238E27FC236}">
                    <a16:creationId xmlns:a16="http://schemas.microsoft.com/office/drawing/2014/main" id="{966C0A9A-259A-20B9-8949-358BC409B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2" name="Line 278">
                <a:extLst>
                  <a:ext uri="{FF2B5EF4-FFF2-40B4-BE49-F238E27FC236}">
                    <a16:creationId xmlns:a16="http://schemas.microsoft.com/office/drawing/2014/main" id="{2E083A33-B502-F9CA-13CA-F94C4CC84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3" name="Line 279">
                <a:extLst>
                  <a:ext uri="{FF2B5EF4-FFF2-40B4-BE49-F238E27FC236}">
                    <a16:creationId xmlns:a16="http://schemas.microsoft.com/office/drawing/2014/main" id="{A955E873-4488-6E9D-00C9-B1126F026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4" name="Line 280">
                <a:extLst>
                  <a:ext uri="{FF2B5EF4-FFF2-40B4-BE49-F238E27FC236}">
                    <a16:creationId xmlns:a16="http://schemas.microsoft.com/office/drawing/2014/main" id="{0DFBDC09-FFCD-93A7-719E-15D8EDE9B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5" name="Line 281">
                <a:extLst>
                  <a:ext uri="{FF2B5EF4-FFF2-40B4-BE49-F238E27FC236}">
                    <a16:creationId xmlns:a16="http://schemas.microsoft.com/office/drawing/2014/main" id="{D93AFE85-4C8A-0B0D-FFBA-4512474E6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6" name="Line 282">
                <a:extLst>
                  <a:ext uri="{FF2B5EF4-FFF2-40B4-BE49-F238E27FC236}">
                    <a16:creationId xmlns:a16="http://schemas.microsoft.com/office/drawing/2014/main" id="{DAAEEA52-BF37-8EF1-77D3-DF561CB92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7" name="Line 283">
                <a:extLst>
                  <a:ext uri="{FF2B5EF4-FFF2-40B4-BE49-F238E27FC236}">
                    <a16:creationId xmlns:a16="http://schemas.microsoft.com/office/drawing/2014/main" id="{A7037437-DE81-B1F8-136A-2C00E4287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8" name="Line 284">
                <a:extLst>
                  <a:ext uri="{FF2B5EF4-FFF2-40B4-BE49-F238E27FC236}">
                    <a16:creationId xmlns:a16="http://schemas.microsoft.com/office/drawing/2014/main" id="{C25250DF-D34A-517D-CEFD-17A551DB1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08" name="Picture 799" descr="cell_tower_radiation copy">
              <a:extLst>
                <a:ext uri="{FF2B5EF4-FFF2-40B4-BE49-F238E27FC236}">
                  <a16:creationId xmlns:a16="http://schemas.microsoft.com/office/drawing/2014/main" id="{95EBCEF5-A03F-600C-FFEF-5A560AA4F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>
              <a:extLst>
                <a:ext uri="{FF2B5EF4-FFF2-40B4-BE49-F238E27FC236}">
                  <a16:creationId xmlns:a16="http://schemas.microsoft.com/office/drawing/2014/main" id="{29E47A9D-56DF-E5FE-732D-6E3AF1EA8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1" name="Group 782">
            <a:extLst>
              <a:ext uri="{FF2B5EF4-FFF2-40B4-BE49-F238E27FC236}">
                <a16:creationId xmlns:a16="http://schemas.microsoft.com/office/drawing/2014/main" id="{521ED52E-2D0B-452E-FD0E-8C1F166C1FC4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4711700"/>
            <a:ext cx="333375" cy="420688"/>
            <a:chOff x="742" y="2409"/>
            <a:chExt cx="576" cy="881"/>
          </a:xfrm>
        </p:grpSpPr>
        <p:grpSp>
          <p:nvGrpSpPr>
            <p:cNvPr id="178289" name="Group 783">
              <a:extLst>
                <a:ext uri="{FF2B5EF4-FFF2-40B4-BE49-F238E27FC236}">
                  <a16:creationId xmlns:a16="http://schemas.microsoft.com/office/drawing/2014/main" id="{7C4D1EED-DBA6-27F1-01CA-9AF4A25C3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>
                <a:extLst>
                  <a:ext uri="{FF2B5EF4-FFF2-40B4-BE49-F238E27FC236}">
                    <a16:creationId xmlns:a16="http://schemas.microsoft.com/office/drawing/2014/main" id="{989FD586-7C81-978F-521B-00C3F363B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4" name="Line 271">
                <a:extLst>
                  <a:ext uri="{FF2B5EF4-FFF2-40B4-BE49-F238E27FC236}">
                    <a16:creationId xmlns:a16="http://schemas.microsoft.com/office/drawing/2014/main" id="{A61B3AFA-F667-AF27-A57E-69A1C2B5B9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5" name="Line 272">
                <a:extLst>
                  <a:ext uri="{FF2B5EF4-FFF2-40B4-BE49-F238E27FC236}">
                    <a16:creationId xmlns:a16="http://schemas.microsoft.com/office/drawing/2014/main" id="{55FBC091-9C99-40A1-498B-63CB6FF88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6" name="Line 273">
                <a:extLst>
                  <a:ext uri="{FF2B5EF4-FFF2-40B4-BE49-F238E27FC236}">
                    <a16:creationId xmlns:a16="http://schemas.microsoft.com/office/drawing/2014/main" id="{4B3E37C6-C2F1-968C-631A-BD84E595B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7" name="Line 274">
                <a:extLst>
                  <a:ext uri="{FF2B5EF4-FFF2-40B4-BE49-F238E27FC236}">
                    <a16:creationId xmlns:a16="http://schemas.microsoft.com/office/drawing/2014/main" id="{F23E6E90-C132-969F-FADD-109E078B4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8" name="Line 275">
                <a:extLst>
                  <a:ext uri="{FF2B5EF4-FFF2-40B4-BE49-F238E27FC236}">
                    <a16:creationId xmlns:a16="http://schemas.microsoft.com/office/drawing/2014/main" id="{01920F36-E7D8-D5E2-6585-371FE982D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9" name="Line 276">
                <a:extLst>
                  <a:ext uri="{FF2B5EF4-FFF2-40B4-BE49-F238E27FC236}">
                    <a16:creationId xmlns:a16="http://schemas.microsoft.com/office/drawing/2014/main" id="{23298501-B713-00D2-BC36-5D6E8262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0" name="Line 277">
                <a:extLst>
                  <a:ext uri="{FF2B5EF4-FFF2-40B4-BE49-F238E27FC236}">
                    <a16:creationId xmlns:a16="http://schemas.microsoft.com/office/drawing/2014/main" id="{2973D247-1EC8-5D41-96F6-65B09A41D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1" name="Line 278">
                <a:extLst>
                  <a:ext uri="{FF2B5EF4-FFF2-40B4-BE49-F238E27FC236}">
                    <a16:creationId xmlns:a16="http://schemas.microsoft.com/office/drawing/2014/main" id="{44E83683-F7C7-0B52-D9E8-A6C07293F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2" name="Line 279">
                <a:extLst>
                  <a:ext uri="{FF2B5EF4-FFF2-40B4-BE49-F238E27FC236}">
                    <a16:creationId xmlns:a16="http://schemas.microsoft.com/office/drawing/2014/main" id="{E13157B8-4FAE-3582-5DA4-68D2A787D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3" name="Line 280">
                <a:extLst>
                  <a:ext uri="{FF2B5EF4-FFF2-40B4-BE49-F238E27FC236}">
                    <a16:creationId xmlns:a16="http://schemas.microsoft.com/office/drawing/2014/main" id="{D123F45B-4895-7ADE-76AC-4AA253D22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4" name="Line 281">
                <a:extLst>
                  <a:ext uri="{FF2B5EF4-FFF2-40B4-BE49-F238E27FC236}">
                    <a16:creationId xmlns:a16="http://schemas.microsoft.com/office/drawing/2014/main" id="{2CF0C702-2D29-2E5D-20D0-A76B8DACD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5" name="Line 282">
                <a:extLst>
                  <a:ext uri="{FF2B5EF4-FFF2-40B4-BE49-F238E27FC236}">
                    <a16:creationId xmlns:a16="http://schemas.microsoft.com/office/drawing/2014/main" id="{599C409E-C3A2-575C-D0F4-624B14B58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6" name="Line 283">
                <a:extLst>
                  <a:ext uri="{FF2B5EF4-FFF2-40B4-BE49-F238E27FC236}">
                    <a16:creationId xmlns:a16="http://schemas.microsoft.com/office/drawing/2014/main" id="{E9281DF7-0B0E-2868-164B-019E64CD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7" name="Line 284">
                <a:extLst>
                  <a:ext uri="{FF2B5EF4-FFF2-40B4-BE49-F238E27FC236}">
                    <a16:creationId xmlns:a16="http://schemas.microsoft.com/office/drawing/2014/main" id="{861E01A1-FDBB-6EBF-BFC0-5A4E4FFDF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90" name="Picture 799" descr="cell_tower_radiation copy">
              <a:extLst>
                <a:ext uri="{FF2B5EF4-FFF2-40B4-BE49-F238E27FC236}">
                  <a16:creationId xmlns:a16="http://schemas.microsoft.com/office/drawing/2014/main" id="{C3DBBD97-BCC3-7BAD-4314-C26CEC70B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>
              <a:extLst>
                <a:ext uri="{FF2B5EF4-FFF2-40B4-BE49-F238E27FC236}">
                  <a16:creationId xmlns:a16="http://schemas.microsoft.com/office/drawing/2014/main" id="{3F5191DE-4FA1-A9C8-7C5B-C806767EE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2" name="Group 782">
            <a:extLst>
              <a:ext uri="{FF2B5EF4-FFF2-40B4-BE49-F238E27FC236}">
                <a16:creationId xmlns:a16="http://schemas.microsoft.com/office/drawing/2014/main" id="{C4B7C6D8-FFC9-C859-3F95-DE01B65A9DFC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38750"/>
            <a:ext cx="333375" cy="422275"/>
            <a:chOff x="742" y="2409"/>
            <a:chExt cx="576" cy="881"/>
          </a:xfrm>
        </p:grpSpPr>
        <p:grpSp>
          <p:nvGrpSpPr>
            <p:cNvPr id="178271" name="Group 783">
              <a:extLst>
                <a:ext uri="{FF2B5EF4-FFF2-40B4-BE49-F238E27FC236}">
                  <a16:creationId xmlns:a16="http://schemas.microsoft.com/office/drawing/2014/main" id="{D1FF0941-3F9A-C47E-FC24-BE2440F0D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>
                <a:extLst>
                  <a:ext uri="{FF2B5EF4-FFF2-40B4-BE49-F238E27FC236}">
                    <a16:creationId xmlns:a16="http://schemas.microsoft.com/office/drawing/2014/main" id="{432B6295-E3BB-8ED4-C9CD-5533D1319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3" name="Line 271">
                <a:extLst>
                  <a:ext uri="{FF2B5EF4-FFF2-40B4-BE49-F238E27FC236}">
                    <a16:creationId xmlns:a16="http://schemas.microsoft.com/office/drawing/2014/main" id="{7C096FEE-4285-2A29-A090-A0EC0B48F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4" name="Line 272">
                <a:extLst>
                  <a:ext uri="{FF2B5EF4-FFF2-40B4-BE49-F238E27FC236}">
                    <a16:creationId xmlns:a16="http://schemas.microsoft.com/office/drawing/2014/main" id="{E6E78245-112A-9446-D718-B2DF0CD86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5" name="Line 273">
                <a:extLst>
                  <a:ext uri="{FF2B5EF4-FFF2-40B4-BE49-F238E27FC236}">
                    <a16:creationId xmlns:a16="http://schemas.microsoft.com/office/drawing/2014/main" id="{93D7DE07-7037-91EC-F8BC-899FD2914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6" name="Line 274">
                <a:extLst>
                  <a:ext uri="{FF2B5EF4-FFF2-40B4-BE49-F238E27FC236}">
                    <a16:creationId xmlns:a16="http://schemas.microsoft.com/office/drawing/2014/main" id="{CE2D74A9-40DD-206E-A417-1FC8E944C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7" name="Line 275">
                <a:extLst>
                  <a:ext uri="{FF2B5EF4-FFF2-40B4-BE49-F238E27FC236}">
                    <a16:creationId xmlns:a16="http://schemas.microsoft.com/office/drawing/2014/main" id="{16E77FD9-3F47-B050-F230-179223ED3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8" name="Line 276">
                <a:extLst>
                  <a:ext uri="{FF2B5EF4-FFF2-40B4-BE49-F238E27FC236}">
                    <a16:creationId xmlns:a16="http://schemas.microsoft.com/office/drawing/2014/main" id="{BEBA2A81-05CB-23E3-EA07-413DA21F1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9" name="Line 277">
                <a:extLst>
                  <a:ext uri="{FF2B5EF4-FFF2-40B4-BE49-F238E27FC236}">
                    <a16:creationId xmlns:a16="http://schemas.microsoft.com/office/drawing/2014/main" id="{27AF81A5-2AC7-91DD-E163-21CA2F8E4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0" name="Line 278">
                <a:extLst>
                  <a:ext uri="{FF2B5EF4-FFF2-40B4-BE49-F238E27FC236}">
                    <a16:creationId xmlns:a16="http://schemas.microsoft.com/office/drawing/2014/main" id="{1E0C1D6C-FD01-B0D7-3187-9CD3B99CB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1" name="Line 279">
                <a:extLst>
                  <a:ext uri="{FF2B5EF4-FFF2-40B4-BE49-F238E27FC236}">
                    <a16:creationId xmlns:a16="http://schemas.microsoft.com/office/drawing/2014/main" id="{0E82AD72-F33B-C1C5-B758-85D1BD039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2" name="Line 280">
                <a:extLst>
                  <a:ext uri="{FF2B5EF4-FFF2-40B4-BE49-F238E27FC236}">
                    <a16:creationId xmlns:a16="http://schemas.microsoft.com/office/drawing/2014/main" id="{CAE2DD86-9A00-ED41-B297-0E6F8FB92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3" name="Line 281">
                <a:extLst>
                  <a:ext uri="{FF2B5EF4-FFF2-40B4-BE49-F238E27FC236}">
                    <a16:creationId xmlns:a16="http://schemas.microsoft.com/office/drawing/2014/main" id="{C0260B99-D722-F6AD-9785-A246FE9C7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4" name="Line 282">
                <a:extLst>
                  <a:ext uri="{FF2B5EF4-FFF2-40B4-BE49-F238E27FC236}">
                    <a16:creationId xmlns:a16="http://schemas.microsoft.com/office/drawing/2014/main" id="{79E7BC9E-19EB-9423-A99F-C45D79B04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5" name="Line 283">
                <a:extLst>
                  <a:ext uri="{FF2B5EF4-FFF2-40B4-BE49-F238E27FC236}">
                    <a16:creationId xmlns:a16="http://schemas.microsoft.com/office/drawing/2014/main" id="{C624545A-96E1-3036-5FC0-2303B56BA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6" name="Line 284">
                <a:extLst>
                  <a:ext uri="{FF2B5EF4-FFF2-40B4-BE49-F238E27FC236}">
                    <a16:creationId xmlns:a16="http://schemas.microsoft.com/office/drawing/2014/main" id="{595BD1F1-B512-F30A-0A9D-5CA85EEC4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72" name="Picture 799" descr="cell_tower_radiation copy">
              <a:extLst>
                <a:ext uri="{FF2B5EF4-FFF2-40B4-BE49-F238E27FC236}">
                  <a16:creationId xmlns:a16="http://schemas.microsoft.com/office/drawing/2014/main" id="{7EF42623-FB8B-0938-E452-5278C5086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>
              <a:extLst>
                <a:ext uri="{FF2B5EF4-FFF2-40B4-BE49-F238E27FC236}">
                  <a16:creationId xmlns:a16="http://schemas.microsoft.com/office/drawing/2014/main" id="{4EE6BF1C-53A0-FDF1-54BE-66184132B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3" name="Group 782">
            <a:extLst>
              <a:ext uri="{FF2B5EF4-FFF2-40B4-BE49-F238E27FC236}">
                <a16:creationId xmlns:a16="http://schemas.microsoft.com/office/drawing/2014/main" id="{A8B7ABF3-1A8C-9210-4484-B0AA984D835D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5594350"/>
            <a:ext cx="333375" cy="422275"/>
            <a:chOff x="742" y="2409"/>
            <a:chExt cx="576" cy="881"/>
          </a:xfrm>
        </p:grpSpPr>
        <p:grpSp>
          <p:nvGrpSpPr>
            <p:cNvPr id="178253" name="Group 783">
              <a:extLst>
                <a:ext uri="{FF2B5EF4-FFF2-40B4-BE49-F238E27FC236}">
                  <a16:creationId xmlns:a16="http://schemas.microsoft.com/office/drawing/2014/main" id="{FC5E7B5D-4F2E-3623-7323-9991C657A4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>
                <a:extLst>
                  <a:ext uri="{FF2B5EF4-FFF2-40B4-BE49-F238E27FC236}">
                    <a16:creationId xmlns:a16="http://schemas.microsoft.com/office/drawing/2014/main" id="{2EF537C1-805A-3681-7F55-EAC56877E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2" name="Line 271">
                <a:extLst>
                  <a:ext uri="{FF2B5EF4-FFF2-40B4-BE49-F238E27FC236}">
                    <a16:creationId xmlns:a16="http://schemas.microsoft.com/office/drawing/2014/main" id="{2C6876F7-1725-126A-CE58-820106084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3" name="Line 272">
                <a:extLst>
                  <a:ext uri="{FF2B5EF4-FFF2-40B4-BE49-F238E27FC236}">
                    <a16:creationId xmlns:a16="http://schemas.microsoft.com/office/drawing/2014/main" id="{1CF46F62-CB74-2F60-EF9D-B920780DE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4" name="Line 273">
                <a:extLst>
                  <a:ext uri="{FF2B5EF4-FFF2-40B4-BE49-F238E27FC236}">
                    <a16:creationId xmlns:a16="http://schemas.microsoft.com/office/drawing/2014/main" id="{57CFEE55-92FA-D440-9A1F-C391F44A3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5" name="Line 274">
                <a:extLst>
                  <a:ext uri="{FF2B5EF4-FFF2-40B4-BE49-F238E27FC236}">
                    <a16:creationId xmlns:a16="http://schemas.microsoft.com/office/drawing/2014/main" id="{6C819BCA-DD8B-A061-00ED-056236336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6" name="Line 275">
                <a:extLst>
                  <a:ext uri="{FF2B5EF4-FFF2-40B4-BE49-F238E27FC236}">
                    <a16:creationId xmlns:a16="http://schemas.microsoft.com/office/drawing/2014/main" id="{0E1FBED3-028A-1020-6254-559B33455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7" name="Line 276">
                <a:extLst>
                  <a:ext uri="{FF2B5EF4-FFF2-40B4-BE49-F238E27FC236}">
                    <a16:creationId xmlns:a16="http://schemas.microsoft.com/office/drawing/2014/main" id="{0C30F331-6625-C6CF-08E3-AEE716477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id="{C9F943E3-558B-9AC8-F36F-566F2DE99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id="{4BC088A8-2934-CF7B-3FEA-AD5A51737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id="{AE4DB39D-DD42-1EF7-4E1B-CFCAF1723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1" name="Line 280">
                <a:extLst>
                  <a:ext uri="{FF2B5EF4-FFF2-40B4-BE49-F238E27FC236}">
                    <a16:creationId xmlns:a16="http://schemas.microsoft.com/office/drawing/2014/main" id="{2E17B506-739E-AFD9-70BC-873B68FF9D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2" name="Line 281">
                <a:extLst>
                  <a:ext uri="{FF2B5EF4-FFF2-40B4-BE49-F238E27FC236}">
                    <a16:creationId xmlns:a16="http://schemas.microsoft.com/office/drawing/2014/main" id="{B6673AC0-95C4-8175-8C7A-299D910A1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3" name="Line 282">
                <a:extLst>
                  <a:ext uri="{FF2B5EF4-FFF2-40B4-BE49-F238E27FC236}">
                    <a16:creationId xmlns:a16="http://schemas.microsoft.com/office/drawing/2014/main" id="{CE4ECE58-11CE-BED5-2E2F-BCEF3C5A4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4" name="Line 283">
                <a:extLst>
                  <a:ext uri="{FF2B5EF4-FFF2-40B4-BE49-F238E27FC236}">
                    <a16:creationId xmlns:a16="http://schemas.microsoft.com/office/drawing/2014/main" id="{CF956C3C-EA92-9590-5E7B-0D0FB100B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5" name="Line 284">
                <a:extLst>
                  <a:ext uri="{FF2B5EF4-FFF2-40B4-BE49-F238E27FC236}">
                    <a16:creationId xmlns:a16="http://schemas.microsoft.com/office/drawing/2014/main" id="{C6765C10-A5D4-B289-F218-00E472ABB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54" name="Picture 799" descr="cell_tower_radiation copy">
              <a:extLst>
                <a:ext uri="{FF2B5EF4-FFF2-40B4-BE49-F238E27FC236}">
                  <a16:creationId xmlns:a16="http://schemas.microsoft.com/office/drawing/2014/main" id="{31D83A3A-FB27-B848-8D9F-52C78F5D5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>
              <a:extLst>
                <a:ext uri="{FF2B5EF4-FFF2-40B4-BE49-F238E27FC236}">
                  <a16:creationId xmlns:a16="http://schemas.microsoft.com/office/drawing/2014/main" id="{C86C6965-C68B-45FD-CBE8-5829AC48A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4" name="Group 782">
            <a:extLst>
              <a:ext uri="{FF2B5EF4-FFF2-40B4-BE49-F238E27FC236}">
                <a16:creationId xmlns:a16="http://schemas.microsoft.com/office/drawing/2014/main" id="{1FF5C0FE-0B59-D5D0-0C43-3F0C5001F592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241800"/>
            <a:ext cx="333375" cy="422275"/>
            <a:chOff x="742" y="2409"/>
            <a:chExt cx="576" cy="881"/>
          </a:xfrm>
        </p:grpSpPr>
        <p:grpSp>
          <p:nvGrpSpPr>
            <p:cNvPr id="178235" name="Group 783">
              <a:extLst>
                <a:ext uri="{FF2B5EF4-FFF2-40B4-BE49-F238E27FC236}">
                  <a16:creationId xmlns:a16="http://schemas.microsoft.com/office/drawing/2014/main" id="{A2CDE761-F78C-DEF3-FA56-290B3787A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>
                <a:extLst>
                  <a:ext uri="{FF2B5EF4-FFF2-40B4-BE49-F238E27FC236}">
                    <a16:creationId xmlns:a16="http://schemas.microsoft.com/office/drawing/2014/main" id="{1CB8127B-2B9A-6B1E-5CA2-BD602DC1C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1" name="Line 271">
                <a:extLst>
                  <a:ext uri="{FF2B5EF4-FFF2-40B4-BE49-F238E27FC236}">
                    <a16:creationId xmlns:a16="http://schemas.microsoft.com/office/drawing/2014/main" id="{225C07AD-07E1-CE26-FA1A-6E5CED3DF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2" name="Line 272">
                <a:extLst>
                  <a:ext uri="{FF2B5EF4-FFF2-40B4-BE49-F238E27FC236}">
                    <a16:creationId xmlns:a16="http://schemas.microsoft.com/office/drawing/2014/main" id="{D1CA771C-D3C7-E264-C4F8-42181E55C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3" name="Line 273">
                <a:extLst>
                  <a:ext uri="{FF2B5EF4-FFF2-40B4-BE49-F238E27FC236}">
                    <a16:creationId xmlns:a16="http://schemas.microsoft.com/office/drawing/2014/main" id="{7040BCEF-D703-729E-BD77-BFE983EA6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4" name="Line 274">
                <a:extLst>
                  <a:ext uri="{FF2B5EF4-FFF2-40B4-BE49-F238E27FC236}">
                    <a16:creationId xmlns:a16="http://schemas.microsoft.com/office/drawing/2014/main" id="{3FCAC13E-3A67-00D5-0CB3-0DFA7196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5" name="Line 275">
                <a:extLst>
                  <a:ext uri="{FF2B5EF4-FFF2-40B4-BE49-F238E27FC236}">
                    <a16:creationId xmlns:a16="http://schemas.microsoft.com/office/drawing/2014/main" id="{E501EE75-B532-70C4-0C31-11BEEABF5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6" name="Line 276">
                <a:extLst>
                  <a:ext uri="{FF2B5EF4-FFF2-40B4-BE49-F238E27FC236}">
                    <a16:creationId xmlns:a16="http://schemas.microsoft.com/office/drawing/2014/main" id="{570A3A7E-3D28-C5D2-F18F-EDFF5CF6B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7" name="Line 277">
                <a:extLst>
                  <a:ext uri="{FF2B5EF4-FFF2-40B4-BE49-F238E27FC236}">
                    <a16:creationId xmlns:a16="http://schemas.microsoft.com/office/drawing/2014/main" id="{A9F7E65E-1ECF-BC67-581B-A83988DA8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8" name="Line 278">
                <a:extLst>
                  <a:ext uri="{FF2B5EF4-FFF2-40B4-BE49-F238E27FC236}">
                    <a16:creationId xmlns:a16="http://schemas.microsoft.com/office/drawing/2014/main" id="{D5F71E7B-3F4A-566B-3417-6B02C5650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9" name="Line 279">
                <a:extLst>
                  <a:ext uri="{FF2B5EF4-FFF2-40B4-BE49-F238E27FC236}">
                    <a16:creationId xmlns:a16="http://schemas.microsoft.com/office/drawing/2014/main" id="{0F58C265-9C00-C71A-DE09-B3F08E101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0" name="Line 280">
                <a:extLst>
                  <a:ext uri="{FF2B5EF4-FFF2-40B4-BE49-F238E27FC236}">
                    <a16:creationId xmlns:a16="http://schemas.microsoft.com/office/drawing/2014/main" id="{EB2E167E-8487-A8F7-B8A7-E3E67FC37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1" name="Line 281">
                <a:extLst>
                  <a:ext uri="{FF2B5EF4-FFF2-40B4-BE49-F238E27FC236}">
                    <a16:creationId xmlns:a16="http://schemas.microsoft.com/office/drawing/2014/main" id="{7D88D68E-5E67-B262-882F-E9C7CAF1D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2" name="Line 282">
                <a:extLst>
                  <a:ext uri="{FF2B5EF4-FFF2-40B4-BE49-F238E27FC236}">
                    <a16:creationId xmlns:a16="http://schemas.microsoft.com/office/drawing/2014/main" id="{21F9B7FB-EC18-A813-76CD-A3534C1DD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3" name="Line 283">
                <a:extLst>
                  <a:ext uri="{FF2B5EF4-FFF2-40B4-BE49-F238E27FC236}">
                    <a16:creationId xmlns:a16="http://schemas.microsoft.com/office/drawing/2014/main" id="{07316FFD-A389-0E78-DF5E-54ACA9E3F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4" name="Line 284">
                <a:extLst>
                  <a:ext uri="{FF2B5EF4-FFF2-40B4-BE49-F238E27FC236}">
                    <a16:creationId xmlns:a16="http://schemas.microsoft.com/office/drawing/2014/main" id="{DDD6D793-89E5-958B-4518-8CFB32D2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36" name="Picture 799" descr="cell_tower_radiation copy">
              <a:extLst>
                <a:ext uri="{FF2B5EF4-FFF2-40B4-BE49-F238E27FC236}">
                  <a16:creationId xmlns:a16="http://schemas.microsoft.com/office/drawing/2014/main" id="{2001D4FA-5A75-89F1-F6BD-22C5BAAEE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>
              <a:extLst>
                <a:ext uri="{FF2B5EF4-FFF2-40B4-BE49-F238E27FC236}">
                  <a16:creationId xmlns:a16="http://schemas.microsoft.com/office/drawing/2014/main" id="{445329AB-EE3B-A964-1EC9-B4DD5EAAB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5" name="Group 782">
            <a:extLst>
              <a:ext uri="{FF2B5EF4-FFF2-40B4-BE49-F238E27FC236}">
                <a16:creationId xmlns:a16="http://schemas.microsoft.com/office/drawing/2014/main" id="{0A09E8DA-8D77-07B2-2D1C-23028248A1BF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3344863"/>
            <a:ext cx="333375" cy="420687"/>
            <a:chOff x="742" y="2409"/>
            <a:chExt cx="576" cy="881"/>
          </a:xfrm>
        </p:grpSpPr>
        <p:grpSp>
          <p:nvGrpSpPr>
            <p:cNvPr id="178217" name="Group 783">
              <a:extLst>
                <a:ext uri="{FF2B5EF4-FFF2-40B4-BE49-F238E27FC236}">
                  <a16:creationId xmlns:a16="http://schemas.microsoft.com/office/drawing/2014/main" id="{943BA6FA-C027-276E-1131-B22D52801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>
                <a:extLst>
                  <a:ext uri="{FF2B5EF4-FFF2-40B4-BE49-F238E27FC236}">
                    <a16:creationId xmlns:a16="http://schemas.microsoft.com/office/drawing/2014/main" id="{8DE7000B-65CC-323D-96E1-FCBCE00FF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0" name="Line 271">
                <a:extLst>
                  <a:ext uri="{FF2B5EF4-FFF2-40B4-BE49-F238E27FC236}">
                    <a16:creationId xmlns:a16="http://schemas.microsoft.com/office/drawing/2014/main" id="{575454D2-901E-5B06-22CC-9A0A1A741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1" name="Line 272">
                <a:extLst>
                  <a:ext uri="{FF2B5EF4-FFF2-40B4-BE49-F238E27FC236}">
                    <a16:creationId xmlns:a16="http://schemas.microsoft.com/office/drawing/2014/main" id="{B72070AB-2376-A242-DC44-158AFA56C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2" name="Line 273">
                <a:extLst>
                  <a:ext uri="{FF2B5EF4-FFF2-40B4-BE49-F238E27FC236}">
                    <a16:creationId xmlns:a16="http://schemas.microsoft.com/office/drawing/2014/main" id="{787EB18D-C0E1-DEBE-CEAF-BCC1CDEE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3" name="Line 274">
                <a:extLst>
                  <a:ext uri="{FF2B5EF4-FFF2-40B4-BE49-F238E27FC236}">
                    <a16:creationId xmlns:a16="http://schemas.microsoft.com/office/drawing/2014/main" id="{B582919C-FB8C-FE5A-8C37-42794FAE8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Line 275">
                <a:extLst>
                  <a:ext uri="{FF2B5EF4-FFF2-40B4-BE49-F238E27FC236}">
                    <a16:creationId xmlns:a16="http://schemas.microsoft.com/office/drawing/2014/main" id="{D5059CC7-DC09-6530-816C-B4EBF58E4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Line 276">
                <a:extLst>
                  <a:ext uri="{FF2B5EF4-FFF2-40B4-BE49-F238E27FC236}">
                    <a16:creationId xmlns:a16="http://schemas.microsoft.com/office/drawing/2014/main" id="{C4BC9DFF-2DD2-CE3F-DCDB-7A08934D0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6" name="Line 277">
                <a:extLst>
                  <a:ext uri="{FF2B5EF4-FFF2-40B4-BE49-F238E27FC236}">
                    <a16:creationId xmlns:a16="http://schemas.microsoft.com/office/drawing/2014/main" id="{E8FDFA15-6599-3691-B049-AD9FAAE23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Line 278">
                <a:extLst>
                  <a:ext uri="{FF2B5EF4-FFF2-40B4-BE49-F238E27FC236}">
                    <a16:creationId xmlns:a16="http://schemas.microsoft.com/office/drawing/2014/main" id="{F3162A93-C089-CD45-2D66-793D223DA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Line 279">
                <a:extLst>
                  <a:ext uri="{FF2B5EF4-FFF2-40B4-BE49-F238E27FC236}">
                    <a16:creationId xmlns:a16="http://schemas.microsoft.com/office/drawing/2014/main" id="{16A84941-FDBC-5EFA-1831-B0B7E36F1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9" name="Line 280">
                <a:extLst>
                  <a:ext uri="{FF2B5EF4-FFF2-40B4-BE49-F238E27FC236}">
                    <a16:creationId xmlns:a16="http://schemas.microsoft.com/office/drawing/2014/main" id="{65E5CA76-17E1-84AC-C1A2-CA8487C80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Line 281">
                <a:extLst>
                  <a:ext uri="{FF2B5EF4-FFF2-40B4-BE49-F238E27FC236}">
                    <a16:creationId xmlns:a16="http://schemas.microsoft.com/office/drawing/2014/main" id="{DAFE192C-1AEE-E3FF-84B2-EA7989FE74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Line 282">
                <a:extLst>
                  <a:ext uri="{FF2B5EF4-FFF2-40B4-BE49-F238E27FC236}">
                    <a16:creationId xmlns:a16="http://schemas.microsoft.com/office/drawing/2014/main" id="{41DFDA01-F9F4-6BC4-5950-B53F8291E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2" name="Line 283">
                <a:extLst>
                  <a:ext uri="{FF2B5EF4-FFF2-40B4-BE49-F238E27FC236}">
                    <a16:creationId xmlns:a16="http://schemas.microsoft.com/office/drawing/2014/main" id="{0775EBF9-C343-1EAC-943C-D10061720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Line 284">
                <a:extLst>
                  <a:ext uri="{FF2B5EF4-FFF2-40B4-BE49-F238E27FC236}">
                    <a16:creationId xmlns:a16="http://schemas.microsoft.com/office/drawing/2014/main" id="{617F84CC-1D52-21B6-80C9-110BCDA6D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18" name="Picture 799" descr="cell_tower_radiation copy">
              <a:extLst>
                <a:ext uri="{FF2B5EF4-FFF2-40B4-BE49-F238E27FC236}">
                  <a16:creationId xmlns:a16="http://schemas.microsoft.com/office/drawing/2014/main" id="{02CF662F-3295-FC26-E1D2-FADA4C28D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>
              <a:extLst>
                <a:ext uri="{FF2B5EF4-FFF2-40B4-BE49-F238E27FC236}">
                  <a16:creationId xmlns:a16="http://schemas.microsoft.com/office/drawing/2014/main" id="{283FC186-3F46-F460-9F42-6DC42EFA7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9995-CE0A-BB6C-4AC8-518C6F75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85C285-794B-A244-AB47-1B87E129A4F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>
            <a:extLst>
              <a:ext uri="{FF2B5EF4-FFF2-40B4-BE49-F238E27FC236}">
                <a16:creationId xmlns:a16="http://schemas.microsoft.com/office/drawing/2014/main" id="{7E5A503B-0D75-7E48-9301-AB5C2C1C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180226" name="Rectangle 3">
            <a:extLst>
              <a:ext uri="{FF2B5EF4-FFF2-40B4-BE49-F238E27FC236}">
                <a16:creationId xmlns:a16="http://schemas.microsoft.com/office/drawing/2014/main" id="{8CC2E47B-026C-4756-CA8C-2BAD665C5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ea typeface="ＭＳ Ｐゴシック" panose="020B0600070205080204" pitchFamily="34" charset="-128"/>
              </a:rPr>
              <a:t>code division multiple access</a:t>
            </a:r>
          </a:p>
        </p:txBody>
      </p:sp>
      <p:sp>
        <p:nvSpPr>
          <p:cNvPr id="37938" name="AutoShape 5">
            <a:extLst>
              <a:ext uri="{FF2B5EF4-FFF2-40B4-BE49-F238E27FC236}">
                <a16:creationId xmlns:a16="http://schemas.microsoft.com/office/drawing/2014/main" id="{3A11348C-9703-D1C1-AA4C-281AFBB0A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0228" name="Picture 244" descr="imgyjavg[1]">
            <a:extLst>
              <a:ext uri="{FF2B5EF4-FFF2-40B4-BE49-F238E27FC236}">
                <a16:creationId xmlns:a16="http://schemas.microsoft.com/office/drawing/2014/main" id="{93D1A352-F839-6884-95EC-D466887B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29" name="Group 249">
            <a:extLst>
              <a:ext uri="{FF2B5EF4-FFF2-40B4-BE49-F238E27FC236}">
                <a16:creationId xmlns:a16="http://schemas.microsoft.com/office/drawing/2014/main" id="{D2D080B3-D041-DCF8-4529-79D428E447C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180294" name="Picture 250" descr="lgv_fqmg[1]">
              <a:extLst>
                <a:ext uri="{FF2B5EF4-FFF2-40B4-BE49-F238E27FC236}">
                  <a16:creationId xmlns:a16="http://schemas.microsoft.com/office/drawing/2014/main" id="{E3DBA8C8-487D-4665-4D0F-6511A2E0E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>
              <a:extLst>
                <a:ext uri="{FF2B5EF4-FFF2-40B4-BE49-F238E27FC236}">
                  <a16:creationId xmlns:a16="http://schemas.microsoft.com/office/drawing/2014/main" id="{712B60F8-8B0E-F2DB-AC95-495521B04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45" name="Line 252">
              <a:extLst>
                <a:ext uri="{FF2B5EF4-FFF2-40B4-BE49-F238E27FC236}">
                  <a16:creationId xmlns:a16="http://schemas.microsoft.com/office/drawing/2014/main" id="{E62D04F4-5962-47D8-8236-173A56592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80230" name="Picture 260" descr="imgyjavg[1]">
            <a:extLst>
              <a:ext uri="{FF2B5EF4-FFF2-40B4-BE49-F238E27FC236}">
                <a16:creationId xmlns:a16="http://schemas.microsoft.com/office/drawing/2014/main" id="{5D23C492-35A8-0718-A371-49A0593C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1" name="Group 307">
            <a:extLst>
              <a:ext uri="{FF2B5EF4-FFF2-40B4-BE49-F238E27FC236}">
                <a16:creationId xmlns:a16="http://schemas.microsoft.com/office/drawing/2014/main" id="{900246F4-9E16-0DB9-2277-2CE4A9F8B43E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180253" name="Group 295">
              <a:extLst>
                <a:ext uri="{FF2B5EF4-FFF2-40B4-BE49-F238E27FC236}">
                  <a16:creationId xmlns:a16="http://schemas.microsoft.com/office/drawing/2014/main" id="{59B7FE5B-5806-A6B5-1556-91D025379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>
                <a:extLst>
                  <a:ext uri="{FF2B5EF4-FFF2-40B4-BE49-F238E27FC236}">
                    <a16:creationId xmlns:a16="http://schemas.microsoft.com/office/drawing/2014/main" id="{97A543F4-6565-2282-DDBD-C19F7CE1C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4" name="Rectangle 262">
                <a:extLst>
                  <a:ext uri="{FF2B5EF4-FFF2-40B4-BE49-F238E27FC236}">
                    <a16:creationId xmlns:a16="http://schemas.microsoft.com/office/drawing/2014/main" id="{9EA794BF-CBB7-1DF3-CBBC-BB143C2D9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5" name="Rectangle 263">
                <a:extLst>
                  <a:ext uri="{FF2B5EF4-FFF2-40B4-BE49-F238E27FC236}">
                    <a16:creationId xmlns:a16="http://schemas.microsoft.com/office/drawing/2014/main" id="{FEAC33C6-07F9-1465-FED3-9D03BFA46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6" name="Rectangle 264">
                <a:extLst>
                  <a:ext uri="{FF2B5EF4-FFF2-40B4-BE49-F238E27FC236}">
                    <a16:creationId xmlns:a16="http://schemas.microsoft.com/office/drawing/2014/main" id="{F90D468A-582C-89C9-1FD1-8ADAE13D7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7" name="Rectangle 265">
                <a:extLst>
                  <a:ext uri="{FF2B5EF4-FFF2-40B4-BE49-F238E27FC236}">
                    <a16:creationId xmlns:a16="http://schemas.microsoft.com/office/drawing/2014/main" id="{91768F87-4047-4E01-B5C6-FC94E6EDD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37898" name="Line 268">
              <a:extLst>
                <a:ext uri="{FF2B5EF4-FFF2-40B4-BE49-F238E27FC236}">
                  <a16:creationId xmlns:a16="http://schemas.microsoft.com/office/drawing/2014/main" id="{F057B695-9040-3CA8-CF68-015E761CD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899" name="Line 269">
              <a:extLst>
                <a:ext uri="{FF2B5EF4-FFF2-40B4-BE49-F238E27FC236}">
                  <a16:creationId xmlns:a16="http://schemas.microsoft.com/office/drawing/2014/main" id="{CD591CC4-ABC4-F29E-A1C3-BF63C7A33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0" name="Line 270">
              <a:extLst>
                <a:ext uri="{FF2B5EF4-FFF2-40B4-BE49-F238E27FC236}">
                  <a16:creationId xmlns:a16="http://schemas.microsoft.com/office/drawing/2014/main" id="{3AC3E0A5-26B1-BD8F-2119-B1D2FF788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1" name="Line 271">
              <a:extLst>
                <a:ext uri="{FF2B5EF4-FFF2-40B4-BE49-F238E27FC236}">
                  <a16:creationId xmlns:a16="http://schemas.microsoft.com/office/drawing/2014/main" id="{4238DB02-B0AF-FBE7-1B5C-BEBAD7453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2" name="Line 272">
              <a:extLst>
                <a:ext uri="{FF2B5EF4-FFF2-40B4-BE49-F238E27FC236}">
                  <a16:creationId xmlns:a16="http://schemas.microsoft.com/office/drawing/2014/main" id="{2684079E-DC48-A4B7-593A-3ADAC02A7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3" name="Line 273">
              <a:extLst>
                <a:ext uri="{FF2B5EF4-FFF2-40B4-BE49-F238E27FC236}">
                  <a16:creationId xmlns:a16="http://schemas.microsoft.com/office/drawing/2014/main" id="{85F7F944-239F-EDB8-D14C-80E9D3687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4" name="Line 274">
              <a:extLst>
                <a:ext uri="{FF2B5EF4-FFF2-40B4-BE49-F238E27FC236}">
                  <a16:creationId xmlns:a16="http://schemas.microsoft.com/office/drawing/2014/main" id="{9D36B558-57A5-830B-C7EB-ED8C368DD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5" name="Line 275">
              <a:extLst>
                <a:ext uri="{FF2B5EF4-FFF2-40B4-BE49-F238E27FC236}">
                  <a16:creationId xmlns:a16="http://schemas.microsoft.com/office/drawing/2014/main" id="{3E2CD26F-3125-37AB-8455-0C6B96A86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6" name="Line 276">
              <a:extLst>
                <a:ext uri="{FF2B5EF4-FFF2-40B4-BE49-F238E27FC236}">
                  <a16:creationId xmlns:a16="http://schemas.microsoft.com/office/drawing/2014/main" id="{1B17AA6D-94EF-FCE6-D8D5-A84F2D5C8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7" name="Line 277">
              <a:extLst>
                <a:ext uri="{FF2B5EF4-FFF2-40B4-BE49-F238E27FC236}">
                  <a16:creationId xmlns:a16="http://schemas.microsoft.com/office/drawing/2014/main" id="{93DD3D7F-E613-7717-EFBA-B2173C49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8" name="Line 278">
              <a:extLst>
                <a:ext uri="{FF2B5EF4-FFF2-40B4-BE49-F238E27FC236}">
                  <a16:creationId xmlns:a16="http://schemas.microsoft.com/office/drawing/2014/main" id="{8BB389A6-8D06-6B56-F473-32D06D615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9" name="Line 279">
              <a:extLst>
                <a:ext uri="{FF2B5EF4-FFF2-40B4-BE49-F238E27FC236}">
                  <a16:creationId xmlns:a16="http://schemas.microsoft.com/office/drawing/2014/main" id="{2E534086-DB08-ECAF-365B-99AB331F2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0" name="Line 280">
              <a:extLst>
                <a:ext uri="{FF2B5EF4-FFF2-40B4-BE49-F238E27FC236}">
                  <a16:creationId xmlns:a16="http://schemas.microsoft.com/office/drawing/2014/main" id="{011D6739-1E3C-C8BC-F48C-763DC59C5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1" name="Line 281">
              <a:extLst>
                <a:ext uri="{FF2B5EF4-FFF2-40B4-BE49-F238E27FC236}">
                  <a16:creationId xmlns:a16="http://schemas.microsoft.com/office/drawing/2014/main" id="{97C09C10-4883-0108-48C7-491D6B30A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2" name="Line 282">
              <a:extLst>
                <a:ext uri="{FF2B5EF4-FFF2-40B4-BE49-F238E27FC236}">
                  <a16:creationId xmlns:a16="http://schemas.microsoft.com/office/drawing/2014/main" id="{E9A2F78D-DC64-C2A9-B7B3-53037C953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3" name="Line 283">
              <a:extLst>
                <a:ext uri="{FF2B5EF4-FFF2-40B4-BE49-F238E27FC236}">
                  <a16:creationId xmlns:a16="http://schemas.microsoft.com/office/drawing/2014/main" id="{6F858778-51AC-4EA3-51D8-CDCBB5C44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4" name="Line 284">
              <a:extLst>
                <a:ext uri="{FF2B5EF4-FFF2-40B4-BE49-F238E27FC236}">
                  <a16:creationId xmlns:a16="http://schemas.microsoft.com/office/drawing/2014/main" id="{45B00A6B-2BE9-1CE0-A4CF-E971F0DC1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5" name="Line 285">
              <a:extLst>
                <a:ext uri="{FF2B5EF4-FFF2-40B4-BE49-F238E27FC236}">
                  <a16:creationId xmlns:a16="http://schemas.microsoft.com/office/drawing/2014/main" id="{515F13F1-564C-0A7A-4ACF-91FB79693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6" name="Line 286">
              <a:extLst>
                <a:ext uri="{FF2B5EF4-FFF2-40B4-BE49-F238E27FC236}">
                  <a16:creationId xmlns:a16="http://schemas.microsoft.com/office/drawing/2014/main" id="{97B92B3D-2D91-5CBE-64F8-D21380522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7" name="Line 287">
              <a:extLst>
                <a:ext uri="{FF2B5EF4-FFF2-40B4-BE49-F238E27FC236}">
                  <a16:creationId xmlns:a16="http://schemas.microsoft.com/office/drawing/2014/main" id="{C9C6ECC2-8DFB-A40F-32BD-1A6ACA56B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8" name="Line 288">
              <a:extLst>
                <a:ext uri="{FF2B5EF4-FFF2-40B4-BE49-F238E27FC236}">
                  <a16:creationId xmlns:a16="http://schemas.microsoft.com/office/drawing/2014/main" id="{250B385D-F16E-7533-5DB2-A89056974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9" name="Line 289">
              <a:extLst>
                <a:ext uri="{FF2B5EF4-FFF2-40B4-BE49-F238E27FC236}">
                  <a16:creationId xmlns:a16="http://schemas.microsoft.com/office/drawing/2014/main" id="{4EA8C00B-8715-DA17-847C-FD61F5AC8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0" name="Line 290">
              <a:extLst>
                <a:ext uri="{FF2B5EF4-FFF2-40B4-BE49-F238E27FC236}">
                  <a16:creationId xmlns:a16="http://schemas.microsoft.com/office/drawing/2014/main" id="{B71714C9-E68C-CF43-8232-9B09B7894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1" name="Line 291">
              <a:extLst>
                <a:ext uri="{FF2B5EF4-FFF2-40B4-BE49-F238E27FC236}">
                  <a16:creationId xmlns:a16="http://schemas.microsoft.com/office/drawing/2014/main" id="{D40EBC48-88C3-C062-D235-09B7F5EA7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2" name="Line 292">
              <a:extLst>
                <a:ext uri="{FF2B5EF4-FFF2-40B4-BE49-F238E27FC236}">
                  <a16:creationId xmlns:a16="http://schemas.microsoft.com/office/drawing/2014/main" id="{19553097-90A3-5012-3E5D-3678391A5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3" name="Line 293">
              <a:extLst>
                <a:ext uri="{FF2B5EF4-FFF2-40B4-BE49-F238E27FC236}">
                  <a16:creationId xmlns:a16="http://schemas.microsoft.com/office/drawing/2014/main" id="{252775EC-6EDD-4F10-3C99-77E02E8A4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4" name="Line 294">
              <a:extLst>
                <a:ext uri="{FF2B5EF4-FFF2-40B4-BE49-F238E27FC236}">
                  <a16:creationId xmlns:a16="http://schemas.microsoft.com/office/drawing/2014/main" id="{68E458F3-BE65-DCF9-C0BA-EB90EBFCF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5" name="Rectangle 298">
              <a:extLst>
                <a:ext uri="{FF2B5EF4-FFF2-40B4-BE49-F238E27FC236}">
                  <a16:creationId xmlns:a16="http://schemas.microsoft.com/office/drawing/2014/main" id="{F75D4386-12EC-EFC9-CF98-85264FB09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6" name="Rectangle 299">
              <a:extLst>
                <a:ext uri="{FF2B5EF4-FFF2-40B4-BE49-F238E27FC236}">
                  <a16:creationId xmlns:a16="http://schemas.microsoft.com/office/drawing/2014/main" id="{01521809-A515-9F54-A52A-298B7D67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7" name="Rectangle 300">
              <a:extLst>
                <a:ext uri="{FF2B5EF4-FFF2-40B4-BE49-F238E27FC236}">
                  <a16:creationId xmlns:a16="http://schemas.microsoft.com/office/drawing/2014/main" id="{44428FB2-9DCC-B2E0-4C7F-C2A20AD71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8" name="Rectangle 301">
              <a:extLst>
                <a:ext uri="{FF2B5EF4-FFF2-40B4-BE49-F238E27FC236}">
                  <a16:creationId xmlns:a16="http://schemas.microsoft.com/office/drawing/2014/main" id="{D341EF28-4B3A-D0C8-D37C-2E69B5FC1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9" name="AutoShape 302">
              <a:extLst>
                <a:ext uri="{FF2B5EF4-FFF2-40B4-BE49-F238E27FC236}">
                  <a16:creationId xmlns:a16="http://schemas.microsoft.com/office/drawing/2014/main" id="{2BC05245-2234-52DF-2DA0-48AA50D49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30" name="AutoShape 303">
              <a:extLst>
                <a:ext uri="{FF2B5EF4-FFF2-40B4-BE49-F238E27FC236}">
                  <a16:creationId xmlns:a16="http://schemas.microsoft.com/office/drawing/2014/main" id="{2E22D34E-A212-A663-FF80-BD475BA42C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80287" name="Text Box 304">
              <a:extLst>
                <a:ext uri="{FF2B5EF4-FFF2-40B4-BE49-F238E27FC236}">
                  <a16:creationId xmlns:a16="http://schemas.microsoft.com/office/drawing/2014/main" id="{38CEF25F-CEEB-33FE-C7DF-C3210F0DA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180288" name="Text Box 305">
              <a:extLst>
                <a:ext uri="{FF2B5EF4-FFF2-40B4-BE49-F238E27FC236}">
                  <a16:creationId xmlns:a16="http://schemas.microsoft.com/office/drawing/2014/main" id="{661B65DA-34B5-F864-7818-7B5AF7912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180232" name="Picture 16" descr="underline_base">
            <a:extLst>
              <a:ext uri="{FF2B5EF4-FFF2-40B4-BE49-F238E27FC236}">
                <a16:creationId xmlns:a16="http://schemas.microsoft.com/office/drawing/2014/main" id="{183D9B94-FB39-E846-AE70-EDAB5BF5956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3" name="Group 782">
            <a:extLst>
              <a:ext uri="{FF2B5EF4-FFF2-40B4-BE49-F238E27FC236}">
                <a16:creationId xmlns:a16="http://schemas.microsoft.com/office/drawing/2014/main" id="{AAD59188-7DB7-7BAC-1FDA-83A3716CD0CB}"/>
              </a:ext>
            </a:extLst>
          </p:cNvPr>
          <p:cNvGrpSpPr>
            <a:grpSpLocks/>
          </p:cNvGrpSpPr>
          <p:nvPr/>
        </p:nvGrpSpPr>
        <p:grpSpPr bwMode="auto">
          <a:xfrm>
            <a:off x="6791325" y="1589088"/>
            <a:ext cx="690563" cy="792162"/>
            <a:chOff x="742" y="2409"/>
            <a:chExt cx="576" cy="881"/>
          </a:xfrm>
        </p:grpSpPr>
        <p:grpSp>
          <p:nvGrpSpPr>
            <p:cNvPr id="180235" name="Group 783">
              <a:extLst>
                <a:ext uri="{FF2B5EF4-FFF2-40B4-BE49-F238E27FC236}">
                  <a16:creationId xmlns:a16="http://schemas.microsoft.com/office/drawing/2014/main" id="{26F1820B-1DE1-22F2-89AD-4DAF25140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>
                <a:extLst>
                  <a:ext uri="{FF2B5EF4-FFF2-40B4-BE49-F238E27FC236}">
                    <a16:creationId xmlns:a16="http://schemas.microsoft.com/office/drawing/2014/main" id="{2C2E9510-5D4D-4A7B-89A0-7411EF656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9"/>
                <a:ext cx="205" cy="6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5" name="Line 271">
                <a:extLst>
                  <a:ext uri="{FF2B5EF4-FFF2-40B4-BE49-F238E27FC236}">
                    <a16:creationId xmlns:a16="http://schemas.microsoft.com/office/drawing/2014/main" id="{FABE3FD0-F93B-0343-70EE-9C23E0CF2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5" cy="6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6" name="Line 272">
                <a:extLst>
                  <a:ext uri="{FF2B5EF4-FFF2-40B4-BE49-F238E27FC236}">
                    <a16:creationId xmlns:a16="http://schemas.microsoft.com/office/drawing/2014/main" id="{9251A5C9-9370-7AAF-8F51-6AB768CD2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32580D4C-1488-1611-200D-669A31956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8" name="Line 274">
                <a:extLst>
                  <a:ext uri="{FF2B5EF4-FFF2-40B4-BE49-F238E27FC236}">
                    <a16:creationId xmlns:a16="http://schemas.microsoft.com/office/drawing/2014/main" id="{9C6A6DFC-64B6-617C-06B8-B042A58B1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9" name="Line 275">
                <a:extLst>
                  <a:ext uri="{FF2B5EF4-FFF2-40B4-BE49-F238E27FC236}">
                    <a16:creationId xmlns:a16="http://schemas.microsoft.com/office/drawing/2014/main" id="{5265BAB8-9C1C-B980-7BBC-239C0DC82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0" name="Line 276">
                <a:extLst>
                  <a:ext uri="{FF2B5EF4-FFF2-40B4-BE49-F238E27FC236}">
                    <a16:creationId xmlns:a16="http://schemas.microsoft.com/office/drawing/2014/main" id="{BACC8322-70EB-6956-C366-A79E2EFAF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1" name="Line 277">
                <a:extLst>
                  <a:ext uri="{FF2B5EF4-FFF2-40B4-BE49-F238E27FC236}">
                    <a16:creationId xmlns:a16="http://schemas.microsoft.com/office/drawing/2014/main" id="{E6D06205-630D-6479-E543-42B55A977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2" name="Line 278">
                <a:extLst>
                  <a:ext uri="{FF2B5EF4-FFF2-40B4-BE49-F238E27FC236}">
                    <a16:creationId xmlns:a16="http://schemas.microsoft.com/office/drawing/2014/main" id="{2DA0E95C-4329-159E-39E1-2F49D1113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3" name="Line 279">
                <a:extLst>
                  <a:ext uri="{FF2B5EF4-FFF2-40B4-BE49-F238E27FC236}">
                    <a16:creationId xmlns:a16="http://schemas.microsoft.com/office/drawing/2014/main" id="{68C24B85-B551-D801-211E-D4210C50C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4" name="Line 280">
                <a:extLst>
                  <a:ext uri="{FF2B5EF4-FFF2-40B4-BE49-F238E27FC236}">
                    <a16:creationId xmlns:a16="http://schemas.microsoft.com/office/drawing/2014/main" id="{868ECDA2-0694-A42E-CA72-066FEE30D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5" name="Line 281">
                <a:extLst>
                  <a:ext uri="{FF2B5EF4-FFF2-40B4-BE49-F238E27FC236}">
                    <a16:creationId xmlns:a16="http://schemas.microsoft.com/office/drawing/2014/main" id="{A6AACF61-D8CC-7FE0-A128-7E3D92AAE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8"/>
                <a:ext cx="78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6" name="Line 282">
                <a:extLst>
                  <a:ext uri="{FF2B5EF4-FFF2-40B4-BE49-F238E27FC236}">
                    <a16:creationId xmlns:a16="http://schemas.microsoft.com/office/drawing/2014/main" id="{15F39DCF-CB57-A576-B6CB-DEE7342F7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7"/>
                <a:ext cx="49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7" name="Line 283">
                <a:extLst>
                  <a:ext uri="{FF2B5EF4-FFF2-40B4-BE49-F238E27FC236}">
                    <a16:creationId xmlns:a16="http://schemas.microsoft.com/office/drawing/2014/main" id="{AE6A8830-3030-1D77-7DDD-C3D1EE084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8" name="Line 284">
                <a:extLst>
                  <a:ext uri="{FF2B5EF4-FFF2-40B4-BE49-F238E27FC236}">
                    <a16:creationId xmlns:a16="http://schemas.microsoft.com/office/drawing/2014/main" id="{47AE3AC7-120E-296E-F0EF-3BC30D61B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31"/>
                <a:ext cx="55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80236" name="Picture 799" descr="cell_tower_radiation copy">
              <a:extLst>
                <a:ext uri="{FF2B5EF4-FFF2-40B4-BE49-F238E27FC236}">
                  <a16:creationId xmlns:a16="http://schemas.microsoft.com/office/drawing/2014/main" id="{64C80D10-F6FC-3D1C-CA74-43714921D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>
              <a:extLst>
                <a:ext uri="{FF2B5EF4-FFF2-40B4-BE49-F238E27FC236}">
                  <a16:creationId xmlns:a16="http://schemas.microsoft.com/office/drawing/2014/main" id="{53F1F112-218F-CAAF-86ED-86F155511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6"/>
              <a:ext cx="66" cy="7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269F0-013B-A0BD-66BA-F7C4E5C1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2D95A98-3C90-5F43-8D1F-90CE27C0563F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1">
            <a:extLst>
              <a:ext uri="{FF2B5EF4-FFF2-40B4-BE49-F238E27FC236}">
                <a16:creationId xmlns:a16="http://schemas.microsoft.com/office/drawing/2014/main" id="{BDA933FE-25F8-7603-EB80-9C8FAF017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B329A7-2103-D04E-96A7-767353DEA47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2274" name="Picture 2">
            <a:extLst>
              <a:ext uri="{FF2B5EF4-FFF2-40B4-BE49-F238E27FC236}">
                <a16:creationId xmlns:a16="http://schemas.microsoft.com/office/drawing/2014/main" id="{ECCCC506-C223-EC3A-A694-28A9094E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779463" y="317500"/>
            <a:ext cx="7585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extBox 3">
            <a:extLst>
              <a:ext uri="{FF2B5EF4-FFF2-40B4-BE49-F238E27FC236}">
                <a16:creationId xmlns:a16="http://schemas.microsoft.com/office/drawing/2014/main" id="{A25E870C-0FAF-98BE-819C-BCEDF4DA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66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1">
            <a:extLst>
              <a:ext uri="{FF2B5EF4-FFF2-40B4-BE49-F238E27FC236}">
                <a16:creationId xmlns:a16="http://schemas.microsoft.com/office/drawing/2014/main" id="{5C035440-BBC5-D56D-5C9F-71714F8BE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8D75CE-DC45-C444-AAC6-D93720071F2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2" name="Picture 2">
            <a:extLst>
              <a:ext uri="{FF2B5EF4-FFF2-40B4-BE49-F238E27FC236}">
                <a16:creationId xmlns:a16="http://schemas.microsoft.com/office/drawing/2014/main" id="{C5E71796-6B33-160E-3439-B429B1F9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1722438" y="-36513"/>
            <a:ext cx="5699125" cy="39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extBox 3">
            <a:extLst>
              <a:ext uri="{FF2B5EF4-FFF2-40B4-BE49-F238E27FC236}">
                <a16:creationId xmlns:a16="http://schemas.microsoft.com/office/drawing/2014/main" id="{33E6BD42-5049-B913-86F1-8939F9FC0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Picture2: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5"/>
              </a:rPr>
              <a:t>http://kaaale.blogspot.com/2019/02/the-evolution-of-cellular-mobile.html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4" name="Picture 4">
            <a:extLst>
              <a:ext uri="{FF2B5EF4-FFF2-40B4-BE49-F238E27FC236}">
                <a16:creationId xmlns:a16="http://schemas.microsoft.com/office/drawing/2014/main" id="{442D2990-9333-3134-721B-7DAAFC21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859213"/>
            <a:ext cx="658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8" name="Rectangle 296">
            <a:extLst>
              <a:ext uri="{FF2B5EF4-FFF2-40B4-BE49-F238E27FC236}">
                <a16:creationId xmlns:a16="http://schemas.microsoft.com/office/drawing/2014/main" id="{03BC7809-1F28-3A8A-E287-416285BE1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41288"/>
            <a:ext cx="7494588" cy="7699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2G (voice) network architecture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3DFB2-A047-768B-F72E-3F86611C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20991F-91AF-A443-AC61-9068636B01B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6371" name="Picture 2">
            <a:extLst>
              <a:ext uri="{FF2B5EF4-FFF2-40B4-BE49-F238E27FC236}">
                <a16:creationId xmlns:a16="http://schemas.microsoft.com/office/drawing/2014/main" id="{D4E2032E-B9DC-02F4-4E71-92F9FF10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749300"/>
            <a:ext cx="88265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>
            <a:extLst>
              <a:ext uri="{FF2B5EF4-FFF2-40B4-BE49-F238E27FC236}">
                <a16:creationId xmlns:a16="http://schemas.microsoft.com/office/drawing/2014/main" id="{B070B6D5-DE90-1994-812E-17EA2A40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890588"/>
            <a:ext cx="48577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73B3C6AC-0D53-7E4D-5D5F-4E21A2006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sp>
        <p:nvSpPr>
          <p:cNvPr id="187395" name="Text Box 241">
            <a:extLst>
              <a:ext uri="{FF2B5EF4-FFF2-40B4-BE49-F238E27FC236}">
                <a16:creationId xmlns:a16="http://schemas.microsoft.com/office/drawing/2014/main" id="{EEB5D894-3209-91C3-AE2E-8403522B4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50" y="4241800"/>
            <a:ext cx="47688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C00000"/>
                </a:solidFill>
              </a:rPr>
              <a:t>Key insight: </a:t>
            </a:r>
            <a:r>
              <a:rPr lang="en-US" altLang="en-US" sz="2400" b="0">
                <a:solidFill>
                  <a:srgbClr val="000000"/>
                </a:solidFill>
              </a:rPr>
              <a:t>new cellular data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network operates </a:t>
            </a:r>
            <a:r>
              <a:rPr lang="en-US" altLang="en-US" sz="2400" b="0" i="1">
                <a:solidFill>
                  <a:srgbClr val="000000"/>
                </a:solidFill>
              </a:rPr>
              <a:t>in parallel</a:t>
            </a:r>
            <a:r>
              <a:rPr lang="en-US" altLang="en-US" sz="2400" b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(except at edge) with existing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cellular voice network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voice network </a:t>
            </a:r>
            <a:r>
              <a:rPr lang="en-US" altLang="en-US" sz="2400" b="0" i="1">
                <a:solidFill>
                  <a:srgbClr val="CC0000"/>
                </a:solidFill>
              </a:rPr>
              <a:t>unchanged</a:t>
            </a:r>
            <a:r>
              <a:rPr lang="en-US" altLang="en-US" sz="2400" b="0">
                <a:solidFill>
                  <a:srgbClr val="000000"/>
                </a:solidFill>
              </a:rPr>
              <a:t> in core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data network operates in parallel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SzPct val="70000"/>
              <a:buFont typeface="Wingdings" pitchFamily="2" charset="2"/>
              <a:buChar char="v"/>
            </a:pPr>
            <a:endParaRPr lang="en-US" altLang="en-US" sz="2000" b="0">
              <a:solidFill>
                <a:srgbClr val="000000"/>
              </a:solidFill>
            </a:endParaRPr>
          </a:p>
        </p:txBody>
      </p:sp>
      <p:pic>
        <p:nvPicPr>
          <p:cNvPr id="187396" name="Picture 6" descr="underline_base">
            <a:extLst>
              <a:ext uri="{FF2B5EF4-FFF2-40B4-BE49-F238E27FC236}">
                <a16:creationId xmlns:a16="http://schemas.microsoft.com/office/drawing/2014/main" id="{3F3996A7-BF13-7176-255A-F766E9A0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A8D71-E1B7-66E5-3080-F044F634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37F899-7F9A-224F-92C0-496B43F602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>
            <a:extLst>
              <a:ext uri="{FF2B5EF4-FFF2-40B4-BE49-F238E27FC236}">
                <a16:creationId xmlns:a16="http://schemas.microsoft.com/office/drawing/2014/main" id="{F10AEBC4-2175-FAB0-61B3-3C8EFED4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911225"/>
            <a:ext cx="64643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1C737227-77D1-C54C-23A9-41F1E397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pic>
        <p:nvPicPr>
          <p:cNvPr id="188419" name="Picture 6" descr="underline_base">
            <a:extLst>
              <a:ext uri="{FF2B5EF4-FFF2-40B4-BE49-F238E27FC236}">
                <a16:creationId xmlns:a16="http://schemas.microsoft.com/office/drawing/2014/main" id="{DFD9CB5F-C0BD-84AD-798E-3F9DCF32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083ADA-4744-6B1A-82C9-8665E711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00AC7E7-B9BF-B54F-BD5E-9C89D8F9A28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Line 96">
            <a:extLst>
              <a:ext uri="{FF2B5EF4-FFF2-40B4-BE49-F238E27FC236}">
                <a16:creationId xmlns:a16="http://schemas.microsoft.com/office/drawing/2014/main" id="{D98F6759-27F4-29D9-9418-BD0B7E3C03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2950" y="2043113"/>
            <a:ext cx="1695450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2" name="Line 97">
            <a:extLst>
              <a:ext uri="{FF2B5EF4-FFF2-40B4-BE49-F238E27FC236}">
                <a16:creationId xmlns:a16="http://schemas.microsoft.com/office/drawing/2014/main" id="{A7B21A30-1717-4A9A-5534-3ACC256D9B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4925" y="203676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3" name="Line 98">
            <a:extLst>
              <a:ext uri="{FF2B5EF4-FFF2-40B4-BE49-F238E27FC236}">
                <a16:creationId xmlns:a16="http://schemas.microsoft.com/office/drawing/2014/main" id="{D3D0FB2F-25BD-4924-F0E0-B164703B4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2800" y="1758950"/>
            <a:ext cx="1624013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44" name="Group 99">
            <a:extLst>
              <a:ext uri="{FF2B5EF4-FFF2-40B4-BE49-F238E27FC236}">
                <a16:creationId xmlns:a16="http://schemas.microsoft.com/office/drawing/2014/main" id="{E226CBA1-C0C4-FE75-3547-A0B0689B1E20}"/>
              </a:ext>
            </a:extLst>
          </p:cNvPr>
          <p:cNvGrpSpPr>
            <a:grpSpLocks/>
          </p:cNvGrpSpPr>
          <p:nvPr/>
        </p:nvGrpSpPr>
        <p:grpSpPr bwMode="auto">
          <a:xfrm>
            <a:off x="3676650" y="1824038"/>
            <a:ext cx="550863" cy="307975"/>
            <a:chOff x="611" y="3693"/>
            <a:chExt cx="449" cy="287"/>
          </a:xfrm>
        </p:grpSpPr>
        <p:sp>
          <p:nvSpPr>
            <p:cNvPr id="189746" name="Rectangle 100">
              <a:extLst>
                <a:ext uri="{FF2B5EF4-FFF2-40B4-BE49-F238E27FC236}">
                  <a16:creationId xmlns:a16="http://schemas.microsoft.com/office/drawing/2014/main" id="{A7F01372-4960-5BF0-4164-1B91C91A9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47" name="Group 101">
              <a:extLst>
                <a:ext uri="{FF2B5EF4-FFF2-40B4-BE49-F238E27FC236}">
                  <a16:creationId xmlns:a16="http://schemas.microsoft.com/office/drawing/2014/main" id="{29397838-F528-AE93-AC03-EE2ED0007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53" name="Freeform 102">
                <a:extLst>
                  <a:ext uri="{FF2B5EF4-FFF2-40B4-BE49-F238E27FC236}">
                    <a16:creationId xmlns:a16="http://schemas.microsoft.com/office/drawing/2014/main" id="{78AC9341-886F-454C-5005-2B6F7108D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54" name="Freeform 103">
                <a:extLst>
                  <a:ext uri="{FF2B5EF4-FFF2-40B4-BE49-F238E27FC236}">
                    <a16:creationId xmlns:a16="http://schemas.microsoft.com/office/drawing/2014/main" id="{029D3844-1E2F-7EE4-0D8B-39A336CA5AC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48" name="Freeform 104">
              <a:extLst>
                <a:ext uri="{FF2B5EF4-FFF2-40B4-BE49-F238E27FC236}">
                  <a16:creationId xmlns:a16="http://schemas.microsoft.com/office/drawing/2014/main" id="{18DFBA34-6FBE-460C-5198-E0B870C4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9" name="Freeform 105">
              <a:extLst>
                <a:ext uri="{FF2B5EF4-FFF2-40B4-BE49-F238E27FC236}">
                  <a16:creationId xmlns:a16="http://schemas.microsoft.com/office/drawing/2014/main" id="{3872E4ED-C3ED-F6F8-AC40-A3006D271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0" name="Freeform 106">
              <a:extLst>
                <a:ext uri="{FF2B5EF4-FFF2-40B4-BE49-F238E27FC236}">
                  <a16:creationId xmlns:a16="http://schemas.microsoft.com/office/drawing/2014/main" id="{53A452C0-0FE7-729C-9318-EAC2D593B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1" name="Freeform 107">
              <a:extLst>
                <a:ext uri="{FF2B5EF4-FFF2-40B4-BE49-F238E27FC236}">
                  <a16:creationId xmlns:a16="http://schemas.microsoft.com/office/drawing/2014/main" id="{39674B96-7490-C04B-531D-0B0F8312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2" name="Freeform 108">
              <a:extLst>
                <a:ext uri="{FF2B5EF4-FFF2-40B4-BE49-F238E27FC236}">
                  <a16:creationId xmlns:a16="http://schemas.microsoft.com/office/drawing/2014/main" id="{46E533B9-9329-2C50-82CF-F4720AD04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9445" name="Group 109">
            <a:extLst>
              <a:ext uri="{FF2B5EF4-FFF2-40B4-BE49-F238E27FC236}">
                <a16:creationId xmlns:a16="http://schemas.microsoft.com/office/drawing/2014/main" id="{DB245DED-9AEC-BF33-3D14-AF157320D3EB}"/>
              </a:ext>
            </a:extLst>
          </p:cNvPr>
          <p:cNvGrpSpPr>
            <a:grpSpLocks/>
          </p:cNvGrpSpPr>
          <p:nvPr/>
        </p:nvGrpSpPr>
        <p:grpSpPr bwMode="auto">
          <a:xfrm>
            <a:off x="4676775" y="1547813"/>
            <a:ext cx="550863" cy="749300"/>
            <a:chOff x="611" y="3693"/>
            <a:chExt cx="449" cy="287"/>
          </a:xfrm>
        </p:grpSpPr>
        <p:sp>
          <p:nvSpPr>
            <p:cNvPr id="189737" name="Rectangle 110">
              <a:extLst>
                <a:ext uri="{FF2B5EF4-FFF2-40B4-BE49-F238E27FC236}">
                  <a16:creationId xmlns:a16="http://schemas.microsoft.com/office/drawing/2014/main" id="{979E4DAE-69D8-B1B9-E49F-28B80BD0C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38" name="Group 111">
              <a:extLst>
                <a:ext uri="{FF2B5EF4-FFF2-40B4-BE49-F238E27FC236}">
                  <a16:creationId xmlns:a16="http://schemas.microsoft.com/office/drawing/2014/main" id="{011871A3-E6D1-6233-AD6A-E3B045DB4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44" name="Freeform 112">
                <a:extLst>
                  <a:ext uri="{FF2B5EF4-FFF2-40B4-BE49-F238E27FC236}">
                    <a16:creationId xmlns:a16="http://schemas.microsoft.com/office/drawing/2014/main" id="{034240EB-BB3D-3707-2D50-C205C024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45" name="Freeform 113">
                <a:extLst>
                  <a:ext uri="{FF2B5EF4-FFF2-40B4-BE49-F238E27FC236}">
                    <a16:creationId xmlns:a16="http://schemas.microsoft.com/office/drawing/2014/main" id="{3D9AE707-DB49-662D-65E6-D484CC7DE5D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39" name="Freeform 114">
              <a:extLst>
                <a:ext uri="{FF2B5EF4-FFF2-40B4-BE49-F238E27FC236}">
                  <a16:creationId xmlns:a16="http://schemas.microsoft.com/office/drawing/2014/main" id="{51660EC9-0E99-30F0-F6D3-78B7D5C7A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0" name="Freeform 115">
              <a:extLst>
                <a:ext uri="{FF2B5EF4-FFF2-40B4-BE49-F238E27FC236}">
                  <a16:creationId xmlns:a16="http://schemas.microsoft.com/office/drawing/2014/main" id="{F43A837E-B6F2-2C1A-5C77-33F9CBE37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1" name="Freeform 116">
              <a:extLst>
                <a:ext uri="{FF2B5EF4-FFF2-40B4-BE49-F238E27FC236}">
                  <a16:creationId xmlns:a16="http://schemas.microsoft.com/office/drawing/2014/main" id="{2669B5B4-1031-708F-5D62-5126BF20D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2" name="Freeform 117">
              <a:extLst>
                <a:ext uri="{FF2B5EF4-FFF2-40B4-BE49-F238E27FC236}">
                  <a16:creationId xmlns:a16="http://schemas.microsoft.com/office/drawing/2014/main" id="{D4206A3D-6DE6-07D0-FC17-554706DE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3" name="Freeform 118">
              <a:extLst>
                <a:ext uri="{FF2B5EF4-FFF2-40B4-BE49-F238E27FC236}">
                  <a16:creationId xmlns:a16="http://schemas.microsoft.com/office/drawing/2014/main" id="{E29E81C6-ABBF-0B08-B8B2-868CC69F7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46" name="Line 119">
            <a:extLst>
              <a:ext uri="{FF2B5EF4-FFF2-40B4-BE49-F238E27FC236}">
                <a16:creationId xmlns:a16="http://schemas.microsoft.com/office/drawing/2014/main" id="{84E7ED7D-1938-5ADA-6C22-28CA8BF7BD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3700" y="1997075"/>
            <a:ext cx="4476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7" name="Text Box 120">
            <a:extLst>
              <a:ext uri="{FF2B5EF4-FFF2-40B4-BE49-F238E27FC236}">
                <a16:creationId xmlns:a16="http://schemas.microsoft.com/office/drawing/2014/main" id="{99501CAF-566B-8C0B-3157-4742C485C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2146300"/>
            <a:ext cx="11350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189448" name="Text Box 121">
            <a:extLst>
              <a:ext uri="{FF2B5EF4-FFF2-40B4-BE49-F238E27FC236}">
                <a16:creationId xmlns:a16="http://schemas.microsoft.com/office/drawing/2014/main" id="{42C9AE11-3E98-16CE-3886-7E1D6FB11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1193800"/>
            <a:ext cx="69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189449" name="Picture 122" descr="imgyjavg[1]">
            <a:extLst>
              <a:ext uri="{FF2B5EF4-FFF2-40B4-BE49-F238E27FC236}">
                <a16:creationId xmlns:a16="http://schemas.microsoft.com/office/drawing/2014/main" id="{A9C5E91D-76E9-B8F1-8F0E-2B440C63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2242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0" name="Group 123">
            <a:extLst>
              <a:ext uri="{FF2B5EF4-FFF2-40B4-BE49-F238E27FC236}">
                <a16:creationId xmlns:a16="http://schemas.microsoft.com/office/drawing/2014/main" id="{3FFC0CC9-6D0C-AA09-F339-830C6D7669CC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1925638"/>
            <a:ext cx="831850" cy="134937"/>
            <a:chOff x="3072" y="739"/>
            <a:chExt cx="652" cy="146"/>
          </a:xfrm>
        </p:grpSpPr>
        <p:pic>
          <p:nvPicPr>
            <p:cNvPr id="189734" name="Picture 124" descr="lgv_fqmg[1]">
              <a:extLst>
                <a:ext uri="{FF2B5EF4-FFF2-40B4-BE49-F238E27FC236}">
                  <a16:creationId xmlns:a16="http://schemas.microsoft.com/office/drawing/2014/main" id="{353D8379-B4B9-ECCF-45D0-91683206A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735" name="Line 125">
              <a:extLst>
                <a:ext uri="{FF2B5EF4-FFF2-40B4-BE49-F238E27FC236}">
                  <a16:creationId xmlns:a16="http://schemas.microsoft.com/office/drawing/2014/main" id="{78EEBF62-3AC9-9905-A410-0EDA5CD75A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6" name="Line 126">
              <a:extLst>
                <a:ext uri="{FF2B5EF4-FFF2-40B4-BE49-F238E27FC236}">
                  <a16:creationId xmlns:a16="http://schemas.microsoft.com/office/drawing/2014/main" id="{E80D5BE3-0128-82F1-0C59-BFE231377B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1" name="Oval 127">
            <a:extLst>
              <a:ext uri="{FF2B5EF4-FFF2-40B4-BE49-F238E27FC236}">
                <a16:creationId xmlns:a16="http://schemas.microsoft.com/office/drawing/2014/main" id="{8ABFD325-B807-CBEA-FD24-EE0F5053B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381125"/>
            <a:ext cx="3170238" cy="1101725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89452" name="Picture 128" descr="imgyjavg[1]">
            <a:extLst>
              <a:ext uri="{FF2B5EF4-FFF2-40B4-BE49-F238E27FC236}">
                <a16:creationId xmlns:a16="http://schemas.microsoft.com/office/drawing/2014/main" id="{3E385D12-26FA-8710-DB21-351E0BA0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17487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3" name="Group 130">
            <a:extLst>
              <a:ext uri="{FF2B5EF4-FFF2-40B4-BE49-F238E27FC236}">
                <a16:creationId xmlns:a16="http://schemas.microsoft.com/office/drawing/2014/main" id="{D4D25595-9786-DAD7-2B19-ED8645F55031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701925"/>
            <a:ext cx="582613" cy="481013"/>
            <a:chOff x="3028" y="1864"/>
            <a:chExt cx="347" cy="631"/>
          </a:xfrm>
        </p:grpSpPr>
        <p:sp>
          <p:nvSpPr>
            <p:cNvPr id="189728" name="Rectangle 131">
              <a:extLst>
                <a:ext uri="{FF2B5EF4-FFF2-40B4-BE49-F238E27FC236}">
                  <a16:creationId xmlns:a16="http://schemas.microsoft.com/office/drawing/2014/main" id="{6BB8B61A-5432-A857-D9D2-6559B64E0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9729" name="Freeform 132">
              <a:extLst>
                <a:ext uri="{FF2B5EF4-FFF2-40B4-BE49-F238E27FC236}">
                  <a16:creationId xmlns:a16="http://schemas.microsoft.com/office/drawing/2014/main" id="{6B70C393-5CBD-E85D-D2EE-8F7BC461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2 w 62"/>
                <a:gd name="T1" fmla="*/ 0 h 74"/>
                <a:gd name="T2" fmla="*/ 4 w 62"/>
                <a:gd name="T3" fmla="*/ 339128 h 74"/>
                <a:gd name="T4" fmla="*/ 0 w 62"/>
                <a:gd name="T5" fmla="*/ 438263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0" name="Freeform 133">
              <a:extLst>
                <a:ext uri="{FF2B5EF4-FFF2-40B4-BE49-F238E27FC236}">
                  <a16:creationId xmlns:a16="http://schemas.microsoft.com/office/drawing/2014/main" id="{C02F236F-CD68-4CC1-E209-10E20826A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60010 h 225"/>
                <a:gd name="T2" fmla="*/ 0 w 63"/>
                <a:gd name="T3" fmla="*/ 835217 h 225"/>
                <a:gd name="T4" fmla="*/ 4 w 63"/>
                <a:gd name="T5" fmla="*/ 748834 h 225"/>
                <a:gd name="T6" fmla="*/ 4 w 63"/>
                <a:gd name="T7" fmla="*/ 0 h 225"/>
                <a:gd name="T8" fmla="*/ 2 w 63"/>
                <a:gd name="T9" fmla="*/ 60010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1" name="Freeform 134">
              <a:extLst>
                <a:ext uri="{FF2B5EF4-FFF2-40B4-BE49-F238E27FC236}">
                  <a16:creationId xmlns:a16="http://schemas.microsoft.com/office/drawing/2014/main" id="{518FB9B7-4C0B-5EE6-DD28-8AC5EAB3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2 w 47"/>
                <a:gd name="T3" fmla="*/ 438663 h 78"/>
                <a:gd name="T4" fmla="*/ 2 w 47"/>
                <a:gd name="T5" fmla="*/ 433742 h 78"/>
                <a:gd name="T6" fmla="*/ 0 w 47"/>
                <a:gd name="T7" fmla="*/ 19784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2" name="Freeform 135">
              <a:extLst>
                <a:ext uri="{FF2B5EF4-FFF2-40B4-BE49-F238E27FC236}">
                  <a16:creationId xmlns:a16="http://schemas.microsoft.com/office/drawing/2014/main" id="{A6DD6F78-0C57-AB49-A47D-BF9BD51D5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2 w 44"/>
                <a:gd name="T1" fmla="*/ 0 h 51"/>
                <a:gd name="T2" fmla="*/ 0 w 44"/>
                <a:gd name="T3" fmla="*/ 292230 h 51"/>
                <a:gd name="T4" fmla="*/ 2 w 44"/>
                <a:gd name="T5" fmla="*/ 258105 h 51"/>
                <a:gd name="T6" fmla="*/ 2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3" name="Freeform 136">
              <a:extLst>
                <a:ext uri="{FF2B5EF4-FFF2-40B4-BE49-F238E27FC236}">
                  <a16:creationId xmlns:a16="http://schemas.microsoft.com/office/drawing/2014/main" id="{ACBB84C1-DF6B-557A-7426-6A8A56F71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555205 h 95"/>
                <a:gd name="T2" fmla="*/ 4 w 417"/>
                <a:gd name="T3" fmla="*/ 4994 h 95"/>
                <a:gd name="T4" fmla="*/ 25 w 417"/>
                <a:gd name="T5" fmla="*/ 0 h 95"/>
                <a:gd name="T6" fmla="*/ 22 w 417"/>
                <a:gd name="T7" fmla="*/ 555205 h 95"/>
                <a:gd name="T8" fmla="*/ 0 w 417"/>
                <a:gd name="T9" fmla="*/ 55520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4" name="Text Box 137">
            <a:extLst>
              <a:ext uri="{FF2B5EF4-FFF2-40B4-BE49-F238E27FC236}">
                <a16:creationId xmlns:a16="http://schemas.microsoft.com/office/drawing/2014/main" id="{A5F7189C-79D9-71FD-8718-40EB0E20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3184525"/>
            <a:ext cx="831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189455" name="Line 138">
            <a:extLst>
              <a:ext uri="{FF2B5EF4-FFF2-40B4-BE49-F238E27FC236}">
                <a16:creationId xmlns:a16="http://schemas.microsoft.com/office/drawing/2014/main" id="{A171303D-DCD9-BEF9-6851-ED7203C0C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363" y="3025775"/>
            <a:ext cx="685800" cy="185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6" name="Line 153">
            <a:extLst>
              <a:ext uri="{FF2B5EF4-FFF2-40B4-BE49-F238E27FC236}">
                <a16:creationId xmlns:a16="http://schemas.microsoft.com/office/drawing/2014/main" id="{B7B8CF43-7680-B7BB-5E26-18E2163AC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05013"/>
            <a:ext cx="295275" cy="1036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7" name="Line 154">
            <a:extLst>
              <a:ext uri="{FF2B5EF4-FFF2-40B4-BE49-F238E27FC236}">
                <a16:creationId xmlns:a16="http://schemas.microsoft.com/office/drawing/2014/main" id="{9C0F9AD8-3FFF-B16D-3458-DD6D0DF92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00" y="3041650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8" name="Freeform 156">
            <a:extLst>
              <a:ext uri="{FF2B5EF4-FFF2-40B4-BE49-F238E27FC236}">
                <a16:creationId xmlns:a16="http://schemas.microsoft.com/office/drawing/2014/main" id="{50420681-9A7F-863B-384B-D6539B1A1D7A}"/>
              </a:ext>
            </a:extLst>
          </p:cNvPr>
          <p:cNvSpPr>
            <a:spLocks/>
          </p:cNvSpPr>
          <p:nvPr/>
        </p:nvSpPr>
        <p:spPr bwMode="auto">
          <a:xfrm>
            <a:off x="7177088" y="1362075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59" name="Text Box 157">
            <a:extLst>
              <a:ext uri="{FF2B5EF4-FFF2-40B4-BE49-F238E27FC236}">
                <a16:creationId xmlns:a16="http://schemas.microsoft.com/office/drawing/2014/main" id="{9573E7E6-6057-3FAE-AFA0-EA43FC560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1485900"/>
            <a:ext cx="11064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9460" name="Line 158">
            <a:extLst>
              <a:ext uri="{FF2B5EF4-FFF2-40B4-BE49-F238E27FC236}">
                <a16:creationId xmlns:a16="http://schemas.microsoft.com/office/drawing/2014/main" id="{43776A9C-DC48-F390-BA87-63F4CF989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1438" y="2016125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61" name="Group 159">
            <a:extLst>
              <a:ext uri="{FF2B5EF4-FFF2-40B4-BE49-F238E27FC236}">
                <a16:creationId xmlns:a16="http://schemas.microsoft.com/office/drawing/2014/main" id="{C681EC1C-7E19-FD2C-B8BE-8F01D3A8A0BF}"/>
              </a:ext>
            </a:extLst>
          </p:cNvPr>
          <p:cNvGrpSpPr>
            <a:grpSpLocks/>
          </p:cNvGrpSpPr>
          <p:nvPr/>
        </p:nvGrpSpPr>
        <p:grpSpPr bwMode="auto">
          <a:xfrm>
            <a:off x="6411913" y="1517650"/>
            <a:ext cx="550862" cy="750888"/>
            <a:chOff x="611" y="3693"/>
            <a:chExt cx="449" cy="287"/>
          </a:xfrm>
        </p:grpSpPr>
        <p:sp>
          <p:nvSpPr>
            <p:cNvPr id="189719" name="Rectangle 160">
              <a:extLst>
                <a:ext uri="{FF2B5EF4-FFF2-40B4-BE49-F238E27FC236}">
                  <a16:creationId xmlns:a16="http://schemas.microsoft.com/office/drawing/2014/main" id="{315E4EE9-9BDE-72E8-18D1-D6D3AFD8D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20" name="Group 161">
              <a:extLst>
                <a:ext uri="{FF2B5EF4-FFF2-40B4-BE49-F238E27FC236}">
                  <a16:creationId xmlns:a16="http://schemas.microsoft.com/office/drawing/2014/main" id="{333BC1CE-07AC-508B-2B18-4CD9348C14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26" name="Freeform 162">
                <a:extLst>
                  <a:ext uri="{FF2B5EF4-FFF2-40B4-BE49-F238E27FC236}">
                    <a16:creationId xmlns:a16="http://schemas.microsoft.com/office/drawing/2014/main" id="{5A463262-8066-2077-686E-743844D92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27" name="Freeform 163">
                <a:extLst>
                  <a:ext uri="{FF2B5EF4-FFF2-40B4-BE49-F238E27FC236}">
                    <a16:creationId xmlns:a16="http://schemas.microsoft.com/office/drawing/2014/main" id="{88744B7A-866A-8416-EE3A-997F0A1D71A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21" name="Freeform 164">
              <a:extLst>
                <a:ext uri="{FF2B5EF4-FFF2-40B4-BE49-F238E27FC236}">
                  <a16:creationId xmlns:a16="http://schemas.microsoft.com/office/drawing/2014/main" id="{29CBB51F-FB02-9DE1-73C1-9D174DED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22" name="Freeform 165">
              <a:extLst>
                <a:ext uri="{FF2B5EF4-FFF2-40B4-BE49-F238E27FC236}">
                  <a16:creationId xmlns:a16="http://schemas.microsoft.com/office/drawing/2014/main" id="{FF5F2821-D332-D462-83A3-55D4463D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3" name="Freeform 166">
              <a:extLst>
                <a:ext uri="{FF2B5EF4-FFF2-40B4-BE49-F238E27FC236}">
                  <a16:creationId xmlns:a16="http://schemas.microsoft.com/office/drawing/2014/main" id="{91F5EE70-2656-0987-7323-8AEDAAFCA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4" name="Freeform 167">
              <a:extLst>
                <a:ext uri="{FF2B5EF4-FFF2-40B4-BE49-F238E27FC236}">
                  <a16:creationId xmlns:a16="http://schemas.microsoft.com/office/drawing/2014/main" id="{E36544BE-4249-38CA-96B5-9201D110C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5" name="Freeform 168">
              <a:extLst>
                <a:ext uri="{FF2B5EF4-FFF2-40B4-BE49-F238E27FC236}">
                  <a16:creationId xmlns:a16="http://schemas.microsoft.com/office/drawing/2014/main" id="{CD17C703-7CFE-E785-4E23-50300543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62" name="Text Box 169">
            <a:extLst>
              <a:ext uri="{FF2B5EF4-FFF2-40B4-BE49-F238E27FC236}">
                <a16:creationId xmlns:a16="http://schemas.microsoft.com/office/drawing/2014/main" id="{1A5E0CA9-B323-7C00-8C48-DE7F09A82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254250"/>
            <a:ext cx="10858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189463" name="Text Box 170">
            <a:extLst>
              <a:ext uri="{FF2B5EF4-FFF2-40B4-BE49-F238E27FC236}">
                <a16:creationId xmlns:a16="http://schemas.microsoft.com/office/drawing/2014/main" id="{F3DDE1B8-3199-8FB9-ECED-5E6BA7C2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1468438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64" name="Line 171">
            <a:extLst>
              <a:ext uri="{FF2B5EF4-FFF2-40B4-BE49-F238E27FC236}">
                <a16:creationId xmlns:a16="http://schemas.microsoft.com/office/drawing/2014/main" id="{15BB4158-BDAB-9A11-5BCD-6EDD0B2B1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0775" y="2068513"/>
            <a:ext cx="236538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5" name="Line 172">
            <a:extLst>
              <a:ext uri="{FF2B5EF4-FFF2-40B4-BE49-F238E27FC236}">
                <a16:creationId xmlns:a16="http://schemas.microsoft.com/office/drawing/2014/main" id="{C475CF7B-AAA7-C197-7B8D-E243616719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11888" y="1857375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6" name="Line 173">
            <a:extLst>
              <a:ext uri="{FF2B5EF4-FFF2-40B4-BE49-F238E27FC236}">
                <a16:creationId xmlns:a16="http://schemas.microsoft.com/office/drawing/2014/main" id="{1A27AE4A-28C0-84EC-B7A7-A2303DE43C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4063" y="2198688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7" name="Line 174">
            <a:extLst>
              <a:ext uri="{FF2B5EF4-FFF2-40B4-BE49-F238E27FC236}">
                <a16:creationId xmlns:a16="http://schemas.microsoft.com/office/drawing/2014/main" id="{B49D3373-89C3-C2DF-319F-0E31DA70BE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29313" y="1789113"/>
            <a:ext cx="236537" cy="58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8" name="Line 175">
            <a:extLst>
              <a:ext uri="{FF2B5EF4-FFF2-40B4-BE49-F238E27FC236}">
                <a16:creationId xmlns:a16="http://schemas.microsoft.com/office/drawing/2014/main" id="{3C221D47-6C94-68F1-79FC-69B327D19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063" y="2305050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9" name="Line 176">
            <a:extLst>
              <a:ext uri="{FF2B5EF4-FFF2-40B4-BE49-F238E27FC236}">
                <a16:creationId xmlns:a16="http://schemas.microsoft.com/office/drawing/2014/main" id="{338CACE8-4F6E-4CE2-48D1-DED91931D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138" y="19923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0" name="Freeform 222">
            <a:extLst>
              <a:ext uri="{FF2B5EF4-FFF2-40B4-BE49-F238E27FC236}">
                <a16:creationId xmlns:a16="http://schemas.microsoft.com/office/drawing/2014/main" id="{B33F933F-4F56-CFD1-AB97-F789CF2DD07E}"/>
              </a:ext>
            </a:extLst>
          </p:cNvPr>
          <p:cNvSpPr>
            <a:spLocks/>
          </p:cNvSpPr>
          <p:nvPr/>
        </p:nvSpPr>
        <p:spPr bwMode="auto">
          <a:xfrm>
            <a:off x="7286625" y="2786063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71" name="Text Box 223">
            <a:extLst>
              <a:ext uri="{FF2B5EF4-FFF2-40B4-BE49-F238E27FC236}">
                <a16:creationId xmlns:a16="http://schemas.microsoft.com/office/drawing/2014/main" id="{FDDF27C9-C416-8B4A-C6BA-9464A0A1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3041650"/>
            <a:ext cx="8826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72" name="Group 224">
            <a:extLst>
              <a:ext uri="{FF2B5EF4-FFF2-40B4-BE49-F238E27FC236}">
                <a16:creationId xmlns:a16="http://schemas.microsoft.com/office/drawing/2014/main" id="{8E28511C-DC48-BB42-1495-A0D3C2EC0335}"/>
              </a:ext>
            </a:extLst>
          </p:cNvPr>
          <p:cNvGrpSpPr>
            <a:grpSpLocks/>
          </p:cNvGrpSpPr>
          <p:nvPr/>
        </p:nvGrpSpPr>
        <p:grpSpPr bwMode="auto">
          <a:xfrm>
            <a:off x="6521450" y="2941638"/>
            <a:ext cx="550863" cy="750887"/>
            <a:chOff x="611" y="3693"/>
            <a:chExt cx="449" cy="287"/>
          </a:xfrm>
        </p:grpSpPr>
        <p:sp>
          <p:nvSpPr>
            <p:cNvPr id="189710" name="Rectangle 225">
              <a:extLst>
                <a:ext uri="{FF2B5EF4-FFF2-40B4-BE49-F238E27FC236}">
                  <a16:creationId xmlns:a16="http://schemas.microsoft.com/office/drawing/2014/main" id="{F1EC9F96-5103-E1B9-3350-B2E20E383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11" name="Group 226">
              <a:extLst>
                <a:ext uri="{FF2B5EF4-FFF2-40B4-BE49-F238E27FC236}">
                  <a16:creationId xmlns:a16="http://schemas.microsoft.com/office/drawing/2014/main" id="{F50BAA61-07FE-90B7-2272-513D7D688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17" name="Freeform 227">
                <a:extLst>
                  <a:ext uri="{FF2B5EF4-FFF2-40B4-BE49-F238E27FC236}">
                    <a16:creationId xmlns:a16="http://schemas.microsoft.com/office/drawing/2014/main" id="{51F92EB6-759F-3DCC-03F7-CAE60772F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18" name="Freeform 228">
                <a:extLst>
                  <a:ext uri="{FF2B5EF4-FFF2-40B4-BE49-F238E27FC236}">
                    <a16:creationId xmlns:a16="http://schemas.microsoft.com/office/drawing/2014/main" id="{C3868880-62E1-FAD3-A210-980B5F124C9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12" name="Freeform 229">
              <a:extLst>
                <a:ext uri="{FF2B5EF4-FFF2-40B4-BE49-F238E27FC236}">
                  <a16:creationId xmlns:a16="http://schemas.microsoft.com/office/drawing/2014/main" id="{64E39337-A7A5-1E28-01AB-603B3125C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13" name="Freeform 230">
              <a:extLst>
                <a:ext uri="{FF2B5EF4-FFF2-40B4-BE49-F238E27FC236}">
                  <a16:creationId xmlns:a16="http://schemas.microsoft.com/office/drawing/2014/main" id="{230F7819-09E6-CB85-E660-AAC34574A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4" name="Freeform 231">
              <a:extLst>
                <a:ext uri="{FF2B5EF4-FFF2-40B4-BE49-F238E27FC236}">
                  <a16:creationId xmlns:a16="http://schemas.microsoft.com/office/drawing/2014/main" id="{48773EE5-3A2A-4D09-2EBF-DA800FDA5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5" name="Freeform 232">
              <a:extLst>
                <a:ext uri="{FF2B5EF4-FFF2-40B4-BE49-F238E27FC236}">
                  <a16:creationId xmlns:a16="http://schemas.microsoft.com/office/drawing/2014/main" id="{1108ED62-5897-3A02-4F2C-74F2B2A5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6" name="Freeform 233">
              <a:extLst>
                <a:ext uri="{FF2B5EF4-FFF2-40B4-BE49-F238E27FC236}">
                  <a16:creationId xmlns:a16="http://schemas.microsoft.com/office/drawing/2014/main" id="{856F5861-387C-69BB-DC0D-49D91D50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73" name="Text Box 235">
            <a:extLst>
              <a:ext uri="{FF2B5EF4-FFF2-40B4-BE49-F238E27FC236}">
                <a16:creationId xmlns:a16="http://schemas.microsoft.com/office/drawing/2014/main" id="{8199C952-6F24-D4B4-0B2F-C02635439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2887663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74" name="Line 236">
            <a:extLst>
              <a:ext uri="{FF2B5EF4-FFF2-40B4-BE49-F238E27FC236}">
                <a16:creationId xmlns:a16="http://schemas.microsoft.com/office/drawing/2014/main" id="{E449462C-07F6-5727-AA36-5108DE4B02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0313" y="3492500"/>
            <a:ext cx="236537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5" name="Line 237">
            <a:extLst>
              <a:ext uri="{FF2B5EF4-FFF2-40B4-BE49-F238E27FC236}">
                <a16:creationId xmlns:a16="http://schemas.microsoft.com/office/drawing/2014/main" id="{4931A30D-7930-F32A-3BEC-436C285B60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1425" y="3281363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6" name="Line 238">
            <a:extLst>
              <a:ext uri="{FF2B5EF4-FFF2-40B4-BE49-F238E27FC236}">
                <a16:creationId xmlns:a16="http://schemas.microsoft.com/office/drawing/2014/main" id="{7F257F37-46AD-B992-E75F-71DAA2E497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622675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7" name="Line 239">
            <a:extLst>
              <a:ext uri="{FF2B5EF4-FFF2-40B4-BE49-F238E27FC236}">
                <a16:creationId xmlns:a16="http://schemas.microsoft.com/office/drawing/2014/main" id="{B0ED5FBA-654A-6183-D217-56EEA17EE4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38850" y="3213100"/>
            <a:ext cx="236538" cy="58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8" name="Line 240">
            <a:extLst>
              <a:ext uri="{FF2B5EF4-FFF2-40B4-BE49-F238E27FC236}">
                <a16:creationId xmlns:a16="http://schemas.microsoft.com/office/drawing/2014/main" id="{974F7DAF-8CD8-7795-EECC-944854FD6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1675" y="3416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9" name="Rectangle 2">
            <a:extLst>
              <a:ext uri="{FF2B5EF4-FFF2-40B4-BE49-F238E27FC236}">
                <a16:creationId xmlns:a16="http://schemas.microsoft.com/office/drawing/2014/main" id="{71E8D0EC-D48B-287E-7594-C34EC5D1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811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3G versus 4G LTE network architecture</a:t>
            </a:r>
          </a:p>
        </p:txBody>
      </p:sp>
      <p:pic>
        <p:nvPicPr>
          <p:cNvPr id="189480" name="Picture 6" descr="underline_base">
            <a:extLst>
              <a:ext uri="{FF2B5EF4-FFF2-40B4-BE49-F238E27FC236}">
                <a16:creationId xmlns:a16="http://schemas.microsoft.com/office/drawing/2014/main" id="{677D1315-1A72-2B5A-DF0F-99D14968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81" name="Text Box 234">
            <a:extLst>
              <a:ext uri="{FF2B5EF4-FFF2-40B4-BE49-F238E27FC236}">
                <a16:creationId xmlns:a16="http://schemas.microsoft.com/office/drawing/2014/main" id="{75DF41A4-7352-A2FB-FFE1-4FF14339D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3678238"/>
            <a:ext cx="857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189482" name="Line 238">
            <a:extLst>
              <a:ext uri="{FF2B5EF4-FFF2-40B4-BE49-F238E27FC236}">
                <a16:creationId xmlns:a16="http://schemas.microsoft.com/office/drawing/2014/main" id="{E516D1BE-72FC-6983-468A-550032FC6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5088" y="4830763"/>
            <a:ext cx="1460500" cy="541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3" name="Line 238">
            <a:extLst>
              <a:ext uri="{FF2B5EF4-FFF2-40B4-BE49-F238E27FC236}">
                <a16:creationId xmlns:a16="http://schemas.microsoft.com/office/drawing/2014/main" id="{B9C424B8-9FCB-1EB2-3E51-085B19DAD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1238" y="4826000"/>
            <a:ext cx="1752600" cy="296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4" name="Line 238">
            <a:extLst>
              <a:ext uri="{FF2B5EF4-FFF2-40B4-BE49-F238E27FC236}">
                <a16:creationId xmlns:a16="http://schemas.microsoft.com/office/drawing/2014/main" id="{A528ADBA-6414-36DF-205D-25D74A6257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2025" y="4883150"/>
            <a:ext cx="1801813" cy="835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5" name="Line 238">
            <a:extLst>
              <a:ext uri="{FF2B5EF4-FFF2-40B4-BE49-F238E27FC236}">
                <a16:creationId xmlns:a16="http://schemas.microsoft.com/office/drawing/2014/main" id="{E75DA9D8-EF4C-774C-059A-1D8C39AF2B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84700" y="4962525"/>
            <a:ext cx="1216025" cy="349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6" name="Line 238">
            <a:extLst>
              <a:ext uri="{FF2B5EF4-FFF2-40B4-BE49-F238E27FC236}">
                <a16:creationId xmlns:a16="http://schemas.microsoft.com/office/drawing/2014/main" id="{2E94F2EF-271B-8EE7-B563-525D8F0D26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6125" y="4668838"/>
            <a:ext cx="206375" cy="161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87" name="Group 3">
            <a:extLst>
              <a:ext uri="{FF2B5EF4-FFF2-40B4-BE49-F238E27FC236}">
                <a16:creationId xmlns:a16="http://schemas.microsoft.com/office/drawing/2014/main" id="{FB950F49-D023-003B-CCE6-CEA9F429DA67}"/>
              </a:ext>
            </a:extLst>
          </p:cNvPr>
          <p:cNvGrpSpPr>
            <a:grpSpLocks/>
          </p:cNvGrpSpPr>
          <p:nvPr/>
        </p:nvGrpSpPr>
        <p:grpSpPr bwMode="auto">
          <a:xfrm>
            <a:off x="398463" y="5945188"/>
            <a:ext cx="5413375" cy="708025"/>
            <a:chOff x="1495425" y="5249771"/>
            <a:chExt cx="5413375" cy="708025"/>
          </a:xfrm>
        </p:grpSpPr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2CCE3F3-689B-62C9-666F-E123F47EE159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ED3BA78-1BE5-F9EF-9D6E-B5AE94C67500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4" name="TextBox 258">
              <a:extLst>
                <a:ext uri="{FF2B5EF4-FFF2-40B4-BE49-F238E27FC236}">
                  <a16:creationId xmlns:a16="http://schemas.microsoft.com/office/drawing/2014/main" id="{099ABE8F-6C98-898E-876E-08D3F3597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272A51A7-31EF-09F2-F1AE-10E6B691234C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8C8AB78-CBDF-A8CA-A660-CDE811021170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7" name="TextBox 261">
              <a:extLst>
                <a:ext uri="{FF2B5EF4-FFF2-40B4-BE49-F238E27FC236}">
                  <a16:creationId xmlns:a16="http://schemas.microsoft.com/office/drawing/2014/main" id="{2E3DDB58-1B54-040C-A856-9A094D0AD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CF2AFE2-2280-752B-BACA-B423D1AB754A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F813E5E2-0FD3-A322-0F7D-F7884260ED49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488" name="Line 96">
            <a:extLst>
              <a:ext uri="{FF2B5EF4-FFF2-40B4-BE49-F238E27FC236}">
                <a16:creationId xmlns:a16="http://schemas.microsoft.com/office/drawing/2014/main" id="{C31DC3B8-3079-5218-A1E5-0843530823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5599113"/>
            <a:ext cx="3465513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9" name="Line 97">
            <a:extLst>
              <a:ext uri="{FF2B5EF4-FFF2-40B4-BE49-F238E27FC236}">
                <a16:creationId xmlns:a16="http://schemas.microsoft.com/office/drawing/2014/main" id="{7BE76F0D-740C-2D9C-8CE9-74AADF095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6363" y="5519738"/>
            <a:ext cx="2965450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0" name="Line 98">
            <a:extLst>
              <a:ext uri="{FF2B5EF4-FFF2-40B4-BE49-F238E27FC236}">
                <a16:creationId xmlns:a16="http://schemas.microsoft.com/office/drawing/2014/main" id="{96237DA4-3696-A14D-AAD9-2FB1D77479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2025" y="5226050"/>
            <a:ext cx="3413125" cy="280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91" name="Group 4">
            <a:extLst>
              <a:ext uri="{FF2B5EF4-FFF2-40B4-BE49-F238E27FC236}">
                <a16:creationId xmlns:a16="http://schemas.microsoft.com/office/drawing/2014/main" id="{FBC601FE-7F1C-06A0-C6E3-16AAEE9AA450}"/>
              </a:ext>
            </a:extLst>
          </p:cNvPr>
          <p:cNvGrpSpPr>
            <a:grpSpLocks/>
          </p:cNvGrpSpPr>
          <p:nvPr/>
        </p:nvGrpSpPr>
        <p:grpSpPr bwMode="auto">
          <a:xfrm>
            <a:off x="3970338" y="4225925"/>
            <a:ext cx="722312" cy="879475"/>
            <a:chOff x="4804140" y="4632965"/>
            <a:chExt cx="723200" cy="1348762"/>
          </a:xfrm>
        </p:grpSpPr>
        <p:grpSp>
          <p:nvGrpSpPr>
            <p:cNvPr id="189694" name="Group 109">
              <a:extLst>
                <a:ext uri="{FF2B5EF4-FFF2-40B4-BE49-F238E27FC236}">
                  <a16:creationId xmlns:a16="http://schemas.microsoft.com/office/drawing/2014/main" id="{2C1C7554-1C55-9180-3743-73FA7E662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96" name="Rectangle 110">
                <a:extLst>
                  <a:ext uri="{FF2B5EF4-FFF2-40B4-BE49-F238E27FC236}">
                    <a16:creationId xmlns:a16="http://schemas.microsoft.com/office/drawing/2014/main" id="{6A869381-9E66-621A-BA9D-1C58DC5D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97" name="Freeform 114">
                <a:extLst>
                  <a:ext uri="{FF2B5EF4-FFF2-40B4-BE49-F238E27FC236}">
                    <a16:creationId xmlns:a16="http://schemas.microsoft.com/office/drawing/2014/main" id="{1FBAC92D-D7CF-B500-6A4D-90830946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8" name="Freeform 115">
                <a:extLst>
                  <a:ext uri="{FF2B5EF4-FFF2-40B4-BE49-F238E27FC236}">
                    <a16:creationId xmlns:a16="http://schemas.microsoft.com/office/drawing/2014/main" id="{6F2026CD-1522-98B3-BFA9-88C1C2C32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9" name="Freeform 116">
                <a:extLst>
                  <a:ext uri="{FF2B5EF4-FFF2-40B4-BE49-F238E27FC236}">
                    <a16:creationId xmlns:a16="http://schemas.microsoft.com/office/drawing/2014/main" id="{5FFB6302-EBCA-B835-A976-4E1200822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0" name="Freeform 117">
                <a:extLst>
                  <a:ext uri="{FF2B5EF4-FFF2-40B4-BE49-F238E27FC236}">
                    <a16:creationId xmlns:a16="http://schemas.microsoft.com/office/drawing/2014/main" id="{DA3040D1-AF70-56F2-9272-33247DAE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1" name="Freeform 118">
                <a:extLst>
                  <a:ext uri="{FF2B5EF4-FFF2-40B4-BE49-F238E27FC236}">
                    <a16:creationId xmlns:a16="http://schemas.microsoft.com/office/drawing/2014/main" id="{0B014ABA-E3E0-9997-4B1F-2AD4E3847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95" name="Text Box 121">
              <a:extLst>
                <a:ext uri="{FF2B5EF4-FFF2-40B4-BE49-F238E27FC236}">
                  <a16:creationId xmlns:a16="http://schemas.microsoft.com/office/drawing/2014/main" id="{AF6A69D1-A57C-F387-E297-50F8A3799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723200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MME</a:t>
              </a:r>
            </a:p>
          </p:txBody>
        </p:sp>
      </p:grpSp>
      <p:pic>
        <p:nvPicPr>
          <p:cNvPr id="189492" name="Picture 122" descr="imgyjavg[1]">
            <a:extLst>
              <a:ext uri="{FF2B5EF4-FFF2-40B4-BE49-F238E27FC236}">
                <a16:creationId xmlns:a16="http://schemas.microsoft.com/office/drawing/2014/main" id="{4CBD6288-FFE8-E78C-A098-5F5E794B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081588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93" name="Group 123">
            <a:extLst>
              <a:ext uri="{FF2B5EF4-FFF2-40B4-BE49-F238E27FC236}">
                <a16:creationId xmlns:a16="http://schemas.microsoft.com/office/drawing/2014/main" id="{CE383A9D-8BDD-CF52-3564-2EC443239111}"/>
              </a:ext>
            </a:extLst>
          </p:cNvPr>
          <p:cNvGrpSpPr>
            <a:grpSpLocks/>
          </p:cNvGrpSpPr>
          <p:nvPr/>
        </p:nvGrpSpPr>
        <p:grpSpPr bwMode="auto">
          <a:xfrm>
            <a:off x="414338" y="5403850"/>
            <a:ext cx="831850" cy="142875"/>
            <a:chOff x="3072" y="739"/>
            <a:chExt cx="652" cy="146"/>
          </a:xfrm>
        </p:grpSpPr>
        <p:pic>
          <p:nvPicPr>
            <p:cNvPr id="189691" name="Picture 124" descr="lgv_fqmg[1]">
              <a:extLst>
                <a:ext uri="{FF2B5EF4-FFF2-40B4-BE49-F238E27FC236}">
                  <a16:creationId xmlns:a16="http://schemas.microsoft.com/office/drawing/2014/main" id="{9BE8E61B-EBBD-B0ED-4EA4-6990D4017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692" name="Line 125">
              <a:extLst>
                <a:ext uri="{FF2B5EF4-FFF2-40B4-BE49-F238E27FC236}">
                  <a16:creationId xmlns:a16="http://schemas.microsoft.com/office/drawing/2014/main" id="{95C360AE-42E2-CEC3-CD4D-E37B5010DC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93" name="Line 126">
              <a:extLst>
                <a:ext uri="{FF2B5EF4-FFF2-40B4-BE49-F238E27FC236}">
                  <a16:creationId xmlns:a16="http://schemas.microsoft.com/office/drawing/2014/main" id="{61BBCC7A-D082-3F7A-6D0D-384CFB562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9494" name="Picture 128" descr="imgyjavg[1]">
            <a:extLst>
              <a:ext uri="{FF2B5EF4-FFF2-40B4-BE49-F238E27FC236}">
                <a16:creationId xmlns:a16="http://schemas.microsoft.com/office/drawing/2014/main" id="{501EB8B2-CB3C-E551-2A72-191C6D49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66737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95" name="Freeform 222">
            <a:extLst>
              <a:ext uri="{FF2B5EF4-FFF2-40B4-BE49-F238E27FC236}">
                <a16:creationId xmlns:a16="http://schemas.microsoft.com/office/drawing/2014/main" id="{1E320A9C-24F7-ADC6-C9E5-70AC43DAB560}"/>
              </a:ext>
            </a:extLst>
          </p:cNvPr>
          <p:cNvSpPr>
            <a:spLocks/>
          </p:cNvSpPr>
          <p:nvPr/>
        </p:nvSpPr>
        <p:spPr bwMode="auto">
          <a:xfrm>
            <a:off x="7332663" y="485616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96" name="Text Box 223">
            <a:extLst>
              <a:ext uri="{FF2B5EF4-FFF2-40B4-BE49-F238E27FC236}">
                <a16:creationId xmlns:a16="http://schemas.microsoft.com/office/drawing/2014/main" id="{CFEEA0DE-8646-70F6-0D1E-16A63F96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613" y="512762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97" name="Group 224">
            <a:extLst>
              <a:ext uri="{FF2B5EF4-FFF2-40B4-BE49-F238E27FC236}">
                <a16:creationId xmlns:a16="http://schemas.microsoft.com/office/drawing/2014/main" id="{5E8E777B-C146-B212-FEF8-A328D86AD6D2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5021263"/>
            <a:ext cx="550862" cy="793750"/>
            <a:chOff x="611" y="3693"/>
            <a:chExt cx="449" cy="287"/>
          </a:xfrm>
        </p:grpSpPr>
        <p:sp>
          <p:nvSpPr>
            <p:cNvPr id="189682" name="Rectangle 225">
              <a:extLst>
                <a:ext uri="{FF2B5EF4-FFF2-40B4-BE49-F238E27FC236}">
                  <a16:creationId xmlns:a16="http://schemas.microsoft.com/office/drawing/2014/main" id="{989891F4-BA7B-946D-C8B9-C3007945F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83" name="Group 226">
              <a:extLst>
                <a:ext uri="{FF2B5EF4-FFF2-40B4-BE49-F238E27FC236}">
                  <a16:creationId xmlns:a16="http://schemas.microsoft.com/office/drawing/2014/main" id="{F8942206-8B41-AC0A-6C96-F9A34BBB4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9" name="Freeform 227">
                <a:extLst>
                  <a:ext uri="{FF2B5EF4-FFF2-40B4-BE49-F238E27FC236}">
                    <a16:creationId xmlns:a16="http://schemas.microsoft.com/office/drawing/2014/main" id="{F78141EA-5BBC-0157-38EB-B54DBA874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0" name="Freeform 228">
                <a:extLst>
                  <a:ext uri="{FF2B5EF4-FFF2-40B4-BE49-F238E27FC236}">
                    <a16:creationId xmlns:a16="http://schemas.microsoft.com/office/drawing/2014/main" id="{CCD8F667-2F18-57C1-347D-8294F3F6E7F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84" name="Freeform 229">
              <a:extLst>
                <a:ext uri="{FF2B5EF4-FFF2-40B4-BE49-F238E27FC236}">
                  <a16:creationId xmlns:a16="http://schemas.microsoft.com/office/drawing/2014/main" id="{47D18540-36A0-4F97-2DBA-8F95816F4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85" name="Freeform 230">
              <a:extLst>
                <a:ext uri="{FF2B5EF4-FFF2-40B4-BE49-F238E27FC236}">
                  <a16:creationId xmlns:a16="http://schemas.microsoft.com/office/drawing/2014/main" id="{206C1C7B-753A-FB00-37D6-F7F61372C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6" name="Freeform 231">
              <a:extLst>
                <a:ext uri="{FF2B5EF4-FFF2-40B4-BE49-F238E27FC236}">
                  <a16:creationId xmlns:a16="http://schemas.microsoft.com/office/drawing/2014/main" id="{6ED92384-3123-C4EC-08A4-91BC64BD3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7" name="Freeform 232">
              <a:extLst>
                <a:ext uri="{FF2B5EF4-FFF2-40B4-BE49-F238E27FC236}">
                  <a16:creationId xmlns:a16="http://schemas.microsoft.com/office/drawing/2014/main" id="{B290B2F4-525D-1FA0-D4F2-A0DE6894E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8" name="Freeform 233">
              <a:extLst>
                <a:ext uri="{FF2B5EF4-FFF2-40B4-BE49-F238E27FC236}">
                  <a16:creationId xmlns:a16="http://schemas.microsoft.com/office/drawing/2014/main" id="{09BFA24D-3220-9C62-64B3-B50F367A7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98" name="Text Box 234">
            <a:extLst>
              <a:ext uri="{FF2B5EF4-FFF2-40B4-BE49-F238E27FC236}">
                <a16:creationId xmlns:a16="http://schemas.microsoft.com/office/drawing/2014/main" id="{A1F0D860-095A-838D-B986-7C1D06BF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800725"/>
            <a:ext cx="812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89499" name="Text Box 235">
            <a:extLst>
              <a:ext uri="{FF2B5EF4-FFF2-40B4-BE49-F238E27FC236}">
                <a16:creationId xmlns:a16="http://schemas.microsoft.com/office/drawing/2014/main" id="{127E1E79-656C-2A2D-9EB0-6FC10B27D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4964113"/>
            <a:ext cx="3619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0" name="Line 240">
            <a:extLst>
              <a:ext uri="{FF2B5EF4-FFF2-40B4-BE49-F238E27FC236}">
                <a16:creationId xmlns:a16="http://schemas.microsoft.com/office/drawing/2014/main" id="{3978A219-B793-C18B-512C-ECC6414BF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7713" y="5524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1" name="Group 224">
            <a:extLst>
              <a:ext uri="{FF2B5EF4-FFF2-40B4-BE49-F238E27FC236}">
                <a16:creationId xmlns:a16="http://schemas.microsoft.com/office/drawing/2014/main" id="{3867F4F3-A24A-447A-1F1A-7F0AEE8F442F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5013325"/>
            <a:ext cx="550863" cy="793750"/>
            <a:chOff x="611" y="3693"/>
            <a:chExt cx="449" cy="287"/>
          </a:xfrm>
        </p:grpSpPr>
        <p:sp>
          <p:nvSpPr>
            <p:cNvPr id="189673" name="Rectangle 225">
              <a:extLst>
                <a:ext uri="{FF2B5EF4-FFF2-40B4-BE49-F238E27FC236}">
                  <a16:creationId xmlns:a16="http://schemas.microsoft.com/office/drawing/2014/main" id="{2A4EC6F7-A67F-1E9D-7B43-86814983A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74" name="Group 226">
              <a:extLst>
                <a:ext uri="{FF2B5EF4-FFF2-40B4-BE49-F238E27FC236}">
                  <a16:creationId xmlns:a16="http://schemas.microsoft.com/office/drawing/2014/main" id="{8C46BE23-C56A-17FC-7AD8-2D73CF1D6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0" name="Freeform 227">
                <a:extLst>
                  <a:ext uri="{FF2B5EF4-FFF2-40B4-BE49-F238E27FC236}">
                    <a16:creationId xmlns:a16="http://schemas.microsoft.com/office/drawing/2014/main" id="{581AC9AB-5BDD-0F9B-1D49-A956462DD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81" name="Freeform 228">
                <a:extLst>
                  <a:ext uri="{FF2B5EF4-FFF2-40B4-BE49-F238E27FC236}">
                    <a16:creationId xmlns:a16="http://schemas.microsoft.com/office/drawing/2014/main" id="{6FB582A4-8636-9349-5E27-5911D00D567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75" name="Freeform 229">
              <a:extLst>
                <a:ext uri="{FF2B5EF4-FFF2-40B4-BE49-F238E27FC236}">
                  <a16:creationId xmlns:a16="http://schemas.microsoft.com/office/drawing/2014/main" id="{CC5580E3-0F73-ECE3-1BE1-84E356C97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76" name="Freeform 230">
              <a:extLst>
                <a:ext uri="{FF2B5EF4-FFF2-40B4-BE49-F238E27FC236}">
                  <a16:creationId xmlns:a16="http://schemas.microsoft.com/office/drawing/2014/main" id="{F4FA5D32-00F3-AB43-0E33-7460ECF0A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7" name="Freeform 231">
              <a:extLst>
                <a:ext uri="{FF2B5EF4-FFF2-40B4-BE49-F238E27FC236}">
                  <a16:creationId xmlns:a16="http://schemas.microsoft.com/office/drawing/2014/main" id="{619FF5BD-5825-BBA3-034B-105F0DF4B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8" name="Freeform 232">
              <a:extLst>
                <a:ext uri="{FF2B5EF4-FFF2-40B4-BE49-F238E27FC236}">
                  <a16:creationId xmlns:a16="http://schemas.microsoft.com/office/drawing/2014/main" id="{43D1A83B-219D-E0AB-8ACF-D3AB18090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9" name="Freeform 233">
              <a:extLst>
                <a:ext uri="{FF2B5EF4-FFF2-40B4-BE49-F238E27FC236}">
                  <a16:creationId xmlns:a16="http://schemas.microsoft.com/office/drawing/2014/main" id="{35638615-A474-21A5-6EE3-61B674E9A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502" name="Text Box 234">
            <a:extLst>
              <a:ext uri="{FF2B5EF4-FFF2-40B4-BE49-F238E27FC236}">
                <a16:creationId xmlns:a16="http://schemas.microsoft.com/office/drawing/2014/main" id="{9EFDEC3D-974E-5B03-3C59-4E5AD1111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5791200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89503" name="Text Box 235">
            <a:extLst>
              <a:ext uri="{FF2B5EF4-FFF2-40B4-BE49-F238E27FC236}">
                <a16:creationId xmlns:a16="http://schemas.microsoft.com/office/drawing/2014/main" id="{2D969F8A-E2F3-851E-8D7B-687AF9B53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495617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4" name="Line 240">
            <a:extLst>
              <a:ext uri="{FF2B5EF4-FFF2-40B4-BE49-F238E27FC236}">
                <a16:creationId xmlns:a16="http://schemas.microsoft.com/office/drawing/2014/main" id="{EA2C9057-85FA-D829-E92D-C7CA9982C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0950" y="55149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5" name="Group 464">
            <a:extLst>
              <a:ext uri="{FF2B5EF4-FFF2-40B4-BE49-F238E27FC236}">
                <a16:creationId xmlns:a16="http://schemas.microsoft.com/office/drawing/2014/main" id="{EE4A9D52-3A26-677D-1A1D-0CCE3CC1B28A}"/>
              </a:ext>
            </a:extLst>
          </p:cNvPr>
          <p:cNvGrpSpPr>
            <a:grpSpLocks/>
          </p:cNvGrpSpPr>
          <p:nvPr/>
        </p:nvGrpSpPr>
        <p:grpSpPr bwMode="auto">
          <a:xfrm>
            <a:off x="4684713" y="3979863"/>
            <a:ext cx="658812" cy="879475"/>
            <a:chOff x="4804140" y="4632965"/>
            <a:chExt cx="659293" cy="1348762"/>
          </a:xfrm>
        </p:grpSpPr>
        <p:grpSp>
          <p:nvGrpSpPr>
            <p:cNvPr id="189665" name="Group 109">
              <a:extLst>
                <a:ext uri="{FF2B5EF4-FFF2-40B4-BE49-F238E27FC236}">
                  <a16:creationId xmlns:a16="http://schemas.microsoft.com/office/drawing/2014/main" id="{0AF0593C-15CB-3A83-4D98-5A7F38A09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67" name="Rectangle 110">
                <a:extLst>
                  <a:ext uri="{FF2B5EF4-FFF2-40B4-BE49-F238E27FC236}">
                    <a16:creationId xmlns:a16="http://schemas.microsoft.com/office/drawing/2014/main" id="{BB2F18BF-074A-788B-A2D0-D63B1AD5F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68" name="Freeform 114">
                <a:extLst>
                  <a:ext uri="{FF2B5EF4-FFF2-40B4-BE49-F238E27FC236}">
                    <a16:creationId xmlns:a16="http://schemas.microsoft.com/office/drawing/2014/main" id="{D60CC1B7-FBC6-21C1-8623-979596B86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69" name="Freeform 115">
                <a:extLst>
                  <a:ext uri="{FF2B5EF4-FFF2-40B4-BE49-F238E27FC236}">
                    <a16:creationId xmlns:a16="http://schemas.microsoft.com/office/drawing/2014/main" id="{E7FDF5D7-AE86-CA22-64E8-31D020EF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0" name="Freeform 116">
                <a:extLst>
                  <a:ext uri="{FF2B5EF4-FFF2-40B4-BE49-F238E27FC236}">
                    <a16:creationId xmlns:a16="http://schemas.microsoft.com/office/drawing/2014/main" id="{0763E138-904D-EA0B-EF77-209D99229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1" name="Freeform 117">
                <a:extLst>
                  <a:ext uri="{FF2B5EF4-FFF2-40B4-BE49-F238E27FC236}">
                    <a16:creationId xmlns:a16="http://schemas.microsoft.com/office/drawing/2014/main" id="{6E488952-F58B-1B8B-8800-057E66875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2" name="Freeform 118">
                <a:extLst>
                  <a:ext uri="{FF2B5EF4-FFF2-40B4-BE49-F238E27FC236}">
                    <a16:creationId xmlns:a16="http://schemas.microsoft.com/office/drawing/2014/main" id="{D14B0DEE-2D38-B193-6153-24C3AF898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66" name="Text Box 121">
              <a:extLst>
                <a:ext uri="{FF2B5EF4-FFF2-40B4-BE49-F238E27FC236}">
                  <a16:creationId xmlns:a16="http://schemas.microsoft.com/office/drawing/2014/main" id="{28816EA8-40B2-F109-87C2-89040341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659293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22B2FF-1B30-CFD5-CC5E-C002003FFAB2}"/>
              </a:ext>
            </a:extLst>
          </p:cNvPr>
          <p:cNvSpPr txBox="1"/>
          <p:nvPr/>
        </p:nvSpPr>
        <p:spPr>
          <a:xfrm>
            <a:off x="754063" y="2274888"/>
            <a:ext cx="884237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3G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3AC0BA32-1D05-B027-5969-FF9B1BFAE76E}"/>
              </a:ext>
            </a:extLst>
          </p:cNvPr>
          <p:cNvSpPr txBox="1"/>
          <p:nvPr/>
        </p:nvSpPr>
        <p:spPr>
          <a:xfrm>
            <a:off x="782638" y="4070350"/>
            <a:ext cx="190976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4G-LTE</a:t>
            </a:r>
          </a:p>
        </p:txBody>
      </p:sp>
      <p:grpSp>
        <p:nvGrpSpPr>
          <p:cNvPr id="189508" name="Group 347">
            <a:extLst>
              <a:ext uri="{FF2B5EF4-FFF2-40B4-BE49-F238E27FC236}">
                <a16:creationId xmlns:a16="http://schemas.microsoft.com/office/drawing/2014/main" id="{D9B36A46-D98D-902E-1A1A-4FC786DF38A6}"/>
              </a:ext>
            </a:extLst>
          </p:cNvPr>
          <p:cNvGrpSpPr>
            <a:grpSpLocks/>
          </p:cNvGrpSpPr>
          <p:nvPr/>
        </p:nvGrpSpPr>
        <p:grpSpPr bwMode="auto">
          <a:xfrm>
            <a:off x="4624388" y="2876550"/>
            <a:ext cx="635000" cy="244475"/>
            <a:chOff x="1871277" y="1576300"/>
            <a:chExt cx="1128371" cy="437861"/>
          </a:xfrm>
        </p:grpSpPr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DE058585-D8AE-27A1-D8AA-93FA5662695A}"/>
                </a:ext>
              </a:extLst>
            </p:cNvPr>
            <p:cNvSpPr/>
            <p:nvPr/>
          </p:nvSpPr>
          <p:spPr bwMode="auto">
            <a:xfrm flipV="1">
              <a:off x="1874097" y="1695717"/>
              <a:ext cx="11255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EB48566A-E218-B763-E04D-55C16A2E98DF}"/>
                </a:ext>
              </a:extLst>
            </p:cNvPr>
            <p:cNvSpPr/>
            <p:nvPr/>
          </p:nvSpPr>
          <p:spPr bwMode="auto">
            <a:xfrm>
              <a:off x="1871277" y="1738366"/>
              <a:ext cx="1128371" cy="11657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861C6178-F63B-3DD4-5655-E6EF19F314E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54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B232947C-392B-E293-9B57-8AA728992D1B}"/>
                </a:ext>
              </a:extLst>
            </p:cNvPr>
            <p:cNvSpPr/>
            <p:nvPr/>
          </p:nvSpPr>
          <p:spPr bwMode="auto">
            <a:xfrm>
              <a:off x="2159012" y="1672971"/>
              <a:ext cx="550080" cy="16206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DBF0E8FD-F9C1-1157-5C18-735FB5B3E052}"/>
                </a:ext>
              </a:extLst>
            </p:cNvPr>
            <p:cNvSpPr/>
            <p:nvPr/>
          </p:nvSpPr>
          <p:spPr bwMode="auto">
            <a:xfrm>
              <a:off x="2102593" y="1633165"/>
              <a:ext cx="662917" cy="11088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846FE81F-8A5B-409B-151F-8C4168FAAFE4}"/>
                </a:ext>
              </a:extLst>
            </p:cNvPr>
            <p:cNvSpPr/>
            <p:nvPr/>
          </p:nvSpPr>
          <p:spPr bwMode="auto">
            <a:xfrm>
              <a:off x="2537016" y="1726993"/>
              <a:ext cx="242600" cy="9667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A38E4E36-0537-7922-4E40-3EE4F1217FA7}"/>
                </a:ext>
              </a:extLst>
            </p:cNvPr>
            <p:cNvSpPr/>
            <p:nvPr/>
          </p:nvSpPr>
          <p:spPr bwMode="auto">
            <a:xfrm>
              <a:off x="2091309" y="1729836"/>
              <a:ext cx="239778" cy="9667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0EF9F439-2D1A-60E3-D29D-24FEEC515D76}"/>
                </a:ext>
              </a:extLst>
            </p:cNvPr>
            <p:cNvCxnSpPr>
              <a:endCxn id="483" idx="2"/>
            </p:cNvCxnSpPr>
            <p:nvPr/>
          </p:nvCxnSpPr>
          <p:spPr bwMode="auto">
            <a:xfrm flipH="1" flipV="1">
              <a:off x="1871277" y="1738366"/>
              <a:ext cx="2820" cy="12225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152C0337-6780-B498-A931-8CC515D08B23}"/>
                </a:ext>
              </a:extLst>
            </p:cNvPr>
            <p:cNvCxnSpPr/>
            <p:nvPr/>
          </p:nvCxnSpPr>
          <p:spPr bwMode="auto">
            <a:xfrm flipH="1" flipV="1">
              <a:off x="2996826" y="1735522"/>
              <a:ext cx="2822" cy="12226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09" name="Group 347">
            <a:extLst>
              <a:ext uri="{FF2B5EF4-FFF2-40B4-BE49-F238E27FC236}">
                <a16:creationId xmlns:a16="http://schemas.microsoft.com/office/drawing/2014/main" id="{4B0426C5-AA2B-A09E-4492-56EFA4BC761F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3267075"/>
            <a:ext cx="660400" cy="323850"/>
            <a:chOff x="1871277" y="1576300"/>
            <a:chExt cx="1128371" cy="437861"/>
          </a:xfrm>
        </p:grpSpPr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E30791B4-C733-FEB7-2387-C2D831217036}"/>
                </a:ext>
              </a:extLst>
            </p:cNvPr>
            <p:cNvSpPr/>
            <p:nvPr/>
          </p:nvSpPr>
          <p:spPr bwMode="auto">
            <a:xfrm flipV="1">
              <a:off x="1873989" y="1694351"/>
              <a:ext cx="1125659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AB216B96-D6A7-8046-9AF0-D705DC968F2B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4442B728-81CD-D1C3-BFE3-2DA605EF1174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8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ED3E15C0-C995-96C2-304D-C7E643E9D88F}"/>
                </a:ext>
              </a:extLst>
            </p:cNvPr>
            <p:cNvSpPr/>
            <p:nvPr/>
          </p:nvSpPr>
          <p:spPr bwMode="auto">
            <a:xfrm>
              <a:off x="2158795" y="1672888"/>
              <a:ext cx="547911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3F23BEB7-F324-929B-CCAE-5B0E7FF1DEAD}"/>
                </a:ext>
              </a:extLst>
            </p:cNvPr>
            <p:cNvSpPr/>
            <p:nvPr/>
          </p:nvSpPr>
          <p:spPr bwMode="auto">
            <a:xfrm>
              <a:off x="2101833" y="1632106"/>
              <a:ext cx="664546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4602F908-0737-24D1-187D-4025CD6083ED}"/>
                </a:ext>
              </a:extLst>
            </p:cNvPr>
            <p:cNvSpPr/>
            <p:nvPr/>
          </p:nvSpPr>
          <p:spPr bwMode="auto">
            <a:xfrm>
              <a:off x="2535822" y="1728693"/>
              <a:ext cx="244119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F8C0FC1-C6E7-0978-ACA8-903B8CA0C323}"/>
                </a:ext>
              </a:extLst>
            </p:cNvPr>
            <p:cNvSpPr/>
            <p:nvPr/>
          </p:nvSpPr>
          <p:spPr bwMode="auto">
            <a:xfrm>
              <a:off x="2090983" y="1730839"/>
              <a:ext cx="238694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4E6B640-1944-7B47-645F-4D71539645CB}"/>
                </a:ext>
              </a:extLst>
            </p:cNvPr>
            <p:cNvCxnSpPr>
              <a:endCxn id="493" idx="2"/>
            </p:cNvCxnSpPr>
            <p:nvPr/>
          </p:nvCxnSpPr>
          <p:spPr bwMode="auto">
            <a:xfrm flipH="1" flipV="1">
              <a:off x="1871277" y="1737279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F10CD908-1AAB-8E66-BD8D-4BBED84A0261}"/>
                </a:ext>
              </a:extLst>
            </p:cNvPr>
            <p:cNvCxnSpPr/>
            <p:nvPr/>
          </p:nvCxnSpPr>
          <p:spPr bwMode="auto">
            <a:xfrm flipH="1" flipV="1">
              <a:off x="2996935" y="1735132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0" name="Group 347">
            <a:extLst>
              <a:ext uri="{FF2B5EF4-FFF2-40B4-BE49-F238E27FC236}">
                <a16:creationId xmlns:a16="http://schemas.microsoft.com/office/drawing/2014/main" id="{6CEFAE08-9BC7-26F9-C34F-3E4A6E0EDE1C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5364163"/>
            <a:ext cx="661988" cy="323850"/>
            <a:chOff x="1871277" y="1576300"/>
            <a:chExt cx="1128371" cy="437861"/>
          </a:xfrm>
        </p:grpSpPr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C7761B2D-0E52-0DB4-BFC3-F3137D9FD589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F5DC54AD-83A9-9686-EBE0-A52E9159AF4E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FD6A817E-3265-91FF-6F3A-715E826700DF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8574AF9-DB22-68BE-CF31-B112707DB6DE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D6EFB82F-6BCC-FE6C-F08C-13F325235C6D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97518B69-6F95-455F-E6D0-8AAD0E3E543C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78B4A9AD-E420-9FB9-116B-40E3E64952FC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72580F9B-AEF8-E09F-8D54-799797F5F670}"/>
                </a:ext>
              </a:extLst>
            </p:cNvPr>
            <p:cNvCxnSpPr>
              <a:endCxn id="503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A531B158-1AB6-3593-F2CC-EDC3B1869254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1" name="Group 347">
            <a:extLst>
              <a:ext uri="{FF2B5EF4-FFF2-40B4-BE49-F238E27FC236}">
                <a16:creationId xmlns:a16="http://schemas.microsoft.com/office/drawing/2014/main" id="{D4621D26-E6A9-E332-37FD-E62AB987222B}"/>
              </a:ext>
            </a:extLst>
          </p:cNvPr>
          <p:cNvGrpSpPr>
            <a:grpSpLocks/>
          </p:cNvGrpSpPr>
          <p:nvPr/>
        </p:nvGrpSpPr>
        <p:grpSpPr bwMode="auto">
          <a:xfrm>
            <a:off x="6489700" y="5378450"/>
            <a:ext cx="661988" cy="323850"/>
            <a:chOff x="1871277" y="1576300"/>
            <a:chExt cx="1128371" cy="437861"/>
          </a:xfrm>
        </p:grpSpPr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A3450D1-C239-41E5-4E9D-9E9CD7C28D43}"/>
                </a:ext>
              </a:extLst>
            </p:cNvPr>
            <p:cNvSpPr/>
            <p:nvPr/>
          </p:nvSpPr>
          <p:spPr bwMode="auto">
            <a:xfrm flipV="1">
              <a:off x="1873984" y="1694351"/>
              <a:ext cx="1125664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6F5505F-7A51-6681-2A72-E388107A3659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E9A09DBD-98A1-789A-138D-DB47923B8153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9CC0D040-D9EA-6380-9617-EB4A4EB577FF}"/>
                </a:ext>
              </a:extLst>
            </p:cNvPr>
            <p:cNvSpPr/>
            <p:nvPr/>
          </p:nvSpPr>
          <p:spPr bwMode="auto">
            <a:xfrm>
              <a:off x="2160812" y="1672888"/>
              <a:ext cx="546597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FDB02BC0-805A-3E2F-74A8-B6A0631DDFC6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1FF75349-88FE-D1C7-C618-5A048DB54F6A}"/>
                </a:ext>
              </a:extLst>
            </p:cNvPr>
            <p:cNvSpPr/>
            <p:nvPr/>
          </p:nvSpPr>
          <p:spPr bwMode="auto">
            <a:xfrm>
              <a:off x="2536934" y="1728693"/>
              <a:ext cx="243533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70C3C5BD-AE20-E5B5-4338-590989F96DD8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F246B11B-EBBE-4C0D-363A-8B7D00BCF536}"/>
                </a:ext>
              </a:extLst>
            </p:cNvPr>
            <p:cNvCxnSpPr>
              <a:endCxn id="513" idx="2"/>
            </p:cNvCxnSpPr>
            <p:nvPr/>
          </p:nvCxnSpPr>
          <p:spPr bwMode="auto">
            <a:xfrm flipH="1" flipV="1">
              <a:off x="1871277" y="1737279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FA8B7785-2871-9150-7FE5-1054E9146AEA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2" name="Group 1">
            <a:extLst>
              <a:ext uri="{FF2B5EF4-FFF2-40B4-BE49-F238E27FC236}">
                <a16:creationId xmlns:a16="http://schemas.microsoft.com/office/drawing/2014/main" id="{C6A18C61-B635-EB33-038B-EC9B75567DA7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1249363"/>
            <a:ext cx="946150" cy="1185862"/>
            <a:chOff x="1733705" y="1468331"/>
            <a:chExt cx="978816" cy="1263746"/>
          </a:xfrm>
        </p:grpSpPr>
        <p:grpSp>
          <p:nvGrpSpPr>
            <p:cNvPr id="189572" name="Group 782">
              <a:extLst>
                <a:ext uri="{FF2B5EF4-FFF2-40B4-BE49-F238E27FC236}">
                  <a16:creationId xmlns:a16="http://schemas.microsoft.com/office/drawing/2014/main" id="{3ED42AF4-2C8B-968E-A3B5-AC58287EA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611" name="Group 783">
                <a:extLst>
                  <a:ext uri="{FF2B5EF4-FFF2-40B4-BE49-F238E27FC236}">
                    <a16:creationId xmlns:a16="http://schemas.microsoft.com/office/drawing/2014/main" id="{15C79A2A-4041-4A19-2152-C6851A12D5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26" name="Line 270">
                  <a:extLst>
                    <a:ext uri="{FF2B5EF4-FFF2-40B4-BE49-F238E27FC236}">
                      <a16:creationId xmlns:a16="http://schemas.microsoft.com/office/drawing/2014/main" id="{D43EBE1E-BC8D-A5FD-8314-4FD177B6C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8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7" name="Line 271">
                  <a:extLst>
                    <a:ext uri="{FF2B5EF4-FFF2-40B4-BE49-F238E27FC236}">
                      <a16:creationId xmlns:a16="http://schemas.microsoft.com/office/drawing/2014/main" id="{61AB121A-E393-0272-54F6-F7EE4C0A0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8" name="Line 272">
                  <a:extLst>
                    <a:ext uri="{FF2B5EF4-FFF2-40B4-BE49-F238E27FC236}">
                      <a16:creationId xmlns:a16="http://schemas.microsoft.com/office/drawing/2014/main" id="{74A1D99F-6E44-736E-0FB3-43DE4951B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9" name="Line 273">
                  <a:extLst>
                    <a:ext uri="{FF2B5EF4-FFF2-40B4-BE49-F238E27FC236}">
                      <a16:creationId xmlns:a16="http://schemas.microsoft.com/office/drawing/2014/main" id="{C86AF22F-752D-545C-9166-D11ED9C1BE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9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0" name="Line 274">
                  <a:extLst>
                    <a:ext uri="{FF2B5EF4-FFF2-40B4-BE49-F238E27FC236}">
                      <a16:creationId xmlns:a16="http://schemas.microsoft.com/office/drawing/2014/main" id="{101504D0-F233-B562-3DBF-5E247F283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3"/>
                  <a:ext cx="0" cy="7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1" name="Line 275">
                  <a:extLst>
                    <a:ext uri="{FF2B5EF4-FFF2-40B4-BE49-F238E27FC236}">
                      <a16:creationId xmlns:a16="http://schemas.microsoft.com/office/drawing/2014/main" id="{7DDFF8BC-7A9F-5199-9E10-5B6E7AED8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90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2" name="Line 276">
                  <a:extLst>
                    <a:ext uri="{FF2B5EF4-FFF2-40B4-BE49-F238E27FC236}">
                      <a16:creationId xmlns:a16="http://schemas.microsoft.com/office/drawing/2014/main" id="{1CAF8417-E904-4FD9-2888-E2321C8BA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90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3" name="Line 277">
                  <a:extLst>
                    <a:ext uri="{FF2B5EF4-FFF2-40B4-BE49-F238E27FC236}">
                      <a16:creationId xmlns:a16="http://schemas.microsoft.com/office/drawing/2014/main" id="{E8FED0E7-030E-8605-93ED-DBC0E2BEE0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9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4" name="Line 278">
                  <a:extLst>
                    <a:ext uri="{FF2B5EF4-FFF2-40B4-BE49-F238E27FC236}">
                      <a16:creationId xmlns:a16="http://schemas.microsoft.com/office/drawing/2014/main" id="{3F3A34B8-AB0E-B642-ABF1-FB27D4A3A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9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5" name="Line 279">
                  <a:extLst>
                    <a:ext uri="{FF2B5EF4-FFF2-40B4-BE49-F238E27FC236}">
                      <a16:creationId xmlns:a16="http://schemas.microsoft.com/office/drawing/2014/main" id="{F6C217E3-9649-EF1A-2BAC-33E237F599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7"/>
                  <a:ext cx="146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6" name="Line 280">
                  <a:extLst>
                    <a:ext uri="{FF2B5EF4-FFF2-40B4-BE49-F238E27FC236}">
                      <a16:creationId xmlns:a16="http://schemas.microsoft.com/office/drawing/2014/main" id="{24BA5709-8EB1-0866-30EA-E3942E5C7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7" name="Line 281">
                  <a:extLst>
                    <a:ext uri="{FF2B5EF4-FFF2-40B4-BE49-F238E27FC236}">
                      <a16:creationId xmlns:a16="http://schemas.microsoft.com/office/drawing/2014/main" id="{ED351913-351B-C946-0DF6-ECF7BFEC0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8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8" name="Line 282">
                  <a:extLst>
                    <a:ext uri="{FF2B5EF4-FFF2-40B4-BE49-F238E27FC236}">
                      <a16:creationId xmlns:a16="http://schemas.microsoft.com/office/drawing/2014/main" id="{B62D5F75-F65D-0C9E-EB58-753E0E086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9" name="Line 283">
                  <a:extLst>
                    <a:ext uri="{FF2B5EF4-FFF2-40B4-BE49-F238E27FC236}">
                      <a16:creationId xmlns:a16="http://schemas.microsoft.com/office/drawing/2014/main" id="{A73CCAEA-D0F5-2689-628C-58CD3AAEB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0" name="Line 284">
                  <a:extLst>
                    <a:ext uri="{FF2B5EF4-FFF2-40B4-BE49-F238E27FC236}">
                      <a16:creationId xmlns:a16="http://schemas.microsoft.com/office/drawing/2014/main" id="{750CB4EC-A235-8D14-5407-6248E8D920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3"/>
                  <a:ext cx="52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612" name="Picture 799" descr="cell_tower_radiation copy">
                <a:extLst>
                  <a:ext uri="{FF2B5EF4-FFF2-40B4-BE49-F238E27FC236}">
                    <a16:creationId xmlns:a16="http://schemas.microsoft.com/office/drawing/2014/main" id="{AFF0F104-683C-935C-E8CA-A983FEEF3A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5" name="Oval 800">
                <a:extLst>
                  <a:ext uri="{FF2B5EF4-FFF2-40B4-BE49-F238E27FC236}">
                    <a16:creationId xmlns:a16="http://schemas.microsoft.com/office/drawing/2014/main" id="{CFF745A6-4E20-16AC-3934-DDBAD1011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3" name="Group 782">
              <a:extLst>
                <a:ext uri="{FF2B5EF4-FFF2-40B4-BE49-F238E27FC236}">
                  <a16:creationId xmlns:a16="http://schemas.microsoft.com/office/drawing/2014/main" id="{13F8BC3F-1F53-B784-61DF-FAEA0BA884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93" name="Group 783">
                <a:extLst>
                  <a:ext uri="{FF2B5EF4-FFF2-40B4-BE49-F238E27FC236}">
                    <a16:creationId xmlns:a16="http://schemas.microsoft.com/office/drawing/2014/main" id="{12B14677-7042-8542-E806-A5C215FE60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45" name="Line 270">
                  <a:extLst>
                    <a:ext uri="{FF2B5EF4-FFF2-40B4-BE49-F238E27FC236}">
                      <a16:creationId xmlns:a16="http://schemas.microsoft.com/office/drawing/2014/main" id="{BCF8EA56-C7B9-B984-FF6A-2078041DC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7"/>
                  <a:ext cx="206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6" name="Line 271">
                  <a:extLst>
                    <a:ext uri="{FF2B5EF4-FFF2-40B4-BE49-F238E27FC236}">
                      <a16:creationId xmlns:a16="http://schemas.microsoft.com/office/drawing/2014/main" id="{1103D874-D282-339C-6D41-D9C74D749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7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7" name="Line 272">
                  <a:extLst>
                    <a:ext uri="{FF2B5EF4-FFF2-40B4-BE49-F238E27FC236}">
                      <a16:creationId xmlns:a16="http://schemas.microsoft.com/office/drawing/2014/main" id="{522A978A-7380-5B77-216B-CC4E5C9E23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8" name="Line 273">
                  <a:extLst>
                    <a:ext uri="{FF2B5EF4-FFF2-40B4-BE49-F238E27FC236}">
                      <a16:creationId xmlns:a16="http://schemas.microsoft.com/office/drawing/2014/main" id="{6C989D6D-6603-11ED-E6EA-9C9BFE871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9" name="Line 274">
                  <a:extLst>
                    <a:ext uri="{FF2B5EF4-FFF2-40B4-BE49-F238E27FC236}">
                      <a16:creationId xmlns:a16="http://schemas.microsoft.com/office/drawing/2014/main" id="{2B24F9DB-DAA7-88BD-BCCF-9AA98CCA64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0" name="Line 275">
                  <a:extLst>
                    <a:ext uri="{FF2B5EF4-FFF2-40B4-BE49-F238E27FC236}">
                      <a16:creationId xmlns:a16="http://schemas.microsoft.com/office/drawing/2014/main" id="{5CB046D7-1586-F3E2-62EA-0D014AE39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1" name="Line 276">
                  <a:extLst>
                    <a:ext uri="{FF2B5EF4-FFF2-40B4-BE49-F238E27FC236}">
                      <a16:creationId xmlns:a16="http://schemas.microsoft.com/office/drawing/2014/main" id="{3A0C45E2-A82B-F02D-0F19-237E818A8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9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2" name="Line 277">
                  <a:extLst>
                    <a:ext uri="{FF2B5EF4-FFF2-40B4-BE49-F238E27FC236}">
                      <a16:creationId xmlns:a16="http://schemas.microsoft.com/office/drawing/2014/main" id="{DECD74CE-68E8-8F0D-C795-E612E70EC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8"/>
                  <a:ext cx="118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3" name="Line 278">
                  <a:extLst>
                    <a:ext uri="{FF2B5EF4-FFF2-40B4-BE49-F238E27FC236}">
                      <a16:creationId xmlns:a16="http://schemas.microsoft.com/office/drawing/2014/main" id="{918A1508-6EF0-F8DD-2E31-D3EC902F2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4" name="Line 279">
                  <a:extLst>
                    <a:ext uri="{FF2B5EF4-FFF2-40B4-BE49-F238E27FC236}">
                      <a16:creationId xmlns:a16="http://schemas.microsoft.com/office/drawing/2014/main" id="{DBD3B7B0-515A-95B7-0C33-CD280D9236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5" name="Line 280">
                  <a:extLst>
                    <a:ext uri="{FF2B5EF4-FFF2-40B4-BE49-F238E27FC236}">
                      <a16:creationId xmlns:a16="http://schemas.microsoft.com/office/drawing/2014/main" id="{AC5C0FBA-1D6F-1680-96C0-91521509C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6" name="Line 281">
                  <a:extLst>
                    <a:ext uri="{FF2B5EF4-FFF2-40B4-BE49-F238E27FC236}">
                      <a16:creationId xmlns:a16="http://schemas.microsoft.com/office/drawing/2014/main" id="{CCB7DE39-8080-D9DE-D3CF-CFB10A152E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7" name="Line 282">
                  <a:extLst>
                    <a:ext uri="{FF2B5EF4-FFF2-40B4-BE49-F238E27FC236}">
                      <a16:creationId xmlns:a16="http://schemas.microsoft.com/office/drawing/2014/main" id="{F8E2E28C-0CBF-130D-C7B9-69D573D5F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8" name="Line 283">
                  <a:extLst>
                    <a:ext uri="{FF2B5EF4-FFF2-40B4-BE49-F238E27FC236}">
                      <a16:creationId xmlns:a16="http://schemas.microsoft.com/office/drawing/2014/main" id="{6AE2AE0A-F3C5-2D3F-57C2-68574B032C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9" name="Line 284">
                  <a:extLst>
                    <a:ext uri="{FF2B5EF4-FFF2-40B4-BE49-F238E27FC236}">
                      <a16:creationId xmlns:a16="http://schemas.microsoft.com/office/drawing/2014/main" id="{D32542AD-F8B9-E1C8-11C6-B4744A5A2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94" name="Picture 799" descr="cell_tower_radiation copy">
                <a:extLst>
                  <a:ext uri="{FF2B5EF4-FFF2-40B4-BE49-F238E27FC236}">
                    <a16:creationId xmlns:a16="http://schemas.microsoft.com/office/drawing/2014/main" id="{57D84461-A56A-0A4A-D6E0-102D6B1C96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" name="Oval 800">
                <a:extLst>
                  <a:ext uri="{FF2B5EF4-FFF2-40B4-BE49-F238E27FC236}">
                    <a16:creationId xmlns:a16="http://schemas.microsoft.com/office/drawing/2014/main" id="{69899B46-7168-F6F4-13CA-DBE8FC298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4" name="Group 782">
              <a:extLst>
                <a:ext uri="{FF2B5EF4-FFF2-40B4-BE49-F238E27FC236}">
                  <a16:creationId xmlns:a16="http://schemas.microsoft.com/office/drawing/2014/main" id="{B3F3B1D2-B791-A0EF-9A13-7EA384647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75" name="Group 783">
                <a:extLst>
                  <a:ext uri="{FF2B5EF4-FFF2-40B4-BE49-F238E27FC236}">
                    <a16:creationId xmlns:a16="http://schemas.microsoft.com/office/drawing/2014/main" id="{395378BF-67B2-26D8-1F8C-F922200D0F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64" name="Line 270">
                  <a:extLst>
                    <a:ext uri="{FF2B5EF4-FFF2-40B4-BE49-F238E27FC236}">
                      <a16:creationId xmlns:a16="http://schemas.microsoft.com/office/drawing/2014/main" id="{FFFB5CB2-0E4C-1678-90AA-C08BABE58E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77"/>
                  <a:ext cx="206" cy="6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5" name="Line 271">
                  <a:extLst>
                    <a:ext uri="{FF2B5EF4-FFF2-40B4-BE49-F238E27FC236}">
                      <a16:creationId xmlns:a16="http://schemas.microsoft.com/office/drawing/2014/main" id="{650E28D9-23E0-56CD-36EA-DF5197089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77"/>
                  <a:ext cx="203" cy="6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6" name="Line 272">
                  <a:extLst>
                    <a:ext uri="{FF2B5EF4-FFF2-40B4-BE49-F238E27FC236}">
                      <a16:creationId xmlns:a16="http://schemas.microsoft.com/office/drawing/2014/main" id="{99C5A2DA-9811-60DA-D131-2C51800D7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7" name="Line 273">
                  <a:extLst>
                    <a:ext uri="{FF2B5EF4-FFF2-40B4-BE49-F238E27FC236}">
                      <a16:creationId xmlns:a16="http://schemas.microsoft.com/office/drawing/2014/main" id="{B8897AA6-CA78-0D45-BA29-74DB41C7F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8" name="Line 274">
                  <a:extLst>
                    <a:ext uri="{FF2B5EF4-FFF2-40B4-BE49-F238E27FC236}">
                      <a16:creationId xmlns:a16="http://schemas.microsoft.com/office/drawing/2014/main" id="{4D5CA664-479B-99B6-7D24-D3075FF2E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9" name="Line 275">
                  <a:extLst>
                    <a:ext uri="{FF2B5EF4-FFF2-40B4-BE49-F238E27FC236}">
                      <a16:creationId xmlns:a16="http://schemas.microsoft.com/office/drawing/2014/main" id="{4ACED84C-7934-6453-CE5C-D05E8237FE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0" name="Line 276">
                  <a:extLst>
                    <a:ext uri="{FF2B5EF4-FFF2-40B4-BE49-F238E27FC236}">
                      <a16:creationId xmlns:a16="http://schemas.microsoft.com/office/drawing/2014/main" id="{5C810E84-1949-4794-8A07-376118B88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1" name="Line 277">
                  <a:extLst>
                    <a:ext uri="{FF2B5EF4-FFF2-40B4-BE49-F238E27FC236}">
                      <a16:creationId xmlns:a16="http://schemas.microsoft.com/office/drawing/2014/main" id="{898F98F1-5D80-B82D-D135-1C7D2D0DB2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8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2" name="Line 278">
                  <a:extLst>
                    <a:ext uri="{FF2B5EF4-FFF2-40B4-BE49-F238E27FC236}">
                      <a16:creationId xmlns:a16="http://schemas.microsoft.com/office/drawing/2014/main" id="{4AC012C7-25FC-3196-3269-C388C3F016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3" name="Line 279">
                  <a:extLst>
                    <a:ext uri="{FF2B5EF4-FFF2-40B4-BE49-F238E27FC236}">
                      <a16:creationId xmlns:a16="http://schemas.microsoft.com/office/drawing/2014/main" id="{36C2AE26-D488-1C6D-CCB0-F9ED48D99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4" name="Line 280">
                  <a:extLst>
                    <a:ext uri="{FF2B5EF4-FFF2-40B4-BE49-F238E27FC236}">
                      <a16:creationId xmlns:a16="http://schemas.microsoft.com/office/drawing/2014/main" id="{C10C11C9-E21C-CC69-6E3B-197C280D0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5" name="Line 281">
                  <a:extLst>
                    <a:ext uri="{FF2B5EF4-FFF2-40B4-BE49-F238E27FC236}">
                      <a16:creationId xmlns:a16="http://schemas.microsoft.com/office/drawing/2014/main" id="{7AD26B56-CACA-BB11-F706-913F85173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6" name="Line 282">
                  <a:extLst>
                    <a:ext uri="{FF2B5EF4-FFF2-40B4-BE49-F238E27FC236}">
                      <a16:creationId xmlns:a16="http://schemas.microsoft.com/office/drawing/2014/main" id="{8FFFEEF6-1059-12DD-1F09-7A04E3ED7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8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7" name="Line 283">
                  <a:extLst>
                    <a:ext uri="{FF2B5EF4-FFF2-40B4-BE49-F238E27FC236}">
                      <a16:creationId xmlns:a16="http://schemas.microsoft.com/office/drawing/2014/main" id="{5625DB89-DD13-A05C-0017-D0FBC2B3AE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7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8" name="Line 284">
                  <a:extLst>
                    <a:ext uri="{FF2B5EF4-FFF2-40B4-BE49-F238E27FC236}">
                      <a16:creationId xmlns:a16="http://schemas.microsoft.com/office/drawing/2014/main" id="{9D7FE4D5-20B8-99DD-A777-45EEB932A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76" name="Picture 799" descr="cell_tower_radiation copy">
                <a:extLst>
                  <a:ext uri="{FF2B5EF4-FFF2-40B4-BE49-F238E27FC236}">
                    <a16:creationId xmlns:a16="http://schemas.microsoft.com/office/drawing/2014/main" id="{06929E7D-7F09-C6CB-02A7-851460DD0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" name="Oval 800">
                <a:extLst>
                  <a:ext uri="{FF2B5EF4-FFF2-40B4-BE49-F238E27FC236}">
                    <a16:creationId xmlns:a16="http://schemas.microsoft.com/office/drawing/2014/main" id="{E77BB328-5C96-2A81-90E7-30FACCF93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189513" name="Group 578">
            <a:extLst>
              <a:ext uri="{FF2B5EF4-FFF2-40B4-BE49-F238E27FC236}">
                <a16:creationId xmlns:a16="http://schemas.microsoft.com/office/drawing/2014/main" id="{42FD8848-E823-E9B8-C82E-BFD077EB99B7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775200"/>
            <a:ext cx="946150" cy="1184275"/>
            <a:chOff x="1733705" y="1468331"/>
            <a:chExt cx="978816" cy="1263746"/>
          </a:xfrm>
        </p:grpSpPr>
        <p:grpSp>
          <p:nvGrpSpPr>
            <p:cNvPr id="189515" name="Group 782">
              <a:extLst>
                <a:ext uri="{FF2B5EF4-FFF2-40B4-BE49-F238E27FC236}">
                  <a16:creationId xmlns:a16="http://schemas.microsoft.com/office/drawing/2014/main" id="{00B980A4-041F-63EC-5867-9EB78A3C8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554" name="Group 783">
                <a:extLst>
                  <a:ext uri="{FF2B5EF4-FFF2-40B4-BE49-F238E27FC236}">
                    <a16:creationId xmlns:a16="http://schemas.microsoft.com/office/drawing/2014/main" id="{C56D3523-56BE-A269-50EE-3B3A34CAA7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22" name="Line 270">
                  <a:extLst>
                    <a:ext uri="{FF2B5EF4-FFF2-40B4-BE49-F238E27FC236}">
                      <a16:creationId xmlns:a16="http://schemas.microsoft.com/office/drawing/2014/main" id="{6A59E18D-2202-B640-A8DC-14F636B54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3" name="Line 271">
                  <a:extLst>
                    <a:ext uri="{FF2B5EF4-FFF2-40B4-BE49-F238E27FC236}">
                      <a16:creationId xmlns:a16="http://schemas.microsoft.com/office/drawing/2014/main" id="{8344841C-9A68-B77F-F8B2-2DBBB67B8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4" name="Line 272">
                  <a:extLst>
                    <a:ext uri="{FF2B5EF4-FFF2-40B4-BE49-F238E27FC236}">
                      <a16:creationId xmlns:a16="http://schemas.microsoft.com/office/drawing/2014/main" id="{CD0D73AD-5FF8-D012-A597-031A4FF13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5" name="Line 273">
                  <a:extLst>
                    <a:ext uri="{FF2B5EF4-FFF2-40B4-BE49-F238E27FC236}">
                      <a16:creationId xmlns:a16="http://schemas.microsoft.com/office/drawing/2014/main" id="{717802C3-CFE0-6E48-576A-8E4D5EEA0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6" name="Line 274">
                  <a:extLst>
                    <a:ext uri="{FF2B5EF4-FFF2-40B4-BE49-F238E27FC236}">
                      <a16:creationId xmlns:a16="http://schemas.microsoft.com/office/drawing/2014/main" id="{0903A9B9-DFBC-71E6-39E7-479E78469E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7" name="Line 275">
                  <a:extLst>
                    <a:ext uri="{FF2B5EF4-FFF2-40B4-BE49-F238E27FC236}">
                      <a16:creationId xmlns:a16="http://schemas.microsoft.com/office/drawing/2014/main" id="{B1277BCF-EB49-0F7D-0C22-DE7C48961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8" name="Line 276">
                  <a:extLst>
                    <a:ext uri="{FF2B5EF4-FFF2-40B4-BE49-F238E27FC236}">
                      <a16:creationId xmlns:a16="http://schemas.microsoft.com/office/drawing/2014/main" id="{89BC3C08-C6AF-EE93-5709-C577AC9D6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9" name="Line 277">
                  <a:extLst>
                    <a:ext uri="{FF2B5EF4-FFF2-40B4-BE49-F238E27FC236}">
                      <a16:creationId xmlns:a16="http://schemas.microsoft.com/office/drawing/2014/main" id="{533FEA06-A440-0255-2709-AC9BEFDF20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0" name="Line 278">
                  <a:extLst>
                    <a:ext uri="{FF2B5EF4-FFF2-40B4-BE49-F238E27FC236}">
                      <a16:creationId xmlns:a16="http://schemas.microsoft.com/office/drawing/2014/main" id="{A465FD5A-C8B2-AE62-8C16-52B2D980A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1" name="Line 279">
                  <a:extLst>
                    <a:ext uri="{FF2B5EF4-FFF2-40B4-BE49-F238E27FC236}">
                      <a16:creationId xmlns:a16="http://schemas.microsoft.com/office/drawing/2014/main" id="{F097EC6D-8BCF-E9DA-E0F7-BF282BF8E1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5"/>
                  <a:ext cx="146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2" name="Line 280">
                  <a:extLst>
                    <a:ext uri="{FF2B5EF4-FFF2-40B4-BE49-F238E27FC236}">
                      <a16:creationId xmlns:a16="http://schemas.microsoft.com/office/drawing/2014/main" id="{DF1F7ED3-63EE-5DDB-BFED-A579B4D2A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0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3" name="Line 281">
                  <a:extLst>
                    <a:ext uri="{FF2B5EF4-FFF2-40B4-BE49-F238E27FC236}">
                      <a16:creationId xmlns:a16="http://schemas.microsoft.com/office/drawing/2014/main" id="{AD3A517D-5C44-FDED-D871-F4CE59505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4" name="Line 282">
                  <a:extLst>
                    <a:ext uri="{FF2B5EF4-FFF2-40B4-BE49-F238E27FC236}">
                      <a16:creationId xmlns:a16="http://schemas.microsoft.com/office/drawing/2014/main" id="{B0811FD6-A84E-7562-5BA1-FC7170663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5" name="Line 283">
                  <a:extLst>
                    <a:ext uri="{FF2B5EF4-FFF2-40B4-BE49-F238E27FC236}">
                      <a16:creationId xmlns:a16="http://schemas.microsoft.com/office/drawing/2014/main" id="{DE27F9CD-782B-9F18-31D9-41910BC596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6" name="Line 284">
                  <a:extLst>
                    <a:ext uri="{FF2B5EF4-FFF2-40B4-BE49-F238E27FC236}">
                      <a16:creationId xmlns:a16="http://schemas.microsoft.com/office/drawing/2014/main" id="{363B06CE-8877-ED23-AFE5-08D08A549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1"/>
                  <a:ext cx="52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55" name="Picture 799" descr="cell_tower_radiation copy">
                <a:extLst>
                  <a:ext uri="{FF2B5EF4-FFF2-40B4-BE49-F238E27FC236}">
                    <a16:creationId xmlns:a16="http://schemas.microsoft.com/office/drawing/2014/main" id="{BCC56568-4400-B56B-E2A8-003BDEA79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" name="Oval 800">
                <a:extLst>
                  <a:ext uri="{FF2B5EF4-FFF2-40B4-BE49-F238E27FC236}">
                    <a16:creationId xmlns:a16="http://schemas.microsoft.com/office/drawing/2014/main" id="{C8816277-B6EE-308C-5C12-6014FB65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6" name="Group 782">
              <a:extLst>
                <a:ext uri="{FF2B5EF4-FFF2-40B4-BE49-F238E27FC236}">
                  <a16:creationId xmlns:a16="http://schemas.microsoft.com/office/drawing/2014/main" id="{F3C49805-E4F2-2E5A-9217-EF95C9641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36" name="Group 783">
                <a:extLst>
                  <a:ext uri="{FF2B5EF4-FFF2-40B4-BE49-F238E27FC236}">
                    <a16:creationId xmlns:a16="http://schemas.microsoft.com/office/drawing/2014/main" id="{29044B41-F018-580C-F936-D76058DA7B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04" name="Line 270">
                  <a:extLst>
                    <a:ext uri="{FF2B5EF4-FFF2-40B4-BE49-F238E27FC236}">
                      <a16:creationId xmlns:a16="http://schemas.microsoft.com/office/drawing/2014/main" id="{95386C94-3715-7152-C78C-D9C8EE018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5" name="Line 271">
                  <a:extLst>
                    <a:ext uri="{FF2B5EF4-FFF2-40B4-BE49-F238E27FC236}">
                      <a16:creationId xmlns:a16="http://schemas.microsoft.com/office/drawing/2014/main" id="{183510E9-D852-D8B9-6886-FBBFE797B4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6" name="Line 272">
                  <a:extLst>
                    <a:ext uri="{FF2B5EF4-FFF2-40B4-BE49-F238E27FC236}">
                      <a16:creationId xmlns:a16="http://schemas.microsoft.com/office/drawing/2014/main" id="{5F42E87A-4C20-9F64-978B-D8B89072E2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7" name="Line 273">
                  <a:extLst>
                    <a:ext uri="{FF2B5EF4-FFF2-40B4-BE49-F238E27FC236}">
                      <a16:creationId xmlns:a16="http://schemas.microsoft.com/office/drawing/2014/main" id="{D9E550DE-3360-EE9E-60A8-DCB10DA5F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8" name="Line 274">
                  <a:extLst>
                    <a:ext uri="{FF2B5EF4-FFF2-40B4-BE49-F238E27FC236}">
                      <a16:creationId xmlns:a16="http://schemas.microsoft.com/office/drawing/2014/main" id="{951CE371-2D7C-C4E5-C934-A5EA78F87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9" name="Line 275">
                  <a:extLst>
                    <a:ext uri="{FF2B5EF4-FFF2-40B4-BE49-F238E27FC236}">
                      <a16:creationId xmlns:a16="http://schemas.microsoft.com/office/drawing/2014/main" id="{44F41F94-BC3B-6D85-D859-B42C20B8F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0" name="Line 276">
                  <a:extLst>
                    <a:ext uri="{FF2B5EF4-FFF2-40B4-BE49-F238E27FC236}">
                      <a16:creationId xmlns:a16="http://schemas.microsoft.com/office/drawing/2014/main" id="{87C0AAA9-6FAE-8CF2-FB4D-5E157557D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1" name="Line 277">
                  <a:extLst>
                    <a:ext uri="{FF2B5EF4-FFF2-40B4-BE49-F238E27FC236}">
                      <a16:creationId xmlns:a16="http://schemas.microsoft.com/office/drawing/2014/main" id="{41E54056-0596-3230-45DB-26ABE6152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7"/>
                  <a:ext cx="118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2" name="Line 278">
                  <a:extLst>
                    <a:ext uri="{FF2B5EF4-FFF2-40B4-BE49-F238E27FC236}">
                      <a16:creationId xmlns:a16="http://schemas.microsoft.com/office/drawing/2014/main" id="{276D818E-CFE1-E84D-07AA-395C0348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3" name="Line 279">
                  <a:extLst>
                    <a:ext uri="{FF2B5EF4-FFF2-40B4-BE49-F238E27FC236}">
                      <a16:creationId xmlns:a16="http://schemas.microsoft.com/office/drawing/2014/main" id="{282E6709-4898-BF24-74D0-27D8FB121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4" name="Line 280">
                  <a:extLst>
                    <a:ext uri="{FF2B5EF4-FFF2-40B4-BE49-F238E27FC236}">
                      <a16:creationId xmlns:a16="http://schemas.microsoft.com/office/drawing/2014/main" id="{15E38BF6-A1C3-8F58-FC37-C095C2ADC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5" name="Line 281">
                  <a:extLst>
                    <a:ext uri="{FF2B5EF4-FFF2-40B4-BE49-F238E27FC236}">
                      <a16:creationId xmlns:a16="http://schemas.microsoft.com/office/drawing/2014/main" id="{B52256BF-B22D-05C0-12F2-B650D7C5CD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6" name="Line 282">
                  <a:extLst>
                    <a:ext uri="{FF2B5EF4-FFF2-40B4-BE49-F238E27FC236}">
                      <a16:creationId xmlns:a16="http://schemas.microsoft.com/office/drawing/2014/main" id="{29359280-8AC8-15E3-851D-A9ACB6304D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7" name="Line 283">
                  <a:extLst>
                    <a:ext uri="{FF2B5EF4-FFF2-40B4-BE49-F238E27FC236}">
                      <a16:creationId xmlns:a16="http://schemas.microsoft.com/office/drawing/2014/main" id="{831952AC-930D-6DA5-5006-5E793560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8" name="Line 284">
                  <a:extLst>
                    <a:ext uri="{FF2B5EF4-FFF2-40B4-BE49-F238E27FC236}">
                      <a16:creationId xmlns:a16="http://schemas.microsoft.com/office/drawing/2014/main" id="{856298C7-5459-8903-7FEF-29B72F825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37" name="Picture 799" descr="cell_tower_radiation copy">
                <a:extLst>
                  <a:ext uri="{FF2B5EF4-FFF2-40B4-BE49-F238E27FC236}">
                    <a16:creationId xmlns:a16="http://schemas.microsoft.com/office/drawing/2014/main" id="{3C5A0FC0-3CA9-6775-9EA7-292635341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3" name="Oval 800">
                <a:extLst>
                  <a:ext uri="{FF2B5EF4-FFF2-40B4-BE49-F238E27FC236}">
                    <a16:creationId xmlns:a16="http://schemas.microsoft.com/office/drawing/2014/main" id="{58ECF51E-7146-2E31-3CB4-5169D3030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7" name="Group 782">
              <a:extLst>
                <a:ext uri="{FF2B5EF4-FFF2-40B4-BE49-F238E27FC236}">
                  <a16:creationId xmlns:a16="http://schemas.microsoft.com/office/drawing/2014/main" id="{5FDBF9AC-DC38-1AC3-D983-863763E8C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18" name="Group 783">
                <a:extLst>
                  <a:ext uri="{FF2B5EF4-FFF2-40B4-BE49-F238E27FC236}">
                    <a16:creationId xmlns:a16="http://schemas.microsoft.com/office/drawing/2014/main" id="{FC28B71B-9E31-1D7F-44E3-2FE3960C3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86" name="Line 270">
                  <a:extLst>
                    <a:ext uri="{FF2B5EF4-FFF2-40B4-BE49-F238E27FC236}">
                      <a16:creationId xmlns:a16="http://schemas.microsoft.com/office/drawing/2014/main" id="{510B8CE1-0A6F-1B46-703A-88D0E3D06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7" name="Line 271">
                  <a:extLst>
                    <a:ext uri="{FF2B5EF4-FFF2-40B4-BE49-F238E27FC236}">
                      <a16:creationId xmlns:a16="http://schemas.microsoft.com/office/drawing/2014/main" id="{5C67DA55-62A3-7A27-5A5B-77B4BB33F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8" name="Line 272">
                  <a:extLst>
                    <a:ext uri="{FF2B5EF4-FFF2-40B4-BE49-F238E27FC236}">
                      <a16:creationId xmlns:a16="http://schemas.microsoft.com/office/drawing/2014/main" id="{E3A8393F-3DFC-8D28-D521-C26B81AFBF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9" name="Line 273">
                  <a:extLst>
                    <a:ext uri="{FF2B5EF4-FFF2-40B4-BE49-F238E27FC236}">
                      <a16:creationId xmlns:a16="http://schemas.microsoft.com/office/drawing/2014/main" id="{610231B0-D420-8285-28F3-FC4A7B5A4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0" name="Line 274">
                  <a:extLst>
                    <a:ext uri="{FF2B5EF4-FFF2-40B4-BE49-F238E27FC236}">
                      <a16:creationId xmlns:a16="http://schemas.microsoft.com/office/drawing/2014/main" id="{593A2718-5F48-D8AC-7A64-16899E02A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1" name="Line 275">
                  <a:extLst>
                    <a:ext uri="{FF2B5EF4-FFF2-40B4-BE49-F238E27FC236}">
                      <a16:creationId xmlns:a16="http://schemas.microsoft.com/office/drawing/2014/main" id="{A75C576F-459B-8F6A-0AE7-7851DA0C3F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2" name="Line 276">
                  <a:extLst>
                    <a:ext uri="{FF2B5EF4-FFF2-40B4-BE49-F238E27FC236}">
                      <a16:creationId xmlns:a16="http://schemas.microsoft.com/office/drawing/2014/main" id="{F23DD50F-C3D6-3514-BDDD-48C9F2AF3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3" name="Line 277">
                  <a:extLst>
                    <a:ext uri="{FF2B5EF4-FFF2-40B4-BE49-F238E27FC236}">
                      <a16:creationId xmlns:a16="http://schemas.microsoft.com/office/drawing/2014/main" id="{07BB2E4C-4A61-4D75-C41D-9D6A5BCA9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4" name="Line 278">
                  <a:extLst>
                    <a:ext uri="{FF2B5EF4-FFF2-40B4-BE49-F238E27FC236}">
                      <a16:creationId xmlns:a16="http://schemas.microsoft.com/office/drawing/2014/main" id="{70819D5A-D6FF-90DD-10DC-FC8F05722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5" name="Line 279">
                  <a:extLst>
                    <a:ext uri="{FF2B5EF4-FFF2-40B4-BE49-F238E27FC236}">
                      <a16:creationId xmlns:a16="http://schemas.microsoft.com/office/drawing/2014/main" id="{D43C4726-C36A-E5B8-4C12-7A91C78E9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6" name="Line 280">
                  <a:extLst>
                    <a:ext uri="{FF2B5EF4-FFF2-40B4-BE49-F238E27FC236}">
                      <a16:creationId xmlns:a16="http://schemas.microsoft.com/office/drawing/2014/main" id="{C8C97EEA-FDFD-B4BA-0268-C78A70F5B2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7" name="Line 281">
                  <a:extLst>
                    <a:ext uri="{FF2B5EF4-FFF2-40B4-BE49-F238E27FC236}">
                      <a16:creationId xmlns:a16="http://schemas.microsoft.com/office/drawing/2014/main" id="{1312686F-AE0C-572F-89B4-F0B2548097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8" name="Line 282">
                  <a:extLst>
                    <a:ext uri="{FF2B5EF4-FFF2-40B4-BE49-F238E27FC236}">
                      <a16:creationId xmlns:a16="http://schemas.microsoft.com/office/drawing/2014/main" id="{83A80061-506B-DAE8-4DC9-0DC4FE0552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9" name="Line 283">
                  <a:extLst>
                    <a:ext uri="{FF2B5EF4-FFF2-40B4-BE49-F238E27FC236}">
                      <a16:creationId xmlns:a16="http://schemas.microsoft.com/office/drawing/2014/main" id="{1DDC862D-1C85-EF9A-334A-E4108B6EC1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0" name="Line 284">
                  <a:extLst>
                    <a:ext uri="{FF2B5EF4-FFF2-40B4-BE49-F238E27FC236}">
                      <a16:creationId xmlns:a16="http://schemas.microsoft.com/office/drawing/2014/main" id="{451C1CA5-4665-3094-9485-7FFE818A47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19" name="Picture 799" descr="cell_tower_radiation copy">
                <a:extLst>
                  <a:ext uri="{FF2B5EF4-FFF2-40B4-BE49-F238E27FC236}">
                    <a16:creationId xmlns:a16="http://schemas.microsoft.com/office/drawing/2014/main" id="{09EA9153-3DF2-5960-264C-56F198C67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5" name="Oval 800">
                <a:extLst>
                  <a:ext uri="{FF2B5EF4-FFF2-40B4-BE49-F238E27FC236}">
                    <a16:creationId xmlns:a16="http://schemas.microsoft.com/office/drawing/2014/main" id="{6689C6AF-F8D1-468E-55D6-A8C95BE5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7F39A-6EAB-92B0-C764-5EFE1843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6BAA2FB-33B1-1747-94D8-B33B5E356A3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>
            <a:extLst>
              <a:ext uri="{FF2B5EF4-FFF2-40B4-BE49-F238E27FC236}">
                <a16:creationId xmlns:a16="http://schemas.microsoft.com/office/drawing/2014/main" id="{3681253E-0654-C535-A40E-7FCE893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5176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4G: differences from 3G</a:t>
            </a:r>
          </a:p>
        </p:txBody>
      </p:sp>
      <p:pic>
        <p:nvPicPr>
          <p:cNvPr id="190466" name="Picture 6" descr="underline_base">
            <a:extLst>
              <a:ext uri="{FF2B5EF4-FFF2-40B4-BE49-F238E27FC236}">
                <a16:creationId xmlns:a16="http://schemas.microsoft.com/office/drawing/2014/main" id="{9834A43F-2285-3167-C1F8-12DFE384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812800"/>
            <a:ext cx="5170487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9BED0107-5596-E4AE-C679-7AFBC0A3F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84288"/>
            <a:ext cx="7772400" cy="4648200"/>
          </a:xfrm>
        </p:spPr>
        <p:txBody>
          <a:bodyPr/>
          <a:lstStyle/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all IP core: IP packets tunneled (through core IP network) from base station to gateway</a:t>
            </a:r>
          </a:p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no separation between voice and data – all traffic carried over IP core to gateway</a:t>
            </a:r>
          </a:p>
        </p:txBody>
      </p:sp>
      <p:grpSp>
        <p:nvGrpSpPr>
          <p:cNvPr id="190468" name="Group 486">
            <a:extLst>
              <a:ext uri="{FF2B5EF4-FFF2-40B4-BE49-F238E27FC236}">
                <a16:creationId xmlns:a16="http://schemas.microsoft.com/office/drawing/2014/main" id="{8953159A-ACD7-5225-5570-F7F4A31EC52D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5926138"/>
            <a:ext cx="5413375" cy="708025"/>
            <a:chOff x="1495425" y="5249771"/>
            <a:chExt cx="5413375" cy="708025"/>
          </a:xfrm>
        </p:grpSpPr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id="{E5B37AE5-D875-6A69-EF8D-0B3D6D602CEE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D85CFD9B-A069-23E1-37A0-3C3A16FA57FC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4" name="TextBox 258">
              <a:extLst>
                <a:ext uri="{FF2B5EF4-FFF2-40B4-BE49-F238E27FC236}">
                  <a16:creationId xmlns:a16="http://schemas.microsoft.com/office/drawing/2014/main" id="{2EE0E780-273F-01FD-2C77-7141E06EF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9D921AD0-AB0C-756C-29AC-1BF5ECF27772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id="{6E056D1D-5B98-B947-060F-444FEBB89043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7" name="TextBox 261">
              <a:extLst>
                <a:ext uri="{FF2B5EF4-FFF2-40B4-BE49-F238E27FC236}">
                  <a16:creationId xmlns:a16="http://schemas.microsoft.com/office/drawing/2014/main" id="{69CBF444-1719-661F-855B-18963BE32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BFF14405-4FF5-B4F9-1FA1-4F53B866892E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>
              <a:extLst>
                <a:ext uri="{FF2B5EF4-FFF2-40B4-BE49-F238E27FC236}">
                  <a16:creationId xmlns:a16="http://schemas.microsoft.com/office/drawing/2014/main" id="{DB9255D4-94F9-932C-4EED-BAD271E56E6F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469" name="Line 96">
            <a:extLst>
              <a:ext uri="{FF2B5EF4-FFF2-40B4-BE49-F238E27FC236}">
                <a16:creationId xmlns:a16="http://schemas.microsoft.com/office/drawing/2014/main" id="{C5150404-2F5C-EDB0-27F3-D29E9D8EE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9025" y="5580063"/>
            <a:ext cx="3463925" cy="258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0" name="Line 97">
            <a:extLst>
              <a:ext uri="{FF2B5EF4-FFF2-40B4-BE49-F238E27FC236}">
                <a16:creationId xmlns:a16="http://schemas.microsoft.com/office/drawing/2014/main" id="{9BEEC50E-FF7E-29AE-0CFF-DF6525DD9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0350" y="5500688"/>
            <a:ext cx="296545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1" name="Line 98">
            <a:extLst>
              <a:ext uri="{FF2B5EF4-FFF2-40B4-BE49-F238E27FC236}">
                <a16:creationId xmlns:a16="http://schemas.microsoft.com/office/drawing/2014/main" id="{43D3F5AC-C210-B983-050A-18AD3F877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7600" y="5208588"/>
            <a:ext cx="3411538" cy="280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0472" name="Picture 122" descr="imgyjavg[1]">
            <a:extLst>
              <a:ext uri="{FF2B5EF4-FFF2-40B4-BE49-F238E27FC236}">
                <a16:creationId xmlns:a16="http://schemas.microsoft.com/office/drawing/2014/main" id="{388579C8-08DE-2D9D-CB09-C070377A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06412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73" name="Group 123">
            <a:extLst>
              <a:ext uri="{FF2B5EF4-FFF2-40B4-BE49-F238E27FC236}">
                <a16:creationId xmlns:a16="http://schemas.microsoft.com/office/drawing/2014/main" id="{EA56B4BF-ED07-6B0E-3E74-071ADAB07E23}"/>
              </a:ext>
            </a:extLst>
          </p:cNvPr>
          <p:cNvGrpSpPr>
            <a:grpSpLocks/>
          </p:cNvGrpSpPr>
          <p:nvPr/>
        </p:nvGrpSpPr>
        <p:grpSpPr bwMode="auto">
          <a:xfrm>
            <a:off x="569913" y="5384800"/>
            <a:ext cx="831850" cy="144463"/>
            <a:chOff x="3072" y="739"/>
            <a:chExt cx="652" cy="146"/>
          </a:xfrm>
        </p:grpSpPr>
        <p:pic>
          <p:nvPicPr>
            <p:cNvPr id="190619" name="Picture 124" descr="lgv_fqmg[1]">
              <a:extLst>
                <a:ext uri="{FF2B5EF4-FFF2-40B4-BE49-F238E27FC236}">
                  <a16:creationId xmlns:a16="http://schemas.microsoft.com/office/drawing/2014/main" id="{655270C6-FAA9-A8A2-6317-2102D913A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0620" name="Line 125">
              <a:extLst>
                <a:ext uri="{FF2B5EF4-FFF2-40B4-BE49-F238E27FC236}">
                  <a16:creationId xmlns:a16="http://schemas.microsoft.com/office/drawing/2014/main" id="{E5E21056-6D4F-4E44-39C9-E0E24C85C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21" name="Line 126">
              <a:extLst>
                <a:ext uri="{FF2B5EF4-FFF2-40B4-BE49-F238E27FC236}">
                  <a16:creationId xmlns:a16="http://schemas.microsoft.com/office/drawing/2014/main" id="{7F81EF6C-5548-51F0-CC39-630E51533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0474" name="Picture 128" descr="imgyjavg[1]">
            <a:extLst>
              <a:ext uri="{FF2B5EF4-FFF2-40B4-BE49-F238E27FC236}">
                <a16:creationId xmlns:a16="http://schemas.microsoft.com/office/drawing/2014/main" id="{EF84B041-D9DC-4841-9876-CB4688C9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5649913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Freeform 222">
            <a:extLst>
              <a:ext uri="{FF2B5EF4-FFF2-40B4-BE49-F238E27FC236}">
                <a16:creationId xmlns:a16="http://schemas.microsoft.com/office/drawing/2014/main" id="{33E8E066-4173-7932-186F-C764B00B3C5A}"/>
              </a:ext>
            </a:extLst>
          </p:cNvPr>
          <p:cNvSpPr>
            <a:spLocks/>
          </p:cNvSpPr>
          <p:nvPr/>
        </p:nvSpPr>
        <p:spPr bwMode="auto">
          <a:xfrm>
            <a:off x="7486650" y="483711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6" name="Text Box 223">
            <a:extLst>
              <a:ext uri="{FF2B5EF4-FFF2-40B4-BE49-F238E27FC236}">
                <a16:creationId xmlns:a16="http://schemas.microsoft.com/office/drawing/2014/main" id="{7DBB3C72-63AB-6926-1FC4-7A325BA8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510857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90477" name="Group 224">
            <a:extLst>
              <a:ext uri="{FF2B5EF4-FFF2-40B4-BE49-F238E27FC236}">
                <a16:creationId xmlns:a16="http://schemas.microsoft.com/office/drawing/2014/main" id="{9F36D4DB-952B-9708-7344-2BA5896283E0}"/>
              </a:ext>
            </a:extLst>
          </p:cNvPr>
          <p:cNvGrpSpPr>
            <a:grpSpLocks/>
          </p:cNvGrpSpPr>
          <p:nvPr/>
        </p:nvGrpSpPr>
        <p:grpSpPr bwMode="auto">
          <a:xfrm>
            <a:off x="6721475" y="5003800"/>
            <a:ext cx="550863" cy="793750"/>
            <a:chOff x="611" y="3693"/>
            <a:chExt cx="449" cy="287"/>
          </a:xfrm>
        </p:grpSpPr>
        <p:sp>
          <p:nvSpPr>
            <p:cNvPr id="190610" name="Rectangle 225">
              <a:extLst>
                <a:ext uri="{FF2B5EF4-FFF2-40B4-BE49-F238E27FC236}">
                  <a16:creationId xmlns:a16="http://schemas.microsoft.com/office/drawing/2014/main" id="{7C39DA27-56C1-A1D2-9493-14C237DDA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11" name="Group 226">
              <a:extLst>
                <a:ext uri="{FF2B5EF4-FFF2-40B4-BE49-F238E27FC236}">
                  <a16:creationId xmlns:a16="http://schemas.microsoft.com/office/drawing/2014/main" id="{6CC26DFF-4CB5-6DC8-CAF6-4470348CC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17" name="Freeform 227">
                <a:extLst>
                  <a:ext uri="{FF2B5EF4-FFF2-40B4-BE49-F238E27FC236}">
                    <a16:creationId xmlns:a16="http://schemas.microsoft.com/office/drawing/2014/main" id="{5C8448FB-9F52-0722-22C1-93FD9A7BD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18" name="Freeform 228">
                <a:extLst>
                  <a:ext uri="{FF2B5EF4-FFF2-40B4-BE49-F238E27FC236}">
                    <a16:creationId xmlns:a16="http://schemas.microsoft.com/office/drawing/2014/main" id="{F52A7443-AC7F-3DFB-C1B2-22BFB0BCFC8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12" name="Freeform 229">
              <a:extLst>
                <a:ext uri="{FF2B5EF4-FFF2-40B4-BE49-F238E27FC236}">
                  <a16:creationId xmlns:a16="http://schemas.microsoft.com/office/drawing/2014/main" id="{F88A90D7-2794-D767-74D2-3DCE8D55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13" name="Freeform 230">
              <a:extLst>
                <a:ext uri="{FF2B5EF4-FFF2-40B4-BE49-F238E27FC236}">
                  <a16:creationId xmlns:a16="http://schemas.microsoft.com/office/drawing/2014/main" id="{4BCB8CF5-B76D-850B-1B96-9F58E543B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4" name="Freeform 231">
              <a:extLst>
                <a:ext uri="{FF2B5EF4-FFF2-40B4-BE49-F238E27FC236}">
                  <a16:creationId xmlns:a16="http://schemas.microsoft.com/office/drawing/2014/main" id="{73CF6647-A647-1B6D-AC8D-2A23A23C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5" name="Freeform 232">
              <a:extLst>
                <a:ext uri="{FF2B5EF4-FFF2-40B4-BE49-F238E27FC236}">
                  <a16:creationId xmlns:a16="http://schemas.microsoft.com/office/drawing/2014/main" id="{EAD4FD57-46E6-4FEB-A377-61CC5EF6E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6" name="Freeform 233">
              <a:extLst>
                <a:ext uri="{FF2B5EF4-FFF2-40B4-BE49-F238E27FC236}">
                  <a16:creationId xmlns:a16="http://schemas.microsoft.com/office/drawing/2014/main" id="{52458C02-47DF-C455-93A8-9E0802F3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78" name="Text Box 234">
            <a:extLst>
              <a:ext uri="{FF2B5EF4-FFF2-40B4-BE49-F238E27FC236}">
                <a16:creationId xmlns:a16="http://schemas.microsoft.com/office/drawing/2014/main" id="{5674A44A-449B-E14D-7F8C-FF87D9CB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5781675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90479" name="Text Box 235">
            <a:extLst>
              <a:ext uri="{FF2B5EF4-FFF2-40B4-BE49-F238E27FC236}">
                <a16:creationId xmlns:a16="http://schemas.microsoft.com/office/drawing/2014/main" id="{A5D01356-C944-5EFA-CBDB-016E5E5FB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4946650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0" name="Line 240">
            <a:extLst>
              <a:ext uri="{FF2B5EF4-FFF2-40B4-BE49-F238E27FC236}">
                <a16:creationId xmlns:a16="http://schemas.microsoft.com/office/drawing/2014/main" id="{A2A1117D-85A1-5D6E-04D6-86F512C53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1700" y="55054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0481" name="Group 224">
            <a:extLst>
              <a:ext uri="{FF2B5EF4-FFF2-40B4-BE49-F238E27FC236}">
                <a16:creationId xmlns:a16="http://schemas.microsoft.com/office/drawing/2014/main" id="{DFBB7626-8DF7-5055-69FB-2DC702118AF4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4994275"/>
            <a:ext cx="550863" cy="793750"/>
            <a:chOff x="611" y="3693"/>
            <a:chExt cx="449" cy="287"/>
          </a:xfrm>
        </p:grpSpPr>
        <p:sp>
          <p:nvSpPr>
            <p:cNvPr id="190601" name="Rectangle 225">
              <a:extLst>
                <a:ext uri="{FF2B5EF4-FFF2-40B4-BE49-F238E27FC236}">
                  <a16:creationId xmlns:a16="http://schemas.microsoft.com/office/drawing/2014/main" id="{B30998E1-03C6-BC49-415F-4D46F7EC8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02" name="Group 226">
              <a:extLst>
                <a:ext uri="{FF2B5EF4-FFF2-40B4-BE49-F238E27FC236}">
                  <a16:creationId xmlns:a16="http://schemas.microsoft.com/office/drawing/2014/main" id="{CCF78F9B-8550-5780-6939-7F820107F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08" name="Freeform 227">
                <a:extLst>
                  <a:ext uri="{FF2B5EF4-FFF2-40B4-BE49-F238E27FC236}">
                    <a16:creationId xmlns:a16="http://schemas.microsoft.com/office/drawing/2014/main" id="{9B46C812-B4C1-4AEB-DC6F-27A3065C0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09" name="Freeform 228">
                <a:extLst>
                  <a:ext uri="{FF2B5EF4-FFF2-40B4-BE49-F238E27FC236}">
                    <a16:creationId xmlns:a16="http://schemas.microsoft.com/office/drawing/2014/main" id="{688BFF3F-4166-AF81-8E5A-EDEC65EF9FD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03" name="Freeform 229">
              <a:extLst>
                <a:ext uri="{FF2B5EF4-FFF2-40B4-BE49-F238E27FC236}">
                  <a16:creationId xmlns:a16="http://schemas.microsoft.com/office/drawing/2014/main" id="{FC58D6CC-862F-D9B7-80DB-DA9CD15C1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04" name="Freeform 230">
              <a:extLst>
                <a:ext uri="{FF2B5EF4-FFF2-40B4-BE49-F238E27FC236}">
                  <a16:creationId xmlns:a16="http://schemas.microsoft.com/office/drawing/2014/main" id="{83A5FE7D-7CD0-D8FF-4E7F-203A722E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5" name="Freeform 231">
              <a:extLst>
                <a:ext uri="{FF2B5EF4-FFF2-40B4-BE49-F238E27FC236}">
                  <a16:creationId xmlns:a16="http://schemas.microsoft.com/office/drawing/2014/main" id="{D4A4A494-8A0F-3D2B-F833-34F7AFBC1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6" name="Freeform 232">
              <a:extLst>
                <a:ext uri="{FF2B5EF4-FFF2-40B4-BE49-F238E27FC236}">
                  <a16:creationId xmlns:a16="http://schemas.microsoft.com/office/drawing/2014/main" id="{11E414ED-3D89-FD84-B5B0-69947F678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7" name="Freeform 233">
              <a:extLst>
                <a:ext uri="{FF2B5EF4-FFF2-40B4-BE49-F238E27FC236}">
                  <a16:creationId xmlns:a16="http://schemas.microsoft.com/office/drawing/2014/main" id="{33254474-C41A-D38B-60BA-92023173F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82" name="Text Box 234">
            <a:extLst>
              <a:ext uri="{FF2B5EF4-FFF2-40B4-BE49-F238E27FC236}">
                <a16:creationId xmlns:a16="http://schemas.microsoft.com/office/drawing/2014/main" id="{9BF77A5B-416C-FB28-3DC8-4FACBF1A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577373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90483" name="Text Box 235">
            <a:extLst>
              <a:ext uri="{FF2B5EF4-FFF2-40B4-BE49-F238E27FC236}">
                <a16:creationId xmlns:a16="http://schemas.microsoft.com/office/drawing/2014/main" id="{3BE65A2F-D93F-9DF4-E12C-0E422A37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493712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4" name="Line 240">
            <a:extLst>
              <a:ext uri="{FF2B5EF4-FFF2-40B4-BE49-F238E27FC236}">
                <a16:creationId xmlns:a16="http://schemas.microsoft.com/office/drawing/2014/main" id="{26B5F82B-8D80-7769-5223-FC859632C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6525" y="5495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E16EC-F723-497A-8B67-B9DDA92B7382}"/>
              </a:ext>
            </a:extLst>
          </p:cNvPr>
          <p:cNvSpPr txBox="1"/>
          <p:nvPr/>
        </p:nvSpPr>
        <p:spPr>
          <a:xfrm>
            <a:off x="292100" y="3765550"/>
            <a:ext cx="15573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UE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(user element)</a:t>
            </a:r>
          </a:p>
        </p:txBody>
      </p:sp>
      <p:cxnSp>
        <p:nvCxnSpPr>
          <p:cNvPr id="190486" name="Straight Connector 9">
            <a:extLst>
              <a:ext uri="{FF2B5EF4-FFF2-40B4-BE49-F238E27FC236}">
                <a16:creationId xmlns:a16="http://schemas.microsoft.com/office/drawing/2014/main" id="{E58B2007-F127-9727-9DF5-8454BBA5DD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3788" y="4343400"/>
            <a:ext cx="0" cy="614363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2" name="TextBox 671">
            <a:extLst>
              <a:ext uri="{FF2B5EF4-FFF2-40B4-BE49-F238E27FC236}">
                <a16:creationId xmlns:a16="http://schemas.microsoft.com/office/drawing/2014/main" id="{13C5AAA7-5A09-1E82-5328-9364A97E1973}"/>
              </a:ext>
            </a:extLst>
          </p:cNvPr>
          <p:cNvSpPr txBox="1"/>
          <p:nvPr/>
        </p:nvSpPr>
        <p:spPr>
          <a:xfrm>
            <a:off x="1770063" y="3765550"/>
            <a:ext cx="14462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eNodeB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(base station)</a:t>
            </a:r>
          </a:p>
        </p:txBody>
      </p:sp>
      <p:cxnSp>
        <p:nvCxnSpPr>
          <p:cNvPr id="190488" name="Straight Connector 672">
            <a:extLst>
              <a:ext uri="{FF2B5EF4-FFF2-40B4-BE49-F238E27FC236}">
                <a16:creationId xmlns:a16="http://schemas.microsoft.com/office/drawing/2014/main" id="{2EC7A11B-9EE8-BCC6-33E1-0EF7AB70D2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0138" y="4321175"/>
            <a:ext cx="4762" cy="48577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" name="TextBox 674">
            <a:extLst>
              <a:ext uri="{FF2B5EF4-FFF2-40B4-BE49-F238E27FC236}">
                <a16:creationId xmlns:a16="http://schemas.microsoft.com/office/drawing/2014/main" id="{C6F15F84-CB83-F139-9030-FCB7BF0DA454}"/>
              </a:ext>
            </a:extLst>
          </p:cNvPr>
          <p:cNvSpPr txBox="1"/>
          <p:nvPr/>
        </p:nvSpPr>
        <p:spPr>
          <a:xfrm>
            <a:off x="7107238" y="3376613"/>
            <a:ext cx="1249362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Packet data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network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(P-GW)</a:t>
            </a:r>
          </a:p>
        </p:txBody>
      </p:sp>
      <p:cxnSp>
        <p:nvCxnSpPr>
          <p:cNvPr id="190490" name="Straight Connector 675">
            <a:extLst>
              <a:ext uri="{FF2B5EF4-FFF2-40B4-BE49-F238E27FC236}">
                <a16:creationId xmlns:a16="http://schemas.microsoft.com/office/drawing/2014/main" id="{7D35218F-CF46-3E8A-3B8B-0DABF1405F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05638" y="4322763"/>
            <a:ext cx="288925" cy="5429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7" name="TextBox 676">
            <a:extLst>
              <a:ext uri="{FF2B5EF4-FFF2-40B4-BE49-F238E27FC236}">
                <a16:creationId xmlns:a16="http://schemas.microsoft.com/office/drawing/2014/main" id="{B755E0C0-2D5F-5C95-C7B1-24E92CCF9D3B}"/>
              </a:ext>
            </a:extLst>
          </p:cNvPr>
          <p:cNvSpPr txBox="1"/>
          <p:nvPr/>
        </p:nvSpPr>
        <p:spPr>
          <a:xfrm>
            <a:off x="6188075" y="3397250"/>
            <a:ext cx="995363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Serving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(S-GW)</a:t>
            </a:r>
          </a:p>
        </p:txBody>
      </p:sp>
      <p:cxnSp>
        <p:nvCxnSpPr>
          <p:cNvPr id="190492" name="Straight Connector 677">
            <a:extLst>
              <a:ext uri="{FF2B5EF4-FFF2-40B4-BE49-F238E27FC236}">
                <a16:creationId xmlns:a16="http://schemas.microsoft.com/office/drawing/2014/main" id="{6889C270-8954-4C9D-97F3-09D666369042}"/>
              </a:ext>
            </a:extLst>
          </p:cNvPr>
          <p:cNvCxnSpPr>
            <a:cxnSpLocks noChangeShapeType="1"/>
            <a:stCxn id="677" idx="2"/>
          </p:cNvCxnSpPr>
          <p:nvPr/>
        </p:nvCxnSpPr>
        <p:spPr bwMode="auto">
          <a:xfrm flipH="1">
            <a:off x="6337300" y="4319588"/>
            <a:ext cx="349250" cy="6191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9" name="TextBox 678">
            <a:extLst>
              <a:ext uri="{FF2B5EF4-FFF2-40B4-BE49-F238E27FC236}">
                <a16:creationId xmlns:a16="http://schemas.microsoft.com/office/drawing/2014/main" id="{D6C72A34-49FC-7FF7-F04E-30E3CB97946D}"/>
              </a:ext>
            </a:extLst>
          </p:cNvPr>
          <p:cNvSpPr txBox="1"/>
          <p:nvPr/>
        </p:nvSpPr>
        <p:spPr>
          <a:xfrm>
            <a:off x="2819400" y="5395913"/>
            <a:ext cx="635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CC0000"/>
                </a:solidFill>
                <a:latin typeface="Calibri" panose="020F0502020204030204"/>
                <a:ea typeface="+mn-ea"/>
              </a:rPr>
              <a:t>data</a:t>
            </a:r>
          </a:p>
        </p:txBody>
      </p:sp>
      <p:grpSp>
        <p:nvGrpSpPr>
          <p:cNvPr id="190494" name="Group 1">
            <a:extLst>
              <a:ext uri="{FF2B5EF4-FFF2-40B4-BE49-F238E27FC236}">
                <a16:creationId xmlns:a16="http://schemas.microsoft.com/office/drawing/2014/main" id="{000C8E9E-FF9F-DA48-C4A4-0F8DD96DC98A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3036888"/>
            <a:ext cx="3770313" cy="2662237"/>
            <a:chOff x="2387580" y="3037521"/>
            <a:chExt cx="3769997" cy="2661882"/>
          </a:xfrm>
        </p:grpSpPr>
        <p:sp>
          <p:nvSpPr>
            <p:cNvPr id="190573" name="Line 238">
              <a:extLst>
                <a:ext uri="{FF2B5EF4-FFF2-40B4-BE49-F238E27FC236}">
                  <a16:creationId xmlns:a16="http://schemas.microsoft.com/office/drawing/2014/main" id="{9460C8A8-F160-441E-0A35-77CB8BA74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9629" y="4812246"/>
              <a:ext cx="1461475" cy="541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4" name="Line 238">
              <a:extLst>
                <a:ext uri="{FF2B5EF4-FFF2-40B4-BE49-F238E27FC236}">
                  <a16:creationId xmlns:a16="http://schemas.microsoft.com/office/drawing/2014/main" id="{BD0196D0-D050-0952-5ACC-FBA4676EB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6482" y="4807495"/>
              <a:ext cx="1751742" cy="296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5" name="Line 238">
              <a:extLst>
                <a:ext uri="{FF2B5EF4-FFF2-40B4-BE49-F238E27FC236}">
                  <a16:creationId xmlns:a16="http://schemas.microsoft.com/office/drawing/2014/main" id="{566BC1C8-799B-39E1-11CD-46DB09DBA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7580" y="4864861"/>
              <a:ext cx="1800643" cy="834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6" name="Line 238">
              <a:extLst>
                <a:ext uri="{FF2B5EF4-FFF2-40B4-BE49-F238E27FC236}">
                  <a16:creationId xmlns:a16="http://schemas.microsoft.com/office/drawing/2014/main" id="{4D84E80B-38C5-6AC0-642C-5ECA37996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9087" y="4944462"/>
              <a:ext cx="1216590" cy="348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7" name="Line 238">
              <a:extLst>
                <a:ext uri="{FF2B5EF4-FFF2-40B4-BE49-F238E27FC236}">
                  <a16:creationId xmlns:a16="http://schemas.microsoft.com/office/drawing/2014/main" id="{5A4D93D5-C3DF-D4E2-F848-182E6C7E4F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0870" y="4650826"/>
              <a:ext cx="205932" cy="161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0578" name="Group 493">
              <a:extLst>
                <a:ext uri="{FF2B5EF4-FFF2-40B4-BE49-F238E27FC236}">
                  <a16:creationId xmlns:a16="http://schemas.microsoft.com/office/drawing/2014/main" id="{632D57AA-9CFF-0E63-CED2-5961896C5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4725" y="4207019"/>
              <a:ext cx="723200" cy="880827"/>
              <a:chOff x="4804140" y="4632965"/>
              <a:chExt cx="723200" cy="1348762"/>
            </a:xfrm>
          </p:grpSpPr>
          <p:grpSp>
            <p:nvGrpSpPr>
              <p:cNvPr id="190593" name="Group 109">
                <a:extLst>
                  <a:ext uri="{FF2B5EF4-FFF2-40B4-BE49-F238E27FC236}">
                    <a16:creationId xmlns:a16="http://schemas.microsoft.com/office/drawing/2014/main" id="{1BF98B7A-99B9-A4DE-9D02-5A6F64211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95" name="Rectangle 110">
                  <a:extLst>
                    <a:ext uri="{FF2B5EF4-FFF2-40B4-BE49-F238E27FC236}">
                      <a16:creationId xmlns:a16="http://schemas.microsoft.com/office/drawing/2014/main" id="{EC84FFF3-BB5C-9996-214E-57430477D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96" name="Freeform 114">
                  <a:extLst>
                    <a:ext uri="{FF2B5EF4-FFF2-40B4-BE49-F238E27FC236}">
                      <a16:creationId xmlns:a16="http://schemas.microsoft.com/office/drawing/2014/main" id="{39D91D3D-E4B0-4F45-632F-B62DBCF0E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7" name="Freeform 115">
                  <a:extLst>
                    <a:ext uri="{FF2B5EF4-FFF2-40B4-BE49-F238E27FC236}">
                      <a16:creationId xmlns:a16="http://schemas.microsoft.com/office/drawing/2014/main" id="{A0A4A52E-ACC7-B2AA-E26A-6BE067F5B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8" name="Freeform 116">
                  <a:extLst>
                    <a:ext uri="{FF2B5EF4-FFF2-40B4-BE49-F238E27FC236}">
                      <a16:creationId xmlns:a16="http://schemas.microsoft.com/office/drawing/2014/main" id="{2F497888-6145-C62B-B289-7EEC9A48D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9" name="Freeform 117">
                  <a:extLst>
                    <a:ext uri="{FF2B5EF4-FFF2-40B4-BE49-F238E27FC236}">
                      <a16:creationId xmlns:a16="http://schemas.microsoft.com/office/drawing/2014/main" id="{E39E1731-A578-3A37-E5C8-14E97F091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600" name="Freeform 118">
                  <a:extLst>
                    <a:ext uri="{FF2B5EF4-FFF2-40B4-BE49-F238E27FC236}">
                      <a16:creationId xmlns:a16="http://schemas.microsoft.com/office/drawing/2014/main" id="{761D359F-757B-3593-295D-2AED2E8F7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94" name="Text Box 121">
                <a:extLst>
                  <a:ext uri="{FF2B5EF4-FFF2-40B4-BE49-F238E27FC236}">
                    <a16:creationId xmlns:a16="http://schemas.microsoft.com/office/drawing/2014/main" id="{9B22FA09-33C0-4463-87A2-1C9172B10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723200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MME</a:t>
                </a:r>
              </a:p>
            </p:txBody>
          </p:sp>
        </p:grpSp>
        <p:grpSp>
          <p:nvGrpSpPr>
            <p:cNvPr id="190579" name="Group 509">
              <a:extLst>
                <a:ext uri="{FF2B5EF4-FFF2-40B4-BE49-F238E27FC236}">
                  <a16:creationId xmlns:a16="http://schemas.microsoft.com/office/drawing/2014/main" id="{EB85E3C8-65DB-F2D5-545B-7DAA3F4ED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014" y="3960851"/>
              <a:ext cx="659293" cy="880827"/>
              <a:chOff x="4804140" y="4632965"/>
              <a:chExt cx="659293" cy="1348762"/>
            </a:xfrm>
          </p:grpSpPr>
          <p:grpSp>
            <p:nvGrpSpPr>
              <p:cNvPr id="190585" name="Group 109">
                <a:extLst>
                  <a:ext uri="{FF2B5EF4-FFF2-40B4-BE49-F238E27FC236}">
                    <a16:creationId xmlns:a16="http://schemas.microsoft.com/office/drawing/2014/main" id="{15EE2B50-C619-B835-36F6-1BF32B649B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87" name="Rectangle 110">
                  <a:extLst>
                    <a:ext uri="{FF2B5EF4-FFF2-40B4-BE49-F238E27FC236}">
                      <a16:creationId xmlns:a16="http://schemas.microsoft.com/office/drawing/2014/main" id="{D923A656-DD63-C23E-62F1-6DE1AE132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88" name="Freeform 114">
                  <a:extLst>
                    <a:ext uri="{FF2B5EF4-FFF2-40B4-BE49-F238E27FC236}">
                      <a16:creationId xmlns:a16="http://schemas.microsoft.com/office/drawing/2014/main" id="{42BAB9E9-FB15-2D3A-8D92-E12E8E366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89" name="Freeform 115">
                  <a:extLst>
                    <a:ext uri="{FF2B5EF4-FFF2-40B4-BE49-F238E27FC236}">
                      <a16:creationId xmlns:a16="http://schemas.microsoft.com/office/drawing/2014/main" id="{A04E6ECE-A87C-1F50-757F-216CC6BDB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0" name="Freeform 116">
                  <a:extLst>
                    <a:ext uri="{FF2B5EF4-FFF2-40B4-BE49-F238E27FC236}">
                      <a16:creationId xmlns:a16="http://schemas.microsoft.com/office/drawing/2014/main" id="{582EC809-7466-9F8B-7F48-97C9289CA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1" name="Freeform 117">
                  <a:extLst>
                    <a:ext uri="{FF2B5EF4-FFF2-40B4-BE49-F238E27FC236}">
                      <a16:creationId xmlns:a16="http://schemas.microsoft.com/office/drawing/2014/main" id="{7DAA1579-0719-F300-4FBB-EC4BFC16D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2" name="Freeform 118">
                  <a:extLst>
                    <a:ext uri="{FF2B5EF4-FFF2-40B4-BE49-F238E27FC236}">
                      <a16:creationId xmlns:a16="http://schemas.microsoft.com/office/drawing/2014/main" id="{5D0AE819-3F27-8106-11FB-9DB32BD35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86" name="Text Box 121">
                <a:extLst>
                  <a:ext uri="{FF2B5EF4-FFF2-40B4-BE49-F238E27FC236}">
                    <a16:creationId xmlns:a16="http://schemas.microsoft.com/office/drawing/2014/main" id="{FBEF8CE9-609E-352E-E64D-9D175673DA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659293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HSS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A00A84-1AA3-E23F-37E5-E0E0101447F4}"/>
                </a:ext>
              </a:extLst>
            </p:cNvPr>
            <p:cNvSpPr txBox="1"/>
            <p:nvPr/>
          </p:nvSpPr>
          <p:spPr>
            <a:xfrm>
              <a:off x="2878077" y="3037521"/>
              <a:ext cx="1409582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Mobility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Management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Entity (MME)</a:t>
              </a:r>
            </a:p>
          </p:txBody>
        </p:sp>
        <p:cxnSp>
          <p:nvCxnSpPr>
            <p:cNvPr id="190581" name="Straight Connector 673">
              <a:extLst>
                <a:ext uri="{FF2B5EF4-FFF2-40B4-BE49-F238E27FC236}">
                  <a16:creationId xmlns:a16="http://schemas.microsoft.com/office/drawing/2014/main" id="{5915091E-3D02-FBC5-6CBF-2C2FBF42ECF9}"/>
                </a:ext>
              </a:extLst>
            </p:cNvPr>
            <p:cNvCxnSpPr>
              <a:cxnSpLocks noChangeShapeType="1"/>
              <a:stCxn id="14" idx="2"/>
            </p:cNvCxnSpPr>
            <p:nvPr/>
          </p:nvCxnSpPr>
          <p:spPr bwMode="auto">
            <a:xfrm>
              <a:off x="3582451" y="3960851"/>
              <a:ext cx="885947" cy="25265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155A40-7688-F6BE-F7E1-438BF32C96A0}"/>
                </a:ext>
              </a:extLst>
            </p:cNvPr>
            <p:cNvSpPr txBox="1"/>
            <p:nvPr/>
          </p:nvSpPr>
          <p:spPr>
            <a:xfrm rot="21101250">
              <a:off x="2859028" y="4631158"/>
              <a:ext cx="869877" cy="3682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CC0000"/>
                  </a:solidFill>
                  <a:latin typeface="Calibri" panose="020F0502020204030204"/>
                  <a:ea typeface="+mn-ea"/>
                </a:rPr>
                <a:t>control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B09ABF4C-4403-83DD-7766-468408C7ADE9}"/>
                </a:ext>
              </a:extLst>
            </p:cNvPr>
            <p:cNvSpPr txBox="1"/>
            <p:nvPr/>
          </p:nvSpPr>
          <p:spPr>
            <a:xfrm>
              <a:off x="4338454" y="3058155"/>
              <a:ext cx="1819123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Home Subscriber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Server(HSS)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 (like HLR+VLR)</a:t>
              </a:r>
            </a:p>
          </p:txBody>
        </p:sp>
        <p:cxnSp>
          <p:nvCxnSpPr>
            <p:cNvPr id="190584" name="Straight Connector 680">
              <a:extLst>
                <a:ext uri="{FF2B5EF4-FFF2-40B4-BE49-F238E27FC236}">
                  <a16:creationId xmlns:a16="http://schemas.microsoft.com/office/drawing/2014/main" id="{6181C9A2-13E6-96AE-1EB8-FCC504A2B5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508556" y="3906197"/>
              <a:ext cx="0" cy="30082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0495" name="Group 347">
            <a:extLst>
              <a:ext uri="{FF2B5EF4-FFF2-40B4-BE49-F238E27FC236}">
                <a16:creationId xmlns:a16="http://schemas.microsoft.com/office/drawing/2014/main" id="{39BD0F34-53DF-97D6-CD64-8570B86118E3}"/>
              </a:ext>
            </a:extLst>
          </p:cNvPr>
          <p:cNvGrpSpPr>
            <a:grpSpLocks/>
          </p:cNvGrpSpPr>
          <p:nvPr/>
        </p:nvGrpSpPr>
        <p:grpSpPr bwMode="auto">
          <a:xfrm>
            <a:off x="6648450" y="5357813"/>
            <a:ext cx="661988" cy="323850"/>
            <a:chOff x="1871277" y="1576300"/>
            <a:chExt cx="1128371" cy="437861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9576972B-EA7B-46F6-DA6D-6D3BEA90E92B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542C344-CEC9-A700-2A98-16CED220F503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E8C9B33-54CF-E8FC-43CC-9710CB546610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BE7203B2-5FB2-83FE-7098-339C5F76F9A2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1E1DC89-2F82-DA7F-E6C7-CF7071012DD0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2FAF25AA-DE0A-F60E-375B-E9D152A3A472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70EA9BFA-A8BE-BDAA-4B85-4ACB4B3A9E76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0800AD4-1E67-8239-81CE-40E4502B023F}"/>
                </a:ext>
              </a:extLst>
            </p:cNvPr>
            <p:cNvCxnSpPr>
              <a:endCxn id="216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5A3A12B-75C2-EEAF-FAEA-763392575376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6" name="Group 347">
            <a:extLst>
              <a:ext uri="{FF2B5EF4-FFF2-40B4-BE49-F238E27FC236}">
                <a16:creationId xmlns:a16="http://schemas.microsoft.com/office/drawing/2014/main" id="{384D02E6-2DA7-E28A-FDC6-885984B90F4C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5351463"/>
            <a:ext cx="660400" cy="323850"/>
            <a:chOff x="1871277" y="1576300"/>
            <a:chExt cx="1128371" cy="43786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C1905633-0E08-E06B-9BEB-678FD1E3E63E}"/>
                </a:ext>
              </a:extLst>
            </p:cNvPr>
            <p:cNvSpPr/>
            <p:nvPr/>
          </p:nvSpPr>
          <p:spPr bwMode="auto">
            <a:xfrm flipV="1">
              <a:off x="1873990" y="1694350"/>
              <a:ext cx="1125658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83C2C20-0239-0904-1FC5-FE132519A0CC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80F07788-534D-3130-0DC6-9B3FF8E6B9F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9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4E556BAC-F332-2F1B-80EE-E31A1CC7A56D}"/>
                </a:ext>
              </a:extLst>
            </p:cNvPr>
            <p:cNvSpPr/>
            <p:nvPr/>
          </p:nvSpPr>
          <p:spPr bwMode="auto">
            <a:xfrm>
              <a:off x="2158795" y="1672886"/>
              <a:ext cx="547911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9896ADD-B2AA-AEC8-5D28-8D13F8818452}"/>
                </a:ext>
              </a:extLst>
            </p:cNvPr>
            <p:cNvSpPr/>
            <p:nvPr/>
          </p:nvSpPr>
          <p:spPr bwMode="auto">
            <a:xfrm>
              <a:off x="2101834" y="1632106"/>
              <a:ext cx="6645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CCEBEC77-78C8-7FD1-D4FE-D7699F2B3021}"/>
                </a:ext>
              </a:extLst>
            </p:cNvPr>
            <p:cNvSpPr/>
            <p:nvPr/>
          </p:nvSpPr>
          <p:spPr bwMode="auto">
            <a:xfrm>
              <a:off x="2535823" y="1728692"/>
              <a:ext cx="244119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30005391-64A3-9664-AD78-F51DAA1381C1}"/>
                </a:ext>
              </a:extLst>
            </p:cNvPr>
            <p:cNvSpPr/>
            <p:nvPr/>
          </p:nvSpPr>
          <p:spPr bwMode="auto">
            <a:xfrm>
              <a:off x="2090985" y="1730839"/>
              <a:ext cx="238694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9C0BA145-2BCF-C929-D254-3CFE9398F48E}"/>
                </a:ext>
              </a:extLst>
            </p:cNvPr>
            <p:cNvCxnSpPr>
              <a:endCxn id="226" idx="2"/>
            </p:cNvCxnSpPr>
            <p:nvPr/>
          </p:nvCxnSpPr>
          <p:spPr bwMode="auto">
            <a:xfrm flipH="1" flipV="1">
              <a:off x="1871277" y="1737278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3D07CBEB-62D7-27B2-FFAD-38F4720F9AF5}"/>
                </a:ext>
              </a:extLst>
            </p:cNvPr>
            <p:cNvCxnSpPr/>
            <p:nvPr/>
          </p:nvCxnSpPr>
          <p:spPr bwMode="auto">
            <a:xfrm flipH="1" flipV="1">
              <a:off x="2996936" y="1735132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7" name="Group 782">
            <a:extLst>
              <a:ext uri="{FF2B5EF4-FFF2-40B4-BE49-F238E27FC236}">
                <a16:creationId xmlns:a16="http://schemas.microsoft.com/office/drawing/2014/main" id="{7342F2FB-FCA7-CE2D-9F08-D5AF9AD50CF7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4862513"/>
            <a:ext cx="333375" cy="422275"/>
            <a:chOff x="742" y="2409"/>
            <a:chExt cx="576" cy="881"/>
          </a:xfrm>
        </p:grpSpPr>
        <p:grpSp>
          <p:nvGrpSpPr>
            <p:cNvPr id="190537" name="Group 783">
              <a:extLst>
                <a:ext uri="{FF2B5EF4-FFF2-40B4-BE49-F238E27FC236}">
                  <a16:creationId xmlns:a16="http://schemas.microsoft.com/office/drawing/2014/main" id="{C6A7EE7C-961C-C815-55DE-33753576E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793" name="Line 270">
                <a:extLst>
                  <a:ext uri="{FF2B5EF4-FFF2-40B4-BE49-F238E27FC236}">
                    <a16:creationId xmlns:a16="http://schemas.microsoft.com/office/drawing/2014/main" id="{0C1F466D-53B7-95B2-11C4-ED717E7DC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4" name="Line 271">
                <a:extLst>
                  <a:ext uri="{FF2B5EF4-FFF2-40B4-BE49-F238E27FC236}">
                    <a16:creationId xmlns:a16="http://schemas.microsoft.com/office/drawing/2014/main" id="{58AF8DEC-6B0F-80A4-C5F2-0FF6386F7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5" name="Line 272">
                <a:extLst>
                  <a:ext uri="{FF2B5EF4-FFF2-40B4-BE49-F238E27FC236}">
                    <a16:creationId xmlns:a16="http://schemas.microsoft.com/office/drawing/2014/main" id="{9143C711-F718-3BFA-1DC5-8FC7266CE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6" name="Line 273">
                <a:extLst>
                  <a:ext uri="{FF2B5EF4-FFF2-40B4-BE49-F238E27FC236}">
                    <a16:creationId xmlns:a16="http://schemas.microsoft.com/office/drawing/2014/main" id="{21F5D984-7B7C-258D-E4E9-1FC1BB56E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7" name="Line 274">
                <a:extLst>
                  <a:ext uri="{FF2B5EF4-FFF2-40B4-BE49-F238E27FC236}">
                    <a16:creationId xmlns:a16="http://schemas.microsoft.com/office/drawing/2014/main" id="{215576AD-D654-DC2E-83E2-2DD4BED0B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8" name="Line 275">
                <a:extLst>
                  <a:ext uri="{FF2B5EF4-FFF2-40B4-BE49-F238E27FC236}">
                    <a16:creationId xmlns:a16="http://schemas.microsoft.com/office/drawing/2014/main" id="{5AB53798-AF9A-0DD7-229E-C013D43B1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9" name="Line 276">
                <a:extLst>
                  <a:ext uri="{FF2B5EF4-FFF2-40B4-BE49-F238E27FC236}">
                    <a16:creationId xmlns:a16="http://schemas.microsoft.com/office/drawing/2014/main" id="{D1948F7A-9127-34D3-8FB0-7308E560E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0" name="Line 277">
                <a:extLst>
                  <a:ext uri="{FF2B5EF4-FFF2-40B4-BE49-F238E27FC236}">
                    <a16:creationId xmlns:a16="http://schemas.microsoft.com/office/drawing/2014/main" id="{AD0E50E2-8D6A-380A-D945-8ACB1FFF7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1" name="Line 278">
                <a:extLst>
                  <a:ext uri="{FF2B5EF4-FFF2-40B4-BE49-F238E27FC236}">
                    <a16:creationId xmlns:a16="http://schemas.microsoft.com/office/drawing/2014/main" id="{145CDA17-7221-1BB5-95CE-2BF3963FD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2" name="Line 279">
                <a:extLst>
                  <a:ext uri="{FF2B5EF4-FFF2-40B4-BE49-F238E27FC236}">
                    <a16:creationId xmlns:a16="http://schemas.microsoft.com/office/drawing/2014/main" id="{4234B6D9-180C-64DE-AC71-CC84EEC3EB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3" name="Line 280">
                <a:extLst>
                  <a:ext uri="{FF2B5EF4-FFF2-40B4-BE49-F238E27FC236}">
                    <a16:creationId xmlns:a16="http://schemas.microsoft.com/office/drawing/2014/main" id="{62C85BCF-6FE5-2F41-E3E1-3BBBE62CC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4" name="Line 281">
                <a:extLst>
                  <a:ext uri="{FF2B5EF4-FFF2-40B4-BE49-F238E27FC236}">
                    <a16:creationId xmlns:a16="http://schemas.microsoft.com/office/drawing/2014/main" id="{ADBF204B-FEAB-A1D8-527D-1A9B253589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5" name="Line 282">
                <a:extLst>
                  <a:ext uri="{FF2B5EF4-FFF2-40B4-BE49-F238E27FC236}">
                    <a16:creationId xmlns:a16="http://schemas.microsoft.com/office/drawing/2014/main" id="{AE6DE82B-0FAC-A8AF-0055-F9A2623CA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6" name="Line 283">
                <a:extLst>
                  <a:ext uri="{FF2B5EF4-FFF2-40B4-BE49-F238E27FC236}">
                    <a16:creationId xmlns:a16="http://schemas.microsoft.com/office/drawing/2014/main" id="{01A2600F-E2D0-629A-13D5-5ABA81A06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7" name="Line 284">
                <a:extLst>
                  <a:ext uri="{FF2B5EF4-FFF2-40B4-BE49-F238E27FC236}">
                    <a16:creationId xmlns:a16="http://schemas.microsoft.com/office/drawing/2014/main" id="{DC1FC0E4-D888-7DE5-7C36-216391DB4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38" name="Picture 799" descr="cell_tower_radiation copy">
              <a:extLst>
                <a:ext uri="{FF2B5EF4-FFF2-40B4-BE49-F238E27FC236}">
                  <a16:creationId xmlns:a16="http://schemas.microsoft.com/office/drawing/2014/main" id="{C4D6E9AC-A38B-A1F9-BF5F-D78BE5FAB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2" name="Oval 800">
              <a:extLst>
                <a:ext uri="{FF2B5EF4-FFF2-40B4-BE49-F238E27FC236}">
                  <a16:creationId xmlns:a16="http://schemas.microsoft.com/office/drawing/2014/main" id="{90247667-2CFE-3B7E-3198-7D820A1E3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8" name="Group 782">
            <a:extLst>
              <a:ext uri="{FF2B5EF4-FFF2-40B4-BE49-F238E27FC236}">
                <a16:creationId xmlns:a16="http://schemas.microsoft.com/office/drawing/2014/main" id="{7E56A938-F9E7-0596-BEA8-28686A693FCF}"/>
              </a:ext>
            </a:extLst>
          </p:cNvPr>
          <p:cNvGrpSpPr>
            <a:grpSpLocks/>
          </p:cNvGrpSpPr>
          <p:nvPr/>
        </p:nvGrpSpPr>
        <p:grpSpPr bwMode="auto">
          <a:xfrm>
            <a:off x="2578100" y="5214938"/>
            <a:ext cx="333375" cy="420687"/>
            <a:chOff x="742" y="2409"/>
            <a:chExt cx="576" cy="881"/>
          </a:xfrm>
        </p:grpSpPr>
        <p:grpSp>
          <p:nvGrpSpPr>
            <p:cNvPr id="190519" name="Group 783">
              <a:extLst>
                <a:ext uri="{FF2B5EF4-FFF2-40B4-BE49-F238E27FC236}">
                  <a16:creationId xmlns:a16="http://schemas.microsoft.com/office/drawing/2014/main" id="{E03412C3-0CB3-B7B2-5A07-24AC3F3F8A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12" name="Line 270">
                <a:extLst>
                  <a:ext uri="{FF2B5EF4-FFF2-40B4-BE49-F238E27FC236}">
                    <a16:creationId xmlns:a16="http://schemas.microsoft.com/office/drawing/2014/main" id="{39F3C03C-DC8F-E75B-EFE6-4EDA73B03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3" name="Line 271">
                <a:extLst>
                  <a:ext uri="{FF2B5EF4-FFF2-40B4-BE49-F238E27FC236}">
                    <a16:creationId xmlns:a16="http://schemas.microsoft.com/office/drawing/2014/main" id="{011FE06F-7505-BE47-680B-F1D962D1B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4" name="Line 272">
                <a:extLst>
                  <a:ext uri="{FF2B5EF4-FFF2-40B4-BE49-F238E27FC236}">
                    <a16:creationId xmlns:a16="http://schemas.microsoft.com/office/drawing/2014/main" id="{7F9185C5-3608-276D-8DBA-73FBA4C26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5" name="Line 273">
                <a:extLst>
                  <a:ext uri="{FF2B5EF4-FFF2-40B4-BE49-F238E27FC236}">
                    <a16:creationId xmlns:a16="http://schemas.microsoft.com/office/drawing/2014/main" id="{C00F3EA4-E357-3C50-ECCE-4EBE83A42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6" name="Line 274">
                <a:extLst>
                  <a:ext uri="{FF2B5EF4-FFF2-40B4-BE49-F238E27FC236}">
                    <a16:creationId xmlns:a16="http://schemas.microsoft.com/office/drawing/2014/main" id="{1D90E3E7-6104-144D-C1A1-2F5B19C36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7" name="Line 275">
                <a:extLst>
                  <a:ext uri="{FF2B5EF4-FFF2-40B4-BE49-F238E27FC236}">
                    <a16:creationId xmlns:a16="http://schemas.microsoft.com/office/drawing/2014/main" id="{FB0F8697-F01D-06EB-71C3-47AB2764D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8" name="Line 276">
                <a:extLst>
                  <a:ext uri="{FF2B5EF4-FFF2-40B4-BE49-F238E27FC236}">
                    <a16:creationId xmlns:a16="http://schemas.microsoft.com/office/drawing/2014/main" id="{1B28E746-7ABA-5723-289A-ADED2444F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9" name="Line 277">
                <a:extLst>
                  <a:ext uri="{FF2B5EF4-FFF2-40B4-BE49-F238E27FC236}">
                    <a16:creationId xmlns:a16="http://schemas.microsoft.com/office/drawing/2014/main" id="{24360229-8D44-0100-79CE-7154FBBF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0" name="Line 278">
                <a:extLst>
                  <a:ext uri="{FF2B5EF4-FFF2-40B4-BE49-F238E27FC236}">
                    <a16:creationId xmlns:a16="http://schemas.microsoft.com/office/drawing/2014/main" id="{00A20504-3F59-16DA-3A99-A0163F922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1" name="Line 279">
                <a:extLst>
                  <a:ext uri="{FF2B5EF4-FFF2-40B4-BE49-F238E27FC236}">
                    <a16:creationId xmlns:a16="http://schemas.microsoft.com/office/drawing/2014/main" id="{330CA102-6BAE-2AF4-4A5D-C6E279DE0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2" name="Line 280">
                <a:extLst>
                  <a:ext uri="{FF2B5EF4-FFF2-40B4-BE49-F238E27FC236}">
                    <a16:creationId xmlns:a16="http://schemas.microsoft.com/office/drawing/2014/main" id="{E854BC5E-ED4F-BB66-FD46-948B21FF3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3" name="Line 281">
                <a:extLst>
                  <a:ext uri="{FF2B5EF4-FFF2-40B4-BE49-F238E27FC236}">
                    <a16:creationId xmlns:a16="http://schemas.microsoft.com/office/drawing/2014/main" id="{8045577C-4824-E19E-164B-CFC26BE98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4" name="Line 282">
                <a:extLst>
                  <a:ext uri="{FF2B5EF4-FFF2-40B4-BE49-F238E27FC236}">
                    <a16:creationId xmlns:a16="http://schemas.microsoft.com/office/drawing/2014/main" id="{BC3A020B-11FC-63FA-780A-07191608D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5" name="Line 283">
                <a:extLst>
                  <a:ext uri="{FF2B5EF4-FFF2-40B4-BE49-F238E27FC236}">
                    <a16:creationId xmlns:a16="http://schemas.microsoft.com/office/drawing/2014/main" id="{E5B61218-A3CC-6578-E075-0D76886A9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6" name="Line 284">
                <a:extLst>
                  <a:ext uri="{FF2B5EF4-FFF2-40B4-BE49-F238E27FC236}">
                    <a16:creationId xmlns:a16="http://schemas.microsoft.com/office/drawing/2014/main" id="{C6590AB6-D18A-D281-BD1D-529C87BB4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20" name="Picture 799" descr="cell_tower_radiation copy">
              <a:extLst>
                <a:ext uri="{FF2B5EF4-FFF2-40B4-BE49-F238E27FC236}">
                  <a16:creationId xmlns:a16="http://schemas.microsoft.com/office/drawing/2014/main" id="{14107D01-8F5D-0580-0CAC-3F9A565C6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" name="Oval 800">
              <a:extLst>
                <a:ext uri="{FF2B5EF4-FFF2-40B4-BE49-F238E27FC236}">
                  <a16:creationId xmlns:a16="http://schemas.microsoft.com/office/drawing/2014/main" id="{50D9CCD5-00CC-355C-458E-147C17878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9" name="Group 782">
            <a:extLst>
              <a:ext uri="{FF2B5EF4-FFF2-40B4-BE49-F238E27FC236}">
                <a16:creationId xmlns:a16="http://schemas.microsoft.com/office/drawing/2014/main" id="{8F626933-444D-7224-0A9B-56ACFAC02335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5480050"/>
            <a:ext cx="331788" cy="422275"/>
            <a:chOff x="742" y="2409"/>
            <a:chExt cx="576" cy="881"/>
          </a:xfrm>
        </p:grpSpPr>
        <p:grpSp>
          <p:nvGrpSpPr>
            <p:cNvPr id="190501" name="Group 783">
              <a:extLst>
                <a:ext uri="{FF2B5EF4-FFF2-40B4-BE49-F238E27FC236}">
                  <a16:creationId xmlns:a16="http://schemas.microsoft.com/office/drawing/2014/main" id="{ED049A03-6A3C-7707-0099-B79FA70C0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31" name="Line 270">
                <a:extLst>
                  <a:ext uri="{FF2B5EF4-FFF2-40B4-BE49-F238E27FC236}">
                    <a16:creationId xmlns:a16="http://schemas.microsoft.com/office/drawing/2014/main" id="{A0CBDE7B-AFDB-3F35-0529-747A1A815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4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2" name="Line 271">
                <a:extLst>
                  <a:ext uri="{FF2B5EF4-FFF2-40B4-BE49-F238E27FC236}">
                    <a16:creationId xmlns:a16="http://schemas.microsoft.com/office/drawing/2014/main" id="{F0078041-1AEA-AA0A-1D47-203B14518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4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3" name="Line 272">
                <a:extLst>
                  <a:ext uri="{FF2B5EF4-FFF2-40B4-BE49-F238E27FC236}">
                    <a16:creationId xmlns:a16="http://schemas.microsoft.com/office/drawing/2014/main" id="{F039FDE9-362C-BD35-EA94-D20F0C20B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4" name="Line 273">
                <a:extLst>
                  <a:ext uri="{FF2B5EF4-FFF2-40B4-BE49-F238E27FC236}">
                    <a16:creationId xmlns:a16="http://schemas.microsoft.com/office/drawing/2014/main" id="{74650F47-6D32-6BE2-C19A-2624C6B728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5" name="Line 274">
                <a:extLst>
                  <a:ext uri="{FF2B5EF4-FFF2-40B4-BE49-F238E27FC236}">
                    <a16:creationId xmlns:a16="http://schemas.microsoft.com/office/drawing/2014/main" id="{47363BD8-AE27-6295-CCCD-DCD4AD754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6" name="Line 275">
                <a:extLst>
                  <a:ext uri="{FF2B5EF4-FFF2-40B4-BE49-F238E27FC236}">
                    <a16:creationId xmlns:a16="http://schemas.microsoft.com/office/drawing/2014/main" id="{AC1641E2-BE57-F070-9868-F0145F8B1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7" name="Line 276">
                <a:extLst>
                  <a:ext uri="{FF2B5EF4-FFF2-40B4-BE49-F238E27FC236}">
                    <a16:creationId xmlns:a16="http://schemas.microsoft.com/office/drawing/2014/main" id="{BAF635F6-4849-5E28-71F1-ADBAE0393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9"/>
                <a:ext cx="204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8" name="Line 277">
                <a:extLst>
                  <a:ext uri="{FF2B5EF4-FFF2-40B4-BE49-F238E27FC236}">
                    <a16:creationId xmlns:a16="http://schemas.microsoft.com/office/drawing/2014/main" id="{83835B4B-9EE5-C327-B71F-96DDE37A3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8" y="3669"/>
                <a:ext cx="117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9" name="Line 278">
                <a:extLst>
                  <a:ext uri="{FF2B5EF4-FFF2-40B4-BE49-F238E27FC236}">
                    <a16:creationId xmlns:a16="http://schemas.microsoft.com/office/drawing/2014/main" id="{AF220CAC-1D8D-1F3A-4D75-2833EA276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0" name="Line 279">
                <a:extLst>
                  <a:ext uri="{FF2B5EF4-FFF2-40B4-BE49-F238E27FC236}">
                    <a16:creationId xmlns:a16="http://schemas.microsoft.com/office/drawing/2014/main" id="{5A7ECF15-D6C2-E508-D2B1-7C6CB79E7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3768"/>
                <a:ext cx="15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1" name="Line 280">
                <a:extLst>
                  <a:ext uri="{FF2B5EF4-FFF2-40B4-BE49-F238E27FC236}">
                    <a16:creationId xmlns:a16="http://schemas.microsoft.com/office/drawing/2014/main" id="{FB42F865-A675-8A0E-10E8-FF7C500DC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2" name="Line 281">
                <a:extLst>
                  <a:ext uri="{FF2B5EF4-FFF2-40B4-BE49-F238E27FC236}">
                    <a16:creationId xmlns:a16="http://schemas.microsoft.com/office/drawing/2014/main" id="{B7DFF4E4-D826-5AB7-58CF-17BB7BC35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3" name="Line 282">
                <a:extLst>
                  <a:ext uri="{FF2B5EF4-FFF2-40B4-BE49-F238E27FC236}">
                    <a16:creationId xmlns:a16="http://schemas.microsoft.com/office/drawing/2014/main" id="{9324AE8F-9EFF-9697-E874-5E765F669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4" name="Line 283">
                <a:extLst>
                  <a:ext uri="{FF2B5EF4-FFF2-40B4-BE49-F238E27FC236}">
                    <a16:creationId xmlns:a16="http://schemas.microsoft.com/office/drawing/2014/main" id="{B1209C6F-11B3-A966-2A9A-9729EDA29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8" y="3559"/>
                <a:ext cx="93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5" name="Line 284">
                <a:extLst>
                  <a:ext uri="{FF2B5EF4-FFF2-40B4-BE49-F238E27FC236}">
                    <a16:creationId xmlns:a16="http://schemas.microsoft.com/office/drawing/2014/main" id="{A0858464-9884-6207-17E8-3B7B435E4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0" y="3422"/>
                <a:ext cx="54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02" name="Picture 799" descr="cell_tower_radiation copy">
              <a:extLst>
                <a:ext uri="{FF2B5EF4-FFF2-40B4-BE49-F238E27FC236}">
                  <a16:creationId xmlns:a16="http://schemas.microsoft.com/office/drawing/2014/main" id="{ACAB171C-5441-B6FB-1860-CA66A96F4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" name="Oval 800">
              <a:extLst>
                <a:ext uri="{FF2B5EF4-FFF2-40B4-BE49-F238E27FC236}">
                  <a16:creationId xmlns:a16="http://schemas.microsoft.com/office/drawing/2014/main" id="{DD24B9FB-B93E-C741-20EE-1DF83B4B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" y="2598"/>
              <a:ext cx="63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B2890-EE0A-3D4A-6D82-C2AEF68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4CE26B-EDEE-7C47-8E8C-5F29E8BCE99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lide Number Placeholder 1">
            <a:extLst>
              <a:ext uri="{FF2B5EF4-FFF2-40B4-BE49-F238E27FC236}">
                <a16:creationId xmlns:a16="http://schemas.microsoft.com/office/drawing/2014/main" id="{604C5E5F-AD29-99D1-5BB2-30AE76F43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B634CD-92B2-2144-BBE2-B1457BB070D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92514" name="Picture 2" descr="Tech Mahindra: India Needs to Begin 5G Spectrum Auction Now! - Technology  Blog">
            <a:extLst>
              <a:ext uri="{FF2B5EF4-FFF2-40B4-BE49-F238E27FC236}">
                <a16:creationId xmlns:a16="http://schemas.microsoft.com/office/drawing/2014/main" id="{3DB338EA-7E39-FEA3-BF78-B94ACAC20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987425"/>
            <a:ext cx="52673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2">
            <a:extLst>
              <a:ext uri="{FF2B5EF4-FFF2-40B4-BE49-F238E27FC236}">
                <a16:creationId xmlns:a16="http://schemas.microsoft.com/office/drawing/2014/main" id="{FEF031BA-9BC2-165F-F43C-523FA20A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439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5G cellular networks</a:t>
            </a:r>
          </a:p>
        </p:txBody>
      </p:sp>
      <p:pic>
        <p:nvPicPr>
          <p:cNvPr id="192516" name="Picture 4" descr="Pros and Cons to using Wi-Fi and Cellular Internet - Resource">
            <a:extLst>
              <a:ext uri="{FF2B5EF4-FFF2-40B4-BE49-F238E27FC236}">
                <a16:creationId xmlns:a16="http://schemas.microsoft.com/office/drawing/2014/main" id="{F6C6BEB9-7E9E-C9E3-D0A3-D29753AC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955925"/>
            <a:ext cx="57245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>
            <a:extLst>
              <a:ext uri="{FF2B5EF4-FFF2-40B4-BE49-F238E27FC236}">
                <a16:creationId xmlns:a16="http://schemas.microsoft.com/office/drawing/2014/main" id="{F5C15121-A584-B7C7-31DF-0A70FAC9F0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</a:t>
            </a:r>
          </a:p>
        </p:txBody>
      </p:sp>
      <p:sp>
        <p:nvSpPr>
          <p:cNvPr id="66562" name="Rectangle 5">
            <a:extLst>
              <a:ext uri="{FF2B5EF4-FFF2-40B4-BE49-F238E27FC236}">
                <a16:creationId xmlns:a16="http://schemas.microsoft.com/office/drawing/2014/main" id="{85F78167-388C-2B9A-EF88-4EED9C280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63" name="Rectangle 4">
            <a:extLst>
              <a:ext uri="{FF2B5EF4-FFF2-40B4-BE49-F238E27FC236}">
                <a16:creationId xmlns:a16="http://schemas.microsoft.com/office/drawing/2014/main" id="{33C52E61-2322-9D93-6FCF-C89DC4541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89745B-CF2B-A549-9139-5A212312CC70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1D69F977-60B3-93B9-37E1-9E7778D13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125" y="22860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 in Wireless Networks</a:t>
            </a:r>
          </a:p>
        </p:txBody>
      </p:sp>
      <p:pic>
        <p:nvPicPr>
          <p:cNvPr id="193538" name="Picture 7" descr="underline_base">
            <a:extLst>
              <a:ext uri="{FF2B5EF4-FFF2-40B4-BE49-F238E27FC236}">
                <a16:creationId xmlns:a16="http://schemas.microsoft.com/office/drawing/2014/main" id="{663EA269-FA20-1061-BF7D-2A3BBAC7B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082925"/>
            <a:ext cx="70818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BF6B8-728C-3482-4644-81A2F68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0A4192-3B9B-0B43-A5E8-8D1B9437BA98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FB0C63E-08B0-4515-2F82-AD02443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3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63F95D4F-E317-69D9-5382-A1A71CF7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95587" name="Group 4">
            <a:extLst>
              <a:ext uri="{FF2B5EF4-FFF2-40B4-BE49-F238E27FC236}">
                <a16:creationId xmlns:a16="http://schemas.microsoft.com/office/drawing/2014/main" id="{1F38A237-B344-EE25-1880-654F2F7670E6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7D920910-F7C5-F1F5-A1B9-AA31366C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5597" name="Text Box 6">
              <a:extLst>
                <a:ext uri="{FF2B5EF4-FFF2-40B4-BE49-F238E27FC236}">
                  <a16:creationId xmlns:a16="http://schemas.microsoft.com/office/drawing/2014/main" id="{E9ACB38A-9D4E-99A0-9B52-B22EF347E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95598" name="Text Box 7">
              <a:extLst>
                <a:ext uri="{FF2B5EF4-FFF2-40B4-BE49-F238E27FC236}">
                  <a16:creationId xmlns:a16="http://schemas.microsoft.com/office/drawing/2014/main" id="{AFF618A5-2DFB-8684-8601-8C8117396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95588" name="Text Box 8">
            <a:extLst>
              <a:ext uri="{FF2B5EF4-FFF2-40B4-BE49-F238E27FC236}">
                <a16:creationId xmlns:a16="http://schemas.microsoft.com/office/drawing/2014/main" id="{9AD0F242-2D96-6DD4-7EE2-03E18733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wireless user,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same access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95589" name="Text Box 9">
            <a:extLst>
              <a:ext uri="{FF2B5EF4-FFF2-40B4-BE49-F238E27FC236}">
                <a16:creationId xmlns:a16="http://schemas.microsoft.com/office/drawing/2014/main" id="{00B079B3-D4E5-9CAD-B7FE-89B078C3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95590" name="Text Box 10">
            <a:extLst>
              <a:ext uri="{FF2B5EF4-FFF2-40B4-BE49-F238E27FC236}">
                <a16:creationId xmlns:a16="http://schemas.microsoft.com/office/drawing/2014/main" id="{C7C65D4A-9CF6-0CAC-565F-11FE17C4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43018" name="Line 11">
            <a:extLst>
              <a:ext uri="{FF2B5EF4-FFF2-40B4-BE49-F238E27FC236}">
                <a16:creationId xmlns:a16="http://schemas.microsoft.com/office/drawing/2014/main" id="{5AE5741F-6B9E-3F0D-DDBA-14A759E7E6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2EC16DA5-6FBD-440B-24A2-46179885E6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79BE8B9D-CDE7-214F-DA27-BAB175225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5594" name="Picture 23" descr="underline_base">
            <a:extLst>
              <a:ext uri="{FF2B5EF4-FFF2-40B4-BE49-F238E27FC236}">
                <a16:creationId xmlns:a16="http://schemas.microsoft.com/office/drawing/2014/main" id="{9C9E5DBD-CFFD-C485-C2BE-148BF06E7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48C1E-DB8B-51EF-D7E3-E8C91E8F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2FCF89-5ADF-2149-8C59-9D83EC0968F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Group 130">
            <a:extLst>
              <a:ext uri="{FF2B5EF4-FFF2-40B4-BE49-F238E27FC236}">
                <a16:creationId xmlns:a16="http://schemas.microsoft.com/office/drawing/2014/main" id="{1373BF47-87DC-8F9A-FE78-32743A93F77C}"/>
              </a:ext>
            </a:extLst>
          </p:cNvPr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>
              <a:extLst>
                <a:ext uri="{FF2B5EF4-FFF2-40B4-BE49-F238E27FC236}">
                  <a16:creationId xmlns:a16="http://schemas.microsoft.com/office/drawing/2014/main" id="{398BEFCB-CA6E-44EC-DE24-480AF918B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2" y="2616200"/>
              <a:ext cx="1866899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7" name="Freeform 96">
              <a:extLst>
                <a:ext uri="{FF2B5EF4-FFF2-40B4-BE49-F238E27FC236}">
                  <a16:creationId xmlns:a16="http://schemas.microsoft.com/office/drawing/2014/main" id="{3C574892-B86C-3080-AF1D-0A84EC074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1" y="2486025"/>
              <a:ext cx="1838324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8" name="Freeform 119">
              <a:extLst>
                <a:ext uri="{FF2B5EF4-FFF2-40B4-BE49-F238E27FC236}">
                  <a16:creationId xmlns:a16="http://schemas.microsoft.com/office/drawing/2014/main" id="{817DD80B-C1E7-35C0-094F-19FC5F0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4" y="3432175"/>
              <a:ext cx="2109786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97646" name="Text Box 120">
              <a:extLst>
                <a:ext uri="{FF2B5EF4-FFF2-40B4-BE49-F238E27FC236}">
                  <a16:creationId xmlns:a16="http://schemas.microsoft.com/office/drawing/2014/main" id="{39E45E85-ABD2-C2BC-3EBA-00C4B0E4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98320" name="Freeform 121">
              <a:extLst>
                <a:ext uri="{FF2B5EF4-FFF2-40B4-BE49-F238E27FC236}">
                  <a16:creationId xmlns:a16="http://schemas.microsoft.com/office/drawing/2014/main" id="{1C2BF973-0D1E-7BF8-ABAB-63E9EA94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40" y="4995863"/>
              <a:ext cx="2944811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97648" name="Group 136">
              <a:extLst>
                <a:ext uri="{FF2B5EF4-FFF2-40B4-BE49-F238E27FC236}">
                  <a16:creationId xmlns:a16="http://schemas.microsoft.com/office/drawing/2014/main" id="{A50AC810-1ED7-C36C-8F82-A926F6A8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>
                <a:extLst>
                  <a:ext uri="{FF2B5EF4-FFF2-40B4-BE49-F238E27FC236}">
                    <a16:creationId xmlns:a16="http://schemas.microsoft.com/office/drawing/2014/main" id="{F62CA81F-FC86-70F0-9C36-EF3EB01B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63"/>
                <a:ext cx="1092200" cy="79216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197655" name="Group 356">
                <a:extLst>
                  <a:ext uri="{FF2B5EF4-FFF2-40B4-BE49-F238E27FC236}">
                    <a16:creationId xmlns:a16="http://schemas.microsoft.com/office/drawing/2014/main" id="{C9720442-47EC-A808-BB2E-0B9AAF12A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97656" name="Picture 354" descr="laptop_stylized_small">
                  <a:extLst>
                    <a:ext uri="{FF2B5EF4-FFF2-40B4-BE49-F238E27FC236}">
                      <a16:creationId xmlns:a16="http://schemas.microsoft.com/office/drawing/2014/main" id="{349F1502-D02D-BB9B-6C69-BF164A1E3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657" name="Picture 355" descr="antenna_stylized">
                  <a:extLst>
                    <a:ext uri="{FF2B5EF4-FFF2-40B4-BE49-F238E27FC236}">
                      <a16:creationId xmlns:a16="http://schemas.microsoft.com/office/drawing/2014/main" id="{B53F6A06-3A27-12C0-5F7C-20F125DC8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97649" name="Picture 5">
              <a:extLst>
                <a:ext uri="{FF2B5EF4-FFF2-40B4-BE49-F238E27FC236}">
                  <a16:creationId xmlns:a16="http://schemas.microsoft.com/office/drawing/2014/main" id="{225FFE84-CF2C-9521-9849-D303A550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Line 111">
              <a:extLst>
                <a:ext uri="{FF2B5EF4-FFF2-40B4-BE49-F238E27FC236}">
                  <a16:creationId xmlns:a16="http://schemas.microsoft.com/office/drawing/2014/main" id="{AB9B624F-ED15-34D0-3EBC-B29E112C8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740" y="3270250"/>
              <a:ext cx="503237" cy="311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4" name="Line 111">
              <a:extLst>
                <a:ext uri="{FF2B5EF4-FFF2-40B4-BE49-F238E27FC236}">
                  <a16:creationId xmlns:a16="http://schemas.microsoft.com/office/drawing/2014/main" id="{38FAFA0D-C8BF-2C94-C747-D1960BA8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677" y="3690938"/>
              <a:ext cx="9493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5" name="Line 111">
              <a:extLst>
                <a:ext uri="{FF2B5EF4-FFF2-40B4-BE49-F238E27FC236}">
                  <a16:creationId xmlns:a16="http://schemas.microsoft.com/office/drawing/2014/main" id="{37475D1C-4CE0-D82E-FE8B-1EF2C6B0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1" y="3862388"/>
              <a:ext cx="1382713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197653" name="Picture 6">
              <a:extLst>
                <a:ext uri="{FF2B5EF4-FFF2-40B4-BE49-F238E27FC236}">
                  <a16:creationId xmlns:a16="http://schemas.microsoft.com/office/drawing/2014/main" id="{C32BDEB7-355E-EB46-9F52-CB87E34F3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4" name="Rectangle 21">
            <a:extLst>
              <a:ext uri="{FF2B5EF4-FFF2-40B4-BE49-F238E27FC236}">
                <a16:creationId xmlns:a16="http://schemas.microsoft.com/office/drawing/2014/main" id="{2297D77A-67D8-640F-D5A5-CA278BC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197635" name="Text Box 22">
            <a:extLst>
              <a:ext uri="{FF2B5EF4-FFF2-40B4-BE49-F238E27FC236}">
                <a16:creationId xmlns:a16="http://schemas.microsoft.com/office/drawing/2014/main" id="{8A910BCF-E50F-4ED8-756F-E29D3F0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home network: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permanent 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home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 of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128.119.40/24)</a:t>
            </a:r>
          </a:p>
        </p:txBody>
      </p:sp>
      <p:sp>
        <p:nvSpPr>
          <p:cNvPr id="197636" name="Text Box 23">
            <a:extLst>
              <a:ext uri="{FF2B5EF4-FFF2-40B4-BE49-F238E27FC236}">
                <a16:creationId xmlns:a16="http://schemas.microsoft.com/office/drawing/2014/main" id="{C9D4F4D3-CE18-B668-D9AD-4336F989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in home network,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can always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 be used to reach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197637" name="Text Box 24">
            <a:extLst>
              <a:ext uri="{FF2B5EF4-FFF2-40B4-BE49-F238E27FC236}">
                <a16:creationId xmlns:a16="http://schemas.microsoft.com/office/drawing/2014/main" id="{CA76C045-7B80-DA19-5D5D-AD4C32BE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home agent: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041" name="Line 124">
            <a:extLst>
              <a:ext uri="{FF2B5EF4-FFF2-40B4-BE49-F238E27FC236}">
                <a16:creationId xmlns:a16="http://schemas.microsoft.com/office/drawing/2014/main" id="{C2D5004A-CA95-E474-20D1-1522CB966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2" name="Line 124">
            <a:extLst>
              <a:ext uri="{FF2B5EF4-FFF2-40B4-BE49-F238E27FC236}">
                <a16:creationId xmlns:a16="http://schemas.microsoft.com/office/drawing/2014/main" id="{EA1F1106-4D16-92AB-C07A-B9541963B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3" name="Line 124">
            <a:extLst>
              <a:ext uri="{FF2B5EF4-FFF2-40B4-BE49-F238E27FC236}">
                <a16:creationId xmlns:a16="http://schemas.microsoft.com/office/drawing/2014/main" id="{73FC4B9A-54E1-9514-B4A2-731AFAC3F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7641" name="Picture 21" descr="underline_base">
            <a:extLst>
              <a:ext uri="{FF2B5EF4-FFF2-40B4-BE49-F238E27FC236}">
                <a16:creationId xmlns:a16="http://schemas.microsoft.com/office/drawing/2014/main" id="{A6CEE517-8219-5F6A-EC72-F1BAFC28DE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790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6D67-2B09-112B-0FE5-6F16F70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23B4CF-E15B-C44B-AA69-57BD24B0222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1">
            <a:extLst>
              <a:ext uri="{FF2B5EF4-FFF2-40B4-BE49-F238E27FC236}">
                <a16:creationId xmlns:a16="http://schemas.microsoft.com/office/drawing/2014/main" id="{547DC3B6-7033-A782-3447-614A2DBB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100356" name="Freeform 2">
            <a:extLst>
              <a:ext uri="{FF2B5EF4-FFF2-40B4-BE49-F238E27FC236}">
                <a16:creationId xmlns:a16="http://schemas.microsoft.com/office/drawing/2014/main" id="{97D85ECB-30D3-D76D-52CB-FA508DE3D7E8}"/>
              </a:ext>
            </a:extLst>
          </p:cNvPr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7" name="Freeform 96">
            <a:extLst>
              <a:ext uri="{FF2B5EF4-FFF2-40B4-BE49-F238E27FC236}">
                <a16:creationId xmlns:a16="http://schemas.microsoft.com/office/drawing/2014/main" id="{44416DA0-1251-8492-9FB6-08BFE3151758}"/>
              </a:ext>
            </a:extLst>
          </p:cNvPr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8" name="Freeform 119">
            <a:extLst>
              <a:ext uri="{FF2B5EF4-FFF2-40B4-BE49-F238E27FC236}">
                <a16:creationId xmlns:a16="http://schemas.microsoft.com/office/drawing/2014/main" id="{C11E9CF5-345D-DF66-3BC9-50ADC1D82311}"/>
              </a:ext>
            </a:extLst>
          </p:cNvPr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9685" name="Text Box 120">
            <a:extLst>
              <a:ext uri="{FF2B5EF4-FFF2-40B4-BE49-F238E27FC236}">
                <a16:creationId xmlns:a16="http://schemas.microsoft.com/office/drawing/2014/main" id="{B88594C5-0301-3336-B31C-E8E11D9A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sp>
        <p:nvSpPr>
          <p:cNvPr id="100360" name="Freeform 121">
            <a:extLst>
              <a:ext uri="{FF2B5EF4-FFF2-40B4-BE49-F238E27FC236}">
                <a16:creationId xmlns:a16="http://schemas.microsoft.com/office/drawing/2014/main" id="{4036EE79-BBCD-048B-96EA-38CB01D6F6C9}"/>
              </a:ext>
            </a:extLst>
          </p:cNvPr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11037781-D50D-24A2-DC0F-EC6BE0A5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Line 111">
            <a:extLst>
              <a:ext uri="{FF2B5EF4-FFF2-40B4-BE49-F238E27FC236}">
                <a16:creationId xmlns:a16="http://schemas.microsoft.com/office/drawing/2014/main" id="{D0332912-7408-CC4D-292C-2687398C1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63" name="Line 111">
            <a:extLst>
              <a:ext uri="{FF2B5EF4-FFF2-40B4-BE49-F238E27FC236}">
                <a16:creationId xmlns:a16="http://schemas.microsoft.com/office/drawing/2014/main" id="{66FC7E7D-2512-491E-DD9C-345BEF607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90" name="Picture 5">
            <a:extLst>
              <a:ext uri="{FF2B5EF4-FFF2-40B4-BE49-F238E27FC236}">
                <a16:creationId xmlns:a16="http://schemas.microsoft.com/office/drawing/2014/main" id="{37BBE8C8-4847-9778-1F35-46673A29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Line 111">
            <a:extLst>
              <a:ext uri="{FF2B5EF4-FFF2-40B4-BE49-F238E27FC236}">
                <a16:creationId xmlns:a16="http://schemas.microsoft.com/office/drawing/2014/main" id="{B4C9EC44-166E-925E-2786-D593E0EE1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99692" name="Group 167">
            <a:extLst>
              <a:ext uri="{FF2B5EF4-FFF2-40B4-BE49-F238E27FC236}">
                <a16:creationId xmlns:a16="http://schemas.microsoft.com/office/drawing/2014/main" id="{0F920B4E-77EF-B9BC-2EB2-C9857616C363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>
              <a:extLst>
                <a:ext uri="{FF2B5EF4-FFF2-40B4-BE49-F238E27FC236}">
                  <a16:creationId xmlns:a16="http://schemas.microsoft.com/office/drawing/2014/main" id="{A351CFF9-46B7-1AC0-963B-15C4D36F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199707" name="Group 356">
              <a:extLst>
                <a:ext uri="{FF2B5EF4-FFF2-40B4-BE49-F238E27FC236}">
                  <a16:creationId xmlns:a16="http://schemas.microsoft.com/office/drawing/2014/main" id="{47DABB5A-62F8-0BDB-936A-27BC5D5ED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99708" name="Picture 354" descr="laptop_stylized_small">
                <a:extLst>
                  <a:ext uri="{FF2B5EF4-FFF2-40B4-BE49-F238E27FC236}">
                    <a16:creationId xmlns:a16="http://schemas.microsoft.com/office/drawing/2014/main" id="{5637F29F-97A2-BD0F-E2E0-3DF102658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709" name="Picture 355" descr="antenna_stylized">
                <a:extLst>
                  <a:ext uri="{FF2B5EF4-FFF2-40B4-BE49-F238E27FC236}">
                    <a16:creationId xmlns:a16="http://schemas.microsoft.com/office/drawing/2014/main" id="{85A0CC40-C2A7-C659-F26E-8B45056CB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9693" name="Picture 6">
            <a:extLst>
              <a:ext uri="{FF2B5EF4-FFF2-40B4-BE49-F238E27FC236}">
                <a16:creationId xmlns:a16="http://schemas.microsoft.com/office/drawing/2014/main" id="{6307EB30-1859-4053-CB43-1387D2BA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Text Box 22">
            <a:extLst>
              <a:ext uri="{FF2B5EF4-FFF2-40B4-BE49-F238E27FC236}">
                <a16:creationId xmlns:a16="http://schemas.microsoft.com/office/drawing/2014/main" id="{EF602656-4C69-F16E-F361-48EAE274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care-of-address: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 in visited network.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199695" name="Text Box 124">
            <a:extLst>
              <a:ext uri="{FF2B5EF4-FFF2-40B4-BE49-F238E27FC236}">
                <a16:creationId xmlns:a16="http://schemas.microsoft.com/office/drawing/2014/main" id="{6885F190-9ECE-53D9-DC18-0AEDF440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1220788"/>
            <a:ext cx="3349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visited network: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network in which mobile currently resides 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199696" name="Text Box 125">
            <a:extLst>
              <a:ext uri="{FF2B5EF4-FFF2-40B4-BE49-F238E27FC236}">
                <a16:creationId xmlns:a16="http://schemas.microsoft.com/office/drawing/2014/main" id="{C1D1DF4F-8572-EBF7-1ACB-D258E428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remains constant (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199697" name="Text Box 126">
            <a:extLst>
              <a:ext uri="{FF2B5EF4-FFF2-40B4-BE49-F238E27FC236}">
                <a16:creationId xmlns:a16="http://schemas.microsoft.com/office/drawing/2014/main" id="{95E25985-6003-692F-1421-1D36A214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foreign agent</a:t>
            </a:r>
            <a:r>
              <a:rPr lang="en-US" altLang="en-US" sz="2000" b="0" i="1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in visited network that performs mobility functions on behalf of mobile. 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9698" name="Text Box 128">
            <a:extLst>
              <a:ext uri="{FF2B5EF4-FFF2-40B4-BE49-F238E27FC236}">
                <a16:creationId xmlns:a16="http://schemas.microsoft.com/office/drawing/2014/main" id="{472518D4-3407-228A-E209-0A2AB589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correspondent: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wants to communicate with mobile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078" name="Line 129">
            <a:extLst>
              <a:ext uri="{FF2B5EF4-FFF2-40B4-BE49-F238E27FC236}">
                <a16:creationId xmlns:a16="http://schemas.microsoft.com/office/drawing/2014/main" id="{1450934D-CE39-F161-7D8E-A5DA2C959F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79" name="Line 129">
            <a:extLst>
              <a:ext uri="{FF2B5EF4-FFF2-40B4-BE49-F238E27FC236}">
                <a16:creationId xmlns:a16="http://schemas.microsoft.com/office/drawing/2014/main" id="{63D24A0B-FCE8-9C52-0D8C-01EC49F7C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0" name="Line 129">
            <a:extLst>
              <a:ext uri="{FF2B5EF4-FFF2-40B4-BE49-F238E27FC236}">
                <a16:creationId xmlns:a16="http://schemas.microsoft.com/office/drawing/2014/main" id="{125F746B-2217-4353-2E31-9CBE776F4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1" name="Line 129">
            <a:extLst>
              <a:ext uri="{FF2B5EF4-FFF2-40B4-BE49-F238E27FC236}">
                <a16:creationId xmlns:a16="http://schemas.microsoft.com/office/drawing/2014/main" id="{74B843A0-5AE9-15A7-0086-7357D79FC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2" name="Line 129">
            <a:extLst>
              <a:ext uri="{FF2B5EF4-FFF2-40B4-BE49-F238E27FC236}">
                <a16:creationId xmlns:a16="http://schemas.microsoft.com/office/drawing/2014/main" id="{B53F68FA-3316-27BC-321B-88321821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704" name="Picture 19" descr="underline_base">
            <a:extLst>
              <a:ext uri="{FF2B5EF4-FFF2-40B4-BE49-F238E27FC236}">
                <a16:creationId xmlns:a16="http://schemas.microsoft.com/office/drawing/2014/main" id="{880DA1F5-2C71-D6F9-892C-D0C46E54A92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87E3E-C6A0-B6AD-219E-8ED2A804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C8B948-4076-0D4E-8F95-D6AABF182CF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BBCDB434-DB8A-6A8A-FBF8-14D0D700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F71238C-0054-BACF-05E2-1FADC056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1731" name="Picture 21" descr="underline_base">
            <a:extLst>
              <a:ext uri="{FF2B5EF4-FFF2-40B4-BE49-F238E27FC236}">
                <a16:creationId xmlns:a16="http://schemas.microsoft.com/office/drawing/2014/main" id="{ABEA351F-92A5-7B0A-80DC-5AFD4C803C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FDD2F-1B78-FF6F-228F-FCF536F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0A0107E-6EAC-F543-BEEE-BEBCC6C6DE4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DE9AEC00-101C-8323-604E-E9346C2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12C160F-BF54-6B9E-491D-CF0F3BBC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3779" name="Picture 21" descr="underline_base">
            <a:extLst>
              <a:ext uri="{FF2B5EF4-FFF2-40B4-BE49-F238E27FC236}">
                <a16:creationId xmlns:a16="http://schemas.microsoft.com/office/drawing/2014/main" id="{606A3AF6-E320-EA4D-C1AF-EC5E6558AB4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80" name="Group 8">
            <a:extLst>
              <a:ext uri="{FF2B5EF4-FFF2-40B4-BE49-F238E27FC236}">
                <a16:creationId xmlns:a16="http://schemas.microsoft.com/office/drawing/2014/main" id="{CB600688-7DD5-1189-B3DC-E2A3E18A325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E573E1-67EE-20BB-C3AB-B601FCB2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CB7A2A41-6D0B-C4EE-8D58-9083B7FB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03784" name="Text Box 6">
              <a:extLst>
                <a:ext uri="{FF2B5EF4-FFF2-40B4-BE49-F238E27FC236}">
                  <a16:creationId xmlns:a16="http://schemas.microsoft.com/office/drawing/2014/main" id="{D36D23E5-BDB0-7ABC-D515-6DA5E3E7E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scalable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millions 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mobiles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5952C-0D4A-5F11-3DCD-0B4C476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2BAC44-A1DD-3E4F-A4D8-E385E5BB77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>
            <a:extLst>
              <a:ext uri="{FF2B5EF4-FFF2-40B4-BE49-F238E27FC236}">
                <a16:creationId xmlns:a16="http://schemas.microsoft.com/office/drawing/2014/main" id="{4D6AA615-813C-7F26-0FFB-BC2B09D400C4}"/>
              </a:ext>
            </a:extLst>
          </p:cNvPr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6" name="Freeform 96">
            <a:extLst>
              <a:ext uri="{FF2B5EF4-FFF2-40B4-BE49-F238E27FC236}">
                <a16:creationId xmlns:a16="http://schemas.microsoft.com/office/drawing/2014/main" id="{D457B0AE-D7B9-D5DD-CAC4-AB384F351296}"/>
              </a:ext>
            </a:extLst>
          </p:cNvPr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7" name="Freeform 119">
            <a:extLst>
              <a:ext uri="{FF2B5EF4-FFF2-40B4-BE49-F238E27FC236}">
                <a16:creationId xmlns:a16="http://schemas.microsoft.com/office/drawing/2014/main" id="{24CDF062-635D-1633-7CD2-8DBEC95CD8A3}"/>
              </a:ext>
            </a:extLst>
          </p:cNvPr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5828" name="Text Box 120">
            <a:extLst>
              <a:ext uri="{FF2B5EF4-FFF2-40B4-BE49-F238E27FC236}">
                <a16:creationId xmlns:a16="http://schemas.microsoft.com/office/drawing/2014/main" id="{75019EB0-9CBA-2E3F-9F6A-A407F63C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5829" name="Group 140">
            <a:extLst>
              <a:ext uri="{FF2B5EF4-FFF2-40B4-BE49-F238E27FC236}">
                <a16:creationId xmlns:a16="http://schemas.microsoft.com/office/drawing/2014/main" id="{0BBE5D34-6BBA-4300-1838-31C7C1EFE837}"/>
              </a:ext>
            </a:extLst>
          </p:cNvPr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>
              <a:extLst>
                <a:ext uri="{FF2B5EF4-FFF2-40B4-BE49-F238E27FC236}">
                  <a16:creationId xmlns:a16="http://schemas.microsoft.com/office/drawing/2014/main" id="{3BE48D10-D03F-6F16-B9C8-30C0E186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5863" name="Picture 354" descr="laptop_stylized_small">
              <a:extLst>
                <a:ext uri="{FF2B5EF4-FFF2-40B4-BE49-F238E27FC236}">
                  <a16:creationId xmlns:a16="http://schemas.microsoft.com/office/drawing/2014/main" id="{93DB24CF-C9E5-8B71-027F-48D8D539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30" name="Picture 5">
            <a:extLst>
              <a:ext uri="{FF2B5EF4-FFF2-40B4-BE49-F238E27FC236}">
                <a16:creationId xmlns:a16="http://schemas.microsoft.com/office/drawing/2014/main" id="{033AC9EC-5BB5-9077-4038-E46BA925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Line 111">
            <a:extLst>
              <a:ext uri="{FF2B5EF4-FFF2-40B4-BE49-F238E27FC236}">
                <a16:creationId xmlns:a16="http://schemas.microsoft.com/office/drawing/2014/main" id="{BC29DA40-266C-152A-54BD-5139DC11B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2" name="Line 111">
            <a:extLst>
              <a:ext uri="{FF2B5EF4-FFF2-40B4-BE49-F238E27FC236}">
                <a16:creationId xmlns:a16="http://schemas.microsoft.com/office/drawing/2014/main" id="{00A72F2C-72DC-0C9E-0498-7D5CFAF3E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3" name="Line 111">
            <a:extLst>
              <a:ext uri="{FF2B5EF4-FFF2-40B4-BE49-F238E27FC236}">
                <a16:creationId xmlns:a16="http://schemas.microsoft.com/office/drawing/2014/main" id="{4AD187D8-69B4-D40D-C9E5-F6A5A7DAF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34" name="Picture 5">
            <a:extLst>
              <a:ext uri="{FF2B5EF4-FFF2-40B4-BE49-F238E27FC236}">
                <a16:creationId xmlns:a16="http://schemas.microsoft.com/office/drawing/2014/main" id="{AF7FFA54-5B88-0FA3-0BD6-95FB4C2F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Line 111">
            <a:extLst>
              <a:ext uri="{FF2B5EF4-FFF2-40B4-BE49-F238E27FC236}">
                <a16:creationId xmlns:a16="http://schemas.microsoft.com/office/drawing/2014/main" id="{F378EE93-50A4-DA91-6E9D-A37A9F1EC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5836" name="Group 151">
            <a:extLst>
              <a:ext uri="{FF2B5EF4-FFF2-40B4-BE49-F238E27FC236}">
                <a16:creationId xmlns:a16="http://schemas.microsoft.com/office/drawing/2014/main" id="{5C1813CB-B586-6BDB-12F7-03B00237D289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>
              <a:extLst>
                <a:ext uri="{FF2B5EF4-FFF2-40B4-BE49-F238E27FC236}">
                  <a16:creationId xmlns:a16="http://schemas.microsoft.com/office/drawing/2014/main" id="{109A820E-CAA6-0986-C7D2-A2E5BBF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5859" name="Group 356">
              <a:extLst>
                <a:ext uri="{FF2B5EF4-FFF2-40B4-BE49-F238E27FC236}">
                  <a16:creationId xmlns:a16="http://schemas.microsoft.com/office/drawing/2014/main" id="{5CB86209-CC69-6082-C30F-0C40D56CE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5860" name="Picture 354" descr="laptop_stylized_small">
                <a:extLst>
                  <a:ext uri="{FF2B5EF4-FFF2-40B4-BE49-F238E27FC236}">
                    <a16:creationId xmlns:a16="http://schemas.microsoft.com/office/drawing/2014/main" id="{752279CB-4AFB-F578-D766-1EAF61B09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61" name="Picture 355" descr="antenna_stylized">
                <a:extLst>
                  <a:ext uri="{FF2B5EF4-FFF2-40B4-BE49-F238E27FC236}">
                    <a16:creationId xmlns:a16="http://schemas.microsoft.com/office/drawing/2014/main" id="{A3C24300-669E-1C9B-D00F-02DFA9381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837" name="Rectangle 21">
            <a:extLst>
              <a:ext uri="{FF2B5EF4-FFF2-40B4-BE49-F238E27FC236}">
                <a16:creationId xmlns:a16="http://schemas.microsoft.com/office/drawing/2014/main" id="{EA4AD121-C7BC-F68C-651A-A7BE46E3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B6DFCD0B-6BFC-158E-3152-19C387EA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205839" name="Text Box 119">
            <a:extLst>
              <a:ext uri="{FF2B5EF4-FFF2-40B4-BE49-F238E27FC236}">
                <a16:creationId xmlns:a16="http://schemas.microsoft.com/office/drawing/2014/main" id="{0F639F57-3572-3C4E-9676-3A72F246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205840" name="Text Box 120">
            <a:extLst>
              <a:ext uri="{FF2B5EF4-FFF2-40B4-BE49-F238E27FC236}">
                <a16:creationId xmlns:a16="http://schemas.microsoft.com/office/drawing/2014/main" id="{12E97518-A58C-0A01-E087-9264161A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E6DF6F7-DA36-B24E-5EE0-42DCA5589CE2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>
              <a:extLst>
                <a:ext uri="{FF2B5EF4-FFF2-40B4-BE49-F238E27FC236}">
                  <a16:creationId xmlns:a16="http://schemas.microsoft.com/office/drawing/2014/main" id="{9DA78E22-EA1A-B531-452F-E4F438A85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53" name="Group 123">
              <a:extLst>
                <a:ext uri="{FF2B5EF4-FFF2-40B4-BE49-F238E27FC236}">
                  <a16:creationId xmlns:a16="http://schemas.microsoft.com/office/drawing/2014/main" id="{0D06D26C-01DB-D8D7-DAFF-E14CD10EB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>
                <a:extLst>
                  <a:ext uri="{FF2B5EF4-FFF2-40B4-BE49-F238E27FC236}">
                    <a16:creationId xmlns:a16="http://schemas.microsoft.com/office/drawing/2014/main" id="{0D21B904-E1EB-D19C-C84A-CDBD5B7B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7" name="Text Box 125">
                <a:extLst>
                  <a:ext uri="{FF2B5EF4-FFF2-40B4-BE49-F238E27FC236}">
                    <a16:creationId xmlns:a16="http://schemas.microsoft.com/office/drawing/2014/main" id="{2DA872FB-0C04-7C30-26D5-0E621DD9B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205854" name="Text Box 126">
              <a:extLst>
                <a:ext uri="{FF2B5EF4-FFF2-40B4-BE49-F238E27FC236}">
                  <a16:creationId xmlns:a16="http://schemas.microsoft.com/office/drawing/2014/main" id="{F19369D5-6BFA-B81E-3DF9-937DBE49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>
              <a:extLst>
                <a:ext uri="{FF2B5EF4-FFF2-40B4-BE49-F238E27FC236}">
                  <a16:creationId xmlns:a16="http://schemas.microsoft.com/office/drawing/2014/main" id="{0608D7F1-0A85-AC31-C7B5-8EC752152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9DC5675A-1DAE-6A63-17D2-9291ADAB5A58}"/>
              </a:ext>
            </a:extLst>
          </p:cNvPr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>
              <a:extLst>
                <a:ext uri="{FF2B5EF4-FFF2-40B4-BE49-F238E27FC236}">
                  <a16:creationId xmlns:a16="http://schemas.microsoft.com/office/drawing/2014/main" id="{9FA95621-C812-B052-D1CC-7A69DB67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47" name="Group 130">
              <a:extLst>
                <a:ext uri="{FF2B5EF4-FFF2-40B4-BE49-F238E27FC236}">
                  <a16:creationId xmlns:a16="http://schemas.microsoft.com/office/drawing/2014/main" id="{40881232-F6DA-A6E6-26E3-ADB8C0A7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>
                <a:extLst>
                  <a:ext uri="{FF2B5EF4-FFF2-40B4-BE49-F238E27FC236}">
                    <a16:creationId xmlns:a16="http://schemas.microsoft.com/office/drawing/2014/main" id="{7F936FB3-9DD0-F59D-7C30-8CCD9D047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1" name="Text Box 132">
                <a:extLst>
                  <a:ext uri="{FF2B5EF4-FFF2-40B4-BE49-F238E27FC236}">
                    <a16:creationId xmlns:a16="http://schemas.microsoft.com/office/drawing/2014/main" id="{37E40147-B2FF-6933-CA4A-C140B17D2A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sp>
          <p:nvSpPr>
            <p:cNvPr id="205848" name="Text Box 133">
              <a:extLst>
                <a:ext uri="{FF2B5EF4-FFF2-40B4-BE49-F238E27FC236}">
                  <a16:creationId xmlns:a16="http://schemas.microsoft.com/office/drawing/2014/main" id="{D57194B0-2DA1-D31E-3189-82F1F5FB8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foreign agent contacts home agent home: 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“</a:t>
              </a: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this mobile is resident in my network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”</a:t>
              </a:r>
              <a:endParaRPr lang="en-US" altLang="en-US" sz="2000" b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179" name="Line 134">
              <a:extLst>
                <a:ext uri="{FF2B5EF4-FFF2-40B4-BE49-F238E27FC236}">
                  <a16:creationId xmlns:a16="http://schemas.microsoft.com/office/drawing/2014/main" id="{5CBE9B2C-C1F3-3C6E-9B1B-E7B8ADE22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108565" name="Freeform 96">
            <a:extLst>
              <a:ext uri="{FF2B5EF4-FFF2-40B4-BE49-F238E27FC236}">
                <a16:creationId xmlns:a16="http://schemas.microsoft.com/office/drawing/2014/main" id="{E8340313-CCF1-391D-74BC-83C16138674F}"/>
              </a:ext>
            </a:extLst>
          </p:cNvPr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44" name="Picture 23" descr="underline_base">
            <a:extLst>
              <a:ext uri="{FF2B5EF4-FFF2-40B4-BE49-F238E27FC236}">
                <a16:creationId xmlns:a16="http://schemas.microsoft.com/office/drawing/2014/main" id="{BFA87707-59D6-AC7C-07DA-4E5D04DCDF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1334-7619-AF19-7F4C-AC6723F3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08532E-7B74-2C41-A7D6-AA975ABBB863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1">
            <a:extLst>
              <a:ext uri="{FF2B5EF4-FFF2-40B4-BE49-F238E27FC236}">
                <a16:creationId xmlns:a16="http://schemas.microsoft.com/office/drawing/2014/main" id="{8B190B9A-6020-EF1C-810E-DE14826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B261DA9D-EFE4-7F53-D411-E55049BBF546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1CEDDA1A-B41E-0155-B640-7C9C3FE32E5D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BB9EB190-A8BC-4A47-BEF7-4A1E7DF5E76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7877" name="Text Box 120">
            <a:extLst>
              <a:ext uri="{FF2B5EF4-FFF2-40B4-BE49-F238E27FC236}">
                <a16:creationId xmlns:a16="http://schemas.microsoft.com/office/drawing/2014/main" id="{E62C6073-294D-4EC3-3ADB-AC0961A0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7878" name="Group 140">
            <a:extLst>
              <a:ext uri="{FF2B5EF4-FFF2-40B4-BE49-F238E27FC236}">
                <a16:creationId xmlns:a16="http://schemas.microsoft.com/office/drawing/2014/main" id="{CC82091E-1CCD-2DAD-062A-3D85DB17553B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E62651AB-A64F-E63B-75C4-65A1B163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7922" name="Picture 354" descr="laptop_stylized_small">
              <a:extLst>
                <a:ext uri="{FF2B5EF4-FFF2-40B4-BE49-F238E27FC236}">
                  <a16:creationId xmlns:a16="http://schemas.microsoft.com/office/drawing/2014/main" id="{F3C3DB9C-F5EE-7343-DE30-5E42A026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79" name="Picture 5">
            <a:extLst>
              <a:ext uri="{FF2B5EF4-FFF2-40B4-BE49-F238E27FC236}">
                <a16:creationId xmlns:a16="http://schemas.microsoft.com/office/drawing/2014/main" id="{8598F013-36FC-7849-BC24-F7A51A7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3E938680-653E-4CE4-84BF-741A8FB94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B513C194-EF10-63CE-EBB2-8CE33F77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E46BE4F1-50CA-26DE-7EAB-A54B5CFF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3" name="Picture 5">
            <a:extLst>
              <a:ext uri="{FF2B5EF4-FFF2-40B4-BE49-F238E27FC236}">
                <a16:creationId xmlns:a16="http://schemas.microsoft.com/office/drawing/2014/main" id="{D83EDBCC-2894-555B-269E-2853FE7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0062FC0E-CA1F-ED52-E35B-8377859A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7885" name="Group 151">
            <a:extLst>
              <a:ext uri="{FF2B5EF4-FFF2-40B4-BE49-F238E27FC236}">
                <a16:creationId xmlns:a16="http://schemas.microsoft.com/office/drawing/2014/main" id="{07EBA62B-8ACB-C39E-3AB9-D5134C7D2E56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91EA874E-124F-CE41-A6B8-2C41385A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7918" name="Group 356">
              <a:extLst>
                <a:ext uri="{FF2B5EF4-FFF2-40B4-BE49-F238E27FC236}">
                  <a16:creationId xmlns:a16="http://schemas.microsoft.com/office/drawing/2014/main" id="{53F17589-BC3B-6F19-D266-D8F033C77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7919" name="Picture 354" descr="laptop_stylized_small">
                <a:extLst>
                  <a:ext uri="{FF2B5EF4-FFF2-40B4-BE49-F238E27FC236}">
                    <a16:creationId xmlns:a16="http://schemas.microsoft.com/office/drawing/2014/main" id="{08200246-7D18-62AE-8332-9FC4438A5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20" name="Picture 355" descr="antenna_stylized">
                <a:extLst>
                  <a:ext uri="{FF2B5EF4-FFF2-40B4-BE49-F238E27FC236}">
                    <a16:creationId xmlns:a16="http://schemas.microsoft.com/office/drawing/2014/main" id="{013BE274-6004-53BA-58A8-F5D696D8F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771CB0C6-D04B-1C20-4B37-73EAADD605FC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E999AB70-0B3F-70B1-F246-8C8D3F5C08F1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8" name="Picture 6">
            <a:extLst>
              <a:ext uri="{FF2B5EF4-FFF2-40B4-BE49-F238E27FC236}">
                <a16:creationId xmlns:a16="http://schemas.microsoft.com/office/drawing/2014/main" id="{42A81EE5-EDAA-8090-D22A-86F51AEF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 Box 120">
            <a:extLst>
              <a:ext uri="{FF2B5EF4-FFF2-40B4-BE49-F238E27FC236}">
                <a16:creationId xmlns:a16="http://schemas.microsoft.com/office/drawing/2014/main" id="{F1BE6F94-FED6-216E-0C77-15BD0684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07890" name="Text Box 121">
            <a:extLst>
              <a:ext uri="{FF2B5EF4-FFF2-40B4-BE49-F238E27FC236}">
                <a16:creationId xmlns:a16="http://schemas.microsoft.com/office/drawing/2014/main" id="{B2941780-5173-620D-685E-9FFDD9D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5496EA2E-567E-1242-75A1-48F090DCA2E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4EF334B3-489C-D44F-DAE3-CCE4A4094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4" name="Group 124">
              <a:extLst>
                <a:ext uri="{FF2B5EF4-FFF2-40B4-BE49-F238E27FC236}">
                  <a16:creationId xmlns:a16="http://schemas.microsoft.com/office/drawing/2014/main" id="{84F1BCAB-8174-50EF-FC76-BA842D66D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AD49D48E-F419-9DCE-FC0E-3C1DD2E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6" name="Text Box 126">
                <a:extLst>
                  <a:ext uri="{FF2B5EF4-FFF2-40B4-BE49-F238E27FC236}">
                    <a16:creationId xmlns:a16="http://schemas.microsoft.com/office/drawing/2014/main" id="{AE3C9109-E9BF-F7D3-53E5-E85B3184E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C84D680E-C125-B672-02C2-EE5A89451E69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14854F0C-49BD-0CD0-2638-B6CF151A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0" name="Group 129">
              <a:extLst>
                <a:ext uri="{FF2B5EF4-FFF2-40B4-BE49-F238E27FC236}">
                  <a16:creationId xmlns:a16="http://schemas.microsoft.com/office/drawing/2014/main" id="{B8C47F65-EAB4-8092-BA59-B10569899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34BC8509-F682-9F84-33C7-5F4FAB66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2" name="Text Box 131">
                <a:extLst>
                  <a:ext uri="{FF2B5EF4-FFF2-40B4-BE49-F238E27FC236}">
                    <a16:creationId xmlns:a16="http://schemas.microsoft.com/office/drawing/2014/main" id="{38303115-3675-0108-D80D-8EF456544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E0B46115-2225-FEF6-9CD6-0D7053655343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E628A4DF-59CD-1E2F-B488-E507FF45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06" name="Group 139">
              <a:extLst>
                <a:ext uri="{FF2B5EF4-FFF2-40B4-BE49-F238E27FC236}">
                  <a16:creationId xmlns:a16="http://schemas.microsoft.com/office/drawing/2014/main" id="{AD343D9A-30F0-BD46-C2F7-6720C0B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583A3611-AE89-D600-3C33-626D50058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08" name="Text Box 141">
                <a:extLst>
                  <a:ext uri="{FF2B5EF4-FFF2-40B4-BE49-F238E27FC236}">
                    <a16:creationId xmlns:a16="http://schemas.microsoft.com/office/drawing/2014/main" id="{2031B1B4-3744-9091-E4AD-985FDC16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940D29A4-0678-452A-00B7-C69FE3A93BFB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07903" name="Text Box 143">
              <a:extLst>
                <a:ext uri="{FF2B5EF4-FFF2-40B4-BE49-F238E27FC236}">
                  <a16:creationId xmlns:a16="http://schemas.microsoft.com/office/drawing/2014/main" id="{A5AE83A5-6CA9-3BC5-55C3-CFACE3477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1C21B23B-446E-71C2-B5C8-65B87BAC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6E7F34B9-1D7D-E06B-1579-EC5AE79178B8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07901" name="Text Box 146">
              <a:extLst>
                <a:ext uri="{FF2B5EF4-FFF2-40B4-BE49-F238E27FC236}">
                  <a16:creationId xmlns:a16="http://schemas.microsoft.com/office/drawing/2014/main" id="{6D3B1917-6D83-6C5D-CD20-E98271DD0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74FBFD4F-5F9E-17BA-08D6-3AB48C1D1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DDB86A46-6C1C-9B96-9BD5-FE96194CC1B7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07899" name="Text Box 149">
              <a:extLst>
                <a:ext uri="{FF2B5EF4-FFF2-40B4-BE49-F238E27FC236}">
                  <a16:creationId xmlns:a16="http://schemas.microsoft.com/office/drawing/2014/main" id="{478EEE44-2E17-58C0-9215-9C2F8C444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804EFE10-19ED-F7C3-D67F-235ADE73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07897" name="Picture 20" descr="underline_base">
            <a:extLst>
              <a:ext uri="{FF2B5EF4-FFF2-40B4-BE49-F238E27FC236}">
                <a16:creationId xmlns:a16="http://schemas.microsoft.com/office/drawing/2014/main" id="{CAFA014B-B1A1-C9D5-4915-9B936E0E0CD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1FA23-AB24-AA1F-7D38-EA0B643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C3FA05B-698B-BA4D-8B28-176A14AD39C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1">
            <a:extLst>
              <a:ext uri="{FF2B5EF4-FFF2-40B4-BE49-F238E27FC236}">
                <a16:creationId xmlns:a16="http://schemas.microsoft.com/office/drawing/2014/main" id="{83E2D6DE-FCE0-B345-2C99-2380228A0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1800E-58BF-6042-9413-8083F1BC289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5A8E09-3FAC-5E97-D7A5-FF92AFC8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1">
            <a:extLst>
              <a:ext uri="{FF2B5EF4-FFF2-40B4-BE49-F238E27FC236}">
                <a16:creationId xmlns:a16="http://schemas.microsoft.com/office/drawing/2014/main" id="{DAFDF90C-726E-A7E0-E821-A4736952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7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Packet encapsulation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1">
            <a:extLst>
              <a:ext uri="{FF2B5EF4-FFF2-40B4-BE49-F238E27FC236}">
                <a16:creationId xmlns:a16="http://schemas.microsoft.com/office/drawing/2014/main" id="{4BE5C689-797E-5675-9898-730F1AB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6F779092-3A58-0925-3A46-4DCCA2DE6651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4073EB80-0AAE-6662-31CB-03005BC70178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CC05D54C-6F11-D3EB-F4D2-15A3B6DD87D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0949" name="Text Box 120">
            <a:extLst>
              <a:ext uri="{FF2B5EF4-FFF2-40B4-BE49-F238E27FC236}">
                <a16:creationId xmlns:a16="http://schemas.microsoft.com/office/drawing/2014/main" id="{596B0AD0-D2F2-8205-72BE-39F074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10950" name="Group 140">
            <a:extLst>
              <a:ext uri="{FF2B5EF4-FFF2-40B4-BE49-F238E27FC236}">
                <a16:creationId xmlns:a16="http://schemas.microsoft.com/office/drawing/2014/main" id="{D9E68E75-F6EA-EC8F-4F92-DFF84F41813E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7A42BAF4-DA2C-888E-3273-C8B40B34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11002" name="Picture 354" descr="laptop_stylized_small">
              <a:extLst>
                <a:ext uri="{FF2B5EF4-FFF2-40B4-BE49-F238E27FC236}">
                  <a16:creationId xmlns:a16="http://schemas.microsoft.com/office/drawing/2014/main" id="{505AB69A-9B4C-1583-34B9-EF34543C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51" name="Picture 5">
            <a:extLst>
              <a:ext uri="{FF2B5EF4-FFF2-40B4-BE49-F238E27FC236}">
                <a16:creationId xmlns:a16="http://schemas.microsoft.com/office/drawing/2014/main" id="{218DCD3C-070F-90F2-6FEB-512C928B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A375E950-BB7D-5FC7-014E-7F832E990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44C3E177-7CB9-4209-732A-4C2218F67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948CCB10-B8AD-8264-59E2-B8F24261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55" name="Picture 5">
            <a:extLst>
              <a:ext uri="{FF2B5EF4-FFF2-40B4-BE49-F238E27FC236}">
                <a16:creationId xmlns:a16="http://schemas.microsoft.com/office/drawing/2014/main" id="{753E67F1-EAFA-EA1D-C8F7-873211EE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85B75C01-A889-21A0-51D4-9F77E86BB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0957" name="Group 151">
            <a:extLst>
              <a:ext uri="{FF2B5EF4-FFF2-40B4-BE49-F238E27FC236}">
                <a16:creationId xmlns:a16="http://schemas.microsoft.com/office/drawing/2014/main" id="{09A5EE4D-305C-8785-FF0C-6294B42836E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A4486A34-A544-02C8-31BB-319553AE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10998" name="Group 356">
              <a:extLst>
                <a:ext uri="{FF2B5EF4-FFF2-40B4-BE49-F238E27FC236}">
                  <a16:creationId xmlns:a16="http://schemas.microsoft.com/office/drawing/2014/main" id="{BF435C66-625F-8ACF-AD57-0C7D3B1F6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10999" name="Picture 354" descr="laptop_stylized_small">
                <a:extLst>
                  <a:ext uri="{FF2B5EF4-FFF2-40B4-BE49-F238E27FC236}">
                    <a16:creationId xmlns:a16="http://schemas.microsoft.com/office/drawing/2014/main" id="{3ED70682-BF6A-7ABF-8EBF-B7915E18B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00" name="Picture 355" descr="antenna_stylized">
                <a:extLst>
                  <a:ext uri="{FF2B5EF4-FFF2-40B4-BE49-F238E27FC236}">
                    <a16:creationId xmlns:a16="http://schemas.microsoft.com/office/drawing/2014/main" id="{7D75507D-D9DA-A701-D44F-FD541DACE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07CE47C8-C01D-2A7C-7A3A-DEC346EDCD5A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78F184A9-FD1C-5965-8495-BBB8C048DD37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60" name="Picture 6">
            <a:extLst>
              <a:ext uri="{FF2B5EF4-FFF2-40B4-BE49-F238E27FC236}">
                <a16:creationId xmlns:a16="http://schemas.microsoft.com/office/drawing/2014/main" id="{408CB1A5-24F8-FEBB-D7DC-5D4B5055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1" name="Text Box 120">
            <a:extLst>
              <a:ext uri="{FF2B5EF4-FFF2-40B4-BE49-F238E27FC236}">
                <a16:creationId xmlns:a16="http://schemas.microsoft.com/office/drawing/2014/main" id="{592A058C-ED1E-B1DB-F53C-C03CD8C5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0962" name="Text Box 121">
            <a:extLst>
              <a:ext uri="{FF2B5EF4-FFF2-40B4-BE49-F238E27FC236}">
                <a16:creationId xmlns:a16="http://schemas.microsoft.com/office/drawing/2014/main" id="{0F0D9A10-6B20-5D69-DC14-02A747ED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EDAC0EB6-09FF-40CF-5B87-FA27D17E86D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E167B695-024C-9024-A5DE-BC92D0D8B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4" name="Group 124">
              <a:extLst>
                <a:ext uri="{FF2B5EF4-FFF2-40B4-BE49-F238E27FC236}">
                  <a16:creationId xmlns:a16="http://schemas.microsoft.com/office/drawing/2014/main" id="{14EAD04C-ADE4-34F9-4C52-81CC06A8F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64671A21-D127-DB79-4277-73547E5F1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6" name="Text Box 126">
                <a:extLst>
                  <a:ext uri="{FF2B5EF4-FFF2-40B4-BE49-F238E27FC236}">
                    <a16:creationId xmlns:a16="http://schemas.microsoft.com/office/drawing/2014/main" id="{FEFE4A44-5C62-8A4C-587F-9F4CB24663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A50E3AAF-3CF7-DBC0-A1DE-04B7790029AA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08E4B20B-D54C-ECA7-A232-186A735B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0" name="Group 129">
              <a:extLst>
                <a:ext uri="{FF2B5EF4-FFF2-40B4-BE49-F238E27FC236}">
                  <a16:creationId xmlns:a16="http://schemas.microsoft.com/office/drawing/2014/main" id="{E2991625-2EEB-8732-73F7-F1164BEFF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2605F3A4-E576-A3B3-C2C7-979C47D1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2" name="Text Box 131">
                <a:extLst>
                  <a:ext uri="{FF2B5EF4-FFF2-40B4-BE49-F238E27FC236}">
                    <a16:creationId xmlns:a16="http://schemas.microsoft.com/office/drawing/2014/main" id="{CF4CD0F2-0C6C-9641-C498-C7864EEAE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3472EFA9-B893-01B4-D3EE-092189098E74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>
              <a:extLst>
                <a:ext uri="{FF2B5EF4-FFF2-40B4-BE49-F238E27FC236}">
                  <a16:creationId xmlns:a16="http://schemas.microsoft.com/office/drawing/2014/main" id="{1451A7B0-D6D2-818C-4208-D215D7696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6" name="Group 134">
              <a:extLst>
                <a:ext uri="{FF2B5EF4-FFF2-40B4-BE49-F238E27FC236}">
                  <a16:creationId xmlns:a16="http://schemas.microsoft.com/office/drawing/2014/main" id="{94532ED5-EB75-4CFB-3D7B-5FA451AE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>
                <a:extLst>
                  <a:ext uri="{FF2B5EF4-FFF2-40B4-BE49-F238E27FC236}">
                    <a16:creationId xmlns:a16="http://schemas.microsoft.com/office/drawing/2014/main" id="{FAB657FD-B3E9-99C6-5F69-371F95E3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8" name="Text Box 136">
                <a:extLst>
                  <a:ext uri="{FF2B5EF4-FFF2-40B4-BE49-F238E27FC236}">
                    <a16:creationId xmlns:a16="http://schemas.microsoft.com/office/drawing/2014/main" id="{A4DCA233-6A98-E8AD-18B8-6DFEF71F5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C25AA189-3F4D-EBA3-2DF8-DD80C578EF31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DEB8F84D-35B5-9CA1-3EA8-5DB3288E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2" name="Group 139">
              <a:extLst>
                <a:ext uri="{FF2B5EF4-FFF2-40B4-BE49-F238E27FC236}">
                  <a16:creationId xmlns:a16="http://schemas.microsoft.com/office/drawing/2014/main" id="{D18B0C9F-3DEF-ED4E-E2CE-A0FA93066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364A1B4A-768F-8FA7-FA3A-D11597A1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4" name="Text Box 141">
                <a:extLst>
                  <a:ext uri="{FF2B5EF4-FFF2-40B4-BE49-F238E27FC236}">
                    <a16:creationId xmlns:a16="http://schemas.microsoft.com/office/drawing/2014/main" id="{81C01C8B-1226-44B9-16C0-4E7205164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81C15D38-5F65-0FF4-8982-E14ACB5A089D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10979" name="Text Box 143">
              <a:extLst>
                <a:ext uri="{FF2B5EF4-FFF2-40B4-BE49-F238E27FC236}">
                  <a16:creationId xmlns:a16="http://schemas.microsoft.com/office/drawing/2014/main" id="{E3B05337-FF7C-7440-60D7-10A06C6B1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5712BF21-6DFA-2FDE-962D-5DE46E105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DF9B958B-797A-0D78-634F-11C4A7F5601B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10977" name="Text Box 146">
              <a:extLst>
                <a:ext uri="{FF2B5EF4-FFF2-40B4-BE49-F238E27FC236}">
                  <a16:creationId xmlns:a16="http://schemas.microsoft.com/office/drawing/2014/main" id="{CF976FD0-528A-613B-CEB8-1E43B729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8BF3B074-D200-9146-30DD-45924BD6B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BCFDA57-D0FF-5E00-69C5-C4478E436601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10975" name="Text Box 149">
              <a:extLst>
                <a:ext uri="{FF2B5EF4-FFF2-40B4-BE49-F238E27FC236}">
                  <a16:creationId xmlns:a16="http://schemas.microsoft.com/office/drawing/2014/main" id="{C2246289-9241-4093-19DA-8DD54892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5CA56D26-3DCC-A7CE-C0B5-D5D4900A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1315BD11-E124-6D1A-A1B8-3F1C096FD331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210973" name="Text Box 152">
              <a:extLst>
                <a:ext uri="{FF2B5EF4-FFF2-40B4-BE49-F238E27FC236}">
                  <a16:creationId xmlns:a16="http://schemas.microsoft.com/office/drawing/2014/main" id="{CD2D2236-2189-42E6-67E5-615A1E8BF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0208" name="Line 153">
              <a:extLst>
                <a:ext uri="{FF2B5EF4-FFF2-40B4-BE49-F238E27FC236}">
                  <a16:creationId xmlns:a16="http://schemas.microsoft.com/office/drawing/2014/main" id="{D5DDB05E-5B88-A1BF-2344-3197DDE66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10971" name="Picture 20" descr="underline_base">
            <a:extLst>
              <a:ext uri="{FF2B5EF4-FFF2-40B4-BE49-F238E27FC236}">
                <a16:creationId xmlns:a16="http://schemas.microsoft.com/office/drawing/2014/main" id="{D49E4A7A-F799-60DF-DB22-4449A6A223C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EB494-A468-47A7-03AE-BCB8B5F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C0F230-8EDF-B24C-9B09-260CEE4497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19916</TotalTime>
  <Words>4117</Words>
  <Application>Microsoft Macintosh PowerPoint</Application>
  <PresentationFormat>On-screen Show (4:3)</PresentationFormat>
  <Paragraphs>911</Paragraphs>
  <Slides>108</Slides>
  <Notes>63</Notes>
  <HiddenSlides>8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25" baseType="lpstr">
      <vt:lpstr>Courier New</vt:lpstr>
      <vt:lpstr>ＭＳ Ｐゴシック</vt:lpstr>
      <vt:lpstr>Arial</vt:lpstr>
      <vt:lpstr>Calibri</vt:lpstr>
      <vt:lpstr>Times New Roman</vt:lpstr>
      <vt:lpstr>Lucida Bright</vt:lpstr>
      <vt:lpstr>Centaur</vt:lpstr>
      <vt:lpstr>Comic Sans MS</vt:lpstr>
      <vt:lpstr>Helvetica</vt:lpstr>
      <vt:lpstr>ZapfDingbats</vt:lpstr>
      <vt:lpstr>Calibri Light</vt:lpstr>
      <vt:lpstr>Wingdings</vt:lpstr>
      <vt:lpstr>1_Office Theme</vt:lpstr>
      <vt:lpstr>Streamline</vt:lpstr>
      <vt:lpstr>Custom Design</vt:lpstr>
      <vt:lpstr>Microsoft Clip Gallery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Multiple Layers</vt:lpstr>
      <vt:lpstr>Wireless Networks</vt:lpstr>
      <vt:lpstr>Widespread Deployment</vt:lpstr>
      <vt:lpstr>Wireless Links</vt:lpstr>
      <vt:lpstr>Wireless Properties</vt:lpstr>
      <vt:lpstr>Wireless Links: High Bit Error Rate</vt:lpstr>
      <vt:lpstr>Wireless Links: High Bit Error Rate</vt:lpstr>
      <vt:lpstr>Wireless Links: High Bit Error Rate</vt:lpstr>
      <vt:lpstr>Dealing With Bit Errors</vt:lpstr>
      <vt:lpstr>PowerPoint Presentation</vt:lpstr>
      <vt:lpstr>Wireless Links: Broadcast Limitations</vt:lpstr>
      <vt:lpstr>Wireless Links: Broadcast Limitations</vt:lpstr>
      <vt:lpstr>Example Wireless Link Technologies</vt:lpstr>
      <vt:lpstr>Example Wireless Link Technologies</vt:lpstr>
      <vt:lpstr>PowerPoint Presentation</vt:lpstr>
      <vt:lpstr>WiFi: IEEE 802.11 Wireless LANs</vt:lpstr>
      <vt:lpstr>WiFi: IEEE 802.11 Wireless LANs</vt:lpstr>
      <vt:lpstr>Wireless Network: Wireless Link</vt:lpstr>
      <vt:lpstr>Wireless Network: Wireless Hosts</vt:lpstr>
      <vt:lpstr>Wireless Network: Base Station</vt:lpstr>
      <vt:lpstr>Wireless Network: Infrastructure</vt:lpstr>
      <vt:lpstr>Infrastructure Mode (APs)</vt:lpstr>
      <vt:lpstr>802.11 LAN Architecture</vt:lpstr>
      <vt:lpstr>802.11 LAN Architecture</vt:lpstr>
      <vt:lpstr>PowerPoint Presentation</vt:lpstr>
      <vt:lpstr>Channels and Association</vt:lpstr>
      <vt:lpstr>Channels and Association</vt:lpstr>
      <vt:lpstr>Channels and Association</vt:lpstr>
      <vt:lpstr>PowerPoint Presentation</vt:lpstr>
      <vt:lpstr>Mobility Within the Same Subnet</vt:lpstr>
      <vt:lpstr>WiFi: IEEE 802.11 Wireless LANs</vt:lpstr>
      <vt:lpstr>CSMA: Carrier Sense, Multiple Access</vt:lpstr>
      <vt:lpstr>CSMA/CA: Collision Avoidance (CA), Not Collision Detection (CD)</vt:lpstr>
      <vt:lpstr>CSMA/CA: Collision Avoidance (CA), Not Collision Detection (CD)</vt:lpstr>
      <vt:lpstr>CA: Collision Avoidance, Not Detection </vt:lpstr>
      <vt:lpstr>Hidden Terminal Problem</vt:lpstr>
      <vt:lpstr>Virtual carrier sensing</vt:lpstr>
      <vt:lpstr>Hidden Terminal Problem</vt:lpstr>
      <vt:lpstr>PowerPoint Presentation</vt:lpstr>
      <vt:lpstr>PowerPoint Presentation</vt:lpstr>
      <vt:lpstr>Exposed Terminal Problem</vt:lpstr>
      <vt:lpstr>Impact on Higher-Layer Protocols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WiFi: IEEE 802.11 Wireless LANs</vt:lpstr>
      <vt:lpstr>WiFi: Advanced features</vt:lpstr>
      <vt:lpstr>PowerPoint Presentation</vt:lpstr>
      <vt:lpstr>PowerPoint Presentation</vt:lpstr>
      <vt:lpstr>Bluetooth:  802.15.1  “personal-area-networks”</vt:lpstr>
      <vt:lpstr>PowerPoint Presentation</vt:lpstr>
      <vt:lpstr>Bluetooth piconets</vt:lpstr>
      <vt:lpstr>PHY:  Spread Spectrum – Frequency Hopping</vt:lpstr>
      <vt:lpstr>PowerPoint Presentation</vt:lpstr>
      <vt:lpstr>PowerPoint Presentation</vt:lpstr>
      <vt:lpstr>Infrastructure vs. Ad Hoc</vt:lpstr>
      <vt:lpstr>Delay Tolerant Networking</vt:lpstr>
      <vt:lpstr>The Upside to Interference</vt:lpstr>
      <vt:lpstr>Conclusions</vt:lpstr>
      <vt:lpstr>802.11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 in Wireless Networks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PowerPoint Presentation</vt:lpstr>
      <vt:lpstr>Mobility via indirect routing</vt:lpstr>
      <vt:lpstr>Indirect Routing: comments</vt:lpstr>
      <vt:lpstr>Mobility via direct routing</vt:lpstr>
      <vt:lpstr>PowerPoint Presentation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Nirupam Roy</cp:lastModifiedBy>
  <cp:revision>1344</cp:revision>
  <dcterms:created xsi:type="dcterms:W3CDTF">2012-02-13T00:10:32Z</dcterms:created>
  <dcterms:modified xsi:type="dcterms:W3CDTF">2023-04-27T17:46:09Z</dcterms:modified>
</cp:coreProperties>
</file>