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  <p:sldMasterId id="2147483696" r:id="rId3"/>
  </p:sldMasterIdLst>
  <p:notesMasterIdLst>
    <p:notesMasterId r:id="rId116"/>
  </p:notesMasterIdLst>
  <p:sldIdLst>
    <p:sldId id="1538" r:id="rId4"/>
    <p:sldId id="1539" r:id="rId5"/>
    <p:sldId id="650" r:id="rId6"/>
    <p:sldId id="1541" r:id="rId7"/>
    <p:sldId id="1544" r:id="rId8"/>
    <p:sldId id="1545" r:id="rId9"/>
    <p:sldId id="651" r:id="rId10"/>
    <p:sldId id="1546" r:id="rId11"/>
    <p:sldId id="652" r:id="rId12"/>
    <p:sldId id="653" r:id="rId13"/>
    <p:sldId id="1626" r:id="rId14"/>
    <p:sldId id="1625" r:id="rId15"/>
    <p:sldId id="1606" r:id="rId16"/>
    <p:sldId id="1607" r:id="rId17"/>
    <p:sldId id="1627" r:id="rId18"/>
    <p:sldId id="1608" r:id="rId19"/>
    <p:sldId id="1609" r:id="rId20"/>
    <p:sldId id="1610" r:id="rId21"/>
    <p:sldId id="1611" r:id="rId22"/>
    <p:sldId id="1612" r:id="rId23"/>
    <p:sldId id="1613" r:id="rId24"/>
    <p:sldId id="1622" r:id="rId25"/>
    <p:sldId id="1615" r:id="rId26"/>
    <p:sldId id="1616" r:id="rId27"/>
    <p:sldId id="1617" r:id="rId28"/>
    <p:sldId id="1623" r:id="rId29"/>
    <p:sldId id="1618" r:id="rId30"/>
    <p:sldId id="1619" r:id="rId31"/>
    <p:sldId id="1624" r:id="rId32"/>
    <p:sldId id="1621" r:id="rId33"/>
    <p:sldId id="655" r:id="rId34"/>
    <p:sldId id="1595" r:id="rId35"/>
    <p:sldId id="1562" r:id="rId36"/>
    <p:sldId id="654" r:id="rId37"/>
    <p:sldId id="657" r:id="rId38"/>
    <p:sldId id="735" r:id="rId39"/>
    <p:sldId id="1628" r:id="rId40"/>
    <p:sldId id="1597" r:id="rId41"/>
    <p:sldId id="667" r:id="rId42"/>
    <p:sldId id="1537" r:id="rId43"/>
    <p:sldId id="1629" r:id="rId44"/>
    <p:sldId id="1630" r:id="rId45"/>
    <p:sldId id="1540" r:id="rId46"/>
    <p:sldId id="603" r:id="rId47"/>
    <p:sldId id="604" r:id="rId48"/>
    <p:sldId id="605" r:id="rId49"/>
    <p:sldId id="668" r:id="rId50"/>
    <p:sldId id="608" r:id="rId51"/>
    <p:sldId id="607" r:id="rId52"/>
    <p:sldId id="609" r:id="rId53"/>
    <p:sldId id="261" r:id="rId54"/>
    <p:sldId id="293" r:id="rId55"/>
    <p:sldId id="294" r:id="rId56"/>
    <p:sldId id="295" r:id="rId57"/>
    <p:sldId id="1631" r:id="rId58"/>
    <p:sldId id="298" r:id="rId59"/>
    <p:sldId id="301" r:id="rId60"/>
    <p:sldId id="1598" r:id="rId61"/>
    <p:sldId id="610" r:id="rId62"/>
    <p:sldId id="1565" r:id="rId63"/>
    <p:sldId id="1566" r:id="rId64"/>
    <p:sldId id="1567" r:id="rId65"/>
    <p:sldId id="303" r:id="rId66"/>
    <p:sldId id="1599" r:id="rId67"/>
    <p:sldId id="1600" r:id="rId68"/>
    <p:sldId id="1632" r:id="rId69"/>
    <p:sldId id="1633" r:id="rId70"/>
    <p:sldId id="1604" r:id="rId71"/>
    <p:sldId id="1634" r:id="rId72"/>
    <p:sldId id="1635" r:id="rId73"/>
    <p:sldId id="1636" r:id="rId74"/>
    <p:sldId id="1605" r:id="rId75"/>
    <p:sldId id="1637" r:id="rId76"/>
    <p:sldId id="1638" r:id="rId77"/>
    <p:sldId id="1639" r:id="rId78"/>
    <p:sldId id="1640" r:id="rId79"/>
    <p:sldId id="1641" r:id="rId80"/>
    <p:sldId id="1642" r:id="rId81"/>
    <p:sldId id="1643" r:id="rId82"/>
    <p:sldId id="1644" r:id="rId83"/>
    <p:sldId id="1645" r:id="rId84"/>
    <p:sldId id="1646" r:id="rId85"/>
    <p:sldId id="1647" r:id="rId86"/>
    <p:sldId id="1648" r:id="rId87"/>
    <p:sldId id="1649" r:id="rId88"/>
    <p:sldId id="1650" r:id="rId89"/>
    <p:sldId id="1651" r:id="rId90"/>
    <p:sldId id="1652" r:id="rId91"/>
    <p:sldId id="1653" r:id="rId92"/>
    <p:sldId id="1654" r:id="rId93"/>
    <p:sldId id="1655" r:id="rId94"/>
    <p:sldId id="1656" r:id="rId95"/>
    <p:sldId id="1657" r:id="rId96"/>
    <p:sldId id="1658" r:id="rId97"/>
    <p:sldId id="1659" r:id="rId98"/>
    <p:sldId id="1660" r:id="rId99"/>
    <p:sldId id="1661" r:id="rId100"/>
    <p:sldId id="1662" r:id="rId101"/>
    <p:sldId id="1576" r:id="rId102"/>
    <p:sldId id="1580" r:id="rId103"/>
    <p:sldId id="1581" r:id="rId104"/>
    <p:sldId id="1582" r:id="rId105"/>
    <p:sldId id="1583" r:id="rId106"/>
    <p:sldId id="1663" r:id="rId107"/>
    <p:sldId id="1664" r:id="rId108"/>
    <p:sldId id="1665" r:id="rId109"/>
    <p:sldId id="1666" r:id="rId110"/>
    <p:sldId id="1667" r:id="rId111"/>
    <p:sldId id="1668" r:id="rId112"/>
    <p:sldId id="1669" r:id="rId113"/>
    <p:sldId id="1670" r:id="rId114"/>
    <p:sldId id="1671" r:id="rId1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74"/>
    <p:restoredTop sz="94830"/>
  </p:normalViewPr>
  <p:slideViewPr>
    <p:cSldViewPr snapToGrid="0" snapToObjects="1" showGuides="1">
      <p:cViewPr varScale="1">
        <p:scale>
          <a:sx n="117" d="100"/>
          <a:sy n="117" d="100"/>
        </p:scale>
        <p:origin x="1280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presProps" Target="presProps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viewProps" Target="viewProps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49926-832A-0146-A58C-0A7B8706D706}" type="datetimeFigureOut">
              <a:rPr lang="en-US" smtClean="0"/>
              <a:t>2/9/23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ABCF-8DBE-0B44-8881-1104B3E50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8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>
            <a:extLst>
              <a:ext uri="{FF2B5EF4-FFF2-40B4-BE49-F238E27FC236}">
                <a16:creationId xmlns:a16="http://schemas.microsoft.com/office/drawing/2014/main" id="{2A7EC9B6-F50D-2848-B872-315564150B6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238595" name="Rectangle 3">
            <a:extLst>
              <a:ext uri="{FF2B5EF4-FFF2-40B4-BE49-F238E27FC236}">
                <a16:creationId xmlns:a16="http://schemas.microsoft.com/office/drawing/2014/main" id="{CEBF08A2-C4DA-874C-AC44-C22CDBC5913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7C7C8C58-CD54-BD47-86AA-0D75FAA984E9}" type="datetime3">
              <a:rPr lang="en-US" altLang="en-US" sz="1300" smtClean="0">
                <a:latin typeface="Times New Roman" panose="02020603050405020304" pitchFamily="18" charset="0"/>
              </a:rPr>
              <a:pPr/>
              <a:t>9 February 2023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38596" name="Rectangle 6">
            <a:extLst>
              <a:ext uri="{FF2B5EF4-FFF2-40B4-BE49-F238E27FC236}">
                <a16:creationId xmlns:a16="http://schemas.microsoft.com/office/drawing/2014/main" id="{08F41B4E-E6EA-8449-804E-66F8DE946EC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238597" name="Rectangle 7">
            <a:extLst>
              <a:ext uri="{FF2B5EF4-FFF2-40B4-BE49-F238E27FC236}">
                <a16:creationId xmlns:a16="http://schemas.microsoft.com/office/drawing/2014/main" id="{D0B041CD-8DA3-4C47-BDC3-0746F19899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D8B58540-AC35-BA42-B042-7E694424BA3C}" type="slidenum">
              <a:rPr lang="en-US" altLang="en-US" sz="1300">
                <a:latin typeface="Times New Roman" panose="02020603050405020304" pitchFamily="18" charset="0"/>
              </a:rPr>
              <a:pPr/>
              <a:t>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38598" name="Rectangle 2">
            <a:extLst>
              <a:ext uri="{FF2B5EF4-FFF2-40B4-BE49-F238E27FC236}">
                <a16:creationId xmlns:a16="http://schemas.microsoft.com/office/drawing/2014/main" id="{F97AC2AC-ECC9-7043-A0AA-E97A84F9B7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9" name="Rectangle 3">
            <a:extLst>
              <a:ext uri="{FF2B5EF4-FFF2-40B4-BE49-F238E27FC236}">
                <a16:creationId xmlns:a16="http://schemas.microsoft.com/office/drawing/2014/main" id="{AC527E6A-A703-7942-A62F-21D0580636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16050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>
            <a:extLst>
              <a:ext uri="{FF2B5EF4-FFF2-40B4-BE49-F238E27FC236}">
                <a16:creationId xmlns:a16="http://schemas.microsoft.com/office/drawing/2014/main" id="{D7230ABA-7A4B-2C43-9C3C-D27A7FE43C2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244739" name="Rectangle 3">
            <a:extLst>
              <a:ext uri="{FF2B5EF4-FFF2-40B4-BE49-F238E27FC236}">
                <a16:creationId xmlns:a16="http://schemas.microsoft.com/office/drawing/2014/main" id="{AE5679FB-1587-C042-A05C-6A9FAEAC68D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4CE550A6-7A42-1147-B3DA-6186EEB712ED}" type="datetime3">
              <a:rPr lang="en-US" altLang="en-US" sz="1300" smtClean="0">
                <a:latin typeface="Times New Roman" panose="02020603050405020304" pitchFamily="18" charset="0"/>
              </a:rPr>
              <a:pPr/>
              <a:t>9 February 2023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44740" name="Rectangle 6">
            <a:extLst>
              <a:ext uri="{FF2B5EF4-FFF2-40B4-BE49-F238E27FC236}">
                <a16:creationId xmlns:a16="http://schemas.microsoft.com/office/drawing/2014/main" id="{7EBE9F54-9775-874E-BE78-2ECB8D5A22A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244741" name="Rectangle 7">
            <a:extLst>
              <a:ext uri="{FF2B5EF4-FFF2-40B4-BE49-F238E27FC236}">
                <a16:creationId xmlns:a16="http://schemas.microsoft.com/office/drawing/2014/main" id="{573F0CD5-97DA-AF4C-BE63-BD7A50D5B0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1059B983-25C5-D243-9BE2-86A6B36334E6}" type="slidenum">
              <a:rPr lang="en-US" altLang="en-US" sz="1300">
                <a:latin typeface="Times New Roman" panose="02020603050405020304" pitchFamily="18" charset="0"/>
              </a:rPr>
              <a:pPr/>
              <a:t>35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44742" name="Rectangle 2">
            <a:extLst>
              <a:ext uri="{FF2B5EF4-FFF2-40B4-BE49-F238E27FC236}">
                <a16:creationId xmlns:a16="http://schemas.microsoft.com/office/drawing/2014/main" id="{9FCE7250-F36D-EF47-9DA3-ADF8A240E1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43" name="Rectangle 3">
            <a:extLst>
              <a:ext uri="{FF2B5EF4-FFF2-40B4-BE49-F238E27FC236}">
                <a16:creationId xmlns:a16="http://schemas.microsoft.com/office/drawing/2014/main" id="{D03CE890-35F2-084C-B178-49A4378938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83628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8F0C0-8A03-904A-A665-B7C6FFEB0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6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8F0C0-8A03-904A-A665-B7C6FFEB0D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831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ADE1E530-9815-6C48-ACEB-B612FE65702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190467" name="Rectangle 3">
            <a:extLst>
              <a:ext uri="{FF2B5EF4-FFF2-40B4-BE49-F238E27FC236}">
                <a16:creationId xmlns:a16="http://schemas.microsoft.com/office/drawing/2014/main" id="{A9E19331-1E13-A647-8FB3-D14BCC148F8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29D6F8-1C65-4F4B-8CF0-D79F73CED82C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0468" name="Rectangle 6">
            <a:extLst>
              <a:ext uri="{FF2B5EF4-FFF2-40B4-BE49-F238E27FC236}">
                <a16:creationId xmlns:a16="http://schemas.microsoft.com/office/drawing/2014/main" id="{C7642D3B-8988-8447-AA32-86B7F0FBCFC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190469" name="Rectangle 7">
            <a:extLst>
              <a:ext uri="{FF2B5EF4-FFF2-40B4-BE49-F238E27FC236}">
                <a16:creationId xmlns:a16="http://schemas.microsoft.com/office/drawing/2014/main" id="{ADF95FFB-DD42-3646-81B9-39183C7F1A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C14BA9-8FEB-6D48-964D-D55238FCBB6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0470" name="Rectangle 2">
            <a:extLst>
              <a:ext uri="{FF2B5EF4-FFF2-40B4-BE49-F238E27FC236}">
                <a16:creationId xmlns:a16="http://schemas.microsoft.com/office/drawing/2014/main" id="{C75412F2-188F-6642-8450-1754E4156B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71" name="Rectangle 3">
            <a:extLst>
              <a:ext uri="{FF2B5EF4-FFF2-40B4-BE49-F238E27FC236}">
                <a16:creationId xmlns:a16="http://schemas.microsoft.com/office/drawing/2014/main" id="{E6F40D5C-142D-1045-ADC9-5F42CC98F8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84530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03BE0621-D7FD-9647-AE44-C1A96C4B7DD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C239BF8F-E663-2A42-A9F1-D3280C2AC7E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82348-6557-714A-9354-DFCBE98A1DB9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1492" name="Rectangle 6">
            <a:extLst>
              <a:ext uri="{FF2B5EF4-FFF2-40B4-BE49-F238E27FC236}">
                <a16:creationId xmlns:a16="http://schemas.microsoft.com/office/drawing/2014/main" id="{AC2DDC84-C728-8643-8FDC-8ECFF98D244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191493" name="Rectangle 7">
            <a:extLst>
              <a:ext uri="{FF2B5EF4-FFF2-40B4-BE49-F238E27FC236}">
                <a16:creationId xmlns:a16="http://schemas.microsoft.com/office/drawing/2014/main" id="{FCE54E01-A90E-0C41-987E-6C14070BC8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98694F-5B41-0641-94BE-394D8B5D2E7D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1494" name="Rectangle 2">
            <a:extLst>
              <a:ext uri="{FF2B5EF4-FFF2-40B4-BE49-F238E27FC236}">
                <a16:creationId xmlns:a16="http://schemas.microsoft.com/office/drawing/2014/main" id="{F29D1B16-0B01-3041-86E2-D855F5C0DE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5" name="Rectangle 3">
            <a:extLst>
              <a:ext uri="{FF2B5EF4-FFF2-40B4-BE49-F238E27FC236}">
                <a16:creationId xmlns:a16="http://schemas.microsoft.com/office/drawing/2014/main" id="{8AB93A5E-8662-884F-926B-A3ACF198ED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844055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id="{3E24E2C6-B26A-6743-B1A0-5D590F63EEE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7282D901-B3C9-7241-A2EB-2B94FF91F1D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475B8-30A3-714F-9A9E-C54468F8B426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2516" name="Rectangle 6">
            <a:extLst>
              <a:ext uri="{FF2B5EF4-FFF2-40B4-BE49-F238E27FC236}">
                <a16:creationId xmlns:a16="http://schemas.microsoft.com/office/drawing/2014/main" id="{AECBD347-8360-634B-A456-1D3F03408F3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192517" name="Rectangle 7">
            <a:extLst>
              <a:ext uri="{FF2B5EF4-FFF2-40B4-BE49-F238E27FC236}">
                <a16:creationId xmlns:a16="http://schemas.microsoft.com/office/drawing/2014/main" id="{F23206D9-B2CE-D543-9D11-59ED892C61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447EA4-2300-DE40-A9D6-2B95CD2A57C2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2518" name="Rectangle 2">
            <a:extLst>
              <a:ext uri="{FF2B5EF4-FFF2-40B4-BE49-F238E27FC236}">
                <a16:creationId xmlns:a16="http://schemas.microsoft.com/office/drawing/2014/main" id="{4598ED93-FFF0-D649-979A-5B566114F5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9" name="Rectangle 3">
            <a:extLst>
              <a:ext uri="{FF2B5EF4-FFF2-40B4-BE49-F238E27FC236}">
                <a16:creationId xmlns:a16="http://schemas.microsoft.com/office/drawing/2014/main" id="{CE7354FD-3FAE-5343-96E7-4941AB94F1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06657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921F9379-384A-6347-BC94-1C116634884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04E4851D-8DB8-5B40-B1D4-5D36FD47123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0DC9B2-4323-5843-9CC3-C8917BB2B0CD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5588" name="Rectangle 6">
            <a:extLst>
              <a:ext uri="{FF2B5EF4-FFF2-40B4-BE49-F238E27FC236}">
                <a16:creationId xmlns:a16="http://schemas.microsoft.com/office/drawing/2014/main" id="{C07829E7-906D-5640-865D-38776A8B694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195589" name="Rectangle 7">
            <a:extLst>
              <a:ext uri="{FF2B5EF4-FFF2-40B4-BE49-F238E27FC236}">
                <a16:creationId xmlns:a16="http://schemas.microsoft.com/office/drawing/2014/main" id="{3C34CCBA-1373-A84C-A9F7-7FDEA7A5C1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E8EB2-B710-CF41-A6FB-37B9C2C481B0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5590" name="Rectangle 2">
            <a:extLst>
              <a:ext uri="{FF2B5EF4-FFF2-40B4-BE49-F238E27FC236}">
                <a16:creationId xmlns:a16="http://schemas.microsoft.com/office/drawing/2014/main" id="{47051424-2B93-AC42-8004-590494C118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91" name="Rectangle 3">
            <a:extLst>
              <a:ext uri="{FF2B5EF4-FFF2-40B4-BE49-F238E27FC236}">
                <a16:creationId xmlns:a16="http://schemas.microsoft.com/office/drawing/2014/main" id="{134B8865-0579-E340-A686-C9CB643539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564167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D9A420A0-E80F-454D-9457-7C1DBFAA7AD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685AA1CD-EBA8-7143-A4DE-A6A8F1D5AA7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4A94DA-7073-094D-811B-A6CCEFD63E89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64" name="Rectangle 6">
            <a:extLst>
              <a:ext uri="{FF2B5EF4-FFF2-40B4-BE49-F238E27FC236}">
                <a16:creationId xmlns:a16="http://schemas.microsoft.com/office/drawing/2014/main" id="{83DC6F03-15CC-8346-94D2-C2D445C8F50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194565" name="Rectangle 7">
            <a:extLst>
              <a:ext uri="{FF2B5EF4-FFF2-40B4-BE49-F238E27FC236}">
                <a16:creationId xmlns:a16="http://schemas.microsoft.com/office/drawing/2014/main" id="{1231B715-5BAB-4C4D-A602-9032B9A7D9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4F6C6-D185-2D48-91D0-27D44A106287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66" name="Rectangle 2">
            <a:extLst>
              <a:ext uri="{FF2B5EF4-FFF2-40B4-BE49-F238E27FC236}">
                <a16:creationId xmlns:a16="http://schemas.microsoft.com/office/drawing/2014/main" id="{AEFAF033-A1EF-1041-B58C-EE254BE765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7" name="Rectangle 3">
            <a:extLst>
              <a:ext uri="{FF2B5EF4-FFF2-40B4-BE49-F238E27FC236}">
                <a16:creationId xmlns:a16="http://schemas.microsoft.com/office/drawing/2014/main" id="{154EECD5-8474-B643-8DBE-BDD59270BE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732000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13D9628F-788C-4942-85ED-BDF0076185A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C55D2D75-A138-314D-ABC3-79F167C47C0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D28ED-41BF-0A40-AACD-F454717B26AD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6612" name="Rectangle 6">
            <a:extLst>
              <a:ext uri="{FF2B5EF4-FFF2-40B4-BE49-F238E27FC236}">
                <a16:creationId xmlns:a16="http://schemas.microsoft.com/office/drawing/2014/main" id="{7A374DE7-3FBA-F444-8658-D71549D3901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196613" name="Rectangle 7">
            <a:extLst>
              <a:ext uri="{FF2B5EF4-FFF2-40B4-BE49-F238E27FC236}">
                <a16:creationId xmlns:a16="http://schemas.microsoft.com/office/drawing/2014/main" id="{C7EA0A3F-C9B2-2949-8F76-D9A14DDF08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F939B-F450-0A4E-94AB-F900B224F58D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6614" name="Rectangle 2">
            <a:extLst>
              <a:ext uri="{FF2B5EF4-FFF2-40B4-BE49-F238E27FC236}">
                <a16:creationId xmlns:a16="http://schemas.microsoft.com/office/drawing/2014/main" id="{F9E56D23-C618-F44A-B71A-3F60937791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5" name="Rectangle 3">
            <a:extLst>
              <a:ext uri="{FF2B5EF4-FFF2-40B4-BE49-F238E27FC236}">
                <a16:creationId xmlns:a16="http://schemas.microsoft.com/office/drawing/2014/main" id="{AD550577-2C2A-3D41-98BC-3D657EB680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693917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4C5A35D0-9AD5-BA4A-A5D6-F2B723FA68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31865F-1D9C-D943-A6E8-68D0A13D62A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3B78BBF9-E7C2-EE44-B244-919852899D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6CC89C50-6F47-0E4D-AD2C-BFAE79D2E3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4893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>
            <a:extLst>
              <a:ext uri="{FF2B5EF4-FFF2-40B4-BE49-F238E27FC236}">
                <a16:creationId xmlns:a16="http://schemas.microsoft.com/office/drawing/2014/main" id="{2A7EC9B6-F50D-2848-B872-315564150B6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238595" name="Rectangle 3">
            <a:extLst>
              <a:ext uri="{FF2B5EF4-FFF2-40B4-BE49-F238E27FC236}">
                <a16:creationId xmlns:a16="http://schemas.microsoft.com/office/drawing/2014/main" id="{CEBF08A2-C4DA-874C-AC44-C22CDBC5913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7C7C8C58-CD54-BD47-86AA-0D75FAA984E9}" type="datetime3">
              <a:rPr lang="en-US" altLang="en-US" sz="1300" smtClean="0">
                <a:latin typeface="Times New Roman" panose="02020603050405020304" pitchFamily="18" charset="0"/>
              </a:rPr>
              <a:pPr/>
              <a:t>9 February 2023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38596" name="Rectangle 6">
            <a:extLst>
              <a:ext uri="{FF2B5EF4-FFF2-40B4-BE49-F238E27FC236}">
                <a16:creationId xmlns:a16="http://schemas.microsoft.com/office/drawing/2014/main" id="{08F41B4E-E6EA-8449-804E-66F8DE946EC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238597" name="Rectangle 7">
            <a:extLst>
              <a:ext uri="{FF2B5EF4-FFF2-40B4-BE49-F238E27FC236}">
                <a16:creationId xmlns:a16="http://schemas.microsoft.com/office/drawing/2014/main" id="{D0B041CD-8DA3-4C47-BDC3-0746F19899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D8B58540-AC35-BA42-B042-7E694424BA3C}" type="slidenum">
              <a:rPr lang="en-US" altLang="en-US" sz="1300">
                <a:latin typeface="Times New Roman" panose="02020603050405020304" pitchFamily="18" charset="0"/>
              </a:rPr>
              <a:pPr/>
              <a:t>4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38598" name="Rectangle 2">
            <a:extLst>
              <a:ext uri="{FF2B5EF4-FFF2-40B4-BE49-F238E27FC236}">
                <a16:creationId xmlns:a16="http://schemas.microsoft.com/office/drawing/2014/main" id="{F97AC2AC-ECC9-7043-A0AA-E97A84F9B7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9" name="Rectangle 3">
            <a:extLst>
              <a:ext uri="{FF2B5EF4-FFF2-40B4-BE49-F238E27FC236}">
                <a16:creationId xmlns:a16="http://schemas.microsoft.com/office/drawing/2014/main" id="{AC527E6A-A703-7942-A62F-21D0580636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979907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2D47087F-C970-9842-BD22-628865770E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8A0775-5122-2443-8528-F6214F84FC3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C0A58972-36A1-B94E-A05D-17856407E3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851B0274-9898-C54D-A177-0C412F6566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23720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538C2583-A09E-B641-8917-276A26769D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8B9D96-986D-174C-8C96-36963659065C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6D9B2298-2E64-4F4B-9416-D6D7954E49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999B84EB-16C7-4C4B-B4B7-BD5B6E09B5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45803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0DA9A2A3-6D24-0340-9B1B-CE35BE0B3E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5FDC03-9D98-C342-9FE7-FAF4E54FF945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ECDD22C0-F242-3145-961C-D28718253D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5FA10B65-3DC7-9244-9963-3C21F24F48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57389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D04D0325-7564-5746-A5D1-1C96BFB3DC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615DB2-2999-394D-A2C7-8F9F3E67C469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8BA91969-D5C7-F24D-B91F-3E2099B9E9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0950" y="708025"/>
            <a:ext cx="4814888" cy="3611563"/>
          </a:xfrm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1CC7B47D-4E5D-7E48-8068-20DBBC5DF0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2975" y="4564063"/>
            <a:ext cx="5429250" cy="4333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33652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BD8F95EB-E8E4-B049-B3D3-B00094F8CF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92816C-4727-F94B-9A9A-71DC0BBE95A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B2ADDA42-16BC-E74F-A0C0-207F9782F0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F5BD1951-D24C-EF4A-97E1-1BB3FB2137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16151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9BDEE6D0-E5CE-254B-887F-A7907C4F12D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57E535EE-72B2-2748-AE39-638B1EDDCF7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B872-AE89-6943-BF3B-4F1273DDB5D1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7636" name="Rectangle 6">
            <a:extLst>
              <a:ext uri="{FF2B5EF4-FFF2-40B4-BE49-F238E27FC236}">
                <a16:creationId xmlns:a16="http://schemas.microsoft.com/office/drawing/2014/main" id="{B553E368-D398-E14D-B512-6DA2204E259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197637" name="Rectangle 7">
            <a:extLst>
              <a:ext uri="{FF2B5EF4-FFF2-40B4-BE49-F238E27FC236}">
                <a16:creationId xmlns:a16="http://schemas.microsoft.com/office/drawing/2014/main" id="{46FB4A99-1F61-BA48-AB99-256B86A6F6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B11AD-66D2-4344-8DFF-00DB669AA0FF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7638" name="Rectangle 2">
            <a:extLst>
              <a:ext uri="{FF2B5EF4-FFF2-40B4-BE49-F238E27FC236}">
                <a16:creationId xmlns:a16="http://schemas.microsoft.com/office/drawing/2014/main" id="{9CA3A770-C2DA-9144-8A5E-D6B79350B1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9" name="Rectangle 3">
            <a:extLst>
              <a:ext uri="{FF2B5EF4-FFF2-40B4-BE49-F238E27FC236}">
                <a16:creationId xmlns:a16="http://schemas.microsoft.com/office/drawing/2014/main" id="{7114D25D-B837-8C49-B5BD-952EE90B23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717721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9BDEE6D0-E5CE-254B-887F-A7907C4F12D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57E535EE-72B2-2748-AE39-638B1EDDCF7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B872-AE89-6943-BF3B-4F1273DDB5D1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7636" name="Rectangle 6">
            <a:extLst>
              <a:ext uri="{FF2B5EF4-FFF2-40B4-BE49-F238E27FC236}">
                <a16:creationId xmlns:a16="http://schemas.microsoft.com/office/drawing/2014/main" id="{B553E368-D398-E14D-B512-6DA2204E259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197637" name="Rectangle 7">
            <a:extLst>
              <a:ext uri="{FF2B5EF4-FFF2-40B4-BE49-F238E27FC236}">
                <a16:creationId xmlns:a16="http://schemas.microsoft.com/office/drawing/2014/main" id="{46FB4A99-1F61-BA48-AB99-256B86A6F6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B11AD-66D2-4344-8DFF-00DB669AA0FF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7638" name="Rectangle 2">
            <a:extLst>
              <a:ext uri="{FF2B5EF4-FFF2-40B4-BE49-F238E27FC236}">
                <a16:creationId xmlns:a16="http://schemas.microsoft.com/office/drawing/2014/main" id="{9CA3A770-C2DA-9144-8A5E-D6B79350B1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9" name="Rectangle 3">
            <a:extLst>
              <a:ext uri="{FF2B5EF4-FFF2-40B4-BE49-F238E27FC236}">
                <a16:creationId xmlns:a16="http://schemas.microsoft.com/office/drawing/2014/main" id="{7114D25D-B837-8C49-B5BD-952EE90B23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37740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CF02606F-35EB-B545-9833-98BE7D43A0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498A51-1EC7-5C4B-AA90-8A99D4974BC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E603F4B1-B18F-D942-9E9B-0B17A29863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069A4B31-D945-424D-BCE4-B3F81EFE49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95244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9F87D6FD-0834-564F-A6A7-F14463F97CA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F5400C09-0A10-4440-889F-EB3D49B12E9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69C81-C109-4B45-9FBE-B61D25B709D8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8660" name="Rectangle 6">
            <a:extLst>
              <a:ext uri="{FF2B5EF4-FFF2-40B4-BE49-F238E27FC236}">
                <a16:creationId xmlns:a16="http://schemas.microsoft.com/office/drawing/2014/main" id="{B805544B-7A46-4D4D-A5F7-EE3FF3C72F3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198661" name="Rectangle 7">
            <a:extLst>
              <a:ext uri="{FF2B5EF4-FFF2-40B4-BE49-F238E27FC236}">
                <a16:creationId xmlns:a16="http://schemas.microsoft.com/office/drawing/2014/main" id="{D7B925B7-B1BE-A042-94BB-6CB1BE3ACA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F48500-C356-5E40-9114-11EB74E50AEF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8662" name="Rectangle 2">
            <a:extLst>
              <a:ext uri="{FF2B5EF4-FFF2-40B4-BE49-F238E27FC236}">
                <a16:creationId xmlns:a16="http://schemas.microsoft.com/office/drawing/2014/main" id="{2FFA191C-38F8-1F4E-AF4F-8C406E220C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3" name="Rectangle 3">
            <a:extLst>
              <a:ext uri="{FF2B5EF4-FFF2-40B4-BE49-F238E27FC236}">
                <a16:creationId xmlns:a16="http://schemas.microsoft.com/office/drawing/2014/main" id="{2B21C798-8CDC-E245-82AA-9D03F7E6D4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989970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1F360012-1598-9848-A7C8-7601470BB70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199683" name="Rectangle 3">
            <a:extLst>
              <a:ext uri="{FF2B5EF4-FFF2-40B4-BE49-F238E27FC236}">
                <a16:creationId xmlns:a16="http://schemas.microsoft.com/office/drawing/2014/main" id="{D0D4EB0C-D082-A44B-828A-4DC76E2A697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F2B8-FF2A-634B-8F6D-9EEED02879C9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9684" name="Rectangle 6">
            <a:extLst>
              <a:ext uri="{FF2B5EF4-FFF2-40B4-BE49-F238E27FC236}">
                <a16:creationId xmlns:a16="http://schemas.microsoft.com/office/drawing/2014/main" id="{680E3B8A-D984-9243-A88D-E2B0B1D6E7C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199685" name="Rectangle 7">
            <a:extLst>
              <a:ext uri="{FF2B5EF4-FFF2-40B4-BE49-F238E27FC236}">
                <a16:creationId xmlns:a16="http://schemas.microsoft.com/office/drawing/2014/main" id="{6850F222-420E-3847-8477-0FF1B463B8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1FB35-C2BD-E847-8B28-ADC131F04BC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9686" name="Rectangle 2">
            <a:extLst>
              <a:ext uri="{FF2B5EF4-FFF2-40B4-BE49-F238E27FC236}">
                <a16:creationId xmlns:a16="http://schemas.microsoft.com/office/drawing/2014/main" id="{789245CF-0D7F-CC4E-ABE7-8718722AEA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7" name="Rectangle 3">
            <a:extLst>
              <a:ext uri="{FF2B5EF4-FFF2-40B4-BE49-F238E27FC236}">
                <a16:creationId xmlns:a16="http://schemas.microsoft.com/office/drawing/2014/main" id="{15C8A02C-F94A-A54E-9CD5-F2CEA65304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51617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>
            <a:extLst>
              <a:ext uri="{FF2B5EF4-FFF2-40B4-BE49-F238E27FC236}">
                <a16:creationId xmlns:a16="http://schemas.microsoft.com/office/drawing/2014/main" id="{E0237EA6-2FFC-6C47-9C50-37534071F7F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239619" name="Rectangle 3">
            <a:extLst>
              <a:ext uri="{FF2B5EF4-FFF2-40B4-BE49-F238E27FC236}">
                <a16:creationId xmlns:a16="http://schemas.microsoft.com/office/drawing/2014/main" id="{FABA9332-0EAD-044A-8F6A-6AD5B3D8B54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E754BCFB-3759-6943-B051-DC5A7D8E980F}" type="datetime3">
              <a:rPr lang="en-US" altLang="en-US" sz="1300" smtClean="0">
                <a:latin typeface="Times New Roman" panose="02020603050405020304" pitchFamily="18" charset="0"/>
              </a:rPr>
              <a:pPr/>
              <a:t>9 February 2023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39620" name="Rectangle 6">
            <a:extLst>
              <a:ext uri="{FF2B5EF4-FFF2-40B4-BE49-F238E27FC236}">
                <a16:creationId xmlns:a16="http://schemas.microsoft.com/office/drawing/2014/main" id="{29A51D22-5D9F-054A-9E77-19674A466D9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239621" name="Rectangle 7">
            <a:extLst>
              <a:ext uri="{FF2B5EF4-FFF2-40B4-BE49-F238E27FC236}">
                <a16:creationId xmlns:a16="http://schemas.microsoft.com/office/drawing/2014/main" id="{3A2F743F-3B39-9F49-AD9F-BC0C154384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5ABB4579-EB9E-3741-9DE8-72A3B9AEF073}" type="slidenum">
              <a:rPr lang="en-US" altLang="en-US" sz="1300">
                <a:latin typeface="Times New Roman" panose="02020603050405020304" pitchFamily="18" charset="0"/>
              </a:rPr>
              <a:pPr/>
              <a:t>7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39622" name="Rectangle 2">
            <a:extLst>
              <a:ext uri="{FF2B5EF4-FFF2-40B4-BE49-F238E27FC236}">
                <a16:creationId xmlns:a16="http://schemas.microsoft.com/office/drawing/2014/main" id="{97DF01D3-03B8-1443-BE73-8D7FAFC1D9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23" name="Rectangle 3">
            <a:extLst>
              <a:ext uri="{FF2B5EF4-FFF2-40B4-BE49-F238E27FC236}">
                <a16:creationId xmlns:a16="http://schemas.microsoft.com/office/drawing/2014/main" id="{2F47AEA5-0EA3-1047-AAC9-204486F2BB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110281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D9A420A0-E80F-454D-9457-7C1DBFAA7AD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685AA1CD-EBA8-7143-A4DE-A6A8F1D5AA7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4A94DA-7073-094D-811B-A6CCEFD63E89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64" name="Rectangle 6">
            <a:extLst>
              <a:ext uri="{FF2B5EF4-FFF2-40B4-BE49-F238E27FC236}">
                <a16:creationId xmlns:a16="http://schemas.microsoft.com/office/drawing/2014/main" id="{83DC6F03-15CC-8346-94D2-C2D445C8F50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194565" name="Rectangle 7">
            <a:extLst>
              <a:ext uri="{FF2B5EF4-FFF2-40B4-BE49-F238E27FC236}">
                <a16:creationId xmlns:a16="http://schemas.microsoft.com/office/drawing/2014/main" id="{1231B715-5BAB-4C4D-A602-9032B9A7D9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4F6C6-D185-2D48-91D0-27D44A106287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66" name="Rectangle 2">
            <a:extLst>
              <a:ext uri="{FF2B5EF4-FFF2-40B4-BE49-F238E27FC236}">
                <a16:creationId xmlns:a16="http://schemas.microsoft.com/office/drawing/2014/main" id="{AEFAF033-A1EF-1041-B58C-EE254BE765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7" name="Rectangle 3">
            <a:extLst>
              <a:ext uri="{FF2B5EF4-FFF2-40B4-BE49-F238E27FC236}">
                <a16:creationId xmlns:a16="http://schemas.microsoft.com/office/drawing/2014/main" id="{154EECD5-8474-B643-8DBE-BDD59270BE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732000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13D9628F-788C-4942-85ED-BDF0076185A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C55D2D75-A138-314D-ABC3-79F167C47C0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D28ED-41BF-0A40-AACD-F454717B26AD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6612" name="Rectangle 6">
            <a:extLst>
              <a:ext uri="{FF2B5EF4-FFF2-40B4-BE49-F238E27FC236}">
                <a16:creationId xmlns:a16="http://schemas.microsoft.com/office/drawing/2014/main" id="{7A374DE7-3FBA-F444-8658-D71549D3901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196613" name="Rectangle 7">
            <a:extLst>
              <a:ext uri="{FF2B5EF4-FFF2-40B4-BE49-F238E27FC236}">
                <a16:creationId xmlns:a16="http://schemas.microsoft.com/office/drawing/2014/main" id="{C7EA0A3F-C9B2-2949-8F76-D9A14DDF08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F939B-F450-0A4E-94AB-F900B224F58D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6614" name="Rectangle 2">
            <a:extLst>
              <a:ext uri="{FF2B5EF4-FFF2-40B4-BE49-F238E27FC236}">
                <a16:creationId xmlns:a16="http://schemas.microsoft.com/office/drawing/2014/main" id="{F9E56D23-C618-F44A-B71A-3F60937791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5" name="Rectangle 3">
            <a:extLst>
              <a:ext uri="{FF2B5EF4-FFF2-40B4-BE49-F238E27FC236}">
                <a16:creationId xmlns:a16="http://schemas.microsoft.com/office/drawing/2014/main" id="{AD550577-2C2A-3D41-98BC-3D657EB680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693917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13D9628F-788C-4942-85ED-BDF0076185A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C55D2D75-A138-314D-ABC3-79F167C47C0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D28ED-41BF-0A40-AACD-F454717B26AD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6612" name="Rectangle 6">
            <a:extLst>
              <a:ext uri="{FF2B5EF4-FFF2-40B4-BE49-F238E27FC236}">
                <a16:creationId xmlns:a16="http://schemas.microsoft.com/office/drawing/2014/main" id="{7A374DE7-3FBA-F444-8658-D71549D3901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196613" name="Rectangle 7">
            <a:extLst>
              <a:ext uri="{FF2B5EF4-FFF2-40B4-BE49-F238E27FC236}">
                <a16:creationId xmlns:a16="http://schemas.microsoft.com/office/drawing/2014/main" id="{C7EA0A3F-C9B2-2949-8F76-D9A14DDF08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F939B-F450-0A4E-94AB-F900B224F58D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6614" name="Rectangle 2">
            <a:extLst>
              <a:ext uri="{FF2B5EF4-FFF2-40B4-BE49-F238E27FC236}">
                <a16:creationId xmlns:a16="http://schemas.microsoft.com/office/drawing/2014/main" id="{F9E56D23-C618-F44A-B71A-3F60937791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5" name="Rectangle 3">
            <a:extLst>
              <a:ext uri="{FF2B5EF4-FFF2-40B4-BE49-F238E27FC236}">
                <a16:creationId xmlns:a16="http://schemas.microsoft.com/office/drawing/2014/main" id="{AD550577-2C2A-3D41-98BC-3D657EB680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32722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13D9628F-788C-4942-85ED-BDF0076185A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C55D2D75-A138-314D-ABC3-79F167C47C0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D28ED-41BF-0A40-AACD-F454717B26AD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6612" name="Rectangle 6">
            <a:extLst>
              <a:ext uri="{FF2B5EF4-FFF2-40B4-BE49-F238E27FC236}">
                <a16:creationId xmlns:a16="http://schemas.microsoft.com/office/drawing/2014/main" id="{7A374DE7-3FBA-F444-8658-D71549D3901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196613" name="Rectangle 7">
            <a:extLst>
              <a:ext uri="{FF2B5EF4-FFF2-40B4-BE49-F238E27FC236}">
                <a16:creationId xmlns:a16="http://schemas.microsoft.com/office/drawing/2014/main" id="{C7EA0A3F-C9B2-2949-8F76-D9A14DDF08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F939B-F450-0A4E-94AB-F900B224F58D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6614" name="Rectangle 2">
            <a:extLst>
              <a:ext uri="{FF2B5EF4-FFF2-40B4-BE49-F238E27FC236}">
                <a16:creationId xmlns:a16="http://schemas.microsoft.com/office/drawing/2014/main" id="{F9E56D23-C618-F44A-B71A-3F60937791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5" name="Rectangle 3">
            <a:extLst>
              <a:ext uri="{FF2B5EF4-FFF2-40B4-BE49-F238E27FC236}">
                <a16:creationId xmlns:a16="http://schemas.microsoft.com/office/drawing/2014/main" id="{AD550577-2C2A-3D41-98BC-3D657EB680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353671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4C5A35D0-9AD5-BA4A-A5D6-F2B723FA68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31865F-1D9C-D943-A6E8-68D0A13D62A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3B78BBF9-E7C2-EE44-B244-919852899D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6CC89C50-6F47-0E4D-AD2C-BFAE79D2E3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48937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D04D0325-7564-5746-A5D1-1C96BFB3DC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615DB2-2999-394D-A2C7-8F9F3E67C469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8BA91969-D5C7-F24D-B91F-3E2099B9E9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0950" y="708025"/>
            <a:ext cx="4814888" cy="3611563"/>
          </a:xfrm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1CC7B47D-4E5D-7E48-8068-20DBBC5DF0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2975" y="4564063"/>
            <a:ext cx="5429250" cy="4333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33652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9BDEE6D0-E5CE-254B-887F-A7907C4F12D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57E535EE-72B2-2748-AE39-638B1EDDCF7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B872-AE89-6943-BF3B-4F1273DDB5D1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7636" name="Rectangle 6">
            <a:extLst>
              <a:ext uri="{FF2B5EF4-FFF2-40B4-BE49-F238E27FC236}">
                <a16:creationId xmlns:a16="http://schemas.microsoft.com/office/drawing/2014/main" id="{B553E368-D398-E14D-B512-6DA2204E259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197637" name="Rectangle 7">
            <a:extLst>
              <a:ext uri="{FF2B5EF4-FFF2-40B4-BE49-F238E27FC236}">
                <a16:creationId xmlns:a16="http://schemas.microsoft.com/office/drawing/2014/main" id="{46FB4A99-1F61-BA48-AB99-256B86A6F6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DB11AD-66D2-4344-8DFF-00DB669AA0FF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7638" name="Rectangle 2">
            <a:extLst>
              <a:ext uri="{FF2B5EF4-FFF2-40B4-BE49-F238E27FC236}">
                <a16:creationId xmlns:a16="http://schemas.microsoft.com/office/drawing/2014/main" id="{9CA3A770-C2DA-9144-8A5E-D6B79350B1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9" name="Rectangle 3">
            <a:extLst>
              <a:ext uri="{FF2B5EF4-FFF2-40B4-BE49-F238E27FC236}">
                <a16:creationId xmlns:a16="http://schemas.microsoft.com/office/drawing/2014/main" id="{7114D25D-B837-8C49-B5BD-952EE90B23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37740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1F360012-1598-9848-A7C8-7601470BB70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199683" name="Rectangle 3">
            <a:extLst>
              <a:ext uri="{FF2B5EF4-FFF2-40B4-BE49-F238E27FC236}">
                <a16:creationId xmlns:a16="http://schemas.microsoft.com/office/drawing/2014/main" id="{D0D4EB0C-D082-A44B-828A-4DC76E2A697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F2B8-FF2A-634B-8F6D-9EEED02879C9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9684" name="Rectangle 6">
            <a:extLst>
              <a:ext uri="{FF2B5EF4-FFF2-40B4-BE49-F238E27FC236}">
                <a16:creationId xmlns:a16="http://schemas.microsoft.com/office/drawing/2014/main" id="{680E3B8A-D984-9243-A88D-E2B0B1D6E7C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199685" name="Rectangle 7">
            <a:extLst>
              <a:ext uri="{FF2B5EF4-FFF2-40B4-BE49-F238E27FC236}">
                <a16:creationId xmlns:a16="http://schemas.microsoft.com/office/drawing/2014/main" id="{6850F222-420E-3847-8477-0FF1B463B8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1FB35-C2BD-E847-8B28-ADC131F04BC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9686" name="Rectangle 2">
            <a:extLst>
              <a:ext uri="{FF2B5EF4-FFF2-40B4-BE49-F238E27FC236}">
                <a16:creationId xmlns:a16="http://schemas.microsoft.com/office/drawing/2014/main" id="{789245CF-0D7F-CC4E-ABE7-8718722AEA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7" name="Rectangle 3">
            <a:extLst>
              <a:ext uri="{FF2B5EF4-FFF2-40B4-BE49-F238E27FC236}">
                <a16:creationId xmlns:a16="http://schemas.microsoft.com/office/drawing/2014/main" id="{15C8A02C-F94A-A54E-9CD5-F2CEA65304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516172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>
            <a:extLst>
              <a:ext uri="{FF2B5EF4-FFF2-40B4-BE49-F238E27FC236}">
                <a16:creationId xmlns:a16="http://schemas.microsoft.com/office/drawing/2014/main" id="{8D35A56C-AC48-FD4B-8795-6B01540047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39C827-7674-9646-80AB-833C6A41050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42A4CC11-513B-B147-9023-76C3695DE0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7F5FBE79-AFE5-8C42-BB31-922382D3F0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86968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5EDA6320-4A19-1049-8978-41BD8E8636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8E7684-0EF5-8442-AD28-187F8FCB56D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201B5C3E-15E1-5440-82C3-9E323146E5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921EFD14-EA71-5442-B6FC-EA185DB5BB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3675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>
            <a:extLst>
              <a:ext uri="{FF2B5EF4-FFF2-40B4-BE49-F238E27FC236}">
                <a16:creationId xmlns:a16="http://schemas.microsoft.com/office/drawing/2014/main" id="{39C072E7-1EE3-DA4B-BC93-5A52F366B02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240643" name="Rectangle 3">
            <a:extLst>
              <a:ext uri="{FF2B5EF4-FFF2-40B4-BE49-F238E27FC236}">
                <a16:creationId xmlns:a16="http://schemas.microsoft.com/office/drawing/2014/main" id="{35167A0D-252B-A243-8FBA-DC42363EAB9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67075A9C-6217-7B4E-B10E-E5FD147D288D}" type="datetime3">
              <a:rPr lang="en-US" altLang="en-US" sz="1300" smtClean="0">
                <a:latin typeface="Times New Roman" panose="02020603050405020304" pitchFamily="18" charset="0"/>
              </a:rPr>
              <a:pPr/>
              <a:t>9 February 2023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40644" name="Rectangle 6">
            <a:extLst>
              <a:ext uri="{FF2B5EF4-FFF2-40B4-BE49-F238E27FC236}">
                <a16:creationId xmlns:a16="http://schemas.microsoft.com/office/drawing/2014/main" id="{C6F2BDB2-ECCA-5B49-BA48-883B9F3AA9C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240645" name="Rectangle 7">
            <a:extLst>
              <a:ext uri="{FF2B5EF4-FFF2-40B4-BE49-F238E27FC236}">
                <a16:creationId xmlns:a16="http://schemas.microsoft.com/office/drawing/2014/main" id="{31FF51B8-09EE-8943-9B48-22D3D7E4E9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C9BD4A46-742B-9440-A4C0-910519D2CD26}" type="slidenum">
              <a:rPr lang="en-US" altLang="en-US" sz="1300">
                <a:latin typeface="Times New Roman" panose="02020603050405020304" pitchFamily="18" charset="0"/>
              </a:rPr>
              <a:pPr/>
              <a:t>9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40646" name="Rectangle 2">
            <a:extLst>
              <a:ext uri="{FF2B5EF4-FFF2-40B4-BE49-F238E27FC236}">
                <a16:creationId xmlns:a16="http://schemas.microsoft.com/office/drawing/2014/main" id="{4D23BE69-5FC7-854E-A1AB-BEB4DA8252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7" name="Rectangle 3">
            <a:extLst>
              <a:ext uri="{FF2B5EF4-FFF2-40B4-BE49-F238E27FC236}">
                <a16:creationId xmlns:a16="http://schemas.microsoft.com/office/drawing/2014/main" id="{2711BA77-1CC6-9643-9C24-5966C9B914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155761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33B1A66A-0C60-8D48-B484-0868D2E53F0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00707" name="Rectangle 3">
            <a:extLst>
              <a:ext uri="{FF2B5EF4-FFF2-40B4-BE49-F238E27FC236}">
                <a16:creationId xmlns:a16="http://schemas.microsoft.com/office/drawing/2014/main" id="{2C2C7619-6B76-E84E-A299-02CB471EF9E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168A0-15FD-224E-87A8-ABDF3B500BAF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0708" name="Rectangle 6">
            <a:extLst>
              <a:ext uri="{FF2B5EF4-FFF2-40B4-BE49-F238E27FC236}">
                <a16:creationId xmlns:a16="http://schemas.microsoft.com/office/drawing/2014/main" id="{6A4C0792-E282-484F-9C19-63745157722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00709" name="Rectangle 7">
            <a:extLst>
              <a:ext uri="{FF2B5EF4-FFF2-40B4-BE49-F238E27FC236}">
                <a16:creationId xmlns:a16="http://schemas.microsoft.com/office/drawing/2014/main" id="{5FADCCC8-5424-ED4B-B073-1ED835F757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93F68-8309-A24F-90E3-0A1A23D16259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0710" name="Rectangle 2">
            <a:extLst>
              <a:ext uri="{FF2B5EF4-FFF2-40B4-BE49-F238E27FC236}">
                <a16:creationId xmlns:a16="http://schemas.microsoft.com/office/drawing/2014/main" id="{B42C0C32-3FD2-8C47-BDFD-29ED5F0FA9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11" name="Rectangle 3">
            <a:extLst>
              <a:ext uri="{FF2B5EF4-FFF2-40B4-BE49-F238E27FC236}">
                <a16:creationId xmlns:a16="http://schemas.microsoft.com/office/drawing/2014/main" id="{3F17FFE2-9D94-7343-954C-53431D3AFB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240169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E080B931-FF1E-F64D-820C-505C5ECE8FE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B340723B-E4CD-F040-9B1C-39557B6127D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4B8A5-E011-1540-9CC1-B53C17D345B0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1732" name="Rectangle 6">
            <a:extLst>
              <a:ext uri="{FF2B5EF4-FFF2-40B4-BE49-F238E27FC236}">
                <a16:creationId xmlns:a16="http://schemas.microsoft.com/office/drawing/2014/main" id="{4CED2739-5694-764C-BE6F-56DA2C3F11A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01733" name="Rectangle 7">
            <a:extLst>
              <a:ext uri="{FF2B5EF4-FFF2-40B4-BE49-F238E27FC236}">
                <a16:creationId xmlns:a16="http://schemas.microsoft.com/office/drawing/2014/main" id="{BA90A5A6-D4F2-1F49-9D07-F78875C740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10547-0A4C-CD4E-8AF7-42F33D5FCE3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1734" name="Rectangle 2">
            <a:extLst>
              <a:ext uri="{FF2B5EF4-FFF2-40B4-BE49-F238E27FC236}">
                <a16:creationId xmlns:a16="http://schemas.microsoft.com/office/drawing/2014/main" id="{E08FC5A7-3F32-E44B-ACCD-BB0000D0FE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5" name="Rectangle 3">
            <a:extLst>
              <a:ext uri="{FF2B5EF4-FFF2-40B4-BE49-F238E27FC236}">
                <a16:creationId xmlns:a16="http://schemas.microsoft.com/office/drawing/2014/main" id="{9F61E017-6A0E-8842-A2FD-4239CD1FA9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312472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E080B931-FF1E-F64D-820C-505C5ECE8FE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B340723B-E4CD-F040-9B1C-39557B6127D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4B8A5-E011-1540-9CC1-B53C17D345B0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1732" name="Rectangle 6">
            <a:extLst>
              <a:ext uri="{FF2B5EF4-FFF2-40B4-BE49-F238E27FC236}">
                <a16:creationId xmlns:a16="http://schemas.microsoft.com/office/drawing/2014/main" id="{4CED2739-5694-764C-BE6F-56DA2C3F11A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01733" name="Rectangle 7">
            <a:extLst>
              <a:ext uri="{FF2B5EF4-FFF2-40B4-BE49-F238E27FC236}">
                <a16:creationId xmlns:a16="http://schemas.microsoft.com/office/drawing/2014/main" id="{BA90A5A6-D4F2-1F49-9D07-F78875C740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D10547-0A4C-CD4E-8AF7-42F33D5FCE3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1734" name="Rectangle 2">
            <a:extLst>
              <a:ext uri="{FF2B5EF4-FFF2-40B4-BE49-F238E27FC236}">
                <a16:creationId xmlns:a16="http://schemas.microsoft.com/office/drawing/2014/main" id="{E08FC5A7-3F32-E44B-ACCD-BB0000D0FE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5" name="Rectangle 3">
            <a:extLst>
              <a:ext uri="{FF2B5EF4-FFF2-40B4-BE49-F238E27FC236}">
                <a16:creationId xmlns:a16="http://schemas.microsoft.com/office/drawing/2014/main" id="{9F61E017-6A0E-8842-A2FD-4239CD1FA9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185536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6FD7F99C-7098-9143-9A31-F609D370775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03779" name="Rectangle 3">
            <a:extLst>
              <a:ext uri="{FF2B5EF4-FFF2-40B4-BE49-F238E27FC236}">
                <a16:creationId xmlns:a16="http://schemas.microsoft.com/office/drawing/2014/main" id="{880922BB-C268-B04E-81D9-9B232118909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4619E-E8AA-FD49-9621-6C1BAF456A6A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3780" name="Rectangle 6">
            <a:extLst>
              <a:ext uri="{FF2B5EF4-FFF2-40B4-BE49-F238E27FC236}">
                <a16:creationId xmlns:a16="http://schemas.microsoft.com/office/drawing/2014/main" id="{30723E85-2371-E144-92BA-D019D2840A0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03781" name="Rectangle 7">
            <a:extLst>
              <a:ext uri="{FF2B5EF4-FFF2-40B4-BE49-F238E27FC236}">
                <a16:creationId xmlns:a16="http://schemas.microsoft.com/office/drawing/2014/main" id="{F632C63C-D2AF-E84E-AA9B-321166FE2E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F02017-B1BA-F240-90DF-424B871840E9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3782" name="Rectangle 2">
            <a:extLst>
              <a:ext uri="{FF2B5EF4-FFF2-40B4-BE49-F238E27FC236}">
                <a16:creationId xmlns:a16="http://schemas.microsoft.com/office/drawing/2014/main" id="{C5214A82-5A96-8340-97C3-C5FB596FBB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3" name="Rectangle 3">
            <a:extLst>
              <a:ext uri="{FF2B5EF4-FFF2-40B4-BE49-F238E27FC236}">
                <a16:creationId xmlns:a16="http://schemas.microsoft.com/office/drawing/2014/main" id="{9B6ED5DD-5C77-CA40-B9F6-5951DDE98E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602691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1087F5DF-D993-DB4F-A642-2F471AFDA2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9D6C6B-F6DC-3A4E-A671-9C1FB195F12F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8A443F41-D3A8-D04F-A1A2-F72727384C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81550" cy="3586163"/>
          </a:xfrm>
          <a:ln w="12700" cap="flat">
            <a:solidFill>
              <a:schemeClr val="tx1"/>
            </a:solidFill>
          </a:ln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523D777B-D31A-154C-8EA3-8902F54E0E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19802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19EFD338-0F92-7448-B812-A4AF29A9248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11971" name="Rectangle 3">
            <a:extLst>
              <a:ext uri="{FF2B5EF4-FFF2-40B4-BE49-F238E27FC236}">
                <a16:creationId xmlns:a16="http://schemas.microsoft.com/office/drawing/2014/main" id="{DB05549A-00A6-EE46-9E8B-D75894D3CB1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28536-2746-C440-9849-E58E3185D5EA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1972" name="Rectangle 6">
            <a:extLst>
              <a:ext uri="{FF2B5EF4-FFF2-40B4-BE49-F238E27FC236}">
                <a16:creationId xmlns:a16="http://schemas.microsoft.com/office/drawing/2014/main" id="{14A1198C-2E79-5C4E-8E74-647ED486C1A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11973" name="Rectangle 7">
            <a:extLst>
              <a:ext uri="{FF2B5EF4-FFF2-40B4-BE49-F238E27FC236}">
                <a16:creationId xmlns:a16="http://schemas.microsoft.com/office/drawing/2014/main" id="{C8E579FB-C5EC-744B-9828-FA286F01C9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337CD4-2240-7946-9584-6BB6994E03C2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1974" name="Rectangle 2">
            <a:extLst>
              <a:ext uri="{FF2B5EF4-FFF2-40B4-BE49-F238E27FC236}">
                <a16:creationId xmlns:a16="http://schemas.microsoft.com/office/drawing/2014/main" id="{2E258790-D523-6047-86FF-62FBDD5E45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5" name="Rectangle 3">
            <a:extLst>
              <a:ext uri="{FF2B5EF4-FFF2-40B4-BE49-F238E27FC236}">
                <a16:creationId xmlns:a16="http://schemas.microsoft.com/office/drawing/2014/main" id="{75142E7B-9B77-0446-A790-52B068AAE4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563768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>
            <a:extLst>
              <a:ext uri="{FF2B5EF4-FFF2-40B4-BE49-F238E27FC236}">
                <a16:creationId xmlns:a16="http://schemas.microsoft.com/office/drawing/2014/main" id="{5F99F05A-7A03-E14E-8ADE-BF39F55F7B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6B5BD-C342-0646-8ACB-706A1948581D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00C4EC55-862E-834C-ADE5-04A99C4C96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B0035260-C844-8A49-9614-8356B10575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28093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784D459B-C87A-3C48-B642-BB2BCFF3C3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2B55D-9A94-1447-98BA-279E6FD3E8B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30BB9330-5E4D-D44F-B234-ABAAE7D17A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CB784B97-7A78-4D49-AE4E-E127C985F5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46300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E1F1CC94-0844-D841-A22A-B55B412B28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EC6393-105D-DC48-8E4B-25EAD0F6C588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68D641AE-D253-D041-BE95-8001E5F887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0950" y="708025"/>
            <a:ext cx="4814888" cy="3611563"/>
          </a:xfrm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1B765CE2-0C4C-BA44-9492-67EBB7641A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2975" y="4564063"/>
            <a:ext cx="5429250" cy="4333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73354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5EDA6320-4A19-1049-8978-41BD8E8636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8E7684-0EF5-8442-AD28-187F8FCB56D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201B5C3E-15E1-5440-82C3-9E323146E5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921EFD14-EA71-5442-B6FC-EA185DB5BB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2977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>
            <a:extLst>
              <a:ext uri="{FF2B5EF4-FFF2-40B4-BE49-F238E27FC236}">
                <a16:creationId xmlns:a16="http://schemas.microsoft.com/office/drawing/2014/main" id="{01DE1222-77CF-B744-A83A-B13E27F44B8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241667" name="Rectangle 3">
            <a:extLst>
              <a:ext uri="{FF2B5EF4-FFF2-40B4-BE49-F238E27FC236}">
                <a16:creationId xmlns:a16="http://schemas.microsoft.com/office/drawing/2014/main" id="{37536FBF-4CCA-924A-8CCB-E15CE7EBC8F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44FD174F-7CE7-124E-8113-C95D2BE7D50B}" type="datetime3">
              <a:rPr lang="en-US" altLang="en-US" sz="1300" smtClean="0">
                <a:latin typeface="Times New Roman" panose="02020603050405020304" pitchFamily="18" charset="0"/>
              </a:rPr>
              <a:pPr/>
              <a:t>9 February 2023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41668" name="Rectangle 6">
            <a:extLst>
              <a:ext uri="{FF2B5EF4-FFF2-40B4-BE49-F238E27FC236}">
                <a16:creationId xmlns:a16="http://schemas.microsoft.com/office/drawing/2014/main" id="{55110AF0-F47D-3B41-8533-D4D4BA5C7ED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241669" name="Rectangle 7">
            <a:extLst>
              <a:ext uri="{FF2B5EF4-FFF2-40B4-BE49-F238E27FC236}">
                <a16:creationId xmlns:a16="http://schemas.microsoft.com/office/drawing/2014/main" id="{578541D5-0F19-0D41-89A1-57A4C79AF6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4098A2A9-D6C4-8C4A-993E-997544815035}" type="slidenum">
              <a:rPr lang="en-US" altLang="en-US" sz="1300">
                <a:latin typeface="Times New Roman" panose="02020603050405020304" pitchFamily="18" charset="0"/>
              </a:rPr>
              <a:pPr/>
              <a:t>10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41670" name="Rectangle 2">
            <a:extLst>
              <a:ext uri="{FF2B5EF4-FFF2-40B4-BE49-F238E27FC236}">
                <a16:creationId xmlns:a16="http://schemas.microsoft.com/office/drawing/2014/main" id="{E9775A2B-3052-754B-8E1B-E33CB653C5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71" name="Rectangle 3">
            <a:extLst>
              <a:ext uri="{FF2B5EF4-FFF2-40B4-BE49-F238E27FC236}">
                <a16:creationId xmlns:a16="http://schemas.microsoft.com/office/drawing/2014/main" id="{FBFFABA3-0005-7B4B-B337-1B58426F4F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1591190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203EA1AA-97AF-8D44-AA72-CD427EC3B1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707F56-8EAD-3448-9698-C271C8CF546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CF35EF11-0453-814E-9F40-428361AF89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C111483A-EDE8-4B48-99FE-4CFC74E0DE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73876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96518510-48AD-4C46-9043-A38F66D6FF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9C1731-3648-E54A-BA89-C1E4AC9DFD4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71B3FF5A-92AC-814D-A964-B7B2E4B384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06EB6E83-3B8F-204A-BA06-DAE60525F1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49931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F1AE3226-8ED7-8446-B04A-927C7303D6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855E7A-4604-A84B-917B-8B01D2B2EB0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636D4A97-D2AE-3B48-B907-DCD86E50A9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56791848-C802-0A48-BD6A-F28C401623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84431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4EFAF78C-F831-B447-AEA6-A85D8BAAB8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08B250-C810-204D-A9B8-6CF037D7C6F5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A93FE6B4-3190-EF4F-8C04-B9F2F60822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DEBFE232-AFD1-5744-BDC0-A110A4BC0C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30422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28635-39B7-C647-BD4D-6948D2219A37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164262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928635-39B7-C647-BD4D-6948D2219A37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22845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97F59-FF30-F14F-8652-747B83E9B4D0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299636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>
            <a:extLst>
              <a:ext uri="{FF2B5EF4-FFF2-40B4-BE49-F238E27FC236}">
                <a16:creationId xmlns:a16="http://schemas.microsoft.com/office/drawing/2014/main" id="{AA71EF0A-46FB-7D4E-9E77-9773BC6C900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18115" name="Rectangle 3">
            <a:extLst>
              <a:ext uri="{FF2B5EF4-FFF2-40B4-BE49-F238E27FC236}">
                <a16:creationId xmlns:a16="http://schemas.microsoft.com/office/drawing/2014/main" id="{DA9FE336-A5D4-4242-83F3-2461EA56EB7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9A4268-7406-FE4D-B758-94F373887227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8116" name="Rectangle 6">
            <a:extLst>
              <a:ext uri="{FF2B5EF4-FFF2-40B4-BE49-F238E27FC236}">
                <a16:creationId xmlns:a16="http://schemas.microsoft.com/office/drawing/2014/main" id="{9BB2BF1F-55B2-DD4D-AF5D-8B742AD6AC5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18117" name="Rectangle 7">
            <a:extLst>
              <a:ext uri="{FF2B5EF4-FFF2-40B4-BE49-F238E27FC236}">
                <a16:creationId xmlns:a16="http://schemas.microsoft.com/office/drawing/2014/main" id="{9AC7DD57-672B-6242-B0CF-8F7B6E7E82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F8CC2-C7EE-9E44-B5E8-944BBC49106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8118" name="Rectangle 2">
            <a:extLst>
              <a:ext uri="{FF2B5EF4-FFF2-40B4-BE49-F238E27FC236}">
                <a16:creationId xmlns:a16="http://schemas.microsoft.com/office/drawing/2014/main" id="{6F422C3B-C3CB-634F-AF45-22EA73BE5C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9" name="Rectangle 3">
            <a:extLst>
              <a:ext uri="{FF2B5EF4-FFF2-40B4-BE49-F238E27FC236}">
                <a16:creationId xmlns:a16="http://schemas.microsoft.com/office/drawing/2014/main" id="{0220F1A6-41DD-5C45-8045-60DAC4CB96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2272890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9C6BB1C4-799D-0145-A2DE-7ABDEE9D659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19139" name="Rectangle 3">
            <a:extLst>
              <a:ext uri="{FF2B5EF4-FFF2-40B4-BE49-F238E27FC236}">
                <a16:creationId xmlns:a16="http://schemas.microsoft.com/office/drawing/2014/main" id="{6F465E87-9616-2648-A093-D7BD1514CD9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EDC8E-E3A9-D746-9EBE-EABFF339495A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 February 2023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9140" name="Rectangle 6">
            <a:extLst>
              <a:ext uri="{FF2B5EF4-FFF2-40B4-BE49-F238E27FC236}">
                <a16:creationId xmlns:a16="http://schemas.microsoft.com/office/drawing/2014/main" id="{7ABA8166-7181-1F45-A4FF-683A7A18C07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19141" name="Rectangle 7">
            <a:extLst>
              <a:ext uri="{FF2B5EF4-FFF2-40B4-BE49-F238E27FC236}">
                <a16:creationId xmlns:a16="http://schemas.microsoft.com/office/drawing/2014/main" id="{D3B0A32E-39E4-B145-9B0D-F2E43D0029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6BA39-F6DA-C14C-95FE-B5AA7FB5F5B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9142" name="Rectangle 2">
            <a:extLst>
              <a:ext uri="{FF2B5EF4-FFF2-40B4-BE49-F238E27FC236}">
                <a16:creationId xmlns:a16="http://schemas.microsoft.com/office/drawing/2014/main" id="{AC8D1C14-7F18-5341-BE86-6EFC304074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43" name="Rectangle 3">
            <a:extLst>
              <a:ext uri="{FF2B5EF4-FFF2-40B4-BE49-F238E27FC236}">
                <a16:creationId xmlns:a16="http://schemas.microsoft.com/office/drawing/2014/main" id="{CF7FF5F9-3239-5043-B0DC-4518F37A97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81569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>
            <a:extLst>
              <a:ext uri="{FF2B5EF4-FFF2-40B4-BE49-F238E27FC236}">
                <a16:creationId xmlns:a16="http://schemas.microsoft.com/office/drawing/2014/main" id="{D5835203-98FC-244E-94EB-7B9FF252749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243715" name="Rectangle 3">
            <a:extLst>
              <a:ext uri="{FF2B5EF4-FFF2-40B4-BE49-F238E27FC236}">
                <a16:creationId xmlns:a16="http://schemas.microsoft.com/office/drawing/2014/main" id="{9D3A232C-0311-AF42-8803-B87237013AE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9F4D9B45-23EC-464C-8E78-7AF0DEF106F7}" type="datetime3">
              <a:rPr lang="en-US" altLang="en-US" sz="1300" smtClean="0">
                <a:latin typeface="Times New Roman" panose="02020603050405020304" pitchFamily="18" charset="0"/>
              </a:rPr>
              <a:pPr/>
              <a:t>9 February 2023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43716" name="Rectangle 6">
            <a:extLst>
              <a:ext uri="{FF2B5EF4-FFF2-40B4-BE49-F238E27FC236}">
                <a16:creationId xmlns:a16="http://schemas.microsoft.com/office/drawing/2014/main" id="{DD9E7F79-BDED-BB4D-BCBC-0ABEE86373F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243717" name="Rectangle 7">
            <a:extLst>
              <a:ext uri="{FF2B5EF4-FFF2-40B4-BE49-F238E27FC236}">
                <a16:creationId xmlns:a16="http://schemas.microsoft.com/office/drawing/2014/main" id="{EBC78D3A-9AD5-3742-A066-4B3A4E4437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FB766EED-189E-2D46-974F-345E2F6860B4}" type="slidenum">
              <a:rPr lang="en-US" altLang="en-US" sz="1300">
                <a:latin typeface="Times New Roman" panose="02020603050405020304" pitchFamily="18" charset="0"/>
              </a:rPr>
              <a:pPr/>
              <a:t>31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43718" name="Rectangle 2">
            <a:extLst>
              <a:ext uri="{FF2B5EF4-FFF2-40B4-BE49-F238E27FC236}">
                <a16:creationId xmlns:a16="http://schemas.microsoft.com/office/drawing/2014/main" id="{DCE55313-EBFE-0A48-816D-B26A222E6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9" name="Rectangle 3">
            <a:extLst>
              <a:ext uri="{FF2B5EF4-FFF2-40B4-BE49-F238E27FC236}">
                <a16:creationId xmlns:a16="http://schemas.microsoft.com/office/drawing/2014/main" id="{7EB62614-D886-9F4E-834F-710A9B32BA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141077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>
            <a:extLst>
              <a:ext uri="{FF2B5EF4-FFF2-40B4-BE49-F238E27FC236}">
                <a16:creationId xmlns:a16="http://schemas.microsoft.com/office/drawing/2014/main" id="{D5835203-98FC-244E-94EB-7B9FF252749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243715" name="Rectangle 3">
            <a:extLst>
              <a:ext uri="{FF2B5EF4-FFF2-40B4-BE49-F238E27FC236}">
                <a16:creationId xmlns:a16="http://schemas.microsoft.com/office/drawing/2014/main" id="{9D3A232C-0311-AF42-8803-B87237013AE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9F4D9B45-23EC-464C-8E78-7AF0DEF106F7}" type="datetime3">
              <a:rPr lang="en-US" altLang="en-US" sz="1300" smtClean="0">
                <a:latin typeface="Times New Roman" panose="02020603050405020304" pitchFamily="18" charset="0"/>
              </a:rPr>
              <a:pPr/>
              <a:t>9 February 2023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43716" name="Rectangle 6">
            <a:extLst>
              <a:ext uri="{FF2B5EF4-FFF2-40B4-BE49-F238E27FC236}">
                <a16:creationId xmlns:a16="http://schemas.microsoft.com/office/drawing/2014/main" id="{DD9E7F79-BDED-BB4D-BCBC-0ABEE86373F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243717" name="Rectangle 7">
            <a:extLst>
              <a:ext uri="{FF2B5EF4-FFF2-40B4-BE49-F238E27FC236}">
                <a16:creationId xmlns:a16="http://schemas.microsoft.com/office/drawing/2014/main" id="{EBC78D3A-9AD5-3742-A066-4B3A4E4437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FB766EED-189E-2D46-974F-345E2F6860B4}" type="slidenum">
              <a:rPr lang="en-US" altLang="en-US" sz="1300">
                <a:latin typeface="Times New Roman" panose="02020603050405020304" pitchFamily="18" charset="0"/>
              </a:rPr>
              <a:pPr/>
              <a:t>32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43718" name="Rectangle 2">
            <a:extLst>
              <a:ext uri="{FF2B5EF4-FFF2-40B4-BE49-F238E27FC236}">
                <a16:creationId xmlns:a16="http://schemas.microsoft.com/office/drawing/2014/main" id="{DCE55313-EBFE-0A48-816D-B26A222E6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9" name="Rectangle 3">
            <a:extLst>
              <a:ext uri="{FF2B5EF4-FFF2-40B4-BE49-F238E27FC236}">
                <a16:creationId xmlns:a16="http://schemas.microsoft.com/office/drawing/2014/main" id="{7EB62614-D886-9F4E-834F-710A9B32BA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68542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>
            <a:extLst>
              <a:ext uri="{FF2B5EF4-FFF2-40B4-BE49-F238E27FC236}">
                <a16:creationId xmlns:a16="http://schemas.microsoft.com/office/drawing/2014/main" id="{39C072E7-1EE3-DA4B-BC93-5A52F366B02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240643" name="Rectangle 3">
            <a:extLst>
              <a:ext uri="{FF2B5EF4-FFF2-40B4-BE49-F238E27FC236}">
                <a16:creationId xmlns:a16="http://schemas.microsoft.com/office/drawing/2014/main" id="{35167A0D-252B-A243-8FBA-DC42363EAB9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67075A9C-6217-7B4E-B10E-E5FD147D288D}" type="datetime3">
              <a:rPr lang="en-US" altLang="en-US" sz="1300" smtClean="0">
                <a:latin typeface="Times New Roman" panose="02020603050405020304" pitchFamily="18" charset="0"/>
              </a:rPr>
              <a:pPr/>
              <a:t>9 February 2023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40644" name="Rectangle 6">
            <a:extLst>
              <a:ext uri="{FF2B5EF4-FFF2-40B4-BE49-F238E27FC236}">
                <a16:creationId xmlns:a16="http://schemas.microsoft.com/office/drawing/2014/main" id="{C6F2BDB2-ECCA-5B49-BA48-883B9F3AA9C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240645" name="Rectangle 7">
            <a:extLst>
              <a:ext uri="{FF2B5EF4-FFF2-40B4-BE49-F238E27FC236}">
                <a16:creationId xmlns:a16="http://schemas.microsoft.com/office/drawing/2014/main" id="{31FF51B8-09EE-8943-9B48-22D3D7E4E9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C9BD4A46-742B-9440-A4C0-910519D2CD26}" type="slidenum">
              <a:rPr lang="en-US" altLang="en-US" sz="1300">
                <a:latin typeface="Times New Roman" panose="02020603050405020304" pitchFamily="18" charset="0"/>
              </a:rPr>
              <a:pPr/>
              <a:t>33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40646" name="Rectangle 2">
            <a:extLst>
              <a:ext uri="{FF2B5EF4-FFF2-40B4-BE49-F238E27FC236}">
                <a16:creationId xmlns:a16="http://schemas.microsoft.com/office/drawing/2014/main" id="{4D23BE69-5FC7-854E-A1AB-BEB4DA8252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7" name="Rectangle 3">
            <a:extLst>
              <a:ext uri="{FF2B5EF4-FFF2-40B4-BE49-F238E27FC236}">
                <a16:creationId xmlns:a16="http://schemas.microsoft.com/office/drawing/2014/main" id="{2711BA77-1CC6-9643-9C24-5966C9B914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30986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>
            <a:extLst>
              <a:ext uri="{FF2B5EF4-FFF2-40B4-BE49-F238E27FC236}">
                <a16:creationId xmlns:a16="http://schemas.microsoft.com/office/drawing/2014/main" id="{BC55DA02-59F9-294A-80D7-17281F9637C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242691" name="Rectangle 3">
            <a:extLst>
              <a:ext uri="{FF2B5EF4-FFF2-40B4-BE49-F238E27FC236}">
                <a16:creationId xmlns:a16="http://schemas.microsoft.com/office/drawing/2014/main" id="{6F022B61-C272-974F-B7E1-36E14DC7967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B5E7059D-35D9-634E-A7BA-D867F538FB54}" type="datetime3">
              <a:rPr lang="en-US" altLang="en-US" sz="1300" smtClean="0">
                <a:latin typeface="Times New Roman" panose="02020603050405020304" pitchFamily="18" charset="0"/>
              </a:rPr>
              <a:pPr/>
              <a:t>9 February 2023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42692" name="Rectangle 6">
            <a:extLst>
              <a:ext uri="{FF2B5EF4-FFF2-40B4-BE49-F238E27FC236}">
                <a16:creationId xmlns:a16="http://schemas.microsoft.com/office/drawing/2014/main" id="{185DF036-8306-944F-B808-D516A33877E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242693" name="Rectangle 7">
            <a:extLst>
              <a:ext uri="{FF2B5EF4-FFF2-40B4-BE49-F238E27FC236}">
                <a16:creationId xmlns:a16="http://schemas.microsoft.com/office/drawing/2014/main" id="{456669E4-D8CE-EB48-A636-68C5EE4A65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7888A35D-FDFE-D143-8668-90AAD54B475B}" type="slidenum">
              <a:rPr lang="en-US" altLang="en-US" sz="1300">
                <a:latin typeface="Times New Roman" panose="02020603050405020304" pitchFamily="18" charset="0"/>
              </a:rPr>
              <a:pPr/>
              <a:t>34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42694" name="Rectangle 2">
            <a:extLst>
              <a:ext uri="{FF2B5EF4-FFF2-40B4-BE49-F238E27FC236}">
                <a16:creationId xmlns:a16="http://schemas.microsoft.com/office/drawing/2014/main" id="{05E58DC7-792F-8045-9C61-E6E1456AE4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5" name="Rectangle 3">
            <a:extLst>
              <a:ext uri="{FF2B5EF4-FFF2-40B4-BE49-F238E27FC236}">
                <a16:creationId xmlns:a16="http://schemas.microsoft.com/office/drawing/2014/main" id="{780F04A7-DC45-1049-B944-928EEA2E64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36509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2/9/23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2/9/23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24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2/9/23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13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4760-73D2-8741-94DE-E4983D6397C5}" type="datetime1">
              <a:rPr lang="en-US" smtClean="0"/>
              <a:t>2/9/23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00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646C-284E-F54C-A282-1834F2709BCC}" type="datetime1">
              <a:rPr lang="en-US" smtClean="0"/>
              <a:t>2/9/23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24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41E3-64BF-3B4F-B66B-7556006A2BBC}" type="datetime1">
              <a:rPr lang="en-US" smtClean="0"/>
              <a:t>2/9/23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82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C134-91B0-6248-8C75-5B2DB5578706}" type="datetime1">
              <a:rPr lang="en-US" smtClean="0"/>
              <a:t>2/9/23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31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E0C6D-7C4F-9F4D-B60D-F88FF6981F22}" type="datetime1">
              <a:rPr lang="en-US" smtClean="0"/>
              <a:t>2/9/23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73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34D0-ECF7-A849-8205-70B7FC43F626}" type="datetime1">
              <a:rPr lang="en-US" smtClean="0"/>
              <a:t>2/9/23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80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6AB9-A8A0-444F-A3D8-45B7C21599BA}" type="datetime1">
              <a:rPr lang="en-US" smtClean="0"/>
              <a:t>2/9/23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49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440E-8510-404D-B0F4-8D60A36ED8EB}" type="datetime1">
              <a:rPr lang="en-US" smtClean="0"/>
              <a:t>2/9/23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52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2/9/23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1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E827-D455-0644-8D1D-B3123DA4AB93}" type="datetime1">
              <a:rPr lang="en-US" smtClean="0"/>
              <a:t>2/9/23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DB47-2FE1-BF4E-92C6-9074639C8BB3}" type="datetime1">
              <a:rPr lang="en-US" smtClean="0"/>
              <a:t>2/9/23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406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4D58-92C1-1945-A80E-E8BBD0CED6F4}" type="datetime1">
              <a:rPr lang="en-US" smtClean="0"/>
              <a:t>2/9/23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4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CA7D7-BBB1-B74A-BB17-F363C777A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49B70B-00C3-2D43-8041-2595C96F3F0E}" type="datetime1">
              <a:rPr lang="en-US" altLang="en-US"/>
              <a:pPr/>
              <a:t>2/9/23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81A75-8977-0045-AC3C-1C9FCDF57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50EE1-7364-3F4E-AFE2-04ABABA3A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69FDAC-467C-1147-B01F-B2A519E5AC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0499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AFD26-BEB7-5549-9CC1-A955541DB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D13075-4A14-364C-B5F0-129F2EC6A288}" type="datetime1">
              <a:rPr lang="en-US" altLang="en-US"/>
              <a:pPr/>
              <a:t>2/9/23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0030A-CA8F-B545-B6C6-C9B6DA415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4886D-FF2D-074D-A840-F0DFF1C1A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47B33-238E-EF43-BEFA-040B849210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892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BF140-81D6-9547-8F22-1F1880D79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7121E1-28D8-504E-84B6-AAD314807155}" type="datetime1">
              <a:rPr lang="en-US" altLang="en-US"/>
              <a:pPr/>
              <a:t>2/9/23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38930-6233-1249-A9EC-30A6CA79E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0FC0D-0923-644D-B4C4-622A429E4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329DC2-BD2A-A546-AB01-3849988537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6944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A4E7009-47F3-564C-86CE-78E823E44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A26673-21CF-4945-9246-DE05571EC62C}" type="datetime1">
              <a:rPr lang="en-US" altLang="en-US"/>
              <a:pPr/>
              <a:t>2/9/23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002F07-2EAA-6E4E-972C-F8EDCCB4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3DBA414-6BEE-5E4F-8883-F9F3C2E9D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098042-BFA2-0545-81ED-ADC6117865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79070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B98F40A-846C-D34A-BDA5-8DE2B9AAB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F8D49D-FFF7-294B-A188-D8DFC5180835}" type="datetime1">
              <a:rPr lang="en-US" altLang="en-US"/>
              <a:pPr/>
              <a:t>2/9/23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C12CC66-6122-1D48-B780-4615DE470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027A779-E27F-DD46-82B6-43846771A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FCF1FF-FA83-4742-9D15-3299827B68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2784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53773D3-5A76-5440-8BFE-493862D49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BC377D-5594-9A45-8F91-74B57E7AA402}" type="datetime1">
              <a:rPr lang="en-US" altLang="en-US"/>
              <a:pPr/>
              <a:t>2/9/23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8817AB-D798-724C-91FE-73D003C2A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549D40A-2E76-684C-82B9-AEF76D8DE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0C13B2-F7F7-444D-BA06-1F2E0113BE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98165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4049A7E-E9A5-E54B-8203-6FC70D947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997EE1-135A-BC45-8C51-FCC067A86C69}" type="datetime1">
              <a:rPr lang="en-US" altLang="en-US"/>
              <a:pPr/>
              <a:t>2/9/23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AF290CE-D023-F546-875A-0B25F57EE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C4CA520-AF0C-9B42-8897-9DD247304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297082-74DA-3F42-B9EE-B09F2F8D7D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7816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2/9/23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186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1874251-3241-BB4B-8D67-D7438CA30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6F4290-4865-B743-BBFD-227E5F0AFFBE}" type="datetime1">
              <a:rPr lang="en-US" altLang="en-US"/>
              <a:pPr/>
              <a:t>2/9/23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BD4DF8-70D4-1F41-8AC4-721FFABB8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0505AC4-1AA0-F146-A63C-C5ED52A4D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FBCE01-8A09-DB47-8DE1-9805B32814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4931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49BF9DB-2E72-4949-B582-04167725D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63340A-8295-3047-8F1D-58FEB756F88B}" type="datetime1">
              <a:rPr lang="en-US" altLang="en-US"/>
              <a:pPr/>
              <a:t>2/9/23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7C0676-AF2F-FA45-8AA8-8355E9E9F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F60269-D1F9-9249-9FF2-B05E7FB36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DBB9A-B885-7B48-B0FE-CCDFBCA1A1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39019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5226D-AA2F-204D-B67D-422C3C87D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4F5E79-E32A-994D-8CD8-625B3C531710}" type="datetime1">
              <a:rPr lang="en-US" altLang="en-US"/>
              <a:pPr/>
              <a:t>2/9/23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5650A-8D84-AC46-A365-BACB6BA78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4FAC1-BD08-C04E-984F-46543CA35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A4174-0306-2948-AF0D-5B5A038F05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9455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770F-E88B-9D45-B43F-E73BCE03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5C1740-6299-B947-9DA4-2613A529539D}" type="datetime1">
              <a:rPr lang="en-US" altLang="en-US"/>
              <a:pPr/>
              <a:t>2/9/23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F4F8F-DC95-DC4A-B05F-0E2643E44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A89EF-9A97-704A-ACFE-CAF8E0649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49301F-0678-3A4E-B51E-8FC96B1A5F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35382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90520-FA77-094E-A4D3-871C0E353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fld id="{E8AC7DC8-A464-634F-8353-D2E3BEF764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492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2/9/23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2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2/9/23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1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2/9/23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2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2/9/23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4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2/9/23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1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2/9/23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76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E309-4415-F04B-B6C1-168876F832F4}" type="datetimeFigureOut">
              <a:rPr lang="en-US" smtClean="0"/>
              <a:t>2/9/23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8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51545-B6AC-AE40-B3A6-42E3B4C9151D}" type="datetime1">
              <a:rPr lang="en-US" smtClean="0"/>
              <a:t>2/9/23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5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5864657-0151-CB46-BC3E-FDBE74F35A1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F35DB18-64B8-4840-8359-1136238FB5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5524D-B013-1448-8B42-013C07B73B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fld id="{2BFB7A35-7797-DF4D-8A15-193CBFBF1CB3}" type="datetime1">
              <a:rPr lang="en-US" altLang="en-US"/>
              <a:pPr/>
              <a:t>2/9/23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D77BE-1A1F-5A4C-9338-E978914136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D10B4-648A-094D-9F4B-87B9DF8B3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D77D9BD-9123-1A4F-AF90-C450F9BD20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193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6.png"/><Relationship Id="rId7" Type="http://schemas.openxmlformats.org/officeDocument/2006/relationships/image" Target="../media/image6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4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6.png"/><Relationship Id="rId7" Type="http://schemas.openxmlformats.org/officeDocument/2006/relationships/image" Target="../media/image6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5" Type="http://schemas.openxmlformats.org/officeDocument/2006/relationships/image" Target="../media/image58.png"/><Relationship Id="rId10" Type="http://schemas.openxmlformats.org/officeDocument/2006/relationships/image" Target="../media/image67.png"/><Relationship Id="rId4" Type="http://schemas.openxmlformats.org/officeDocument/2006/relationships/image" Target="../media/image57.png"/><Relationship Id="rId9" Type="http://schemas.openxmlformats.org/officeDocument/2006/relationships/image" Target="../media/image66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21" Type="http://schemas.openxmlformats.org/officeDocument/2006/relationships/image" Target="../media/image1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0CD34-7FAA-0C4C-A315-236BB1AE03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E095B7-B1F9-D046-AF40-71502BEBADCA}"/>
              </a:ext>
            </a:extLst>
          </p:cNvPr>
          <p:cNvSpPr txBox="1"/>
          <p:nvPr/>
        </p:nvSpPr>
        <p:spPr>
          <a:xfrm>
            <a:off x="0" y="1407873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311BC1-2EAB-1C4D-87F4-B65AD00845F5}"/>
              </a:ext>
            </a:extLst>
          </p:cNvPr>
          <p:cNvSpPr txBox="1"/>
          <p:nvPr/>
        </p:nvSpPr>
        <p:spPr>
          <a:xfrm>
            <a:off x="-2" y="44371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3D7871-DEB4-E44C-A18B-02BCF3599896}"/>
              </a:ext>
            </a:extLst>
          </p:cNvPr>
          <p:cNvSpPr txBox="1"/>
          <p:nvPr/>
        </p:nvSpPr>
        <p:spPr>
          <a:xfrm>
            <a:off x="0" y="4842195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Tu-Th 2:00-3:15pm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CSI 2117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5828CB-7E52-7C42-828B-61F734011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357" y="2536117"/>
            <a:ext cx="1809092" cy="6283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9ED042-611A-CF40-9F91-D455EAE148F0}"/>
              </a:ext>
            </a:extLst>
          </p:cNvPr>
          <p:cNvSpPr txBox="1"/>
          <p:nvPr/>
        </p:nvSpPr>
        <p:spPr>
          <a:xfrm>
            <a:off x="2737220" y="2067466"/>
            <a:ext cx="3887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417 : Spring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B1F8B8-E72B-354F-8A70-396813EDC3E9}"/>
              </a:ext>
            </a:extLst>
          </p:cNvPr>
          <p:cNvSpPr txBox="1"/>
          <p:nvPr/>
        </p:nvSpPr>
        <p:spPr>
          <a:xfrm>
            <a:off x="0" y="340367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Topic: Internetworking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(Textbook chapter 3)</a:t>
            </a:r>
          </a:p>
        </p:txBody>
      </p:sp>
    </p:spTree>
    <p:extLst>
      <p:ext uri="{BB962C8B-B14F-4D97-AF65-F5344CB8AC3E}">
        <p14:creationId xmlns:p14="http://schemas.microsoft.com/office/powerpoint/2010/main" val="1227412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F2B2AE7C-20F4-B54B-8929-ABBF5B35C8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Shortest Path Routing</a:t>
            </a:r>
            <a:endParaRPr lang="en-AU" altLang="en-US" sz="3600"/>
          </a:p>
        </p:txBody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5A44ED9F-1E2C-3444-AC2A-2F3B9DA79B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/>
              <a:t>In practice, each switch computes its routing table directly from the LSP’s it has collected using a realization of Dijkstra’s algorithm called the </a:t>
            </a:r>
            <a:r>
              <a:rPr lang="en-US" altLang="en-US" sz="2400" i="1"/>
              <a:t>forward search algorithm</a:t>
            </a:r>
          </a:p>
          <a:p>
            <a:r>
              <a:rPr lang="en-US" altLang="en-US" sz="2400"/>
              <a:t>Specifically each switch maintains two lists, known as </a:t>
            </a:r>
            <a:r>
              <a:rPr lang="en-US" altLang="en-US" sz="2400" b="1"/>
              <a:t>Tentative</a:t>
            </a:r>
            <a:r>
              <a:rPr lang="en-US" altLang="en-US" sz="2400"/>
              <a:t> and </a:t>
            </a:r>
            <a:r>
              <a:rPr lang="en-US" altLang="en-US" sz="2400" b="1"/>
              <a:t>Confirmed</a:t>
            </a:r>
          </a:p>
          <a:p>
            <a:r>
              <a:rPr lang="en-US" altLang="en-US" sz="2400"/>
              <a:t>Each of these lists contains a set of entries of the form (Destination, Cost, NextHop)</a:t>
            </a:r>
          </a:p>
          <a:p>
            <a:pPr lvl="1">
              <a:buSzPct val="100000"/>
              <a:buFontTx/>
              <a:buChar char="•"/>
            </a:pPr>
            <a:endParaRPr lang="en-US" altLang="en-US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274807404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id="{B4014314-B6D6-1944-A8DA-932DBE99C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5" y="1906671"/>
            <a:ext cx="5709203" cy="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>
            <a:extLst>
              <a:ext uri="{FF2B5EF4-FFF2-40B4-BE49-F238E27FC236}">
                <a16:creationId xmlns:a16="http://schemas.microsoft.com/office/drawing/2014/main" id="{79A9DB13-6DAA-DF45-B521-E2B2961F2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97" y="789926"/>
            <a:ext cx="2438406" cy="43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9A8203D-1083-2B4E-AC50-8C427E93F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98" y="1337845"/>
            <a:ext cx="3349138" cy="41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4A5A1E8-6919-F244-B649-34C0BF9F3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5" y="1749142"/>
            <a:ext cx="5787544" cy="25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>
            <a:extLst>
              <a:ext uri="{FF2B5EF4-FFF2-40B4-BE49-F238E27FC236}">
                <a16:creationId xmlns:a16="http://schemas.microsoft.com/office/drawing/2014/main" id="{61B391EE-F928-F34B-803A-969E277CE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743" y="2552996"/>
            <a:ext cx="4617185" cy="376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6A451A-D0C3-0F43-A9B6-B70612C471E7}"/>
              </a:ext>
            </a:extLst>
          </p:cNvPr>
          <p:cNvSpPr txBox="1"/>
          <p:nvPr/>
        </p:nvSpPr>
        <p:spPr>
          <a:xfrm>
            <a:off x="459025" y="368135"/>
            <a:ext cx="3262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Address space assigned to you:</a:t>
            </a:r>
          </a:p>
        </p:txBody>
      </p:sp>
    </p:spTree>
    <p:extLst>
      <p:ext uri="{BB962C8B-B14F-4D97-AF65-F5344CB8AC3E}">
        <p14:creationId xmlns:p14="http://schemas.microsoft.com/office/powerpoint/2010/main" val="243662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A80F7E-B7B7-C445-B4CE-6BCB71B9B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6DAF94D5-006A-6C49-8C87-0156FC36C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9" y="1116745"/>
            <a:ext cx="5709203" cy="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41B6AEA9-33A4-A540-888F-E694BB1B8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061" y="0"/>
            <a:ext cx="2438406" cy="43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6AF6927-9B5B-2345-8F49-094A01B4C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62" y="547919"/>
            <a:ext cx="3349138" cy="41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44BBD50-6D91-064A-8406-1715484B2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9" y="959216"/>
            <a:ext cx="5787544" cy="25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A858ABCC-CAAD-4D47-889B-F5772283C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9" y="1920599"/>
            <a:ext cx="6664001" cy="90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31EEA5-EEE5-4644-9FBB-9DC99F18450C}"/>
              </a:ext>
            </a:extLst>
          </p:cNvPr>
          <p:cNvSpPr/>
          <p:nvPr/>
        </p:nvSpPr>
        <p:spPr>
          <a:xfrm>
            <a:off x="4108289" y="1920599"/>
            <a:ext cx="1449363" cy="5850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A6D10A33-57D0-B040-97EC-93FEB2602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710" y="2821537"/>
            <a:ext cx="5532932" cy="407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90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A80F7E-B7B7-C445-B4CE-6BCB71B9B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6DAF94D5-006A-6C49-8C87-0156FC36C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9" y="1116745"/>
            <a:ext cx="5709203" cy="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41B6AEA9-33A4-A540-888F-E694BB1B8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061" y="0"/>
            <a:ext cx="2438406" cy="43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6AF6927-9B5B-2345-8F49-094A01B4C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62" y="547919"/>
            <a:ext cx="3349138" cy="41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44BBD50-6D91-064A-8406-1715484B2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9" y="959216"/>
            <a:ext cx="5787544" cy="25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A858ABCC-CAAD-4D47-889B-F5772283C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9" y="1920599"/>
            <a:ext cx="6664001" cy="90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>
            <a:extLst>
              <a:ext uri="{FF2B5EF4-FFF2-40B4-BE49-F238E27FC236}">
                <a16:creationId xmlns:a16="http://schemas.microsoft.com/office/drawing/2014/main" id="{BCCEA9EB-910C-1844-B822-089A71DF2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31" y="2987827"/>
            <a:ext cx="6233116" cy="110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Up-Down Arrow 3">
            <a:extLst>
              <a:ext uri="{FF2B5EF4-FFF2-40B4-BE49-F238E27FC236}">
                <a16:creationId xmlns:a16="http://schemas.microsoft.com/office/drawing/2014/main" id="{E20A3AAA-49C4-A645-8C7F-38DBF8B83E28}"/>
              </a:ext>
            </a:extLst>
          </p:cNvPr>
          <p:cNvSpPr/>
          <p:nvPr/>
        </p:nvSpPr>
        <p:spPr>
          <a:xfrm>
            <a:off x="4038600" y="3621974"/>
            <a:ext cx="177140" cy="253686"/>
          </a:xfrm>
          <a:prstGeom prst="up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ED19F6-69DB-B443-9881-ACF6E39C920C}"/>
              </a:ext>
            </a:extLst>
          </p:cNvPr>
          <p:cNvGrpSpPr/>
          <p:nvPr/>
        </p:nvGrpSpPr>
        <p:grpSpPr>
          <a:xfrm>
            <a:off x="935422" y="4180439"/>
            <a:ext cx="6899516" cy="1254947"/>
            <a:chOff x="935422" y="4180439"/>
            <a:chExt cx="6899516" cy="1254947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1EF328CD-4724-8A47-8ED6-66722A6837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422" y="4180439"/>
              <a:ext cx="6899516" cy="1254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Up-Down Arrow 14">
              <a:extLst>
                <a:ext uri="{FF2B5EF4-FFF2-40B4-BE49-F238E27FC236}">
                  <a16:creationId xmlns:a16="http://schemas.microsoft.com/office/drawing/2014/main" id="{8668E9FA-799D-154E-97FA-091DD737B118}"/>
                </a:ext>
              </a:extLst>
            </p:cNvPr>
            <p:cNvSpPr/>
            <p:nvPr/>
          </p:nvSpPr>
          <p:spPr>
            <a:xfrm>
              <a:off x="4019719" y="4949554"/>
              <a:ext cx="177140" cy="253686"/>
            </a:xfrm>
            <a:prstGeom prst="upDown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0DFAE4-8FAB-B248-A946-08D4CF032E77}"/>
              </a:ext>
            </a:extLst>
          </p:cNvPr>
          <p:cNvGrpSpPr/>
          <p:nvPr/>
        </p:nvGrpSpPr>
        <p:grpSpPr>
          <a:xfrm>
            <a:off x="935422" y="5521413"/>
            <a:ext cx="6345734" cy="1233893"/>
            <a:chOff x="935422" y="5521413"/>
            <a:chExt cx="6345734" cy="1233893"/>
          </a:xfrm>
        </p:grpSpPr>
        <p:pic>
          <p:nvPicPr>
            <p:cNvPr id="5123" name="Picture 3">
              <a:extLst>
                <a:ext uri="{FF2B5EF4-FFF2-40B4-BE49-F238E27FC236}">
                  <a16:creationId xmlns:a16="http://schemas.microsoft.com/office/drawing/2014/main" id="{F47C9216-848E-7444-B90E-BE96D1C594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422" y="5521413"/>
              <a:ext cx="6345734" cy="1233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Up-Down Arrow 15">
              <a:extLst>
                <a:ext uri="{FF2B5EF4-FFF2-40B4-BE49-F238E27FC236}">
                  <a16:creationId xmlns:a16="http://schemas.microsoft.com/office/drawing/2014/main" id="{F5C2773F-DD0B-2148-AE30-312DCE672CFD}"/>
                </a:ext>
              </a:extLst>
            </p:cNvPr>
            <p:cNvSpPr/>
            <p:nvPr/>
          </p:nvSpPr>
          <p:spPr>
            <a:xfrm>
              <a:off x="4000838" y="6277134"/>
              <a:ext cx="177140" cy="253686"/>
            </a:xfrm>
            <a:prstGeom prst="upDown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782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A80F7E-B7B7-C445-B4CE-6BCB71B9B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6DAF94D5-006A-6C49-8C87-0156FC36C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9" y="1116745"/>
            <a:ext cx="5709203" cy="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41B6AEA9-33A4-A540-888F-E694BB1B8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061" y="0"/>
            <a:ext cx="2438406" cy="43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6AF6927-9B5B-2345-8F49-094A01B4C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62" y="547919"/>
            <a:ext cx="3349138" cy="41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44BBD50-6D91-064A-8406-1715484B2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9" y="959216"/>
            <a:ext cx="5787544" cy="25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A858ABCC-CAAD-4D47-889B-F5772283C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9" y="1920599"/>
            <a:ext cx="6664001" cy="90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>
            <a:extLst>
              <a:ext uri="{FF2B5EF4-FFF2-40B4-BE49-F238E27FC236}">
                <a16:creationId xmlns:a16="http://schemas.microsoft.com/office/drawing/2014/main" id="{BCCEA9EB-910C-1844-B822-089A71DF2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31" y="2987827"/>
            <a:ext cx="6233116" cy="110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1">
            <a:extLst>
              <a:ext uri="{FF2B5EF4-FFF2-40B4-BE49-F238E27FC236}">
                <a16:creationId xmlns:a16="http://schemas.microsoft.com/office/drawing/2014/main" id="{F133BC87-C6AC-E94A-9350-0AAF97FD4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782" y="4132585"/>
            <a:ext cx="4974742" cy="87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9DB2E74-19C5-3648-A49D-3757DBD1723B}"/>
              </a:ext>
            </a:extLst>
          </p:cNvPr>
          <p:cNvGrpSpPr/>
          <p:nvPr/>
        </p:nvGrpSpPr>
        <p:grpSpPr>
          <a:xfrm>
            <a:off x="1240957" y="5297883"/>
            <a:ext cx="6295668" cy="908950"/>
            <a:chOff x="1240957" y="5297883"/>
            <a:chExt cx="6295668" cy="908950"/>
          </a:xfrm>
        </p:grpSpPr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A3330B85-66DB-2340-B038-8AA2ED05E5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1116" y="5297883"/>
              <a:ext cx="6285509" cy="382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7" name="Picture 3">
              <a:extLst>
                <a:ext uri="{FF2B5EF4-FFF2-40B4-BE49-F238E27FC236}">
                  <a16:creationId xmlns:a16="http://schemas.microsoft.com/office/drawing/2014/main" id="{DD125341-7904-0247-82A0-DBB9FE19EE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996"/>
            <a:stretch/>
          </p:blipFill>
          <p:spPr bwMode="auto">
            <a:xfrm>
              <a:off x="1240957" y="5829810"/>
              <a:ext cx="2274139" cy="377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Up-Down Arrow 14">
            <a:extLst>
              <a:ext uri="{FF2B5EF4-FFF2-40B4-BE49-F238E27FC236}">
                <a16:creationId xmlns:a16="http://schemas.microsoft.com/office/drawing/2014/main" id="{C837FD62-43F2-6742-BEF6-DE188E380BDD}"/>
              </a:ext>
            </a:extLst>
          </p:cNvPr>
          <p:cNvSpPr/>
          <p:nvPr/>
        </p:nvSpPr>
        <p:spPr>
          <a:xfrm>
            <a:off x="4038600" y="3621974"/>
            <a:ext cx="177140" cy="253686"/>
          </a:xfrm>
          <a:prstGeom prst="up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B5EEA266-92A6-B546-91EB-3F5C278EB2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3" t="-1" b="-1429"/>
          <a:stretch/>
        </p:blipFill>
        <p:spPr bwMode="auto">
          <a:xfrm>
            <a:off x="3416271" y="5806577"/>
            <a:ext cx="3808576" cy="38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9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Getting an IP address: DHCP</a:t>
            </a: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89280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4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89" y="1193522"/>
            <a:ext cx="68564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IP addresses: how to get one?</a:t>
            </a:r>
            <a:endParaRPr lang="en-US" altLang="en-US" sz="4800">
              <a:ea typeface="ＭＳ Ｐゴシック" charset="-128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1175" y="1508125"/>
            <a:ext cx="8034338" cy="4304846"/>
          </a:xfrm>
        </p:spPr>
        <p:txBody>
          <a:bodyPr>
            <a:noAutofit/>
          </a:bodyPr>
          <a:lstStyle/>
          <a:p>
            <a:pPr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Q: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 How does a </a:t>
            </a:r>
            <a:r>
              <a:rPr lang="en-US" altLang="en-US" i="1" dirty="0">
                <a:ea typeface="ＭＳ Ｐゴシック" charset="-128"/>
                <a:cs typeface="ＭＳ Ｐゴシック" charset="-128"/>
              </a:rPr>
              <a:t>host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 get IP address?</a:t>
            </a:r>
          </a:p>
          <a:p>
            <a:pPr>
              <a:buFont typeface="Wingdings" charset="2"/>
              <a:buNone/>
            </a:pPr>
            <a:endParaRPr lang="en-US" altLang="en-US" dirty="0">
              <a:ea typeface="ＭＳ Ｐゴシック" charset="-128"/>
              <a:cs typeface="ＭＳ Ｐゴシック" charset="-128"/>
            </a:endParaRPr>
          </a:p>
          <a:p>
            <a:r>
              <a:rPr lang="en-US" altLang="en-US" dirty="0">
                <a:ea typeface="ＭＳ Ｐゴシック" charset="-128"/>
                <a:cs typeface="ＭＳ Ｐゴシック" charset="-128"/>
              </a:rPr>
              <a:t>hard-coded by system admin in a file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Windows: control-panel-&gt;network-&gt;configuration-&gt;</a:t>
            </a:r>
            <a:r>
              <a:rPr lang="en-US" altLang="en-US" dirty="0" err="1">
                <a:ea typeface="ＭＳ Ｐゴシック" charset="-128"/>
              </a:rPr>
              <a:t>tcp</a:t>
            </a:r>
            <a:r>
              <a:rPr lang="en-US" altLang="en-US" dirty="0">
                <a:ea typeface="ＭＳ Ｐゴシック" charset="-128"/>
              </a:rPr>
              <a:t>/</a:t>
            </a:r>
            <a:r>
              <a:rPr lang="en-US" altLang="en-US" dirty="0" err="1">
                <a:ea typeface="ＭＳ Ｐゴシック" charset="-128"/>
              </a:rPr>
              <a:t>ip</a:t>
            </a:r>
            <a:r>
              <a:rPr lang="en-US" altLang="en-US" dirty="0">
                <a:ea typeface="ＭＳ Ｐゴシック" charset="-128"/>
              </a:rPr>
              <a:t>-&gt;properties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UNIX: /</a:t>
            </a:r>
            <a:r>
              <a:rPr lang="en-US" altLang="en-US" dirty="0" err="1">
                <a:ea typeface="ＭＳ Ｐゴシック" charset="-128"/>
              </a:rPr>
              <a:t>etc</a:t>
            </a:r>
            <a:r>
              <a:rPr lang="en-US" altLang="en-US" dirty="0">
                <a:ea typeface="ＭＳ Ｐゴシック" charset="-128"/>
              </a:rPr>
              <a:t>/</a:t>
            </a:r>
            <a:r>
              <a:rPr lang="mr-IN" altLang="en-US" dirty="0">
                <a:ea typeface="ＭＳ Ｐゴシック" charset="-128"/>
              </a:rPr>
              <a:t>…</a:t>
            </a:r>
            <a:endParaRPr lang="en-US" altLang="en-US" dirty="0">
              <a:ea typeface="ＭＳ Ｐゴシック" charset="-128"/>
            </a:endParaRPr>
          </a:p>
          <a:p>
            <a:r>
              <a:rPr lang="en-US" altLang="en-US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DHCP: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D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ynamic </a:t>
            </a:r>
            <a:r>
              <a:rPr lang="en-US" altLang="en-US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H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ost </a:t>
            </a:r>
            <a:r>
              <a:rPr lang="en-US" altLang="en-US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C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onfiguration </a:t>
            </a:r>
            <a:r>
              <a:rPr lang="en-US" altLang="en-US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P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rotocol: dynamically get address from a server</a:t>
            </a:r>
          </a:p>
          <a:p>
            <a:pPr lvl="1"/>
            <a:r>
              <a:rPr lang="ja-JP" altLang="en-US" dirty="0">
                <a:ea typeface="ＭＳ Ｐゴシック" charset="-128"/>
              </a:rPr>
              <a:t>“</a:t>
            </a:r>
            <a:r>
              <a:rPr lang="en-US" altLang="ja-JP" dirty="0">
                <a:ea typeface="ＭＳ Ｐゴシック" charset="-128"/>
              </a:rPr>
              <a:t>plug-and-play</a:t>
            </a:r>
            <a:r>
              <a:rPr lang="ja-JP" altLang="en-US" sz="2800" dirty="0">
                <a:ea typeface="ＭＳ Ｐゴシック" charset="-128"/>
              </a:rPr>
              <a:t>”</a:t>
            </a:r>
            <a:r>
              <a:rPr lang="en-US" altLang="ja-JP" sz="2800" dirty="0">
                <a:ea typeface="ＭＳ Ｐゴシック" charset="-128"/>
              </a:rPr>
              <a:t> </a:t>
            </a:r>
          </a:p>
          <a:p>
            <a:pPr>
              <a:buFont typeface="Wingdings" charset="2"/>
              <a:buNone/>
            </a:pPr>
            <a:endParaRPr lang="en-US" altLang="en-US" dirty="0">
              <a:ea typeface="ＭＳ Ｐゴシック" charset="-128"/>
              <a:cs typeface="ＭＳ Ｐゴシック" charset="-128"/>
            </a:endParaRPr>
          </a:p>
          <a:p>
            <a:endParaRPr lang="en-US" altLang="en-US" sz="24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33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4" descr="underline_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1025525"/>
            <a:ext cx="8228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>
          <a:xfrm>
            <a:off x="177800" y="268288"/>
            <a:ext cx="8826500" cy="1143000"/>
          </a:xfrm>
        </p:spPr>
        <p:txBody>
          <a:bodyPr/>
          <a:lstStyle/>
          <a:p>
            <a:pPr>
              <a:defRPr/>
            </a:pPr>
            <a:r>
              <a:rPr lang="en-US" sz="3600">
                <a:cs typeface="+mj-cs"/>
              </a:rPr>
              <a:t>DHCP: </a:t>
            </a:r>
            <a:r>
              <a:rPr lang="en-US" sz="3400">
                <a:cs typeface="+mj-cs"/>
              </a:rPr>
              <a:t>Dynamic Host Configuration Protocol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1176" y="1587499"/>
            <a:ext cx="7924800" cy="4768851"/>
          </a:xfrm>
        </p:spPr>
        <p:txBody>
          <a:bodyPr>
            <a:noAutofit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goal:</a:t>
            </a:r>
            <a:r>
              <a:rPr lang="en-US" altLang="en-US" sz="2400" dirty="0">
                <a:ea typeface="ＭＳ Ｐゴシック" charset="-128"/>
                <a:cs typeface="ＭＳ Ｐゴシック" charset="-128"/>
              </a:rPr>
              <a:t> allow host to </a:t>
            </a:r>
            <a:r>
              <a:rPr lang="en-US" altLang="en-US" sz="2400" i="1" dirty="0">
                <a:ea typeface="ＭＳ Ｐゴシック" charset="-128"/>
                <a:cs typeface="ＭＳ Ｐゴシック" charset="-128"/>
              </a:rPr>
              <a:t>dynamically </a:t>
            </a:r>
            <a:r>
              <a:rPr lang="en-US" altLang="en-US" sz="2400" dirty="0">
                <a:ea typeface="ＭＳ Ｐゴシック" charset="-128"/>
                <a:cs typeface="ＭＳ Ｐゴシック" charset="-128"/>
              </a:rPr>
              <a:t>obtain its IP address from network server when it joins network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can renew its lease on address in use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allows reuse of addresses (only hold address while connected/</a:t>
            </a:r>
            <a:r>
              <a:rPr lang="ja-JP" altLang="en-US" dirty="0">
                <a:ea typeface="ＭＳ Ｐゴシック" charset="-128"/>
              </a:rPr>
              <a:t>“</a:t>
            </a:r>
            <a:r>
              <a:rPr lang="en-US" altLang="ja-JP" dirty="0">
                <a:ea typeface="ＭＳ Ｐゴシック" charset="-128"/>
              </a:rPr>
              <a:t>on</a:t>
            </a:r>
            <a:r>
              <a:rPr lang="ja-JP" altLang="en-US" dirty="0">
                <a:ea typeface="ＭＳ Ｐゴシック" charset="-128"/>
              </a:rPr>
              <a:t>”</a:t>
            </a:r>
            <a:r>
              <a:rPr lang="en-US" altLang="ja-JP" dirty="0">
                <a:ea typeface="ＭＳ Ｐゴシック" charset="-128"/>
              </a:rPr>
              <a:t>)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support for mobile users who want to join network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90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4" descr="underline_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1025525"/>
            <a:ext cx="8228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>
          <a:xfrm>
            <a:off x="177800" y="268288"/>
            <a:ext cx="8826500" cy="1143000"/>
          </a:xfrm>
        </p:spPr>
        <p:txBody>
          <a:bodyPr/>
          <a:lstStyle/>
          <a:p>
            <a:pPr>
              <a:defRPr/>
            </a:pPr>
            <a:r>
              <a:rPr lang="en-US" sz="3600">
                <a:cs typeface="+mj-cs"/>
              </a:rPr>
              <a:t>DHCP: </a:t>
            </a:r>
            <a:r>
              <a:rPr lang="en-US" sz="3400">
                <a:cs typeface="+mj-cs"/>
              </a:rPr>
              <a:t>Dynamic Host Configuration Protocol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1176" y="1587499"/>
            <a:ext cx="7924800" cy="4768851"/>
          </a:xfrm>
        </p:spPr>
        <p:txBody>
          <a:bodyPr>
            <a:noAutofit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DHCP overview: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host broadcasts </a:t>
            </a:r>
            <a:r>
              <a:rPr lang="ja-JP" altLang="en-US" dirty="0">
                <a:solidFill>
                  <a:srgbClr val="CC0000"/>
                </a:solidFill>
                <a:ea typeface="ＭＳ Ｐゴシック" charset="-128"/>
              </a:rPr>
              <a:t>“</a:t>
            </a:r>
            <a:r>
              <a:rPr lang="en-US" altLang="ja-JP" dirty="0">
                <a:solidFill>
                  <a:srgbClr val="CC0000"/>
                </a:solidFill>
                <a:ea typeface="ＭＳ Ｐゴシック" charset="-128"/>
              </a:rPr>
              <a:t>DHCP discover</a:t>
            </a:r>
            <a:r>
              <a:rPr lang="ja-JP" altLang="en-US" dirty="0">
                <a:solidFill>
                  <a:srgbClr val="CC0000"/>
                </a:solidFill>
                <a:ea typeface="ＭＳ Ｐゴシック" charset="-128"/>
              </a:rPr>
              <a:t>”</a:t>
            </a:r>
            <a:r>
              <a:rPr lang="en-US" altLang="ja-JP" dirty="0">
                <a:ea typeface="ＭＳ Ｐゴシック" charset="-128"/>
              </a:rPr>
              <a:t> </a:t>
            </a:r>
            <a:r>
              <a:rPr lang="en-US" altLang="ja-JP" dirty="0" err="1">
                <a:ea typeface="ＭＳ Ｐゴシック" charset="-128"/>
              </a:rPr>
              <a:t>msg</a:t>
            </a:r>
            <a:r>
              <a:rPr lang="en-US" altLang="ja-JP" dirty="0">
                <a:ea typeface="ＭＳ Ｐゴシック" charset="-128"/>
              </a:rPr>
              <a:t> [optional]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DHCP server responds with </a:t>
            </a:r>
            <a:r>
              <a:rPr lang="ja-JP" altLang="en-US" dirty="0">
                <a:solidFill>
                  <a:srgbClr val="CC0000"/>
                </a:solidFill>
                <a:ea typeface="ＭＳ Ｐゴシック" charset="-128"/>
              </a:rPr>
              <a:t>“</a:t>
            </a:r>
            <a:r>
              <a:rPr lang="en-US" altLang="ja-JP" dirty="0">
                <a:solidFill>
                  <a:srgbClr val="CC0000"/>
                </a:solidFill>
                <a:ea typeface="ＭＳ Ｐゴシック" charset="-128"/>
              </a:rPr>
              <a:t>DHCP offer</a:t>
            </a:r>
            <a:r>
              <a:rPr lang="ja-JP" altLang="en-US">
                <a:solidFill>
                  <a:srgbClr val="CC0000"/>
                </a:solidFill>
                <a:ea typeface="ＭＳ Ｐゴシック" charset="-128"/>
              </a:rPr>
              <a:t>”</a:t>
            </a:r>
            <a:r>
              <a:rPr lang="en-US" altLang="ja-JP" dirty="0">
                <a:ea typeface="ＭＳ Ｐゴシック" charset="-128"/>
              </a:rPr>
              <a:t> msg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host requests IP address: </a:t>
            </a:r>
            <a:r>
              <a:rPr lang="ja-JP" altLang="en-US" dirty="0">
                <a:solidFill>
                  <a:srgbClr val="CC0000"/>
                </a:solidFill>
                <a:ea typeface="ＭＳ Ｐゴシック" charset="-128"/>
              </a:rPr>
              <a:t>“</a:t>
            </a:r>
            <a:r>
              <a:rPr lang="en-US" altLang="ja-JP" dirty="0">
                <a:solidFill>
                  <a:srgbClr val="CC0000"/>
                </a:solidFill>
                <a:ea typeface="ＭＳ Ｐゴシック" charset="-128"/>
              </a:rPr>
              <a:t>DHCP request</a:t>
            </a:r>
            <a:r>
              <a:rPr lang="ja-JP" altLang="en-US" dirty="0">
                <a:solidFill>
                  <a:srgbClr val="CC0000"/>
                </a:solidFill>
                <a:ea typeface="ＭＳ Ｐゴシック" charset="-128"/>
              </a:rPr>
              <a:t>”</a:t>
            </a:r>
            <a:r>
              <a:rPr lang="en-US" altLang="ja-JP" dirty="0">
                <a:ea typeface="ＭＳ Ｐゴシック" charset="-128"/>
              </a:rPr>
              <a:t> </a:t>
            </a:r>
            <a:r>
              <a:rPr lang="en-US" altLang="ja-JP" dirty="0" err="1">
                <a:ea typeface="ＭＳ Ｐゴシック" charset="-128"/>
              </a:rPr>
              <a:t>msg</a:t>
            </a:r>
            <a:endParaRPr lang="en-US" altLang="ja-JP" dirty="0">
              <a:ea typeface="ＭＳ Ｐゴシック" charset="-128"/>
            </a:endParaRPr>
          </a:p>
          <a:p>
            <a:pPr lvl="1"/>
            <a:r>
              <a:rPr lang="en-US" altLang="en-US" dirty="0">
                <a:ea typeface="ＭＳ Ｐゴシック" charset="-128"/>
              </a:rPr>
              <a:t>DHCP server sends address: </a:t>
            </a:r>
            <a:r>
              <a:rPr lang="ja-JP" altLang="en-US" dirty="0">
                <a:solidFill>
                  <a:srgbClr val="CC0000"/>
                </a:solidFill>
                <a:ea typeface="ＭＳ Ｐゴシック" charset="-128"/>
              </a:rPr>
              <a:t>“</a:t>
            </a:r>
            <a:r>
              <a:rPr lang="en-US" altLang="ja-JP" dirty="0">
                <a:solidFill>
                  <a:srgbClr val="CC0000"/>
                </a:solidFill>
                <a:ea typeface="ＭＳ Ｐゴシック" charset="-128"/>
              </a:rPr>
              <a:t>DHCP ack</a:t>
            </a:r>
            <a:r>
              <a:rPr lang="ja-JP" altLang="en-US" dirty="0">
                <a:solidFill>
                  <a:srgbClr val="CC0000"/>
                </a:solidFill>
                <a:ea typeface="ＭＳ Ｐゴシック" charset="-128"/>
              </a:rPr>
              <a:t>”</a:t>
            </a:r>
            <a:r>
              <a:rPr lang="en-US" altLang="ja-JP" dirty="0">
                <a:ea typeface="ＭＳ Ｐゴシック" charset="-128"/>
              </a:rPr>
              <a:t> </a:t>
            </a:r>
            <a:r>
              <a:rPr lang="en-US" altLang="ja-JP" dirty="0" err="1">
                <a:ea typeface="ＭＳ Ｐゴシック" charset="-128"/>
              </a:rPr>
              <a:t>msg</a:t>
            </a:r>
            <a:r>
              <a:rPr lang="en-US" altLang="ja-JP" dirty="0">
                <a:ea typeface="ＭＳ Ｐゴシック" charset="-128"/>
              </a:rPr>
              <a:t> </a:t>
            </a:r>
          </a:p>
          <a:p>
            <a:endParaRPr lang="en-US" alt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53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>
          <a:xfrm>
            <a:off x="438150" y="255588"/>
            <a:ext cx="6824663" cy="898525"/>
          </a:xfrm>
        </p:spPr>
        <p:txBody>
          <a:bodyPr/>
          <a:lstStyle/>
          <a:p>
            <a:pPr>
              <a:defRPr/>
            </a:pPr>
            <a:r>
              <a:rPr lang="en-US" sz="4000">
                <a:cs typeface="+mj-cs"/>
              </a:rPr>
              <a:t>DHCP client-server scenario</a:t>
            </a:r>
          </a:p>
        </p:txBody>
      </p:sp>
      <p:sp>
        <p:nvSpPr>
          <p:cNvPr id="90114" name="Rectangle 3"/>
          <p:cNvSpPr>
            <a:spLocks noChangeArrowheads="1"/>
          </p:cNvSpPr>
          <p:nvPr/>
        </p:nvSpPr>
        <p:spPr bwMode="auto">
          <a:xfrm>
            <a:off x="2408238" y="6037263"/>
            <a:ext cx="4978400" cy="319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0115" name="Text Box 97"/>
          <p:cNvSpPr txBox="1">
            <a:spLocks noChangeArrowheads="1"/>
          </p:cNvSpPr>
          <p:nvPr/>
        </p:nvSpPr>
        <p:spPr bwMode="auto">
          <a:xfrm>
            <a:off x="869950" y="1903413"/>
            <a:ext cx="1314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223.1.1.0/24</a:t>
            </a:r>
          </a:p>
        </p:txBody>
      </p:sp>
      <p:sp>
        <p:nvSpPr>
          <p:cNvPr id="90116" name="Text Box 98"/>
          <p:cNvSpPr txBox="1">
            <a:spLocks noChangeArrowheads="1"/>
          </p:cNvSpPr>
          <p:nvPr/>
        </p:nvSpPr>
        <p:spPr bwMode="auto">
          <a:xfrm>
            <a:off x="4348163" y="4398963"/>
            <a:ext cx="1314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223.1.2.0/24</a:t>
            </a:r>
          </a:p>
        </p:txBody>
      </p:sp>
      <p:sp>
        <p:nvSpPr>
          <p:cNvPr id="90117" name="Text Box 99"/>
          <p:cNvSpPr txBox="1">
            <a:spLocks noChangeArrowheads="1"/>
          </p:cNvSpPr>
          <p:nvPr/>
        </p:nvSpPr>
        <p:spPr bwMode="auto">
          <a:xfrm>
            <a:off x="2651125" y="5992813"/>
            <a:ext cx="1314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223.1.3.0/24</a:t>
            </a:r>
          </a:p>
        </p:txBody>
      </p:sp>
      <p:sp>
        <p:nvSpPr>
          <p:cNvPr id="90118" name="Rectangle 100"/>
          <p:cNvSpPr>
            <a:spLocks noChangeArrowheads="1"/>
          </p:cNvSpPr>
          <p:nvPr/>
        </p:nvSpPr>
        <p:spPr bwMode="auto">
          <a:xfrm>
            <a:off x="1663700" y="4233863"/>
            <a:ext cx="847725" cy="180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0119" name="Freeform 101"/>
          <p:cNvSpPr>
            <a:spLocks/>
          </p:cNvSpPr>
          <p:nvPr/>
        </p:nvSpPr>
        <p:spPr bwMode="auto">
          <a:xfrm>
            <a:off x="1076325" y="2173288"/>
            <a:ext cx="1941513" cy="2049462"/>
          </a:xfrm>
          <a:custGeom>
            <a:avLst/>
            <a:gdLst>
              <a:gd name="T0" fmla="*/ 2147483647 w 1223"/>
              <a:gd name="T1" fmla="*/ 2147483647 h 1291"/>
              <a:gd name="T2" fmla="*/ 2147483647 w 1223"/>
              <a:gd name="T3" fmla="*/ 2147483647 h 1291"/>
              <a:gd name="T4" fmla="*/ 2147483647 w 1223"/>
              <a:gd name="T5" fmla="*/ 2147483647 h 1291"/>
              <a:gd name="T6" fmla="*/ 2147483647 w 1223"/>
              <a:gd name="T7" fmla="*/ 2147483647 h 1291"/>
              <a:gd name="T8" fmla="*/ 2147483647 w 1223"/>
              <a:gd name="T9" fmla="*/ 2147483647 h 1291"/>
              <a:gd name="T10" fmla="*/ 2147483647 w 1223"/>
              <a:gd name="T11" fmla="*/ 2147483647 h 1291"/>
              <a:gd name="T12" fmla="*/ 2147483647 w 1223"/>
              <a:gd name="T13" fmla="*/ 2147483647 h 1291"/>
              <a:gd name="T14" fmla="*/ 2147483647 w 1223"/>
              <a:gd name="T15" fmla="*/ 2147483647 h 1291"/>
              <a:gd name="T16" fmla="*/ 2147483647 w 1223"/>
              <a:gd name="T17" fmla="*/ 2147483647 h 1291"/>
              <a:gd name="T18" fmla="*/ 2147483647 w 1223"/>
              <a:gd name="T19" fmla="*/ 2147483647 h 1291"/>
              <a:gd name="T20" fmla="*/ 2147483647 w 1223"/>
              <a:gd name="T21" fmla="*/ 2147483647 h 1291"/>
              <a:gd name="T22" fmla="*/ 2147483647 w 1223"/>
              <a:gd name="T23" fmla="*/ 2147483647 h 1291"/>
              <a:gd name="T24" fmla="*/ 2147483647 w 1223"/>
              <a:gd name="T25" fmla="*/ 2147483647 h 1291"/>
              <a:gd name="T26" fmla="*/ 2147483647 w 1223"/>
              <a:gd name="T27" fmla="*/ 2147483647 h 129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23"/>
              <a:gd name="T43" fmla="*/ 0 h 1291"/>
              <a:gd name="T44" fmla="*/ 1223 w 1223"/>
              <a:gd name="T45" fmla="*/ 1291 h 129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23" h="1291">
                <a:moveTo>
                  <a:pt x="1201" y="756"/>
                </a:moveTo>
                <a:cubicBezTo>
                  <a:pt x="1180" y="640"/>
                  <a:pt x="798" y="744"/>
                  <a:pt x="702" y="670"/>
                </a:cubicBezTo>
                <a:cubicBezTo>
                  <a:pt x="603" y="561"/>
                  <a:pt x="669" y="206"/>
                  <a:pt x="608" y="103"/>
                </a:cubicBezTo>
                <a:cubicBezTo>
                  <a:pt x="547" y="0"/>
                  <a:pt x="425" y="55"/>
                  <a:pt x="335" y="52"/>
                </a:cubicBezTo>
                <a:cubicBezTo>
                  <a:pt x="245" y="49"/>
                  <a:pt x="114" y="0"/>
                  <a:pt x="65" y="82"/>
                </a:cubicBezTo>
                <a:cubicBezTo>
                  <a:pt x="16" y="164"/>
                  <a:pt x="45" y="433"/>
                  <a:pt x="41" y="544"/>
                </a:cubicBezTo>
                <a:cubicBezTo>
                  <a:pt x="37" y="655"/>
                  <a:pt x="41" y="685"/>
                  <a:pt x="38" y="751"/>
                </a:cubicBezTo>
                <a:cubicBezTo>
                  <a:pt x="35" y="817"/>
                  <a:pt x="26" y="880"/>
                  <a:pt x="23" y="940"/>
                </a:cubicBezTo>
                <a:cubicBezTo>
                  <a:pt x="20" y="1000"/>
                  <a:pt x="0" y="1068"/>
                  <a:pt x="17" y="1114"/>
                </a:cubicBezTo>
                <a:cubicBezTo>
                  <a:pt x="34" y="1160"/>
                  <a:pt x="31" y="1198"/>
                  <a:pt x="128" y="1219"/>
                </a:cubicBezTo>
                <a:cubicBezTo>
                  <a:pt x="225" y="1240"/>
                  <a:pt x="509" y="1291"/>
                  <a:pt x="602" y="1243"/>
                </a:cubicBezTo>
                <a:cubicBezTo>
                  <a:pt x="695" y="1195"/>
                  <a:pt x="590" y="984"/>
                  <a:pt x="686" y="930"/>
                </a:cubicBezTo>
                <a:cubicBezTo>
                  <a:pt x="782" y="876"/>
                  <a:pt x="1091" y="945"/>
                  <a:pt x="1177" y="916"/>
                </a:cubicBezTo>
                <a:cubicBezTo>
                  <a:pt x="1208" y="864"/>
                  <a:pt x="1223" y="871"/>
                  <a:pt x="1201" y="75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20" name="Freeform 102"/>
          <p:cNvSpPr>
            <a:spLocks/>
          </p:cNvSpPr>
          <p:nvPr/>
        </p:nvSpPr>
        <p:spPr bwMode="auto">
          <a:xfrm>
            <a:off x="3603625" y="2482850"/>
            <a:ext cx="1906588" cy="1958975"/>
          </a:xfrm>
          <a:custGeom>
            <a:avLst/>
            <a:gdLst>
              <a:gd name="T0" fmla="*/ 2147483647 w 1201"/>
              <a:gd name="T1" fmla="*/ 2147483647 h 1234"/>
              <a:gd name="T2" fmla="*/ 2147483647 w 1201"/>
              <a:gd name="T3" fmla="*/ 2147483647 h 1234"/>
              <a:gd name="T4" fmla="*/ 2147483647 w 1201"/>
              <a:gd name="T5" fmla="*/ 2147483647 h 1234"/>
              <a:gd name="T6" fmla="*/ 2147483647 w 1201"/>
              <a:gd name="T7" fmla="*/ 2147483647 h 1234"/>
              <a:gd name="T8" fmla="*/ 2147483647 w 1201"/>
              <a:gd name="T9" fmla="*/ 2147483647 h 1234"/>
              <a:gd name="T10" fmla="*/ 2147483647 w 1201"/>
              <a:gd name="T11" fmla="*/ 2147483647 h 1234"/>
              <a:gd name="T12" fmla="*/ 2147483647 w 1201"/>
              <a:gd name="T13" fmla="*/ 2147483647 h 1234"/>
              <a:gd name="T14" fmla="*/ 2147483647 w 1201"/>
              <a:gd name="T15" fmla="*/ 2147483647 h 1234"/>
              <a:gd name="T16" fmla="*/ 2147483647 w 1201"/>
              <a:gd name="T17" fmla="*/ 2147483647 h 1234"/>
              <a:gd name="T18" fmla="*/ 2147483647 w 1201"/>
              <a:gd name="T19" fmla="*/ 2147483647 h 1234"/>
              <a:gd name="T20" fmla="*/ 2147483647 w 1201"/>
              <a:gd name="T21" fmla="*/ 2147483647 h 1234"/>
              <a:gd name="T22" fmla="*/ 2147483647 w 1201"/>
              <a:gd name="T23" fmla="*/ 2147483647 h 1234"/>
              <a:gd name="T24" fmla="*/ 2147483647 w 1201"/>
              <a:gd name="T25" fmla="*/ 2147483647 h 1234"/>
              <a:gd name="T26" fmla="*/ 2147483647 w 1201"/>
              <a:gd name="T27" fmla="*/ 2147483647 h 123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01"/>
              <a:gd name="T43" fmla="*/ 0 h 1234"/>
              <a:gd name="T44" fmla="*/ 1201 w 1201"/>
              <a:gd name="T45" fmla="*/ 1234 h 123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01" h="1234">
                <a:moveTo>
                  <a:pt x="25" y="709"/>
                </a:moveTo>
                <a:cubicBezTo>
                  <a:pt x="49" y="824"/>
                  <a:pt x="428" y="709"/>
                  <a:pt x="526" y="780"/>
                </a:cubicBezTo>
                <a:cubicBezTo>
                  <a:pt x="624" y="851"/>
                  <a:pt x="543" y="1059"/>
                  <a:pt x="613" y="1134"/>
                </a:cubicBezTo>
                <a:cubicBezTo>
                  <a:pt x="683" y="1209"/>
                  <a:pt x="853" y="1234"/>
                  <a:pt x="946" y="1230"/>
                </a:cubicBezTo>
                <a:cubicBezTo>
                  <a:pt x="1039" y="1226"/>
                  <a:pt x="1141" y="1163"/>
                  <a:pt x="1171" y="1107"/>
                </a:cubicBezTo>
                <a:cubicBezTo>
                  <a:pt x="1201" y="1051"/>
                  <a:pt x="1135" y="963"/>
                  <a:pt x="1126" y="894"/>
                </a:cubicBezTo>
                <a:cubicBezTo>
                  <a:pt x="1117" y="825"/>
                  <a:pt x="1119" y="772"/>
                  <a:pt x="1114" y="693"/>
                </a:cubicBezTo>
                <a:cubicBezTo>
                  <a:pt x="1109" y="614"/>
                  <a:pt x="1095" y="502"/>
                  <a:pt x="1099" y="423"/>
                </a:cubicBezTo>
                <a:cubicBezTo>
                  <a:pt x="1103" y="344"/>
                  <a:pt x="1141" y="281"/>
                  <a:pt x="1141" y="216"/>
                </a:cubicBezTo>
                <a:cubicBezTo>
                  <a:pt x="1141" y="151"/>
                  <a:pt x="1185" y="56"/>
                  <a:pt x="1102" y="33"/>
                </a:cubicBezTo>
                <a:cubicBezTo>
                  <a:pt x="1019" y="10"/>
                  <a:pt x="740" y="0"/>
                  <a:pt x="646" y="81"/>
                </a:cubicBezTo>
                <a:cubicBezTo>
                  <a:pt x="552" y="162"/>
                  <a:pt x="635" y="441"/>
                  <a:pt x="535" y="519"/>
                </a:cubicBezTo>
                <a:cubicBezTo>
                  <a:pt x="435" y="597"/>
                  <a:pt x="129" y="516"/>
                  <a:pt x="44" y="548"/>
                </a:cubicBezTo>
                <a:cubicBezTo>
                  <a:pt x="15" y="601"/>
                  <a:pt x="0" y="594"/>
                  <a:pt x="25" y="709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21" name="Freeform 103"/>
          <p:cNvSpPr>
            <a:spLocks/>
          </p:cNvSpPr>
          <p:nvPr/>
        </p:nvSpPr>
        <p:spPr bwMode="auto">
          <a:xfrm>
            <a:off x="2276475" y="3916363"/>
            <a:ext cx="2041525" cy="1979612"/>
          </a:xfrm>
          <a:custGeom>
            <a:avLst/>
            <a:gdLst>
              <a:gd name="T0" fmla="*/ 2147483647 w 1286"/>
              <a:gd name="T1" fmla="*/ 2147483647 h 1247"/>
              <a:gd name="T2" fmla="*/ 2147483647 w 1286"/>
              <a:gd name="T3" fmla="*/ 2147483647 h 1247"/>
              <a:gd name="T4" fmla="*/ 2147483647 w 1286"/>
              <a:gd name="T5" fmla="*/ 2147483647 h 1247"/>
              <a:gd name="T6" fmla="*/ 2147483647 w 1286"/>
              <a:gd name="T7" fmla="*/ 2147483647 h 1247"/>
              <a:gd name="T8" fmla="*/ 2147483647 w 1286"/>
              <a:gd name="T9" fmla="*/ 2147483647 h 1247"/>
              <a:gd name="T10" fmla="*/ 2147483647 w 1286"/>
              <a:gd name="T11" fmla="*/ 2147483647 h 1247"/>
              <a:gd name="T12" fmla="*/ 2147483647 w 1286"/>
              <a:gd name="T13" fmla="*/ 2147483647 h 1247"/>
              <a:gd name="T14" fmla="*/ 2147483647 w 1286"/>
              <a:gd name="T15" fmla="*/ 2147483647 h 1247"/>
              <a:gd name="T16" fmla="*/ 2147483647 w 1286"/>
              <a:gd name="T17" fmla="*/ 2147483647 h 1247"/>
              <a:gd name="T18" fmla="*/ 2147483647 w 1286"/>
              <a:gd name="T19" fmla="*/ 2147483647 h 1247"/>
              <a:gd name="T20" fmla="*/ 2147483647 w 1286"/>
              <a:gd name="T21" fmla="*/ 2147483647 h 1247"/>
              <a:gd name="T22" fmla="*/ 2147483647 w 1286"/>
              <a:gd name="T23" fmla="*/ 2147483647 h 1247"/>
              <a:gd name="T24" fmla="*/ 2147483647 w 1286"/>
              <a:gd name="T25" fmla="*/ 2147483647 h 124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86"/>
              <a:gd name="T40" fmla="*/ 0 h 1247"/>
              <a:gd name="T41" fmla="*/ 1286 w 1286"/>
              <a:gd name="T42" fmla="*/ 1247 h 124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86" h="1247">
                <a:moveTo>
                  <a:pt x="587" y="30"/>
                </a:moveTo>
                <a:cubicBezTo>
                  <a:pt x="473" y="60"/>
                  <a:pt x="601" y="475"/>
                  <a:pt x="509" y="618"/>
                </a:cubicBezTo>
                <a:cubicBezTo>
                  <a:pt x="424" y="765"/>
                  <a:pt x="154" y="830"/>
                  <a:pt x="77" y="909"/>
                </a:cubicBezTo>
                <a:cubicBezTo>
                  <a:pt x="0" y="988"/>
                  <a:pt x="37" y="1043"/>
                  <a:pt x="47" y="1095"/>
                </a:cubicBezTo>
                <a:cubicBezTo>
                  <a:pt x="57" y="1147"/>
                  <a:pt x="71" y="1205"/>
                  <a:pt x="140" y="1224"/>
                </a:cubicBezTo>
                <a:cubicBezTo>
                  <a:pt x="209" y="1243"/>
                  <a:pt x="369" y="1212"/>
                  <a:pt x="461" y="1209"/>
                </a:cubicBezTo>
                <a:cubicBezTo>
                  <a:pt x="553" y="1206"/>
                  <a:pt x="571" y="1206"/>
                  <a:pt x="692" y="1209"/>
                </a:cubicBezTo>
                <a:cubicBezTo>
                  <a:pt x="813" y="1212"/>
                  <a:pt x="1094" y="1247"/>
                  <a:pt x="1190" y="1227"/>
                </a:cubicBezTo>
                <a:cubicBezTo>
                  <a:pt x="1286" y="1207"/>
                  <a:pt x="1279" y="1170"/>
                  <a:pt x="1271" y="1089"/>
                </a:cubicBezTo>
                <a:cubicBezTo>
                  <a:pt x="1263" y="1008"/>
                  <a:pt x="1217" y="818"/>
                  <a:pt x="1139" y="741"/>
                </a:cubicBezTo>
                <a:cubicBezTo>
                  <a:pt x="1061" y="664"/>
                  <a:pt x="865" y="743"/>
                  <a:pt x="800" y="627"/>
                </a:cubicBezTo>
                <a:cubicBezTo>
                  <a:pt x="735" y="511"/>
                  <a:pt x="785" y="142"/>
                  <a:pt x="749" y="42"/>
                </a:cubicBezTo>
                <a:cubicBezTo>
                  <a:pt x="695" y="15"/>
                  <a:pt x="701" y="0"/>
                  <a:pt x="587" y="30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22" name="Line 104"/>
          <p:cNvSpPr>
            <a:spLocks noChangeShapeType="1"/>
          </p:cNvSpPr>
          <p:nvPr/>
        </p:nvSpPr>
        <p:spPr bwMode="auto">
          <a:xfrm>
            <a:off x="1625600" y="2695575"/>
            <a:ext cx="277813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23" name="Line 106"/>
          <p:cNvSpPr>
            <a:spLocks noChangeShapeType="1"/>
          </p:cNvSpPr>
          <p:nvPr/>
        </p:nvSpPr>
        <p:spPr bwMode="auto">
          <a:xfrm flipV="1">
            <a:off x="1674813" y="3416300"/>
            <a:ext cx="277812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24" name="Line 107"/>
          <p:cNvSpPr>
            <a:spLocks noChangeShapeType="1"/>
          </p:cNvSpPr>
          <p:nvPr/>
        </p:nvSpPr>
        <p:spPr bwMode="auto">
          <a:xfrm>
            <a:off x="1635125" y="3967163"/>
            <a:ext cx="27305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25" name="Line 108"/>
          <p:cNvSpPr>
            <a:spLocks noChangeShapeType="1"/>
          </p:cNvSpPr>
          <p:nvPr/>
        </p:nvSpPr>
        <p:spPr bwMode="auto">
          <a:xfrm flipV="1">
            <a:off x="2478088" y="3544888"/>
            <a:ext cx="561975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26" name="Text Box 109"/>
          <p:cNvSpPr txBox="1">
            <a:spLocks noChangeArrowheads="1"/>
          </p:cNvSpPr>
          <p:nvPr/>
        </p:nvSpPr>
        <p:spPr bwMode="auto">
          <a:xfrm>
            <a:off x="1673225" y="2370138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223.1.1.1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27" name="Text Box 111"/>
          <p:cNvSpPr txBox="1">
            <a:spLocks noChangeArrowheads="1"/>
          </p:cNvSpPr>
          <p:nvPr/>
        </p:nvSpPr>
        <p:spPr bwMode="auto">
          <a:xfrm>
            <a:off x="1558925" y="3995738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223.1.1.3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28" name="Text Box 112"/>
          <p:cNvSpPr txBox="1">
            <a:spLocks noChangeArrowheads="1"/>
          </p:cNvSpPr>
          <p:nvPr/>
        </p:nvSpPr>
        <p:spPr bwMode="auto">
          <a:xfrm>
            <a:off x="2305050" y="3235325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223.1.1.4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29" name="Line 113"/>
          <p:cNvSpPr>
            <a:spLocks noChangeShapeType="1"/>
          </p:cNvSpPr>
          <p:nvPr/>
        </p:nvSpPr>
        <p:spPr bwMode="auto">
          <a:xfrm flipV="1">
            <a:off x="3552825" y="3546475"/>
            <a:ext cx="5334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30" name="Text Box 114"/>
          <p:cNvSpPr txBox="1">
            <a:spLocks noChangeArrowheads="1"/>
          </p:cNvSpPr>
          <p:nvPr/>
        </p:nvSpPr>
        <p:spPr bwMode="auto">
          <a:xfrm>
            <a:off x="3425825" y="3236913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223.1.2.9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31" name="Line 116"/>
          <p:cNvSpPr>
            <a:spLocks noChangeShapeType="1"/>
          </p:cNvSpPr>
          <p:nvPr/>
        </p:nvSpPr>
        <p:spPr bwMode="auto">
          <a:xfrm>
            <a:off x="4745038" y="2857500"/>
            <a:ext cx="2349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32" name="Line 117"/>
          <p:cNvSpPr>
            <a:spLocks noChangeShapeType="1"/>
          </p:cNvSpPr>
          <p:nvPr/>
        </p:nvSpPr>
        <p:spPr bwMode="auto">
          <a:xfrm>
            <a:off x="4799013" y="4133850"/>
            <a:ext cx="2349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33" name="Line 120"/>
          <p:cNvSpPr>
            <a:spLocks noChangeShapeType="1"/>
          </p:cNvSpPr>
          <p:nvPr/>
        </p:nvSpPr>
        <p:spPr bwMode="auto">
          <a:xfrm flipH="1">
            <a:off x="3311525" y="3886200"/>
            <a:ext cx="3175" cy="708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34" name="Line 122"/>
          <p:cNvSpPr>
            <a:spLocks noChangeShapeType="1"/>
          </p:cNvSpPr>
          <p:nvPr/>
        </p:nvSpPr>
        <p:spPr bwMode="auto">
          <a:xfrm flipH="1" flipV="1">
            <a:off x="2736850" y="5230813"/>
            <a:ext cx="3175" cy="241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35" name="Line 123"/>
          <p:cNvSpPr>
            <a:spLocks noChangeShapeType="1"/>
          </p:cNvSpPr>
          <p:nvPr/>
        </p:nvSpPr>
        <p:spPr bwMode="auto">
          <a:xfrm flipH="1" flipV="1">
            <a:off x="3878263" y="5164138"/>
            <a:ext cx="3175" cy="241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36" name="Text Box 124"/>
          <p:cNvSpPr txBox="1">
            <a:spLocks noChangeArrowheads="1"/>
          </p:cNvSpPr>
          <p:nvPr/>
        </p:nvSpPr>
        <p:spPr bwMode="auto">
          <a:xfrm>
            <a:off x="3849688" y="5041900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223.1.3.2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37" name="Text Box 127"/>
          <p:cNvSpPr txBox="1">
            <a:spLocks noChangeArrowheads="1"/>
          </p:cNvSpPr>
          <p:nvPr/>
        </p:nvSpPr>
        <p:spPr bwMode="auto">
          <a:xfrm>
            <a:off x="1701800" y="5053013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223.1.3.1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grpSp>
        <p:nvGrpSpPr>
          <p:cNvPr id="90138" name="Group 129"/>
          <p:cNvGrpSpPr>
            <a:grpSpLocks/>
          </p:cNvGrpSpPr>
          <p:nvPr/>
        </p:nvGrpSpPr>
        <p:grpSpPr bwMode="auto">
          <a:xfrm>
            <a:off x="1071563" y="2397125"/>
            <a:ext cx="641350" cy="558800"/>
            <a:chOff x="-44" y="1473"/>
            <a:chExt cx="981" cy="1105"/>
          </a:xfrm>
        </p:grpSpPr>
        <p:pic>
          <p:nvPicPr>
            <p:cNvPr id="90238" name="Picture 130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239" name="Freeform 13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139" name="Group 132"/>
          <p:cNvGrpSpPr>
            <a:grpSpLocks/>
          </p:cNvGrpSpPr>
          <p:nvPr/>
        </p:nvGrpSpPr>
        <p:grpSpPr bwMode="auto">
          <a:xfrm>
            <a:off x="1066800" y="3006725"/>
            <a:ext cx="641350" cy="558800"/>
            <a:chOff x="-44" y="1473"/>
            <a:chExt cx="981" cy="1105"/>
          </a:xfrm>
        </p:grpSpPr>
        <p:pic>
          <p:nvPicPr>
            <p:cNvPr id="90236" name="Picture 133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237" name="Freeform 134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140" name="Group 135"/>
          <p:cNvGrpSpPr>
            <a:grpSpLocks/>
          </p:cNvGrpSpPr>
          <p:nvPr/>
        </p:nvGrpSpPr>
        <p:grpSpPr bwMode="auto">
          <a:xfrm>
            <a:off x="1095375" y="3616325"/>
            <a:ext cx="641350" cy="558800"/>
            <a:chOff x="-44" y="1473"/>
            <a:chExt cx="981" cy="1105"/>
          </a:xfrm>
        </p:grpSpPr>
        <p:pic>
          <p:nvPicPr>
            <p:cNvPr id="90234" name="Picture 136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235" name="Freeform 137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141" name="Group 138"/>
          <p:cNvGrpSpPr>
            <a:grpSpLocks/>
          </p:cNvGrpSpPr>
          <p:nvPr/>
        </p:nvGrpSpPr>
        <p:grpSpPr bwMode="auto">
          <a:xfrm flipH="1">
            <a:off x="4803775" y="2565400"/>
            <a:ext cx="641350" cy="558800"/>
            <a:chOff x="-44" y="1473"/>
            <a:chExt cx="981" cy="1105"/>
          </a:xfrm>
        </p:grpSpPr>
        <p:pic>
          <p:nvPicPr>
            <p:cNvPr id="90232" name="Picture 139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233" name="Freeform 140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142" name="Group 141"/>
          <p:cNvGrpSpPr>
            <a:grpSpLocks/>
          </p:cNvGrpSpPr>
          <p:nvPr/>
        </p:nvGrpSpPr>
        <p:grpSpPr bwMode="auto">
          <a:xfrm flipH="1">
            <a:off x="4878388" y="3844925"/>
            <a:ext cx="641350" cy="558800"/>
            <a:chOff x="-44" y="1473"/>
            <a:chExt cx="981" cy="1105"/>
          </a:xfrm>
        </p:grpSpPr>
        <p:pic>
          <p:nvPicPr>
            <p:cNvPr id="90230" name="Picture 142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231" name="Freeform 143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143" name="Group 144"/>
          <p:cNvGrpSpPr>
            <a:grpSpLocks/>
          </p:cNvGrpSpPr>
          <p:nvPr/>
        </p:nvGrpSpPr>
        <p:grpSpPr bwMode="auto">
          <a:xfrm flipH="1">
            <a:off x="3670300" y="5368925"/>
            <a:ext cx="641350" cy="558800"/>
            <a:chOff x="-44" y="1473"/>
            <a:chExt cx="981" cy="1105"/>
          </a:xfrm>
        </p:grpSpPr>
        <p:pic>
          <p:nvPicPr>
            <p:cNvPr id="90228" name="Picture 145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229" name="Freeform 146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144" name="Group 147"/>
          <p:cNvGrpSpPr>
            <a:grpSpLocks/>
          </p:cNvGrpSpPr>
          <p:nvPr/>
        </p:nvGrpSpPr>
        <p:grpSpPr bwMode="auto">
          <a:xfrm flipH="1">
            <a:off x="2506663" y="5410200"/>
            <a:ext cx="641350" cy="558800"/>
            <a:chOff x="-44" y="1473"/>
            <a:chExt cx="981" cy="1105"/>
          </a:xfrm>
        </p:grpSpPr>
        <p:pic>
          <p:nvPicPr>
            <p:cNvPr id="90226" name="Picture 148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227" name="Freeform 149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145" name="Group 150"/>
          <p:cNvGrpSpPr>
            <a:grpSpLocks/>
          </p:cNvGrpSpPr>
          <p:nvPr/>
        </p:nvGrpSpPr>
        <p:grpSpPr bwMode="auto">
          <a:xfrm>
            <a:off x="2935288" y="3503613"/>
            <a:ext cx="698500" cy="355600"/>
            <a:chOff x="4396" y="1245"/>
            <a:chExt cx="672" cy="248"/>
          </a:xfrm>
        </p:grpSpPr>
        <p:sp>
          <p:nvSpPr>
            <p:cNvPr id="90218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19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20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90221" name="Group 154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90224" name="Freeform 155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225" name="Freeform 156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0222" name="Line 157"/>
            <p:cNvSpPr>
              <a:spLocks noChangeShapeType="1"/>
            </p:cNvSpPr>
            <p:nvPr/>
          </p:nvSpPr>
          <p:spPr bwMode="auto">
            <a:xfrm>
              <a:off x="4399" y="1321"/>
              <a:ext cx="0" cy="10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223" name="Line 158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0146" name="Rectangle 162"/>
          <p:cNvSpPr>
            <a:spLocks noChangeArrowheads="1"/>
          </p:cNvSpPr>
          <p:nvPr/>
        </p:nvSpPr>
        <p:spPr bwMode="auto">
          <a:xfrm>
            <a:off x="1789113" y="3119438"/>
            <a:ext cx="288925" cy="233362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0147" name="Text Box 110"/>
          <p:cNvSpPr txBox="1">
            <a:spLocks noChangeArrowheads="1"/>
          </p:cNvSpPr>
          <p:nvPr/>
        </p:nvSpPr>
        <p:spPr bwMode="auto">
          <a:xfrm>
            <a:off x="1624013" y="3025775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223.1.1.2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48" name="Rectangle 165"/>
          <p:cNvSpPr>
            <a:spLocks noChangeArrowheads="1"/>
          </p:cNvSpPr>
          <p:nvPr/>
        </p:nvSpPr>
        <p:spPr bwMode="auto">
          <a:xfrm>
            <a:off x="4530725" y="3829050"/>
            <a:ext cx="288925" cy="233363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0149" name="Rectangle 166"/>
          <p:cNvSpPr>
            <a:spLocks noChangeArrowheads="1"/>
          </p:cNvSpPr>
          <p:nvPr/>
        </p:nvSpPr>
        <p:spPr bwMode="auto">
          <a:xfrm>
            <a:off x="3178175" y="4014788"/>
            <a:ext cx="288925" cy="233362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0150" name="Text Box 128"/>
          <p:cNvSpPr txBox="1">
            <a:spLocks noChangeArrowheads="1"/>
          </p:cNvSpPr>
          <p:nvPr/>
        </p:nvSpPr>
        <p:spPr bwMode="auto">
          <a:xfrm>
            <a:off x="2801938" y="3976688"/>
            <a:ext cx="1033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223.1.3.27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51" name="Text Box 118"/>
          <p:cNvSpPr txBox="1">
            <a:spLocks noChangeArrowheads="1"/>
          </p:cNvSpPr>
          <p:nvPr/>
        </p:nvSpPr>
        <p:spPr bwMode="auto">
          <a:xfrm>
            <a:off x="3900488" y="3843338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223.1.2.2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52" name="Text Box 119"/>
          <p:cNvSpPr txBox="1">
            <a:spLocks noChangeArrowheads="1"/>
          </p:cNvSpPr>
          <p:nvPr/>
        </p:nvSpPr>
        <p:spPr bwMode="auto">
          <a:xfrm>
            <a:off x="4730750" y="2327275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223.1.2.1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90153" name="Text Box 168"/>
          <p:cNvSpPr txBox="1">
            <a:spLocks noChangeArrowheads="1"/>
          </p:cNvSpPr>
          <p:nvPr/>
        </p:nvSpPr>
        <p:spPr bwMode="auto">
          <a:xfrm>
            <a:off x="3465513" y="1760538"/>
            <a:ext cx="9064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DHCP</a:t>
            </a: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</a:t>
            </a:r>
          </a:p>
        </p:txBody>
      </p:sp>
      <p:sp>
        <p:nvSpPr>
          <p:cNvPr id="90154" name="Text Box 170"/>
          <p:cNvSpPr txBox="1">
            <a:spLocks noChangeArrowheads="1"/>
          </p:cNvSpPr>
          <p:nvPr/>
        </p:nvSpPr>
        <p:spPr bwMode="auto">
          <a:xfrm>
            <a:off x="6627813" y="3059113"/>
            <a:ext cx="1820862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arriving </a:t>
            </a: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DHCP</a:t>
            </a: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client</a:t>
            </a: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needs </a:t>
            </a: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address in this</a:t>
            </a: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network</a:t>
            </a:r>
          </a:p>
        </p:txBody>
      </p:sp>
      <p:grpSp>
        <p:nvGrpSpPr>
          <p:cNvPr id="90155" name="Group 195"/>
          <p:cNvGrpSpPr>
            <a:grpSpLocks/>
          </p:cNvGrpSpPr>
          <p:nvPr/>
        </p:nvGrpSpPr>
        <p:grpSpPr bwMode="auto">
          <a:xfrm>
            <a:off x="3873500" y="2395538"/>
            <a:ext cx="401638" cy="681037"/>
            <a:chOff x="4140" y="429"/>
            <a:chExt cx="1425" cy="2396"/>
          </a:xfrm>
        </p:grpSpPr>
        <p:sp>
          <p:nvSpPr>
            <p:cNvPr id="90186" name="Freeform 196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187" name="Rectangle 197"/>
            <p:cNvSpPr>
              <a:spLocks noChangeArrowheads="1"/>
            </p:cNvSpPr>
            <p:nvPr/>
          </p:nvSpPr>
          <p:spPr bwMode="auto">
            <a:xfrm>
              <a:off x="4208" y="429"/>
              <a:ext cx="1048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188" name="Freeform 198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189" name="Freeform 199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190" name="Rectangle 200"/>
            <p:cNvSpPr>
              <a:spLocks noChangeArrowheads="1"/>
            </p:cNvSpPr>
            <p:nvPr/>
          </p:nvSpPr>
          <p:spPr bwMode="auto">
            <a:xfrm>
              <a:off x="4213" y="691"/>
              <a:ext cx="597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90191" name="Group 201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90216" name="AutoShape 202"/>
              <p:cNvSpPr>
                <a:spLocks noChangeArrowheads="1"/>
              </p:cNvSpPr>
              <p:nvPr/>
            </p:nvSpPr>
            <p:spPr bwMode="auto">
              <a:xfrm>
                <a:off x="613" y="2569"/>
                <a:ext cx="724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90217" name="AutoShape 203"/>
              <p:cNvSpPr>
                <a:spLocks noChangeArrowheads="1"/>
              </p:cNvSpPr>
              <p:nvPr/>
            </p:nvSpPr>
            <p:spPr bwMode="auto">
              <a:xfrm>
                <a:off x="627" y="2585"/>
                <a:ext cx="689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90192" name="Rectangle 204"/>
            <p:cNvSpPr>
              <a:spLocks noChangeArrowheads="1"/>
            </p:cNvSpPr>
            <p:nvPr/>
          </p:nvSpPr>
          <p:spPr bwMode="auto">
            <a:xfrm>
              <a:off x="4224" y="1021"/>
              <a:ext cx="597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90193" name="Group 205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90214" name="AutoShape 206"/>
              <p:cNvSpPr>
                <a:spLocks noChangeArrowheads="1"/>
              </p:cNvSpPr>
              <p:nvPr/>
            </p:nvSpPr>
            <p:spPr bwMode="auto">
              <a:xfrm>
                <a:off x="616" y="2567"/>
                <a:ext cx="724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90215" name="AutoShape 207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89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90194" name="Rectangle 208"/>
            <p:cNvSpPr>
              <a:spLocks noChangeArrowheads="1"/>
            </p:cNvSpPr>
            <p:nvPr/>
          </p:nvSpPr>
          <p:spPr bwMode="auto">
            <a:xfrm>
              <a:off x="4219" y="1356"/>
              <a:ext cx="591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195" name="Rectangle 209"/>
            <p:cNvSpPr>
              <a:spLocks noChangeArrowheads="1"/>
            </p:cNvSpPr>
            <p:nvPr/>
          </p:nvSpPr>
          <p:spPr bwMode="auto">
            <a:xfrm>
              <a:off x="4230" y="1658"/>
              <a:ext cx="591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90196" name="Group 210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90212" name="AutoShape 211"/>
              <p:cNvSpPr>
                <a:spLocks noChangeArrowheads="1"/>
              </p:cNvSpPr>
              <p:nvPr/>
            </p:nvSpPr>
            <p:spPr bwMode="auto">
              <a:xfrm>
                <a:off x="617" y="2576"/>
                <a:ext cx="723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90213" name="AutoShape 212"/>
              <p:cNvSpPr>
                <a:spLocks noChangeArrowheads="1"/>
              </p:cNvSpPr>
              <p:nvPr/>
            </p:nvSpPr>
            <p:spPr bwMode="auto">
              <a:xfrm>
                <a:off x="631" y="2586"/>
                <a:ext cx="688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90197" name="Freeform 213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0198" name="Group 214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90210" name="AutoShape 215"/>
              <p:cNvSpPr>
                <a:spLocks noChangeArrowheads="1"/>
              </p:cNvSpPr>
              <p:nvPr/>
            </p:nvSpPr>
            <p:spPr bwMode="auto">
              <a:xfrm>
                <a:off x="612" y="2569"/>
                <a:ext cx="730" cy="14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90211" name="AutoShape 216"/>
              <p:cNvSpPr>
                <a:spLocks noChangeArrowheads="1"/>
              </p:cNvSpPr>
              <p:nvPr/>
            </p:nvSpPr>
            <p:spPr bwMode="auto">
              <a:xfrm>
                <a:off x="626" y="2586"/>
                <a:ext cx="695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90199" name="Rectangle 217"/>
            <p:cNvSpPr>
              <a:spLocks noChangeArrowheads="1"/>
            </p:cNvSpPr>
            <p:nvPr/>
          </p:nvSpPr>
          <p:spPr bwMode="auto">
            <a:xfrm>
              <a:off x="5250" y="429"/>
              <a:ext cx="68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00" name="Freeform 218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201" name="Freeform 219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202" name="Oval 220"/>
            <p:cNvSpPr>
              <a:spLocks noChangeArrowheads="1"/>
            </p:cNvSpPr>
            <p:nvPr/>
          </p:nvSpPr>
          <p:spPr bwMode="auto">
            <a:xfrm>
              <a:off x="5514" y="2613"/>
              <a:ext cx="51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03" name="Freeform 221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204" name="AutoShape 222"/>
            <p:cNvSpPr>
              <a:spLocks noChangeArrowheads="1"/>
            </p:cNvSpPr>
            <p:nvPr/>
          </p:nvSpPr>
          <p:spPr bwMode="auto">
            <a:xfrm>
              <a:off x="4140" y="2680"/>
              <a:ext cx="1200" cy="145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05" name="AutoShape 223"/>
            <p:cNvSpPr>
              <a:spLocks noChangeArrowheads="1"/>
            </p:cNvSpPr>
            <p:nvPr/>
          </p:nvSpPr>
          <p:spPr bwMode="auto">
            <a:xfrm>
              <a:off x="4208" y="2713"/>
              <a:ext cx="1070" cy="7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06" name="Oval 224"/>
            <p:cNvSpPr>
              <a:spLocks noChangeArrowheads="1"/>
            </p:cNvSpPr>
            <p:nvPr/>
          </p:nvSpPr>
          <p:spPr bwMode="auto">
            <a:xfrm>
              <a:off x="4309" y="2384"/>
              <a:ext cx="158" cy="140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07" name="Oval 225"/>
            <p:cNvSpPr>
              <a:spLocks noChangeArrowheads="1"/>
            </p:cNvSpPr>
            <p:nvPr/>
          </p:nvSpPr>
          <p:spPr bwMode="auto">
            <a:xfrm>
              <a:off x="4484" y="2384"/>
              <a:ext cx="163" cy="1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08" name="Oval 226"/>
            <p:cNvSpPr>
              <a:spLocks noChangeArrowheads="1"/>
            </p:cNvSpPr>
            <p:nvPr/>
          </p:nvSpPr>
          <p:spPr bwMode="auto">
            <a:xfrm>
              <a:off x="4664" y="2384"/>
              <a:ext cx="158" cy="140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90209" name="Rectangle 227"/>
            <p:cNvSpPr>
              <a:spLocks noChangeArrowheads="1"/>
            </p:cNvSpPr>
            <p:nvPr/>
          </p:nvSpPr>
          <p:spPr bwMode="auto">
            <a:xfrm>
              <a:off x="5064" y="1836"/>
              <a:ext cx="84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90156" name="Group 231"/>
          <p:cNvGrpSpPr>
            <a:grpSpLocks/>
          </p:cNvGrpSpPr>
          <p:nvPr/>
        </p:nvGrpSpPr>
        <p:grpSpPr bwMode="auto">
          <a:xfrm>
            <a:off x="5486400" y="3141663"/>
            <a:ext cx="1101725" cy="549275"/>
            <a:chOff x="3428" y="1798"/>
            <a:chExt cx="694" cy="346"/>
          </a:xfrm>
        </p:grpSpPr>
        <p:grpSp>
          <p:nvGrpSpPr>
            <p:cNvPr id="90162" name="Group 229"/>
            <p:cNvGrpSpPr>
              <a:grpSpLocks/>
            </p:cNvGrpSpPr>
            <p:nvPr/>
          </p:nvGrpSpPr>
          <p:grpSpPr bwMode="auto">
            <a:xfrm>
              <a:off x="3628" y="1798"/>
              <a:ext cx="494" cy="346"/>
              <a:chOff x="4420" y="878"/>
              <a:chExt cx="614" cy="458"/>
            </a:xfrm>
          </p:grpSpPr>
          <p:pic>
            <p:nvPicPr>
              <p:cNvPr id="90164" name="Picture 173" descr="laptop_keyboar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9064" flipH="1">
                <a:off x="4420" y="1108"/>
                <a:ext cx="527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0165" name="Freeform 174"/>
              <p:cNvSpPr>
                <a:spLocks/>
              </p:cNvSpPr>
              <p:nvPr/>
            </p:nvSpPr>
            <p:spPr bwMode="auto">
              <a:xfrm>
                <a:off x="4595" y="888"/>
                <a:ext cx="424" cy="297"/>
              </a:xfrm>
              <a:custGeom>
                <a:avLst/>
                <a:gdLst>
                  <a:gd name="T0" fmla="*/ 0 w 2982"/>
                  <a:gd name="T1" fmla="*/ 0 h 2442"/>
                  <a:gd name="T2" fmla="*/ 0 w 2982"/>
                  <a:gd name="T3" fmla="*/ 0 h 2442"/>
                  <a:gd name="T4" fmla="*/ 0 w 2982"/>
                  <a:gd name="T5" fmla="*/ 0 h 2442"/>
                  <a:gd name="T6" fmla="*/ 0 w 2982"/>
                  <a:gd name="T7" fmla="*/ 0 h 2442"/>
                  <a:gd name="T8" fmla="*/ 0 w 2982"/>
                  <a:gd name="T9" fmla="*/ 0 h 2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2"/>
                  <a:gd name="T16" fmla="*/ 0 h 2442"/>
                  <a:gd name="T17" fmla="*/ 2982 w 2982"/>
                  <a:gd name="T18" fmla="*/ 2442 h 2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2" h="2442">
                    <a:moveTo>
                      <a:pt x="540" y="0"/>
                    </a:moveTo>
                    <a:lnTo>
                      <a:pt x="0" y="1734"/>
                    </a:lnTo>
                    <a:lnTo>
                      <a:pt x="2394" y="2442"/>
                    </a:lnTo>
                    <a:lnTo>
                      <a:pt x="2982" y="318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90166" name="Picture 175" descr="screen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6" y="895"/>
                <a:ext cx="385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0167" name="Freeform 176"/>
              <p:cNvSpPr>
                <a:spLocks/>
              </p:cNvSpPr>
              <p:nvPr/>
            </p:nvSpPr>
            <p:spPr bwMode="auto">
              <a:xfrm>
                <a:off x="4672" y="879"/>
                <a:ext cx="359" cy="55"/>
              </a:xfrm>
              <a:custGeom>
                <a:avLst/>
                <a:gdLst>
                  <a:gd name="T0" fmla="*/ 0 w 2528"/>
                  <a:gd name="T1" fmla="*/ 0 h 455"/>
                  <a:gd name="T2" fmla="*/ 0 w 2528"/>
                  <a:gd name="T3" fmla="*/ 0 h 455"/>
                  <a:gd name="T4" fmla="*/ 0 w 2528"/>
                  <a:gd name="T5" fmla="*/ 0 h 455"/>
                  <a:gd name="T6" fmla="*/ 0 w 2528"/>
                  <a:gd name="T7" fmla="*/ 0 h 455"/>
                  <a:gd name="T8" fmla="*/ 0 w 2528"/>
                  <a:gd name="T9" fmla="*/ 0 h 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8"/>
                  <a:gd name="T16" fmla="*/ 0 h 455"/>
                  <a:gd name="T17" fmla="*/ 2528 w 2528"/>
                  <a:gd name="T18" fmla="*/ 455 h 4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8" h="455">
                    <a:moveTo>
                      <a:pt x="14" y="0"/>
                    </a:moveTo>
                    <a:lnTo>
                      <a:pt x="2528" y="341"/>
                    </a:lnTo>
                    <a:lnTo>
                      <a:pt x="2480" y="455"/>
                    </a:lnTo>
                    <a:lnTo>
                      <a:pt x="0" y="86"/>
                    </a:lnTo>
                    <a:lnTo>
                      <a:pt x="1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68" name="Freeform 177"/>
              <p:cNvSpPr>
                <a:spLocks/>
              </p:cNvSpPr>
              <p:nvPr/>
            </p:nvSpPr>
            <p:spPr bwMode="auto">
              <a:xfrm>
                <a:off x="4591" y="878"/>
                <a:ext cx="100" cy="230"/>
              </a:xfrm>
              <a:custGeom>
                <a:avLst/>
                <a:gdLst>
                  <a:gd name="T0" fmla="*/ 0 w 702"/>
                  <a:gd name="T1" fmla="*/ 0 h 1893"/>
                  <a:gd name="T2" fmla="*/ 0 w 702"/>
                  <a:gd name="T3" fmla="*/ 0 h 1893"/>
                  <a:gd name="T4" fmla="*/ 0 w 702"/>
                  <a:gd name="T5" fmla="*/ 0 h 1893"/>
                  <a:gd name="T6" fmla="*/ 0 w 702"/>
                  <a:gd name="T7" fmla="*/ 0 h 1893"/>
                  <a:gd name="T8" fmla="*/ 0 w 702"/>
                  <a:gd name="T9" fmla="*/ 0 h 1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2"/>
                  <a:gd name="T16" fmla="*/ 0 h 1893"/>
                  <a:gd name="T17" fmla="*/ 702 w 702"/>
                  <a:gd name="T18" fmla="*/ 1893 h 1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2" h="1893">
                    <a:moveTo>
                      <a:pt x="579" y="0"/>
                    </a:moveTo>
                    <a:lnTo>
                      <a:pt x="0" y="1869"/>
                    </a:lnTo>
                    <a:lnTo>
                      <a:pt x="114" y="1893"/>
                    </a:lnTo>
                    <a:lnTo>
                      <a:pt x="702" y="51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69" name="Freeform 178"/>
              <p:cNvSpPr>
                <a:spLocks/>
              </p:cNvSpPr>
              <p:nvPr/>
            </p:nvSpPr>
            <p:spPr bwMode="auto">
              <a:xfrm>
                <a:off x="4921" y="920"/>
                <a:ext cx="108" cy="265"/>
              </a:xfrm>
              <a:custGeom>
                <a:avLst/>
                <a:gdLst>
                  <a:gd name="T0" fmla="*/ 0 w 756"/>
                  <a:gd name="T1" fmla="*/ 0 h 2184"/>
                  <a:gd name="T2" fmla="*/ 0 w 756"/>
                  <a:gd name="T3" fmla="*/ 0 h 2184"/>
                  <a:gd name="T4" fmla="*/ 0 w 756"/>
                  <a:gd name="T5" fmla="*/ 0 h 2184"/>
                  <a:gd name="T6" fmla="*/ 0 w 756"/>
                  <a:gd name="T7" fmla="*/ 0 h 2184"/>
                  <a:gd name="T8" fmla="*/ 0 w 756"/>
                  <a:gd name="T9" fmla="*/ 0 h 2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6"/>
                  <a:gd name="T16" fmla="*/ 0 h 2184"/>
                  <a:gd name="T17" fmla="*/ 756 w 756"/>
                  <a:gd name="T18" fmla="*/ 2184 h 2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6" h="2184">
                    <a:moveTo>
                      <a:pt x="756" y="0"/>
                    </a:moveTo>
                    <a:lnTo>
                      <a:pt x="138" y="2184"/>
                    </a:lnTo>
                    <a:lnTo>
                      <a:pt x="0" y="2148"/>
                    </a:lnTo>
                    <a:lnTo>
                      <a:pt x="606" y="78"/>
                    </a:lnTo>
                    <a:lnTo>
                      <a:pt x="7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70" name="Freeform 179"/>
              <p:cNvSpPr>
                <a:spLocks/>
              </p:cNvSpPr>
              <p:nvPr/>
            </p:nvSpPr>
            <p:spPr bwMode="auto">
              <a:xfrm>
                <a:off x="4590" y="1097"/>
                <a:ext cx="394" cy="89"/>
              </a:xfrm>
              <a:custGeom>
                <a:avLst/>
                <a:gdLst>
                  <a:gd name="T0" fmla="*/ 0 w 2773"/>
                  <a:gd name="T1" fmla="*/ 0 h 738"/>
                  <a:gd name="T2" fmla="*/ 0 w 2773"/>
                  <a:gd name="T3" fmla="*/ 0 h 738"/>
                  <a:gd name="T4" fmla="*/ 0 w 2773"/>
                  <a:gd name="T5" fmla="*/ 0 h 738"/>
                  <a:gd name="T6" fmla="*/ 0 w 2773"/>
                  <a:gd name="T7" fmla="*/ 0 h 738"/>
                  <a:gd name="T8" fmla="*/ 0 w 2773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3"/>
                  <a:gd name="T16" fmla="*/ 0 h 738"/>
                  <a:gd name="T17" fmla="*/ 2773 w 2773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3" h="738">
                    <a:moveTo>
                      <a:pt x="33" y="0"/>
                    </a:moveTo>
                    <a:lnTo>
                      <a:pt x="0" y="99"/>
                    </a:lnTo>
                    <a:lnTo>
                      <a:pt x="2436" y="738"/>
                    </a:lnTo>
                    <a:cubicBezTo>
                      <a:pt x="2499" y="501"/>
                      <a:pt x="2773" y="727"/>
                      <a:pt x="2373" y="603"/>
                    </a:cubicBezTo>
                    <a:lnTo>
                      <a:pt x="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CC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71" name="Freeform 180"/>
              <p:cNvSpPr>
                <a:spLocks/>
              </p:cNvSpPr>
              <p:nvPr/>
            </p:nvSpPr>
            <p:spPr bwMode="auto">
              <a:xfrm>
                <a:off x="4933" y="922"/>
                <a:ext cx="101" cy="266"/>
              </a:xfrm>
              <a:custGeom>
                <a:avLst/>
                <a:gdLst>
                  <a:gd name="T0" fmla="*/ 0 w 637"/>
                  <a:gd name="T1" fmla="*/ 0 h 1659"/>
                  <a:gd name="T2" fmla="*/ 0 w 637"/>
                  <a:gd name="T3" fmla="*/ 0 h 1659"/>
                  <a:gd name="T4" fmla="*/ 0 w 637"/>
                  <a:gd name="T5" fmla="*/ 0 h 1659"/>
                  <a:gd name="T6" fmla="*/ 0 w 637"/>
                  <a:gd name="T7" fmla="*/ 0 h 1659"/>
                  <a:gd name="T8" fmla="*/ 0 w 637"/>
                  <a:gd name="T9" fmla="*/ 0 h 1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7"/>
                  <a:gd name="T16" fmla="*/ 0 h 1659"/>
                  <a:gd name="T17" fmla="*/ 637 w 637"/>
                  <a:gd name="T18" fmla="*/ 1659 h 16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7" h="1659">
                    <a:moveTo>
                      <a:pt x="615" y="0"/>
                    </a:moveTo>
                    <a:lnTo>
                      <a:pt x="637" y="0"/>
                    </a:lnTo>
                    <a:lnTo>
                      <a:pt x="68" y="1659"/>
                    </a:lnTo>
                    <a:lnTo>
                      <a:pt x="0" y="1647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72" name="Freeform 181"/>
              <p:cNvSpPr>
                <a:spLocks/>
              </p:cNvSpPr>
              <p:nvPr/>
            </p:nvSpPr>
            <p:spPr bwMode="auto">
              <a:xfrm>
                <a:off x="4590" y="1109"/>
                <a:ext cx="351" cy="88"/>
              </a:xfrm>
              <a:custGeom>
                <a:avLst/>
                <a:gdLst>
                  <a:gd name="T0" fmla="*/ 0 w 2216"/>
                  <a:gd name="T1" fmla="*/ 0 h 550"/>
                  <a:gd name="T2" fmla="*/ 0 w 2216"/>
                  <a:gd name="T3" fmla="*/ 0 h 550"/>
                  <a:gd name="T4" fmla="*/ 0 w 2216"/>
                  <a:gd name="T5" fmla="*/ 0 h 550"/>
                  <a:gd name="T6" fmla="*/ 0 w 2216"/>
                  <a:gd name="T7" fmla="*/ 0 h 550"/>
                  <a:gd name="T8" fmla="*/ 0 w 2216"/>
                  <a:gd name="T9" fmla="*/ 0 h 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6"/>
                  <a:gd name="T16" fmla="*/ 0 h 550"/>
                  <a:gd name="T17" fmla="*/ 2216 w 2216"/>
                  <a:gd name="T18" fmla="*/ 550 h 5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6" h="550">
                    <a:moveTo>
                      <a:pt x="0" y="0"/>
                    </a:moveTo>
                    <a:lnTo>
                      <a:pt x="9" y="57"/>
                    </a:lnTo>
                    <a:lnTo>
                      <a:pt x="2164" y="550"/>
                    </a:lnTo>
                    <a:lnTo>
                      <a:pt x="2216" y="49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90173" name="Group 182"/>
              <p:cNvGrpSpPr>
                <a:grpSpLocks/>
              </p:cNvGrpSpPr>
              <p:nvPr/>
            </p:nvGrpSpPr>
            <p:grpSpPr bwMode="auto">
              <a:xfrm>
                <a:off x="4584" y="1203"/>
                <a:ext cx="119" cy="53"/>
                <a:chOff x="1740" y="2642"/>
                <a:chExt cx="752" cy="327"/>
              </a:xfrm>
            </p:grpSpPr>
            <p:sp>
              <p:nvSpPr>
                <p:cNvPr id="90180" name="Freeform 183"/>
                <p:cNvSpPr>
                  <a:spLocks/>
                </p:cNvSpPr>
                <p:nvPr/>
              </p:nvSpPr>
              <p:spPr bwMode="auto">
                <a:xfrm>
                  <a:off x="1740" y="2642"/>
                  <a:ext cx="752" cy="327"/>
                </a:xfrm>
                <a:custGeom>
                  <a:avLst/>
                  <a:gdLst>
                    <a:gd name="T0" fmla="*/ 293 w 752"/>
                    <a:gd name="T1" fmla="*/ 0 h 327"/>
                    <a:gd name="T2" fmla="*/ 752 w 752"/>
                    <a:gd name="T3" fmla="*/ 124 h 327"/>
                    <a:gd name="T4" fmla="*/ 470 w 752"/>
                    <a:gd name="T5" fmla="*/ 327 h 327"/>
                    <a:gd name="T6" fmla="*/ 0 w 752"/>
                    <a:gd name="T7" fmla="*/ 183 h 327"/>
                    <a:gd name="T8" fmla="*/ 293 w 752"/>
                    <a:gd name="T9" fmla="*/ 0 h 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2"/>
                    <a:gd name="T16" fmla="*/ 0 h 327"/>
                    <a:gd name="T17" fmla="*/ 752 w 752"/>
                    <a:gd name="T18" fmla="*/ 327 h 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2" h="327">
                      <a:moveTo>
                        <a:pt x="293" y="0"/>
                      </a:moveTo>
                      <a:lnTo>
                        <a:pt x="752" y="124"/>
                      </a:lnTo>
                      <a:lnTo>
                        <a:pt x="470" y="327"/>
                      </a:lnTo>
                      <a:lnTo>
                        <a:pt x="0" y="183"/>
                      </a:lnTo>
                      <a:lnTo>
                        <a:pt x="293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181" name="Freeform 184"/>
                <p:cNvSpPr>
                  <a:spLocks/>
                </p:cNvSpPr>
                <p:nvPr/>
              </p:nvSpPr>
              <p:spPr bwMode="auto">
                <a:xfrm>
                  <a:off x="1754" y="2649"/>
                  <a:ext cx="726" cy="311"/>
                </a:xfrm>
                <a:custGeom>
                  <a:avLst/>
                  <a:gdLst>
                    <a:gd name="T0" fmla="*/ 282 w 726"/>
                    <a:gd name="T1" fmla="*/ 0 h 311"/>
                    <a:gd name="T2" fmla="*/ 726 w 726"/>
                    <a:gd name="T3" fmla="*/ 119 h 311"/>
                    <a:gd name="T4" fmla="*/ 457 w 726"/>
                    <a:gd name="T5" fmla="*/ 311 h 311"/>
                    <a:gd name="T6" fmla="*/ 0 w 726"/>
                    <a:gd name="T7" fmla="*/ 173 h 311"/>
                    <a:gd name="T8" fmla="*/ 282 w 726"/>
                    <a:gd name="T9" fmla="*/ 0 h 3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6"/>
                    <a:gd name="T16" fmla="*/ 0 h 311"/>
                    <a:gd name="T17" fmla="*/ 726 w 726"/>
                    <a:gd name="T18" fmla="*/ 311 h 3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6" h="311">
                      <a:moveTo>
                        <a:pt x="282" y="0"/>
                      </a:moveTo>
                      <a:lnTo>
                        <a:pt x="726" y="119"/>
                      </a:lnTo>
                      <a:lnTo>
                        <a:pt x="457" y="311"/>
                      </a:lnTo>
                      <a:lnTo>
                        <a:pt x="0" y="173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D4D4D"/>
                    </a:gs>
                    <a:gs pos="100000">
                      <a:srgbClr val="DDDDDD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182" name="Freeform 185"/>
                <p:cNvSpPr>
                  <a:spLocks/>
                </p:cNvSpPr>
                <p:nvPr/>
              </p:nvSpPr>
              <p:spPr bwMode="auto">
                <a:xfrm>
                  <a:off x="1808" y="2770"/>
                  <a:ext cx="258" cy="100"/>
                </a:xfrm>
                <a:custGeom>
                  <a:avLst/>
                  <a:gdLst>
                    <a:gd name="T0" fmla="*/ 0 w 258"/>
                    <a:gd name="T1" fmla="*/ 44 h 100"/>
                    <a:gd name="T2" fmla="*/ 75 w 258"/>
                    <a:gd name="T3" fmla="*/ 0 h 100"/>
                    <a:gd name="T4" fmla="*/ 258 w 258"/>
                    <a:gd name="T5" fmla="*/ 50 h 100"/>
                    <a:gd name="T6" fmla="*/ 183 w 258"/>
                    <a:gd name="T7" fmla="*/ 100 h 100"/>
                    <a:gd name="T8" fmla="*/ 0 w 258"/>
                    <a:gd name="T9" fmla="*/ 4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0"/>
                    <a:gd name="T17" fmla="*/ 258 w 258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0">
                      <a:moveTo>
                        <a:pt x="0" y="44"/>
                      </a:moveTo>
                      <a:lnTo>
                        <a:pt x="75" y="0"/>
                      </a:lnTo>
                      <a:lnTo>
                        <a:pt x="258" y="50"/>
                      </a:lnTo>
                      <a:lnTo>
                        <a:pt x="183" y="10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183" name="Freeform 186"/>
                <p:cNvSpPr>
                  <a:spLocks/>
                </p:cNvSpPr>
                <p:nvPr/>
              </p:nvSpPr>
              <p:spPr bwMode="auto">
                <a:xfrm>
                  <a:off x="1799" y="2816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184" name="Freeform 187"/>
                <p:cNvSpPr>
                  <a:spLocks/>
                </p:cNvSpPr>
                <p:nvPr/>
              </p:nvSpPr>
              <p:spPr bwMode="auto">
                <a:xfrm>
                  <a:off x="2020" y="2834"/>
                  <a:ext cx="258" cy="102"/>
                </a:xfrm>
                <a:custGeom>
                  <a:avLst/>
                  <a:gdLst>
                    <a:gd name="T0" fmla="*/ 0 w 258"/>
                    <a:gd name="T1" fmla="*/ 46 h 102"/>
                    <a:gd name="T2" fmla="*/ 71 w 258"/>
                    <a:gd name="T3" fmla="*/ 0 h 102"/>
                    <a:gd name="T4" fmla="*/ 258 w 258"/>
                    <a:gd name="T5" fmla="*/ 52 h 102"/>
                    <a:gd name="T6" fmla="*/ 183 w 258"/>
                    <a:gd name="T7" fmla="*/ 102 h 102"/>
                    <a:gd name="T8" fmla="*/ 0 w 258"/>
                    <a:gd name="T9" fmla="*/ 46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2"/>
                    <a:gd name="T17" fmla="*/ 258 w 258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2">
                      <a:moveTo>
                        <a:pt x="0" y="46"/>
                      </a:moveTo>
                      <a:lnTo>
                        <a:pt x="71" y="0"/>
                      </a:lnTo>
                      <a:lnTo>
                        <a:pt x="258" y="52"/>
                      </a:lnTo>
                      <a:lnTo>
                        <a:pt x="183" y="102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185" name="Freeform 188"/>
                <p:cNvSpPr>
                  <a:spLocks/>
                </p:cNvSpPr>
                <p:nvPr/>
              </p:nvSpPr>
              <p:spPr bwMode="auto">
                <a:xfrm>
                  <a:off x="2011" y="2882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0174" name="Freeform 189"/>
              <p:cNvSpPr>
                <a:spLocks/>
              </p:cNvSpPr>
              <p:nvPr/>
            </p:nvSpPr>
            <p:spPr bwMode="auto">
              <a:xfrm>
                <a:off x="4788" y="1211"/>
                <a:ext cx="144" cy="116"/>
              </a:xfrm>
              <a:custGeom>
                <a:avLst/>
                <a:gdLst>
                  <a:gd name="T0" fmla="*/ 0 w 990"/>
                  <a:gd name="T1" fmla="*/ 0 h 792"/>
                  <a:gd name="T2" fmla="*/ 0 w 990"/>
                  <a:gd name="T3" fmla="*/ 0 h 792"/>
                  <a:gd name="T4" fmla="*/ 0 w 990"/>
                  <a:gd name="T5" fmla="*/ 0 h 792"/>
                  <a:gd name="T6" fmla="*/ 0 w 990"/>
                  <a:gd name="T7" fmla="*/ 0 h 792"/>
                  <a:gd name="T8" fmla="*/ 0 w 990"/>
                  <a:gd name="T9" fmla="*/ 0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0"/>
                  <a:gd name="T16" fmla="*/ 0 h 792"/>
                  <a:gd name="T17" fmla="*/ 990 w 990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0" h="792">
                    <a:moveTo>
                      <a:pt x="3" y="738"/>
                    </a:moveTo>
                    <a:lnTo>
                      <a:pt x="990" y="0"/>
                    </a:lnTo>
                    <a:lnTo>
                      <a:pt x="987" y="60"/>
                    </a:lnTo>
                    <a:lnTo>
                      <a:pt x="0" y="792"/>
                    </a:lnTo>
                    <a:lnTo>
                      <a:pt x="3" y="738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75" name="Freeform 190"/>
              <p:cNvSpPr>
                <a:spLocks/>
              </p:cNvSpPr>
              <p:nvPr/>
            </p:nvSpPr>
            <p:spPr bwMode="auto">
              <a:xfrm>
                <a:off x="4420" y="1220"/>
                <a:ext cx="369" cy="106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0 h 723"/>
                  <a:gd name="T6" fmla="*/ 0 w 2532"/>
                  <a:gd name="T7" fmla="*/ 0 h 723"/>
                  <a:gd name="T8" fmla="*/ 0 w 2532"/>
                  <a:gd name="T9" fmla="*/ 0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76" name="Freeform 191"/>
              <p:cNvSpPr>
                <a:spLocks/>
              </p:cNvSpPr>
              <p:nvPr/>
            </p:nvSpPr>
            <p:spPr bwMode="auto">
              <a:xfrm>
                <a:off x="4420" y="1201"/>
                <a:ext cx="4" cy="21"/>
              </a:xfrm>
              <a:custGeom>
                <a:avLst/>
                <a:gdLst>
                  <a:gd name="T0" fmla="*/ 0 w 26"/>
                  <a:gd name="T1" fmla="*/ 0 h 147"/>
                  <a:gd name="T2" fmla="*/ 0 w 26"/>
                  <a:gd name="T3" fmla="*/ 0 h 147"/>
                  <a:gd name="T4" fmla="*/ 0 w 26"/>
                  <a:gd name="T5" fmla="*/ 0 h 147"/>
                  <a:gd name="T6" fmla="*/ 0 w 26"/>
                  <a:gd name="T7" fmla="*/ 0 h 147"/>
                  <a:gd name="T8" fmla="*/ 0 w 26"/>
                  <a:gd name="T9" fmla="*/ 0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7"/>
                  <a:gd name="T17" fmla="*/ 26 w 26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7">
                    <a:moveTo>
                      <a:pt x="26" y="10"/>
                    </a:moveTo>
                    <a:lnTo>
                      <a:pt x="23" y="147"/>
                    </a:lnTo>
                    <a:lnTo>
                      <a:pt x="0" y="144"/>
                    </a:lnTo>
                    <a:lnTo>
                      <a:pt x="3" y="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77" name="Freeform 192"/>
              <p:cNvSpPr>
                <a:spLocks/>
              </p:cNvSpPr>
              <p:nvPr/>
            </p:nvSpPr>
            <p:spPr bwMode="auto">
              <a:xfrm>
                <a:off x="4421" y="1114"/>
                <a:ext cx="171" cy="88"/>
              </a:xfrm>
              <a:custGeom>
                <a:avLst/>
                <a:gdLst>
                  <a:gd name="T0" fmla="*/ 0 w 1176"/>
                  <a:gd name="T1" fmla="*/ 0 h 606"/>
                  <a:gd name="T2" fmla="*/ 0 w 1176"/>
                  <a:gd name="T3" fmla="*/ 0 h 606"/>
                  <a:gd name="T4" fmla="*/ 0 w 1176"/>
                  <a:gd name="T5" fmla="*/ 0 h 606"/>
                  <a:gd name="T6" fmla="*/ 0 w 1176"/>
                  <a:gd name="T7" fmla="*/ 0 h 606"/>
                  <a:gd name="T8" fmla="*/ 0 w 1176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6"/>
                  <a:gd name="T16" fmla="*/ 0 h 606"/>
                  <a:gd name="T17" fmla="*/ 1176 w 1176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6" h="606">
                    <a:moveTo>
                      <a:pt x="1170" y="0"/>
                    </a:moveTo>
                    <a:lnTo>
                      <a:pt x="0" y="597"/>
                    </a:lnTo>
                    <a:lnTo>
                      <a:pt x="30" y="606"/>
                    </a:lnTo>
                    <a:lnTo>
                      <a:pt x="1176" y="18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78" name="Freeform 193"/>
              <p:cNvSpPr>
                <a:spLocks/>
              </p:cNvSpPr>
              <p:nvPr/>
            </p:nvSpPr>
            <p:spPr bwMode="auto">
              <a:xfrm>
                <a:off x="4432" y="1205"/>
                <a:ext cx="350" cy="102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0 h 723"/>
                  <a:gd name="T6" fmla="*/ 0 w 2532"/>
                  <a:gd name="T7" fmla="*/ 0 h 723"/>
                  <a:gd name="T8" fmla="*/ 0 w 2532"/>
                  <a:gd name="T9" fmla="*/ 0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179" name="Freeform 194"/>
              <p:cNvSpPr>
                <a:spLocks/>
              </p:cNvSpPr>
              <p:nvPr/>
            </p:nvSpPr>
            <p:spPr bwMode="auto">
              <a:xfrm flipV="1">
                <a:off x="4782" y="1198"/>
                <a:ext cx="142" cy="105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0 h 723"/>
                  <a:gd name="T6" fmla="*/ 0 w 2532"/>
                  <a:gd name="T7" fmla="*/ 0 h 723"/>
                  <a:gd name="T8" fmla="*/ 0 w 2532"/>
                  <a:gd name="T9" fmla="*/ 0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0163" name="Line 230"/>
            <p:cNvSpPr>
              <a:spLocks noChangeShapeType="1"/>
            </p:cNvSpPr>
            <p:nvPr/>
          </p:nvSpPr>
          <p:spPr bwMode="auto">
            <a:xfrm flipH="1">
              <a:off x="3428" y="2002"/>
              <a:ext cx="2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0157" name="AutoShape 232"/>
          <p:cNvSpPr>
            <a:spLocks noChangeArrowheads="1"/>
          </p:cNvSpPr>
          <p:nvPr/>
        </p:nvSpPr>
        <p:spPr bwMode="auto">
          <a:xfrm>
            <a:off x="5754688" y="3698875"/>
            <a:ext cx="976312" cy="374650"/>
          </a:xfrm>
          <a:prstGeom prst="leftArrow">
            <a:avLst>
              <a:gd name="adj1" fmla="val 50000"/>
              <a:gd name="adj2" fmla="val 65148"/>
            </a:avLst>
          </a:prstGeom>
          <a:gradFill rotWithShape="1">
            <a:gsLst>
              <a:gs pos="0">
                <a:srgbClr val="CC0000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0158" name="Line 233"/>
          <p:cNvSpPr>
            <a:spLocks noChangeShapeType="1"/>
          </p:cNvSpPr>
          <p:nvPr/>
        </p:nvSpPr>
        <p:spPr bwMode="auto">
          <a:xfrm flipH="1">
            <a:off x="4268788" y="2954338"/>
            <a:ext cx="314325" cy="4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0159" name="Picture 235" descr="underline_base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931863"/>
            <a:ext cx="63992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1323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53C12F-4FDD-5147-A351-999F57CB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BCB3B6-B402-5D4F-AE45-B8AD6E9A6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83" y="0"/>
            <a:ext cx="5264834" cy="685800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48ABF549-DB37-7040-8200-BFB744843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940" y="693843"/>
            <a:ext cx="2528167" cy="58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is there a DHCP server out there?</a:t>
            </a:r>
          </a:p>
        </p:txBody>
      </p:sp>
      <p:sp>
        <p:nvSpPr>
          <p:cNvPr id="5" name="TextBox 88">
            <a:extLst>
              <a:ext uri="{FF2B5EF4-FFF2-40B4-BE49-F238E27FC236}">
                <a16:creationId xmlns:a16="http://schemas.microsoft.com/office/drawing/2014/main" id="{1CE013A0-B6DC-9143-A803-371B57DF9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6441" y="1971581"/>
            <a:ext cx="2528888" cy="83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I’m a DHCP server! Here’s an IP address you can use </a:t>
            </a:r>
          </a:p>
        </p:txBody>
      </p:sp>
      <p:sp>
        <p:nvSpPr>
          <p:cNvPr id="6" name="TextBox 90">
            <a:extLst>
              <a:ext uri="{FF2B5EF4-FFF2-40B4-BE49-F238E27FC236}">
                <a16:creationId xmlns:a16="http://schemas.microsoft.com/office/drawing/2014/main" id="{9651D338-7BD4-8F48-800A-31101A24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74" y="3628894"/>
            <a:ext cx="2527300" cy="58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I’ll take that IP address!</a:t>
            </a:r>
          </a:p>
        </p:txBody>
      </p:sp>
      <p:sp>
        <p:nvSpPr>
          <p:cNvPr id="7" name="TextBox 92">
            <a:extLst>
              <a:ext uri="{FF2B5EF4-FFF2-40B4-BE49-F238E27FC236}">
                <a16:creationId xmlns:a16="http://schemas.microsoft.com/office/drawing/2014/main" id="{B75CF741-44A0-B649-84DA-EC4771261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193" y="5036224"/>
            <a:ext cx="2528887" cy="58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Broadcast: OK.  You’ve got that IP address!</a:t>
            </a:r>
          </a:p>
        </p:txBody>
      </p:sp>
    </p:spTree>
    <p:extLst>
      <p:ext uri="{BB962C8B-B14F-4D97-AF65-F5344CB8AC3E}">
        <p14:creationId xmlns:p14="http://schemas.microsoft.com/office/powerpoint/2010/main" val="111183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>
            <a:extLst>
              <a:ext uri="{FF2B5EF4-FFF2-40B4-BE49-F238E27FC236}">
                <a16:creationId xmlns:a16="http://schemas.microsoft.com/office/drawing/2014/main" id="{FC2C12E9-C33D-7047-A053-711FDA43F7FA}"/>
              </a:ext>
            </a:extLst>
          </p:cNvPr>
          <p:cNvSpPr/>
          <p:nvPr/>
        </p:nvSpPr>
        <p:spPr>
          <a:xfrm>
            <a:off x="2693800" y="815995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4BBE3D8-ADC3-6946-952B-85A7C3AB5659}"/>
              </a:ext>
            </a:extLst>
          </p:cNvPr>
          <p:cNvSpPr/>
          <p:nvPr/>
        </p:nvSpPr>
        <p:spPr>
          <a:xfrm>
            <a:off x="3561522" y="29870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518436E-3ED7-1F41-A770-57A2882B3561}"/>
              </a:ext>
            </a:extLst>
          </p:cNvPr>
          <p:cNvSpPr/>
          <p:nvPr/>
        </p:nvSpPr>
        <p:spPr>
          <a:xfrm>
            <a:off x="5307831" y="29871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8B96A0F-904F-954D-8DB8-3EAFE1A49B20}"/>
              </a:ext>
            </a:extLst>
          </p:cNvPr>
          <p:cNvSpPr/>
          <p:nvPr/>
        </p:nvSpPr>
        <p:spPr>
          <a:xfrm>
            <a:off x="3561522" y="1602121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0B8CF6C7-9BB6-F940-B4DD-55DACAFAED5F}"/>
              </a:ext>
            </a:extLst>
          </p:cNvPr>
          <p:cNvSpPr/>
          <p:nvPr/>
        </p:nvSpPr>
        <p:spPr>
          <a:xfrm>
            <a:off x="5310721" y="1602121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ED0F183-4945-2A4F-BC62-69286E5C374E}"/>
              </a:ext>
            </a:extLst>
          </p:cNvPr>
          <p:cNvCxnSpPr>
            <a:stCxn id="61" idx="6"/>
            <a:endCxn id="62" idx="2"/>
          </p:cNvCxnSpPr>
          <p:nvPr/>
        </p:nvCxnSpPr>
        <p:spPr>
          <a:xfrm>
            <a:off x="4203207" y="350713"/>
            <a:ext cx="1104624" cy="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27BE314-5BC6-A740-95CE-564D4A825A91}"/>
              </a:ext>
            </a:extLst>
          </p:cNvPr>
          <p:cNvCxnSpPr>
            <a:cxnSpLocks/>
            <a:stCxn id="64" idx="0"/>
            <a:endCxn id="62" idx="4"/>
          </p:cNvCxnSpPr>
          <p:nvPr/>
        </p:nvCxnSpPr>
        <p:spPr>
          <a:xfrm flipH="1" flipV="1">
            <a:off x="5628674" y="671556"/>
            <a:ext cx="2890" cy="930565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AEE20BB-A958-4F4D-B22F-E041D497D20A}"/>
              </a:ext>
            </a:extLst>
          </p:cNvPr>
          <p:cNvCxnSpPr>
            <a:cxnSpLocks/>
            <a:stCxn id="64" idx="2"/>
            <a:endCxn id="63" idx="6"/>
          </p:cNvCxnSpPr>
          <p:nvPr/>
        </p:nvCxnSpPr>
        <p:spPr>
          <a:xfrm flipH="1">
            <a:off x="4203207" y="1922964"/>
            <a:ext cx="1107514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05C0810-FAD8-1940-BEF5-C573E4535F0D}"/>
              </a:ext>
            </a:extLst>
          </p:cNvPr>
          <p:cNvCxnSpPr>
            <a:cxnSpLocks/>
            <a:stCxn id="63" idx="1"/>
            <a:endCxn id="60" idx="5"/>
          </p:cNvCxnSpPr>
          <p:nvPr/>
        </p:nvCxnSpPr>
        <p:spPr>
          <a:xfrm flipH="1" flipV="1">
            <a:off x="3241512" y="1363707"/>
            <a:ext cx="413983" cy="332387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C78094A-14AA-BF4E-923A-6C9B889AFB95}"/>
              </a:ext>
            </a:extLst>
          </p:cNvPr>
          <p:cNvCxnSpPr>
            <a:cxnSpLocks/>
            <a:stCxn id="60" idx="7"/>
            <a:endCxn id="61" idx="3"/>
          </p:cNvCxnSpPr>
          <p:nvPr/>
        </p:nvCxnSpPr>
        <p:spPr>
          <a:xfrm flipV="1">
            <a:off x="3241512" y="577582"/>
            <a:ext cx="413983" cy="33238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75983EC-FF3F-F647-A66E-6AC4FC511C8B}"/>
              </a:ext>
            </a:extLst>
          </p:cNvPr>
          <p:cNvCxnSpPr>
            <a:cxnSpLocks/>
            <a:stCxn id="63" idx="0"/>
            <a:endCxn id="61" idx="4"/>
          </p:cNvCxnSpPr>
          <p:nvPr/>
        </p:nvCxnSpPr>
        <p:spPr>
          <a:xfrm flipV="1">
            <a:off x="3882365" y="671555"/>
            <a:ext cx="0" cy="93056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59A24D2-39FA-6D40-B6DA-F0CE6C1AED45}"/>
              </a:ext>
            </a:extLst>
          </p:cNvPr>
          <p:cNvCxnSpPr>
            <a:cxnSpLocks/>
            <a:stCxn id="63" idx="7"/>
            <a:endCxn id="62" idx="3"/>
          </p:cNvCxnSpPr>
          <p:nvPr/>
        </p:nvCxnSpPr>
        <p:spPr>
          <a:xfrm flipV="1">
            <a:off x="4109234" y="577583"/>
            <a:ext cx="1292570" cy="111851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591F7838-F6BF-1241-A95D-C17055A4A2BA}"/>
              </a:ext>
            </a:extLst>
          </p:cNvPr>
          <p:cNvSpPr txBox="1"/>
          <p:nvPr/>
        </p:nvSpPr>
        <p:spPr>
          <a:xfrm>
            <a:off x="3118397" y="1454249"/>
            <a:ext cx="414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C250C94-FD3A-894B-B23D-F9B51947A9CE}"/>
              </a:ext>
            </a:extLst>
          </p:cNvPr>
          <p:cNvSpPr txBox="1"/>
          <p:nvPr/>
        </p:nvSpPr>
        <p:spPr>
          <a:xfrm>
            <a:off x="3910925" y="881020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EDE2BCE-954A-E648-8CF0-4A3563297202}"/>
              </a:ext>
            </a:extLst>
          </p:cNvPr>
          <p:cNvSpPr txBox="1"/>
          <p:nvPr/>
        </p:nvSpPr>
        <p:spPr>
          <a:xfrm>
            <a:off x="4484050" y="313493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009F3DB-83D6-1244-B7E6-0DB4B5370284}"/>
              </a:ext>
            </a:extLst>
          </p:cNvPr>
          <p:cNvSpPr txBox="1"/>
          <p:nvPr/>
        </p:nvSpPr>
        <p:spPr>
          <a:xfrm>
            <a:off x="4733891" y="1013026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635D32F-21D7-464A-B3A6-22692855DAFE}"/>
              </a:ext>
            </a:extLst>
          </p:cNvPr>
          <p:cNvSpPr txBox="1"/>
          <p:nvPr/>
        </p:nvSpPr>
        <p:spPr>
          <a:xfrm>
            <a:off x="4733891" y="1541543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F4E0ECD-FF0E-AE49-A5CA-7BE25043382A}"/>
              </a:ext>
            </a:extLst>
          </p:cNvPr>
          <p:cNvSpPr txBox="1"/>
          <p:nvPr/>
        </p:nvSpPr>
        <p:spPr>
          <a:xfrm>
            <a:off x="5628672" y="926437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E1849B3-49D7-FE47-988D-AD047AC86265}"/>
              </a:ext>
            </a:extLst>
          </p:cNvPr>
          <p:cNvSpPr txBox="1"/>
          <p:nvPr/>
        </p:nvSpPr>
        <p:spPr>
          <a:xfrm>
            <a:off x="3016360" y="309059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19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62E1BD9-19DA-AC48-BD3E-CBCC8A289BDC}"/>
              </a:ext>
            </a:extLst>
          </p:cNvPr>
          <p:cNvGrpSpPr/>
          <p:nvPr/>
        </p:nvGrpSpPr>
        <p:grpSpPr>
          <a:xfrm>
            <a:off x="3121105" y="3269716"/>
            <a:ext cx="1840282" cy="1666223"/>
            <a:chOff x="1972776" y="1393814"/>
            <a:chExt cx="1840282" cy="166622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945AEE2-A438-3E40-B765-54F026E5FA37}"/>
                </a:ext>
              </a:extLst>
            </p:cNvPr>
            <p:cNvSpPr/>
            <p:nvPr/>
          </p:nvSpPr>
          <p:spPr>
            <a:xfrm>
              <a:off x="1972776" y="2418352"/>
              <a:ext cx="641685" cy="6416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C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D84B1AB-EED4-0A40-BB71-F5538667BC80}"/>
                </a:ext>
              </a:extLst>
            </p:cNvPr>
            <p:cNvCxnSpPr>
              <a:cxnSpLocks/>
              <a:endCxn id="5" idx="6"/>
            </p:cNvCxnSpPr>
            <p:nvPr/>
          </p:nvCxnSpPr>
          <p:spPr>
            <a:xfrm flipH="1">
              <a:off x="2614461" y="2739195"/>
              <a:ext cx="1107514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BFA852C-BAD3-1B44-B1DE-D53EB5104DDF}"/>
                </a:ext>
              </a:extLst>
            </p:cNvPr>
            <p:cNvCxnSpPr>
              <a:cxnSpLocks/>
              <a:stCxn id="5" idx="0"/>
            </p:cNvCxnSpPr>
            <p:nvPr/>
          </p:nvCxnSpPr>
          <p:spPr>
            <a:xfrm flipV="1">
              <a:off x="2293619" y="1487786"/>
              <a:ext cx="0" cy="9305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C2FC77B-CC10-3D41-A35D-E3D8BA405D40}"/>
                </a:ext>
              </a:extLst>
            </p:cNvPr>
            <p:cNvCxnSpPr>
              <a:cxnSpLocks/>
              <a:stCxn id="5" idx="7"/>
            </p:cNvCxnSpPr>
            <p:nvPr/>
          </p:nvCxnSpPr>
          <p:spPr>
            <a:xfrm flipV="1">
              <a:off x="2520488" y="1393814"/>
              <a:ext cx="1292570" cy="111851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6BCEDF-30E4-0047-8715-058857B8F103}"/>
                </a:ext>
              </a:extLst>
            </p:cNvPr>
            <p:cNvSpPr txBox="1"/>
            <p:nvPr/>
          </p:nvSpPr>
          <p:spPr>
            <a:xfrm>
              <a:off x="2322179" y="1697251"/>
              <a:ext cx="532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6469D79-FC6F-3F4B-BC59-66E450AFAD09}"/>
                </a:ext>
              </a:extLst>
            </p:cNvPr>
            <p:cNvSpPr txBox="1"/>
            <p:nvPr/>
          </p:nvSpPr>
          <p:spPr>
            <a:xfrm>
              <a:off x="3145145" y="1829257"/>
              <a:ext cx="532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E02DCD8-8468-1644-A892-053C394A1469}"/>
                </a:ext>
              </a:extLst>
            </p:cNvPr>
            <p:cNvSpPr txBox="1"/>
            <p:nvPr/>
          </p:nvSpPr>
          <p:spPr>
            <a:xfrm>
              <a:off x="3145145" y="2357774"/>
              <a:ext cx="532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20ABDE-A768-F641-829A-E93C08518E9F}"/>
              </a:ext>
            </a:extLst>
          </p:cNvPr>
          <p:cNvGrpSpPr/>
          <p:nvPr/>
        </p:nvGrpSpPr>
        <p:grpSpPr>
          <a:xfrm>
            <a:off x="69632" y="3121211"/>
            <a:ext cx="961695" cy="1606855"/>
            <a:chOff x="1257454" y="1277690"/>
            <a:chExt cx="961695" cy="160685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FEB30C0-F86F-3C42-BEF7-0F98B83A6BA2}"/>
                </a:ext>
              </a:extLst>
            </p:cNvPr>
            <p:cNvSpPr/>
            <p:nvPr/>
          </p:nvSpPr>
          <p:spPr>
            <a:xfrm>
              <a:off x="1257454" y="1784626"/>
              <a:ext cx="641685" cy="6416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A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458F14F-8905-C44C-8D1B-B4B63BA8589F}"/>
                </a:ext>
              </a:extLst>
            </p:cNvPr>
            <p:cNvCxnSpPr>
              <a:cxnSpLocks/>
              <a:endCxn id="26" idx="5"/>
            </p:cNvCxnSpPr>
            <p:nvPr/>
          </p:nvCxnSpPr>
          <p:spPr>
            <a:xfrm flipH="1" flipV="1">
              <a:off x="1805166" y="2332338"/>
              <a:ext cx="413983" cy="332387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FD9CF66-7046-9644-8AEB-30DDFCB6C680}"/>
                </a:ext>
              </a:extLst>
            </p:cNvPr>
            <p:cNvCxnSpPr>
              <a:cxnSpLocks/>
              <a:stCxn id="26" idx="7"/>
            </p:cNvCxnSpPr>
            <p:nvPr/>
          </p:nvCxnSpPr>
          <p:spPr>
            <a:xfrm flipV="1">
              <a:off x="1805166" y="1546213"/>
              <a:ext cx="413983" cy="33238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3A7C4B8-B9CC-2F41-A9AE-4575DD7B52A4}"/>
                </a:ext>
              </a:extLst>
            </p:cNvPr>
            <p:cNvSpPr txBox="1"/>
            <p:nvPr/>
          </p:nvSpPr>
          <p:spPr>
            <a:xfrm>
              <a:off x="1682051" y="2422880"/>
              <a:ext cx="4140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60B4266-9722-F545-A689-05B7DA4B8E58}"/>
                </a:ext>
              </a:extLst>
            </p:cNvPr>
            <p:cNvSpPr txBox="1"/>
            <p:nvPr/>
          </p:nvSpPr>
          <p:spPr>
            <a:xfrm>
              <a:off x="1580014" y="1277690"/>
              <a:ext cx="532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19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D614CD9-ECCA-1B4E-8C3B-F370F84CC6B6}"/>
              </a:ext>
            </a:extLst>
          </p:cNvPr>
          <p:cNvGrpSpPr/>
          <p:nvPr/>
        </p:nvGrpSpPr>
        <p:grpSpPr>
          <a:xfrm>
            <a:off x="305629" y="5491253"/>
            <a:ext cx="2291471" cy="880098"/>
            <a:chOff x="1580014" y="998501"/>
            <a:chExt cx="2291471" cy="88009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A370B10-B051-494A-8D1F-9A111246C3A4}"/>
                </a:ext>
              </a:extLst>
            </p:cNvPr>
            <p:cNvSpPr/>
            <p:nvPr/>
          </p:nvSpPr>
          <p:spPr>
            <a:xfrm>
              <a:off x="2125176" y="998501"/>
              <a:ext cx="641685" cy="6416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B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24CC6DA-73B7-C942-949D-851070D21408}"/>
                </a:ext>
              </a:extLst>
            </p:cNvPr>
            <p:cNvCxnSpPr>
              <a:cxnSpLocks/>
              <a:stCxn id="32" idx="6"/>
            </p:cNvCxnSpPr>
            <p:nvPr/>
          </p:nvCxnSpPr>
          <p:spPr>
            <a:xfrm>
              <a:off x="2766861" y="1319344"/>
              <a:ext cx="1104624" cy="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2E27B95-BD24-F346-9BEC-9BD58C01BA0C}"/>
                </a:ext>
              </a:extLst>
            </p:cNvPr>
            <p:cNvCxnSpPr>
              <a:cxnSpLocks/>
              <a:endCxn id="32" idx="3"/>
            </p:cNvCxnSpPr>
            <p:nvPr/>
          </p:nvCxnSpPr>
          <p:spPr>
            <a:xfrm flipV="1">
              <a:off x="1805166" y="1546213"/>
              <a:ext cx="413983" cy="33238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7195EE5-7DEA-F448-801D-2A9A7594C2D2}"/>
                </a:ext>
              </a:extLst>
            </p:cNvPr>
            <p:cNvSpPr txBox="1"/>
            <p:nvPr/>
          </p:nvSpPr>
          <p:spPr>
            <a:xfrm>
              <a:off x="3047704" y="1282124"/>
              <a:ext cx="532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A03D8F8-54C3-2741-873D-7D8AFAB4EB4E}"/>
                </a:ext>
              </a:extLst>
            </p:cNvPr>
            <p:cNvSpPr txBox="1"/>
            <p:nvPr/>
          </p:nvSpPr>
          <p:spPr>
            <a:xfrm>
              <a:off x="1580014" y="1277690"/>
              <a:ext cx="532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19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A96DB04-32D7-DF4F-B777-DB4D0BE42A51}"/>
              </a:ext>
            </a:extLst>
          </p:cNvPr>
          <p:cNvGrpSpPr/>
          <p:nvPr/>
        </p:nvGrpSpPr>
        <p:grpSpPr>
          <a:xfrm>
            <a:off x="7154099" y="3686122"/>
            <a:ext cx="1957539" cy="1572250"/>
            <a:chOff x="2766861" y="998502"/>
            <a:chExt cx="1957539" cy="157225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6DF2034-7EF8-EE46-9836-B938BE3AA7B5}"/>
                </a:ext>
              </a:extLst>
            </p:cNvPr>
            <p:cNvSpPr/>
            <p:nvPr/>
          </p:nvSpPr>
          <p:spPr>
            <a:xfrm>
              <a:off x="3871485" y="998502"/>
              <a:ext cx="641685" cy="6416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D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078397D-DF0C-9347-8E79-8F23238E62E4}"/>
                </a:ext>
              </a:extLst>
            </p:cNvPr>
            <p:cNvCxnSpPr>
              <a:cxnSpLocks/>
              <a:endCxn id="38" idx="2"/>
            </p:cNvCxnSpPr>
            <p:nvPr/>
          </p:nvCxnSpPr>
          <p:spPr>
            <a:xfrm>
              <a:off x="2766861" y="1319344"/>
              <a:ext cx="1104624" cy="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C2BA6B6-4DE3-004B-ADA2-0762EE82D807}"/>
                </a:ext>
              </a:extLst>
            </p:cNvPr>
            <p:cNvCxnSpPr>
              <a:cxnSpLocks/>
              <a:endCxn id="38" idx="4"/>
            </p:cNvCxnSpPr>
            <p:nvPr/>
          </p:nvCxnSpPr>
          <p:spPr>
            <a:xfrm flipH="1" flipV="1">
              <a:off x="4192328" y="1640187"/>
              <a:ext cx="2890" cy="930565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84DF83-7C07-5C40-855B-4EA4C488D2DB}"/>
                </a:ext>
              </a:extLst>
            </p:cNvPr>
            <p:cNvSpPr txBox="1"/>
            <p:nvPr/>
          </p:nvSpPr>
          <p:spPr>
            <a:xfrm>
              <a:off x="3047704" y="1282124"/>
              <a:ext cx="532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67386B0-666D-9C46-9762-531D413DABA6}"/>
                </a:ext>
              </a:extLst>
            </p:cNvPr>
            <p:cNvSpPr txBox="1"/>
            <p:nvPr/>
          </p:nvSpPr>
          <p:spPr>
            <a:xfrm>
              <a:off x="4192326" y="1895068"/>
              <a:ext cx="532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13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44AAA62-97BC-1144-9243-71DFE3CED479}"/>
              </a:ext>
            </a:extLst>
          </p:cNvPr>
          <p:cNvGrpSpPr/>
          <p:nvPr/>
        </p:nvGrpSpPr>
        <p:grpSpPr>
          <a:xfrm>
            <a:off x="4673149" y="5284742"/>
            <a:ext cx="1957541" cy="1572250"/>
            <a:chOff x="2766861" y="1640187"/>
            <a:chExt cx="1957541" cy="1572250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633E1FE-37B2-E847-9B9C-73731A550891}"/>
                </a:ext>
              </a:extLst>
            </p:cNvPr>
            <p:cNvSpPr/>
            <p:nvPr/>
          </p:nvSpPr>
          <p:spPr>
            <a:xfrm>
              <a:off x="3874375" y="2570752"/>
              <a:ext cx="641685" cy="6416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E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AB543F7-A223-D847-9989-2D6AB08F40AE}"/>
                </a:ext>
              </a:extLst>
            </p:cNvPr>
            <p:cNvCxnSpPr>
              <a:cxnSpLocks/>
              <a:stCxn id="54" idx="0"/>
            </p:cNvCxnSpPr>
            <p:nvPr/>
          </p:nvCxnSpPr>
          <p:spPr>
            <a:xfrm flipH="1" flipV="1">
              <a:off x="4192328" y="1640187"/>
              <a:ext cx="2890" cy="930565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8F10019-F80C-2941-8633-187E1529D344}"/>
                </a:ext>
              </a:extLst>
            </p:cNvPr>
            <p:cNvCxnSpPr>
              <a:cxnSpLocks/>
              <a:stCxn id="54" idx="2"/>
            </p:cNvCxnSpPr>
            <p:nvPr/>
          </p:nvCxnSpPr>
          <p:spPr>
            <a:xfrm flipH="1">
              <a:off x="2766861" y="2891595"/>
              <a:ext cx="1107514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C45C9F8-F32D-F44D-BDE5-29351902432B}"/>
                </a:ext>
              </a:extLst>
            </p:cNvPr>
            <p:cNvSpPr txBox="1"/>
            <p:nvPr/>
          </p:nvSpPr>
          <p:spPr>
            <a:xfrm>
              <a:off x="3297545" y="2510174"/>
              <a:ext cx="532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0D6E32D-E8D6-9240-A427-F7A2987E573B}"/>
                </a:ext>
              </a:extLst>
            </p:cNvPr>
            <p:cNvSpPr txBox="1"/>
            <p:nvPr/>
          </p:nvSpPr>
          <p:spPr>
            <a:xfrm>
              <a:off x="4192328" y="2138743"/>
              <a:ext cx="532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13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20CF8CFC-ABD4-7349-AEDE-1F8F4633B4B5}"/>
              </a:ext>
            </a:extLst>
          </p:cNvPr>
          <p:cNvSpPr txBox="1"/>
          <p:nvPr/>
        </p:nvSpPr>
        <p:spPr>
          <a:xfrm>
            <a:off x="105957" y="2403162"/>
            <a:ext cx="890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After flooding every node will have the following information: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748A140F-D3ED-D648-934B-31C577FD2C12}"/>
              </a:ext>
            </a:extLst>
          </p:cNvPr>
          <p:cNvSpPr/>
          <p:nvPr/>
        </p:nvSpPr>
        <p:spPr>
          <a:xfrm>
            <a:off x="924441" y="2955429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741E3C8-05C6-C14C-9852-2CEA516C596F}"/>
              </a:ext>
            </a:extLst>
          </p:cNvPr>
          <p:cNvSpPr/>
          <p:nvPr/>
        </p:nvSpPr>
        <p:spPr>
          <a:xfrm>
            <a:off x="939341" y="4339353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86744C7E-9283-8848-96D3-36A95D6D22B1}"/>
              </a:ext>
            </a:extLst>
          </p:cNvPr>
          <p:cNvSpPr/>
          <p:nvPr/>
        </p:nvSpPr>
        <p:spPr>
          <a:xfrm>
            <a:off x="117820" y="6205158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F90F9642-2EC7-8B41-9D5A-53690AA5427B}"/>
              </a:ext>
            </a:extLst>
          </p:cNvPr>
          <p:cNvSpPr/>
          <p:nvPr/>
        </p:nvSpPr>
        <p:spPr>
          <a:xfrm>
            <a:off x="2190634" y="5461570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7A5019D6-9E3E-8649-AB49-6FA89A5397C2}"/>
              </a:ext>
            </a:extLst>
          </p:cNvPr>
          <p:cNvSpPr/>
          <p:nvPr/>
        </p:nvSpPr>
        <p:spPr>
          <a:xfrm>
            <a:off x="3121105" y="3038290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5C1A434-120D-8548-93C6-C3767D88C0CE}"/>
              </a:ext>
            </a:extLst>
          </p:cNvPr>
          <p:cNvSpPr/>
          <p:nvPr/>
        </p:nvSpPr>
        <p:spPr>
          <a:xfrm>
            <a:off x="4518011" y="3050087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19657AE9-B0E9-5544-A52A-5994A81A5A8B}"/>
              </a:ext>
            </a:extLst>
          </p:cNvPr>
          <p:cNvSpPr/>
          <p:nvPr/>
        </p:nvSpPr>
        <p:spPr>
          <a:xfrm>
            <a:off x="4662923" y="4238012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9E25A9FE-CA04-6C47-84C4-D24C84944EE6}"/>
              </a:ext>
            </a:extLst>
          </p:cNvPr>
          <p:cNvSpPr/>
          <p:nvPr/>
        </p:nvSpPr>
        <p:spPr>
          <a:xfrm>
            <a:off x="6876330" y="3686121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930CECDD-C3C0-D24F-B4B2-CEA507FC65C7}"/>
              </a:ext>
            </a:extLst>
          </p:cNvPr>
          <p:cNvSpPr/>
          <p:nvPr/>
        </p:nvSpPr>
        <p:spPr>
          <a:xfrm>
            <a:off x="8311090" y="5019077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2ECA7CB5-459F-8D41-9D18-BA3CC831BC69}"/>
              </a:ext>
            </a:extLst>
          </p:cNvPr>
          <p:cNvSpPr/>
          <p:nvPr/>
        </p:nvSpPr>
        <p:spPr>
          <a:xfrm>
            <a:off x="5759162" y="5194885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8EAB74F6-5A52-1647-BE3A-8A6590047C9E}"/>
              </a:ext>
            </a:extLst>
          </p:cNvPr>
          <p:cNvSpPr/>
          <p:nvPr/>
        </p:nvSpPr>
        <p:spPr>
          <a:xfrm>
            <a:off x="4470028" y="6154729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EDD0EAA-DE3A-2248-ABD1-726C211DDBCD}"/>
              </a:ext>
            </a:extLst>
          </p:cNvPr>
          <p:cNvSpPr txBox="1"/>
          <p:nvPr/>
        </p:nvSpPr>
        <p:spPr>
          <a:xfrm>
            <a:off x="33846" y="-1451"/>
            <a:ext cx="890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Consider this network:</a:t>
            </a:r>
          </a:p>
        </p:txBody>
      </p:sp>
    </p:spTree>
    <p:extLst>
      <p:ext uri="{BB962C8B-B14F-4D97-AF65-F5344CB8AC3E}">
        <p14:creationId xmlns:p14="http://schemas.microsoft.com/office/powerpoint/2010/main" val="201889048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DHCP: more than IP addresses</a:t>
            </a:r>
          </a:p>
        </p:txBody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>
                <a:cs typeface="+mn-cs"/>
              </a:rPr>
              <a:t>DHCP can return more than just allocated IP address on subnet:</a:t>
            </a:r>
          </a:p>
          <a:p>
            <a:pPr lvl="1">
              <a:buFont typeface="Arial"/>
              <a:buChar char="•"/>
              <a:defRPr/>
            </a:pPr>
            <a:r>
              <a:rPr lang="en-US"/>
              <a:t>address of first-hop router for client</a:t>
            </a:r>
          </a:p>
          <a:p>
            <a:pPr lvl="1">
              <a:buFont typeface="Arial"/>
              <a:buChar char="•"/>
              <a:defRPr/>
            </a:pPr>
            <a:r>
              <a:rPr lang="en-US"/>
              <a:t>name and IP address of DNS sever</a:t>
            </a:r>
          </a:p>
          <a:p>
            <a:pPr lvl="1">
              <a:buFont typeface="Arial"/>
              <a:buChar char="•"/>
              <a:defRPr/>
            </a:pPr>
            <a:r>
              <a:rPr lang="en-US"/>
              <a:t>network mask (indicating network versus host portion of address)</a:t>
            </a:r>
          </a:p>
        </p:txBody>
      </p:sp>
      <p:pic>
        <p:nvPicPr>
          <p:cNvPr id="94211" name="Picture 4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79" y="1206775"/>
            <a:ext cx="68564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55472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A9447E6B-7F50-5D4E-904E-AF92A7B280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293688"/>
            <a:ext cx="8281987" cy="523875"/>
          </a:xfrm>
        </p:spPr>
        <p:txBody>
          <a:bodyPr/>
          <a:lstStyle/>
          <a:p>
            <a:pPr eaLnBrk="1" hangingPunct="1"/>
            <a:r>
              <a:rPr lang="en-US" altLang="en-US" sz="2800"/>
              <a:t>Dynamic Host Configuration Protocol (DHCP)</a:t>
            </a:r>
            <a:endParaRPr lang="en-AU" altLang="en-US" sz="2800"/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57F26A4C-45A2-2948-ADDE-8C0DBD663B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/>
              <a:t>DHCP server is responsible for providing configuration information to hosts</a:t>
            </a:r>
          </a:p>
          <a:p>
            <a:r>
              <a:rPr lang="en-US" altLang="en-US" dirty="0"/>
              <a:t>DHCP server maintains a pool of available addresses</a:t>
            </a:r>
            <a:endParaRPr lang="en-US" altLang="en-US" sz="2800" dirty="0"/>
          </a:p>
          <a:p>
            <a:r>
              <a:rPr lang="en-US" altLang="en-US" sz="2800" dirty="0"/>
              <a:t>There is at least one DHCP server for an administrative domain (a server or a relay agent per subnet)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0267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84D7746E-05B2-604D-A834-B0303A9E77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DHCP</a:t>
            </a:r>
            <a:endParaRPr lang="en-AU" altLang="en-US" sz="3600"/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694298AB-FE25-6845-B3CE-540EF18971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125538"/>
            <a:ext cx="3816350" cy="5111750"/>
          </a:xfrm>
        </p:spPr>
        <p:txBody>
          <a:bodyPr/>
          <a:lstStyle/>
          <a:p>
            <a:r>
              <a:rPr lang="en-US" altLang="en-US" sz="2400" dirty="0"/>
              <a:t>Newly booted or attached host sends DHCPDISCOVER message to a special IP address (255.255.255.255)</a:t>
            </a:r>
          </a:p>
          <a:p>
            <a:r>
              <a:rPr lang="en-US" altLang="en-US" dirty="0">
                <a:solidFill>
                  <a:srgbClr val="C00000"/>
                </a:solidFill>
              </a:rPr>
              <a:t>DHCP relay agent </a:t>
            </a:r>
            <a:r>
              <a:rPr lang="en-US" altLang="en-US" sz="2400" dirty="0"/>
              <a:t>unicasts the message to DHCP server and waits for the response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  <p:pic>
        <p:nvPicPr>
          <p:cNvPr id="97284" name="Picture 5" descr="f03-24-9780123850591 copy">
            <a:extLst>
              <a:ext uri="{FF2B5EF4-FFF2-40B4-BE49-F238E27FC236}">
                <a16:creationId xmlns:a16="http://schemas.microsoft.com/office/drawing/2014/main" id="{C635F432-2E46-8343-AF09-7FE0449F0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060575"/>
            <a:ext cx="46101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355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C6B723-FAAC-2A49-BF93-1C5721354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02" y="296527"/>
            <a:ext cx="954169" cy="13326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789D45-6295-8245-ABB5-80483214E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684" y="406474"/>
            <a:ext cx="1346559" cy="12227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5F7345-6DF4-9840-BB98-3B1C73AF5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496" y="463736"/>
            <a:ext cx="1509325" cy="8353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E72FBA-780C-1241-AE8F-6A725554B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968" y="406474"/>
            <a:ext cx="1149350" cy="1047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07389B-D293-C849-820C-3D472D41D8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6043" y="463736"/>
            <a:ext cx="1311416" cy="1043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CB19F5-BA15-B644-B595-52E802D7DE64}"/>
              </a:ext>
            </a:extLst>
          </p:cNvPr>
          <p:cNvSpPr txBox="1"/>
          <p:nvPr/>
        </p:nvSpPr>
        <p:spPr>
          <a:xfrm>
            <a:off x="358314" y="52749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722574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D292CE9-9B00-8444-A538-40EADD5C39FA}"/>
              </a:ext>
            </a:extLst>
          </p:cNvPr>
          <p:cNvGrpSpPr/>
          <p:nvPr/>
        </p:nvGrpSpPr>
        <p:grpSpPr>
          <a:xfrm>
            <a:off x="112162" y="2206256"/>
            <a:ext cx="1440191" cy="1552038"/>
            <a:chOff x="69632" y="2955429"/>
            <a:chExt cx="1511394" cy="202560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75DD933-554A-AE4A-A3E6-DAA7CF6AF861}"/>
                </a:ext>
              </a:extLst>
            </p:cNvPr>
            <p:cNvGrpSpPr/>
            <p:nvPr/>
          </p:nvGrpSpPr>
          <p:grpSpPr>
            <a:xfrm>
              <a:off x="69632" y="3121211"/>
              <a:ext cx="961695" cy="1606855"/>
              <a:chOff x="1257454" y="1277690"/>
              <a:chExt cx="961695" cy="1606855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F921A1D6-FF99-B54C-A546-4F394AD97CEE}"/>
                  </a:ext>
                </a:extLst>
              </p:cNvPr>
              <p:cNvSpPr/>
              <p:nvPr/>
            </p:nvSpPr>
            <p:spPr>
              <a:xfrm>
                <a:off x="1257454" y="1784626"/>
                <a:ext cx="641685" cy="64168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A</a:t>
                </a:r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BB7E4019-CF46-7D42-B470-C61740AB1B48}"/>
                  </a:ext>
                </a:extLst>
              </p:cNvPr>
              <p:cNvCxnSpPr>
                <a:cxnSpLocks/>
                <a:endCxn id="3" idx="5"/>
              </p:cNvCxnSpPr>
              <p:nvPr/>
            </p:nvCxnSpPr>
            <p:spPr>
              <a:xfrm flipH="1" flipV="1">
                <a:off x="1805166" y="2332338"/>
                <a:ext cx="413983" cy="332387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3C227941-EB57-CA49-9453-AEFA45CF5058}"/>
                  </a:ext>
                </a:extLst>
              </p:cNvPr>
              <p:cNvCxnSpPr>
                <a:cxnSpLocks/>
                <a:stCxn id="3" idx="7"/>
              </p:cNvCxnSpPr>
              <p:nvPr/>
            </p:nvCxnSpPr>
            <p:spPr>
              <a:xfrm flipV="1">
                <a:off x="1805166" y="1546213"/>
                <a:ext cx="413983" cy="332386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6DDC4B-24AD-CC48-AF16-87E5E2B0A985}"/>
                  </a:ext>
                </a:extLst>
              </p:cNvPr>
              <p:cNvSpPr txBox="1"/>
              <p:nvPr/>
            </p:nvSpPr>
            <p:spPr>
              <a:xfrm>
                <a:off x="1682051" y="2422880"/>
                <a:ext cx="4140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7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631B3B8-1778-144D-87AE-4D4D95318844}"/>
                  </a:ext>
                </a:extLst>
              </p:cNvPr>
              <p:cNvSpPr txBox="1"/>
              <p:nvPr/>
            </p:nvSpPr>
            <p:spPr>
              <a:xfrm>
                <a:off x="1580014" y="1277690"/>
                <a:ext cx="5320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19</a:t>
                </a: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D0BB634-A3A2-8D4C-A11D-3541DE5BCE35}"/>
                </a:ext>
              </a:extLst>
            </p:cNvPr>
            <p:cNvSpPr/>
            <p:nvPr/>
          </p:nvSpPr>
          <p:spPr>
            <a:xfrm>
              <a:off x="924441" y="2955429"/>
              <a:ext cx="641685" cy="6416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B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DD3C5D2-410A-9047-AB5A-0F6E7C2A6361}"/>
                </a:ext>
              </a:extLst>
            </p:cNvPr>
            <p:cNvSpPr/>
            <p:nvPr/>
          </p:nvSpPr>
          <p:spPr>
            <a:xfrm>
              <a:off x="939341" y="4339353"/>
              <a:ext cx="641685" cy="6416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C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168CF71-0E31-834D-8C96-22F8A90E3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02" y="296527"/>
            <a:ext cx="954169" cy="13326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4507C1-D3A9-924D-9400-10C01D37F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684" y="406474"/>
            <a:ext cx="1346559" cy="12227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1F1B8C-CBAC-5F48-A2F7-4271DDFA6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496" y="463736"/>
            <a:ext cx="1509325" cy="8353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5FEFE7-FF3A-7D42-8E85-2345A58269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968" y="406474"/>
            <a:ext cx="1149350" cy="1047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93283B-894F-BB4C-AB85-0287561FCD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6043" y="463736"/>
            <a:ext cx="1311416" cy="10431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C1E88F2-EB69-C042-BA7E-FBD2EBB48F2C}"/>
              </a:ext>
            </a:extLst>
          </p:cNvPr>
          <p:cNvSpPr txBox="1"/>
          <p:nvPr/>
        </p:nvSpPr>
        <p:spPr>
          <a:xfrm>
            <a:off x="358314" y="52749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012692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D292CE9-9B00-8444-A538-40EADD5C39FA}"/>
              </a:ext>
            </a:extLst>
          </p:cNvPr>
          <p:cNvGrpSpPr/>
          <p:nvPr/>
        </p:nvGrpSpPr>
        <p:grpSpPr>
          <a:xfrm>
            <a:off x="112162" y="2206256"/>
            <a:ext cx="1440191" cy="1552038"/>
            <a:chOff x="69632" y="2955429"/>
            <a:chExt cx="1511394" cy="202560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75DD933-554A-AE4A-A3E6-DAA7CF6AF861}"/>
                </a:ext>
              </a:extLst>
            </p:cNvPr>
            <p:cNvGrpSpPr/>
            <p:nvPr/>
          </p:nvGrpSpPr>
          <p:grpSpPr>
            <a:xfrm>
              <a:off x="69632" y="3121211"/>
              <a:ext cx="961695" cy="1606855"/>
              <a:chOff x="1257454" y="1277690"/>
              <a:chExt cx="961695" cy="1606855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F921A1D6-FF99-B54C-A546-4F394AD97CEE}"/>
                  </a:ext>
                </a:extLst>
              </p:cNvPr>
              <p:cNvSpPr/>
              <p:nvPr/>
            </p:nvSpPr>
            <p:spPr>
              <a:xfrm>
                <a:off x="1257454" y="1784626"/>
                <a:ext cx="641685" cy="64168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A</a:t>
                </a:r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BB7E4019-CF46-7D42-B470-C61740AB1B48}"/>
                  </a:ext>
                </a:extLst>
              </p:cNvPr>
              <p:cNvCxnSpPr>
                <a:cxnSpLocks/>
                <a:endCxn id="3" idx="5"/>
              </p:cNvCxnSpPr>
              <p:nvPr/>
            </p:nvCxnSpPr>
            <p:spPr>
              <a:xfrm flipH="1" flipV="1">
                <a:off x="1805166" y="2332338"/>
                <a:ext cx="413983" cy="332387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3C227941-EB57-CA49-9453-AEFA45CF5058}"/>
                  </a:ext>
                </a:extLst>
              </p:cNvPr>
              <p:cNvCxnSpPr>
                <a:cxnSpLocks/>
                <a:stCxn id="3" idx="7"/>
              </p:cNvCxnSpPr>
              <p:nvPr/>
            </p:nvCxnSpPr>
            <p:spPr>
              <a:xfrm flipV="1">
                <a:off x="1805166" y="1546213"/>
                <a:ext cx="413983" cy="332386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6DDC4B-24AD-CC48-AF16-87E5E2B0A985}"/>
                  </a:ext>
                </a:extLst>
              </p:cNvPr>
              <p:cNvSpPr txBox="1"/>
              <p:nvPr/>
            </p:nvSpPr>
            <p:spPr>
              <a:xfrm>
                <a:off x="1682051" y="2422880"/>
                <a:ext cx="4140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7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631B3B8-1778-144D-87AE-4D4D95318844}"/>
                  </a:ext>
                </a:extLst>
              </p:cNvPr>
              <p:cNvSpPr txBox="1"/>
              <p:nvPr/>
            </p:nvSpPr>
            <p:spPr>
              <a:xfrm>
                <a:off x="1580014" y="1277690"/>
                <a:ext cx="5320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19</a:t>
                </a: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D0BB634-A3A2-8D4C-A11D-3541DE5BCE35}"/>
                </a:ext>
              </a:extLst>
            </p:cNvPr>
            <p:cNvSpPr/>
            <p:nvPr/>
          </p:nvSpPr>
          <p:spPr>
            <a:xfrm>
              <a:off x="924441" y="2955429"/>
              <a:ext cx="641685" cy="6416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B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DD3C5D2-410A-9047-AB5A-0F6E7C2A6361}"/>
                </a:ext>
              </a:extLst>
            </p:cNvPr>
            <p:cNvSpPr/>
            <p:nvPr/>
          </p:nvSpPr>
          <p:spPr>
            <a:xfrm>
              <a:off x="939341" y="4339353"/>
              <a:ext cx="641685" cy="6416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C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3EDB457-AB7E-C647-931B-8AF2619D1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02" y="296527"/>
            <a:ext cx="954169" cy="13326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259FB4-E86A-1B4A-AF73-F3C49E2D5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684" y="406474"/>
            <a:ext cx="1346559" cy="12227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82A2A2-5D80-4D40-A9EE-88B9794E2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496" y="463736"/>
            <a:ext cx="1509325" cy="8353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2F5DE8-DC13-0044-9FC9-34208AC4D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968" y="406474"/>
            <a:ext cx="1149350" cy="1047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6ABA99-B69A-7B4E-BB2E-53853C33A4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6043" y="463736"/>
            <a:ext cx="1311416" cy="10431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17CD48F-685D-4C4C-83D1-5C8CE4ED2F85}"/>
              </a:ext>
            </a:extLst>
          </p:cNvPr>
          <p:cNvSpPr txBox="1"/>
          <p:nvPr/>
        </p:nvSpPr>
        <p:spPr>
          <a:xfrm>
            <a:off x="358314" y="52749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38105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D292CE9-9B00-8444-A538-40EADD5C39FA}"/>
              </a:ext>
            </a:extLst>
          </p:cNvPr>
          <p:cNvGrpSpPr/>
          <p:nvPr/>
        </p:nvGrpSpPr>
        <p:grpSpPr>
          <a:xfrm>
            <a:off x="112162" y="2206256"/>
            <a:ext cx="1440191" cy="1552038"/>
            <a:chOff x="69632" y="2955429"/>
            <a:chExt cx="1511394" cy="202560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75DD933-554A-AE4A-A3E6-DAA7CF6AF861}"/>
                </a:ext>
              </a:extLst>
            </p:cNvPr>
            <p:cNvGrpSpPr/>
            <p:nvPr/>
          </p:nvGrpSpPr>
          <p:grpSpPr>
            <a:xfrm>
              <a:off x="69632" y="3121211"/>
              <a:ext cx="961695" cy="1606855"/>
              <a:chOff x="1257454" y="1277690"/>
              <a:chExt cx="961695" cy="1606855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F921A1D6-FF99-B54C-A546-4F394AD97CEE}"/>
                  </a:ext>
                </a:extLst>
              </p:cNvPr>
              <p:cNvSpPr/>
              <p:nvPr/>
            </p:nvSpPr>
            <p:spPr>
              <a:xfrm>
                <a:off x="1257454" y="1784626"/>
                <a:ext cx="641685" cy="64168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A</a:t>
                </a:r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BB7E4019-CF46-7D42-B470-C61740AB1B48}"/>
                  </a:ext>
                </a:extLst>
              </p:cNvPr>
              <p:cNvCxnSpPr>
                <a:cxnSpLocks/>
                <a:endCxn id="3" idx="5"/>
              </p:cNvCxnSpPr>
              <p:nvPr/>
            </p:nvCxnSpPr>
            <p:spPr>
              <a:xfrm flipH="1" flipV="1">
                <a:off x="1805166" y="2332338"/>
                <a:ext cx="413983" cy="332387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3C227941-EB57-CA49-9453-AEFA45CF5058}"/>
                  </a:ext>
                </a:extLst>
              </p:cNvPr>
              <p:cNvCxnSpPr>
                <a:cxnSpLocks/>
                <a:stCxn id="3" idx="7"/>
              </p:cNvCxnSpPr>
              <p:nvPr/>
            </p:nvCxnSpPr>
            <p:spPr>
              <a:xfrm flipV="1">
                <a:off x="1805166" y="1546213"/>
                <a:ext cx="413983" cy="332386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6DDC4B-24AD-CC48-AF16-87E5E2B0A985}"/>
                  </a:ext>
                </a:extLst>
              </p:cNvPr>
              <p:cNvSpPr txBox="1"/>
              <p:nvPr/>
            </p:nvSpPr>
            <p:spPr>
              <a:xfrm>
                <a:off x="1682051" y="2422880"/>
                <a:ext cx="4140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7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631B3B8-1778-144D-87AE-4D4D95318844}"/>
                  </a:ext>
                </a:extLst>
              </p:cNvPr>
              <p:cNvSpPr txBox="1"/>
              <p:nvPr/>
            </p:nvSpPr>
            <p:spPr>
              <a:xfrm>
                <a:off x="1580014" y="1277690"/>
                <a:ext cx="5320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19</a:t>
                </a: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D0BB634-A3A2-8D4C-A11D-3541DE5BCE35}"/>
                </a:ext>
              </a:extLst>
            </p:cNvPr>
            <p:cNvSpPr/>
            <p:nvPr/>
          </p:nvSpPr>
          <p:spPr>
            <a:xfrm>
              <a:off x="924441" y="2955429"/>
              <a:ext cx="641685" cy="6416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B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DD3C5D2-410A-9047-AB5A-0F6E7C2A6361}"/>
                </a:ext>
              </a:extLst>
            </p:cNvPr>
            <p:cNvSpPr/>
            <p:nvPr/>
          </p:nvSpPr>
          <p:spPr>
            <a:xfrm>
              <a:off x="939341" y="4339353"/>
              <a:ext cx="641685" cy="6416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C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3EDB457-AB7E-C647-931B-8AF2619D1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02" y="296527"/>
            <a:ext cx="954169" cy="13326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259FB4-E86A-1B4A-AF73-F3C49E2D5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684" y="406474"/>
            <a:ext cx="1346559" cy="12227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82A2A2-5D80-4D40-A9EE-88B9794E2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496" y="463736"/>
            <a:ext cx="1509325" cy="8353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2F5DE8-DC13-0044-9FC9-34208AC4D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968" y="406474"/>
            <a:ext cx="1149350" cy="1047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6ABA99-B69A-7B4E-BB2E-53853C33A4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6043" y="463736"/>
            <a:ext cx="1311416" cy="10431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17CD48F-685D-4C4C-83D1-5C8CE4ED2F85}"/>
              </a:ext>
            </a:extLst>
          </p:cNvPr>
          <p:cNvSpPr txBox="1"/>
          <p:nvPr/>
        </p:nvSpPr>
        <p:spPr>
          <a:xfrm>
            <a:off x="358314" y="52749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&gt;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F6B61B0-49EC-C143-96D1-988CE474BB68}"/>
              </a:ext>
            </a:extLst>
          </p:cNvPr>
          <p:cNvSpPr/>
          <p:nvPr/>
        </p:nvSpPr>
        <p:spPr>
          <a:xfrm>
            <a:off x="4313017" y="2264313"/>
            <a:ext cx="517965" cy="4916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3CE8865-6403-7D4B-9145-B0CFFE12BF1A}"/>
              </a:ext>
            </a:extLst>
          </p:cNvPr>
          <p:cNvSpPr/>
          <p:nvPr/>
        </p:nvSpPr>
        <p:spPr>
          <a:xfrm>
            <a:off x="4316818" y="2904374"/>
            <a:ext cx="517965" cy="49166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B27C836-3E76-4F42-B234-BDDA528A4E58}"/>
              </a:ext>
            </a:extLst>
          </p:cNvPr>
          <p:cNvSpPr/>
          <p:nvPr/>
        </p:nvSpPr>
        <p:spPr>
          <a:xfrm>
            <a:off x="4320619" y="3544435"/>
            <a:ext cx="517965" cy="49166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9C7196-24B2-7E4D-9F9D-552E63E96E58}"/>
              </a:ext>
            </a:extLst>
          </p:cNvPr>
          <p:cNvSpPr txBox="1"/>
          <p:nvPr/>
        </p:nvSpPr>
        <p:spPr>
          <a:xfrm>
            <a:off x="4933506" y="2297030"/>
            <a:ext cx="168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Unvisited nodes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66EB93-80D0-8247-9ACA-0F65921B97DC}"/>
              </a:ext>
            </a:extLst>
          </p:cNvPr>
          <p:cNvSpPr txBox="1"/>
          <p:nvPr/>
        </p:nvSpPr>
        <p:spPr>
          <a:xfrm>
            <a:off x="4933506" y="2967530"/>
            <a:ext cx="1799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Confirmed nodes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2D45A7-EFBB-9A48-8A6F-CA91F1F98440}"/>
              </a:ext>
            </a:extLst>
          </p:cNvPr>
          <p:cNvSpPr txBox="1"/>
          <p:nvPr/>
        </p:nvSpPr>
        <p:spPr>
          <a:xfrm>
            <a:off x="4953768" y="3592090"/>
            <a:ext cx="1664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Tentative nodes</a:t>
            </a:r>
          </a:p>
        </p:txBody>
      </p:sp>
    </p:spTree>
    <p:extLst>
      <p:ext uri="{BB962C8B-B14F-4D97-AF65-F5344CB8AC3E}">
        <p14:creationId xmlns:p14="http://schemas.microsoft.com/office/powerpoint/2010/main" val="2180114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D292CE9-9B00-8444-A538-40EADD5C39FA}"/>
              </a:ext>
            </a:extLst>
          </p:cNvPr>
          <p:cNvGrpSpPr/>
          <p:nvPr/>
        </p:nvGrpSpPr>
        <p:grpSpPr>
          <a:xfrm>
            <a:off x="112162" y="2206256"/>
            <a:ext cx="1440191" cy="1552038"/>
            <a:chOff x="69632" y="2955429"/>
            <a:chExt cx="1511394" cy="202560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75DD933-554A-AE4A-A3E6-DAA7CF6AF861}"/>
                </a:ext>
              </a:extLst>
            </p:cNvPr>
            <p:cNvGrpSpPr/>
            <p:nvPr/>
          </p:nvGrpSpPr>
          <p:grpSpPr>
            <a:xfrm>
              <a:off x="69632" y="3121211"/>
              <a:ext cx="961695" cy="1606855"/>
              <a:chOff x="1257454" y="1277690"/>
              <a:chExt cx="961695" cy="1606855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F921A1D6-FF99-B54C-A546-4F394AD97CEE}"/>
                  </a:ext>
                </a:extLst>
              </p:cNvPr>
              <p:cNvSpPr/>
              <p:nvPr/>
            </p:nvSpPr>
            <p:spPr>
              <a:xfrm>
                <a:off x="1257454" y="1784626"/>
                <a:ext cx="641685" cy="64168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A</a:t>
                </a:r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BB7E4019-CF46-7D42-B470-C61740AB1B48}"/>
                  </a:ext>
                </a:extLst>
              </p:cNvPr>
              <p:cNvCxnSpPr>
                <a:cxnSpLocks/>
                <a:endCxn id="3" idx="5"/>
              </p:cNvCxnSpPr>
              <p:nvPr/>
            </p:nvCxnSpPr>
            <p:spPr>
              <a:xfrm flipH="1" flipV="1">
                <a:off x="1805166" y="2332338"/>
                <a:ext cx="413983" cy="332387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3C227941-EB57-CA49-9453-AEFA45CF5058}"/>
                  </a:ext>
                </a:extLst>
              </p:cNvPr>
              <p:cNvCxnSpPr>
                <a:cxnSpLocks/>
                <a:stCxn id="3" idx="7"/>
              </p:cNvCxnSpPr>
              <p:nvPr/>
            </p:nvCxnSpPr>
            <p:spPr>
              <a:xfrm flipV="1">
                <a:off x="1805166" y="1546213"/>
                <a:ext cx="413983" cy="332386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6DDC4B-24AD-CC48-AF16-87E5E2B0A985}"/>
                  </a:ext>
                </a:extLst>
              </p:cNvPr>
              <p:cNvSpPr txBox="1"/>
              <p:nvPr/>
            </p:nvSpPr>
            <p:spPr>
              <a:xfrm>
                <a:off x="1682051" y="2422880"/>
                <a:ext cx="4140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7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631B3B8-1778-144D-87AE-4D4D95318844}"/>
                  </a:ext>
                </a:extLst>
              </p:cNvPr>
              <p:cNvSpPr txBox="1"/>
              <p:nvPr/>
            </p:nvSpPr>
            <p:spPr>
              <a:xfrm>
                <a:off x="1580014" y="1277690"/>
                <a:ext cx="5320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19</a:t>
                </a: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D0BB634-A3A2-8D4C-A11D-3541DE5BCE35}"/>
                </a:ext>
              </a:extLst>
            </p:cNvPr>
            <p:cNvSpPr/>
            <p:nvPr/>
          </p:nvSpPr>
          <p:spPr>
            <a:xfrm>
              <a:off x="924441" y="2955429"/>
              <a:ext cx="641685" cy="64168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B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DD3C5D2-410A-9047-AB5A-0F6E7C2A6361}"/>
                </a:ext>
              </a:extLst>
            </p:cNvPr>
            <p:cNvSpPr/>
            <p:nvPr/>
          </p:nvSpPr>
          <p:spPr>
            <a:xfrm>
              <a:off x="939341" y="4339353"/>
              <a:ext cx="641685" cy="64168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C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7BED2B1-7667-9443-AAE6-2CC061B1B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02" y="296527"/>
            <a:ext cx="954169" cy="13326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E3E3B1-B081-B245-A633-D4465555A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684" y="406474"/>
            <a:ext cx="1346559" cy="12227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C8F0F3-C6CE-AF45-A168-F5995761C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496" y="463736"/>
            <a:ext cx="1509325" cy="8353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D99156-F6C5-5F4E-8266-690298956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968" y="406474"/>
            <a:ext cx="1149350" cy="1047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379C49-FDD5-A442-8A9A-6979C2995F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6043" y="463736"/>
            <a:ext cx="1311416" cy="10431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9BD5124-342D-3A43-8806-760BE6E93173}"/>
              </a:ext>
            </a:extLst>
          </p:cNvPr>
          <p:cNvSpPr txBox="1"/>
          <p:nvPr/>
        </p:nvSpPr>
        <p:spPr>
          <a:xfrm>
            <a:off x="358314" y="52749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93848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D292CE9-9B00-8444-A538-40EADD5C39FA}"/>
              </a:ext>
            </a:extLst>
          </p:cNvPr>
          <p:cNvGrpSpPr/>
          <p:nvPr/>
        </p:nvGrpSpPr>
        <p:grpSpPr>
          <a:xfrm>
            <a:off x="112162" y="2206256"/>
            <a:ext cx="1440191" cy="1552038"/>
            <a:chOff x="69632" y="2955429"/>
            <a:chExt cx="1511394" cy="202560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75DD933-554A-AE4A-A3E6-DAA7CF6AF861}"/>
                </a:ext>
              </a:extLst>
            </p:cNvPr>
            <p:cNvGrpSpPr/>
            <p:nvPr/>
          </p:nvGrpSpPr>
          <p:grpSpPr>
            <a:xfrm>
              <a:off x="69632" y="3121211"/>
              <a:ext cx="961695" cy="1606855"/>
              <a:chOff x="1257454" y="1277690"/>
              <a:chExt cx="961695" cy="1606855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F921A1D6-FF99-B54C-A546-4F394AD97CEE}"/>
                  </a:ext>
                </a:extLst>
              </p:cNvPr>
              <p:cNvSpPr/>
              <p:nvPr/>
            </p:nvSpPr>
            <p:spPr>
              <a:xfrm>
                <a:off x="1257454" y="1784626"/>
                <a:ext cx="641685" cy="64168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A</a:t>
                </a:r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BB7E4019-CF46-7D42-B470-C61740AB1B48}"/>
                  </a:ext>
                </a:extLst>
              </p:cNvPr>
              <p:cNvCxnSpPr>
                <a:cxnSpLocks/>
                <a:endCxn id="3" idx="5"/>
              </p:cNvCxnSpPr>
              <p:nvPr/>
            </p:nvCxnSpPr>
            <p:spPr>
              <a:xfrm flipH="1" flipV="1">
                <a:off x="1805166" y="2332338"/>
                <a:ext cx="413983" cy="332387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3C227941-EB57-CA49-9453-AEFA45CF5058}"/>
                  </a:ext>
                </a:extLst>
              </p:cNvPr>
              <p:cNvCxnSpPr>
                <a:cxnSpLocks/>
                <a:stCxn id="3" idx="7"/>
              </p:cNvCxnSpPr>
              <p:nvPr/>
            </p:nvCxnSpPr>
            <p:spPr>
              <a:xfrm flipV="1">
                <a:off x="1805166" y="1546213"/>
                <a:ext cx="413983" cy="332386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6DDC4B-24AD-CC48-AF16-87E5E2B0A985}"/>
                  </a:ext>
                </a:extLst>
              </p:cNvPr>
              <p:cNvSpPr txBox="1"/>
              <p:nvPr/>
            </p:nvSpPr>
            <p:spPr>
              <a:xfrm>
                <a:off x="1682051" y="2422880"/>
                <a:ext cx="4140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7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631B3B8-1778-144D-87AE-4D4D95318844}"/>
                  </a:ext>
                </a:extLst>
              </p:cNvPr>
              <p:cNvSpPr txBox="1"/>
              <p:nvPr/>
            </p:nvSpPr>
            <p:spPr>
              <a:xfrm>
                <a:off x="1580014" y="1277690"/>
                <a:ext cx="5320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19</a:t>
                </a: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D0BB634-A3A2-8D4C-A11D-3541DE5BCE35}"/>
                </a:ext>
              </a:extLst>
            </p:cNvPr>
            <p:cNvSpPr/>
            <p:nvPr/>
          </p:nvSpPr>
          <p:spPr>
            <a:xfrm>
              <a:off x="924441" y="2955429"/>
              <a:ext cx="641685" cy="64168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B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DD3C5D2-410A-9047-AB5A-0F6E7C2A6361}"/>
                </a:ext>
              </a:extLst>
            </p:cNvPr>
            <p:cNvSpPr/>
            <p:nvPr/>
          </p:nvSpPr>
          <p:spPr>
            <a:xfrm>
              <a:off x="939341" y="4339353"/>
              <a:ext cx="641685" cy="64168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C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E14DD92-58A6-CD43-94BD-8264F41C5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02" y="296527"/>
            <a:ext cx="954169" cy="13326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EE3EA0-E4A3-D64A-9D61-7504629D3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684" y="406474"/>
            <a:ext cx="1346559" cy="12227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0850D6-C919-B348-B966-5CC358E22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496" y="463736"/>
            <a:ext cx="1509325" cy="8353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E2DDB-C615-814D-B0A7-30BE88933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968" y="406474"/>
            <a:ext cx="1149350" cy="1047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A04486-FA25-7342-B14D-C20BF5EF2C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6043" y="463736"/>
            <a:ext cx="1311416" cy="10431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40E894-4343-794E-9263-6E24D9CFF562}"/>
              </a:ext>
            </a:extLst>
          </p:cNvPr>
          <p:cNvSpPr txBox="1"/>
          <p:nvPr/>
        </p:nvSpPr>
        <p:spPr>
          <a:xfrm>
            <a:off x="358314" y="52749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113096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D292CE9-9B00-8444-A538-40EADD5C39FA}"/>
              </a:ext>
            </a:extLst>
          </p:cNvPr>
          <p:cNvGrpSpPr/>
          <p:nvPr/>
        </p:nvGrpSpPr>
        <p:grpSpPr>
          <a:xfrm>
            <a:off x="112162" y="2206256"/>
            <a:ext cx="1440191" cy="1552038"/>
            <a:chOff x="69632" y="2955429"/>
            <a:chExt cx="1511394" cy="202560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75DD933-554A-AE4A-A3E6-DAA7CF6AF861}"/>
                </a:ext>
              </a:extLst>
            </p:cNvPr>
            <p:cNvGrpSpPr/>
            <p:nvPr/>
          </p:nvGrpSpPr>
          <p:grpSpPr>
            <a:xfrm>
              <a:off x="69632" y="3121211"/>
              <a:ext cx="961695" cy="1606855"/>
              <a:chOff x="1257454" y="1277690"/>
              <a:chExt cx="961695" cy="1606855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F921A1D6-FF99-B54C-A546-4F394AD97CEE}"/>
                  </a:ext>
                </a:extLst>
              </p:cNvPr>
              <p:cNvSpPr/>
              <p:nvPr/>
            </p:nvSpPr>
            <p:spPr>
              <a:xfrm>
                <a:off x="1257454" y="1784626"/>
                <a:ext cx="641685" cy="64168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A</a:t>
                </a:r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BB7E4019-CF46-7D42-B470-C61740AB1B48}"/>
                  </a:ext>
                </a:extLst>
              </p:cNvPr>
              <p:cNvCxnSpPr>
                <a:cxnSpLocks/>
                <a:endCxn id="3" idx="5"/>
              </p:cNvCxnSpPr>
              <p:nvPr/>
            </p:nvCxnSpPr>
            <p:spPr>
              <a:xfrm flipH="1" flipV="1">
                <a:off x="1805166" y="2332338"/>
                <a:ext cx="413983" cy="332387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3C227941-EB57-CA49-9453-AEFA45CF5058}"/>
                  </a:ext>
                </a:extLst>
              </p:cNvPr>
              <p:cNvCxnSpPr>
                <a:cxnSpLocks/>
                <a:stCxn id="3" idx="7"/>
              </p:cNvCxnSpPr>
              <p:nvPr/>
            </p:nvCxnSpPr>
            <p:spPr>
              <a:xfrm flipV="1">
                <a:off x="1805166" y="1546213"/>
                <a:ext cx="413983" cy="332386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6DDC4B-24AD-CC48-AF16-87E5E2B0A985}"/>
                  </a:ext>
                </a:extLst>
              </p:cNvPr>
              <p:cNvSpPr txBox="1"/>
              <p:nvPr/>
            </p:nvSpPr>
            <p:spPr>
              <a:xfrm>
                <a:off x="1682051" y="2422880"/>
                <a:ext cx="4140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7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631B3B8-1778-144D-87AE-4D4D95318844}"/>
                  </a:ext>
                </a:extLst>
              </p:cNvPr>
              <p:cNvSpPr txBox="1"/>
              <p:nvPr/>
            </p:nvSpPr>
            <p:spPr>
              <a:xfrm>
                <a:off x="1580014" y="1277690"/>
                <a:ext cx="5320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19</a:t>
                </a: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D0BB634-A3A2-8D4C-A11D-3541DE5BCE35}"/>
                </a:ext>
              </a:extLst>
            </p:cNvPr>
            <p:cNvSpPr/>
            <p:nvPr/>
          </p:nvSpPr>
          <p:spPr>
            <a:xfrm>
              <a:off x="924441" y="2955429"/>
              <a:ext cx="641685" cy="64168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B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DD3C5D2-410A-9047-AB5A-0F6E7C2A6361}"/>
                </a:ext>
              </a:extLst>
            </p:cNvPr>
            <p:cNvSpPr/>
            <p:nvPr/>
          </p:nvSpPr>
          <p:spPr>
            <a:xfrm>
              <a:off x="939341" y="4339353"/>
              <a:ext cx="641685" cy="64168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C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AE722A7-CEDF-2E45-97BD-99EFCCDBA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02" y="296527"/>
            <a:ext cx="954169" cy="13326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BEB234-30DE-9049-B347-0FA0B4A6B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684" y="406474"/>
            <a:ext cx="1346559" cy="12227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C9F61A7-86E8-6B4F-B7D1-2FEA6B89B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496" y="463736"/>
            <a:ext cx="1509325" cy="8353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64852FE-8370-1F4B-BED4-BDDF6C17A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968" y="406474"/>
            <a:ext cx="1149350" cy="10477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8A5567-D8DF-954E-A11D-501DE99CAB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6043" y="463736"/>
            <a:ext cx="1311416" cy="104317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9C31419-9AFC-CF42-BCEC-9402A8EE9979}"/>
              </a:ext>
            </a:extLst>
          </p:cNvPr>
          <p:cNvSpPr txBox="1"/>
          <p:nvPr/>
        </p:nvSpPr>
        <p:spPr>
          <a:xfrm>
            <a:off x="358314" y="52749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&gt;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3B8E48F-68F1-4E4B-A7DC-4C9A8168595F}"/>
              </a:ext>
            </a:extLst>
          </p:cNvPr>
          <p:cNvSpPr/>
          <p:nvPr/>
        </p:nvSpPr>
        <p:spPr>
          <a:xfrm>
            <a:off x="4928577" y="3437451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9284E12-E1E5-0748-A403-B7078F2F5C18}"/>
              </a:ext>
            </a:extLst>
          </p:cNvPr>
          <p:cNvCxnSpPr>
            <a:cxnSpLocks/>
            <a:endCxn id="28" idx="6"/>
          </p:cNvCxnSpPr>
          <p:nvPr/>
        </p:nvCxnSpPr>
        <p:spPr>
          <a:xfrm flipH="1">
            <a:off x="5570262" y="3758294"/>
            <a:ext cx="1107514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A7D60FE-9F74-FB45-A61D-760FB6473717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5249420" y="2506885"/>
            <a:ext cx="0" cy="93056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5A3B7C8-047B-9847-80E6-68682D46A7F1}"/>
              </a:ext>
            </a:extLst>
          </p:cNvPr>
          <p:cNvCxnSpPr>
            <a:cxnSpLocks/>
            <a:stCxn id="28" idx="7"/>
          </p:cNvCxnSpPr>
          <p:nvPr/>
        </p:nvCxnSpPr>
        <p:spPr>
          <a:xfrm flipV="1">
            <a:off x="5476289" y="2412913"/>
            <a:ext cx="1292570" cy="111851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9B77121-A05E-7148-8813-31BB8E7463A6}"/>
              </a:ext>
            </a:extLst>
          </p:cNvPr>
          <p:cNvSpPr txBox="1"/>
          <p:nvPr/>
        </p:nvSpPr>
        <p:spPr>
          <a:xfrm>
            <a:off x="5277980" y="2716350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1D64FF4-79C5-1447-8999-40AA9A254B26}"/>
              </a:ext>
            </a:extLst>
          </p:cNvPr>
          <p:cNvSpPr txBox="1"/>
          <p:nvPr/>
        </p:nvSpPr>
        <p:spPr>
          <a:xfrm>
            <a:off x="6100946" y="2848356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642151A-6ECE-684B-9471-D6CEF0ADE748}"/>
              </a:ext>
            </a:extLst>
          </p:cNvPr>
          <p:cNvSpPr txBox="1"/>
          <p:nvPr/>
        </p:nvSpPr>
        <p:spPr>
          <a:xfrm>
            <a:off x="6017746" y="3367148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8A1B184-523D-5248-93A8-F3125425E414}"/>
              </a:ext>
            </a:extLst>
          </p:cNvPr>
          <p:cNvSpPr/>
          <p:nvPr/>
        </p:nvSpPr>
        <p:spPr>
          <a:xfrm>
            <a:off x="4928577" y="2181487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17FD8AD-2C33-3742-923C-E085FE8EF8A4}"/>
              </a:ext>
            </a:extLst>
          </p:cNvPr>
          <p:cNvSpPr/>
          <p:nvPr/>
        </p:nvSpPr>
        <p:spPr>
          <a:xfrm>
            <a:off x="6325483" y="2193284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47A54F6-2389-2643-BEDA-DF20E85FDDBA}"/>
              </a:ext>
            </a:extLst>
          </p:cNvPr>
          <p:cNvSpPr/>
          <p:nvPr/>
        </p:nvSpPr>
        <p:spPr>
          <a:xfrm>
            <a:off x="6470395" y="3381209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599DE55-8246-F040-BD70-8864D1693735}"/>
              </a:ext>
            </a:extLst>
          </p:cNvPr>
          <p:cNvSpPr txBox="1"/>
          <p:nvPr/>
        </p:nvSpPr>
        <p:spPr>
          <a:xfrm>
            <a:off x="4657644" y="3661672"/>
            <a:ext cx="394517" cy="353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4381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D292CE9-9B00-8444-A538-40EADD5C39FA}"/>
              </a:ext>
            </a:extLst>
          </p:cNvPr>
          <p:cNvGrpSpPr/>
          <p:nvPr/>
        </p:nvGrpSpPr>
        <p:grpSpPr>
          <a:xfrm>
            <a:off x="112162" y="2206256"/>
            <a:ext cx="1440191" cy="1552038"/>
            <a:chOff x="69632" y="2955429"/>
            <a:chExt cx="1511394" cy="202560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75DD933-554A-AE4A-A3E6-DAA7CF6AF861}"/>
                </a:ext>
              </a:extLst>
            </p:cNvPr>
            <p:cNvGrpSpPr/>
            <p:nvPr/>
          </p:nvGrpSpPr>
          <p:grpSpPr>
            <a:xfrm>
              <a:off x="69632" y="3121211"/>
              <a:ext cx="961695" cy="1606855"/>
              <a:chOff x="1257454" y="1277690"/>
              <a:chExt cx="961695" cy="1606855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F921A1D6-FF99-B54C-A546-4F394AD97CEE}"/>
                  </a:ext>
                </a:extLst>
              </p:cNvPr>
              <p:cNvSpPr/>
              <p:nvPr/>
            </p:nvSpPr>
            <p:spPr>
              <a:xfrm>
                <a:off x="1257454" y="1784626"/>
                <a:ext cx="641685" cy="64168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A</a:t>
                </a:r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BB7E4019-CF46-7D42-B470-C61740AB1B48}"/>
                  </a:ext>
                </a:extLst>
              </p:cNvPr>
              <p:cNvCxnSpPr>
                <a:cxnSpLocks/>
                <a:endCxn id="3" idx="5"/>
              </p:cNvCxnSpPr>
              <p:nvPr/>
            </p:nvCxnSpPr>
            <p:spPr>
              <a:xfrm flipH="1" flipV="1">
                <a:off x="1805166" y="2332338"/>
                <a:ext cx="413983" cy="332387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3C227941-EB57-CA49-9453-AEFA45CF5058}"/>
                  </a:ext>
                </a:extLst>
              </p:cNvPr>
              <p:cNvCxnSpPr>
                <a:cxnSpLocks/>
                <a:stCxn id="3" idx="7"/>
              </p:cNvCxnSpPr>
              <p:nvPr/>
            </p:nvCxnSpPr>
            <p:spPr>
              <a:xfrm flipV="1">
                <a:off x="1805166" y="1546213"/>
                <a:ext cx="413983" cy="332386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6DDC4B-24AD-CC48-AF16-87E5E2B0A985}"/>
                  </a:ext>
                </a:extLst>
              </p:cNvPr>
              <p:cNvSpPr txBox="1"/>
              <p:nvPr/>
            </p:nvSpPr>
            <p:spPr>
              <a:xfrm>
                <a:off x="1682051" y="2422880"/>
                <a:ext cx="4140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7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631B3B8-1778-144D-87AE-4D4D95318844}"/>
                  </a:ext>
                </a:extLst>
              </p:cNvPr>
              <p:cNvSpPr txBox="1"/>
              <p:nvPr/>
            </p:nvSpPr>
            <p:spPr>
              <a:xfrm>
                <a:off x="1580014" y="1277690"/>
                <a:ext cx="5320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19</a:t>
                </a: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D0BB634-A3A2-8D4C-A11D-3541DE5BCE35}"/>
                </a:ext>
              </a:extLst>
            </p:cNvPr>
            <p:cNvSpPr/>
            <p:nvPr/>
          </p:nvSpPr>
          <p:spPr>
            <a:xfrm>
              <a:off x="924441" y="2955429"/>
              <a:ext cx="641685" cy="64168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B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DD3C5D2-410A-9047-AB5A-0F6E7C2A6361}"/>
                </a:ext>
              </a:extLst>
            </p:cNvPr>
            <p:cNvSpPr/>
            <p:nvPr/>
          </p:nvSpPr>
          <p:spPr>
            <a:xfrm>
              <a:off x="939341" y="4339353"/>
              <a:ext cx="641685" cy="64168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C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3BDE1EB7-7D44-3D41-97DB-AC2F05659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02" y="296527"/>
            <a:ext cx="954169" cy="133268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C160B29-AFFB-ED41-87A0-3EC468D6F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684" y="406474"/>
            <a:ext cx="1346559" cy="122273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AEAAF5C-0491-C440-A43D-D1FD34CF2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496" y="463736"/>
            <a:ext cx="1509325" cy="83539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453E590-EA38-B94A-A948-D3DD530F4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968" y="406474"/>
            <a:ext cx="1149350" cy="10477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3106F61-B62C-CA41-8812-446710377B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6043" y="463736"/>
            <a:ext cx="1311416" cy="104317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825F9C6-2C8B-824B-9C7E-0A437F29B9FF}"/>
              </a:ext>
            </a:extLst>
          </p:cNvPr>
          <p:cNvSpPr txBox="1"/>
          <p:nvPr/>
        </p:nvSpPr>
        <p:spPr>
          <a:xfrm>
            <a:off x="358314" y="52749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&gt;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39601CD-46AB-E043-A288-03E5F902D6C5}"/>
              </a:ext>
            </a:extLst>
          </p:cNvPr>
          <p:cNvSpPr/>
          <p:nvPr/>
        </p:nvSpPr>
        <p:spPr>
          <a:xfrm>
            <a:off x="4928577" y="3437451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9D7FFE9-E1C2-0346-B458-CEDD58A7EE1B}"/>
              </a:ext>
            </a:extLst>
          </p:cNvPr>
          <p:cNvCxnSpPr>
            <a:cxnSpLocks/>
            <a:endCxn id="40" idx="6"/>
          </p:cNvCxnSpPr>
          <p:nvPr/>
        </p:nvCxnSpPr>
        <p:spPr>
          <a:xfrm flipH="1">
            <a:off x="5570262" y="3758294"/>
            <a:ext cx="1107514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1DCDB43-6560-944F-B302-CBE4D97DD03D}"/>
              </a:ext>
            </a:extLst>
          </p:cNvPr>
          <p:cNvCxnSpPr>
            <a:cxnSpLocks/>
            <a:stCxn id="40" idx="0"/>
          </p:cNvCxnSpPr>
          <p:nvPr/>
        </p:nvCxnSpPr>
        <p:spPr>
          <a:xfrm flipV="1">
            <a:off x="5249420" y="2506885"/>
            <a:ext cx="0" cy="93056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A2FD2FE-A097-1848-B4CE-F61C6EF4691E}"/>
              </a:ext>
            </a:extLst>
          </p:cNvPr>
          <p:cNvCxnSpPr>
            <a:cxnSpLocks/>
            <a:stCxn id="40" idx="7"/>
          </p:cNvCxnSpPr>
          <p:nvPr/>
        </p:nvCxnSpPr>
        <p:spPr>
          <a:xfrm flipV="1">
            <a:off x="5476289" y="2412913"/>
            <a:ext cx="1292570" cy="111851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E33C8D24-D7F3-3945-A8C3-194632551F23}"/>
              </a:ext>
            </a:extLst>
          </p:cNvPr>
          <p:cNvSpPr txBox="1"/>
          <p:nvPr/>
        </p:nvSpPr>
        <p:spPr>
          <a:xfrm>
            <a:off x="5277980" y="2716350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2BF9E17-0BF4-1D4E-8CCD-7A1CA2D08AC8}"/>
              </a:ext>
            </a:extLst>
          </p:cNvPr>
          <p:cNvSpPr txBox="1"/>
          <p:nvPr/>
        </p:nvSpPr>
        <p:spPr>
          <a:xfrm>
            <a:off x="6100946" y="2848356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E42570C-9847-5A4F-A4E2-3D4A50690D32}"/>
              </a:ext>
            </a:extLst>
          </p:cNvPr>
          <p:cNvSpPr txBox="1"/>
          <p:nvPr/>
        </p:nvSpPr>
        <p:spPr>
          <a:xfrm>
            <a:off x="6017746" y="3367148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78DB468-511F-9D4C-B645-EDEEF2A3F9D5}"/>
              </a:ext>
            </a:extLst>
          </p:cNvPr>
          <p:cNvSpPr/>
          <p:nvPr/>
        </p:nvSpPr>
        <p:spPr>
          <a:xfrm>
            <a:off x="4928577" y="2181487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C0CC00F-2AF6-9C4D-9031-69AEDF51721C}"/>
              </a:ext>
            </a:extLst>
          </p:cNvPr>
          <p:cNvSpPr/>
          <p:nvPr/>
        </p:nvSpPr>
        <p:spPr>
          <a:xfrm>
            <a:off x="6325483" y="2193284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D5CCFCC-9BD6-6340-9711-028AC18FD01F}"/>
              </a:ext>
            </a:extLst>
          </p:cNvPr>
          <p:cNvSpPr/>
          <p:nvPr/>
        </p:nvSpPr>
        <p:spPr>
          <a:xfrm>
            <a:off x="6470395" y="3381209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25AD957-27AA-3C4F-8CBF-6D1D9698E2F5}"/>
              </a:ext>
            </a:extLst>
          </p:cNvPr>
          <p:cNvCxnSpPr>
            <a:cxnSpLocks/>
          </p:cNvCxnSpPr>
          <p:nvPr/>
        </p:nvCxnSpPr>
        <p:spPr>
          <a:xfrm flipH="1">
            <a:off x="6633020" y="2893721"/>
            <a:ext cx="755221" cy="1498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B2B0092-4785-9A40-9DA0-AF68D35405A9}"/>
              </a:ext>
            </a:extLst>
          </p:cNvPr>
          <p:cNvCxnSpPr>
            <a:cxnSpLocks/>
          </p:cNvCxnSpPr>
          <p:nvPr/>
        </p:nvCxnSpPr>
        <p:spPr>
          <a:xfrm flipH="1">
            <a:off x="6490404" y="2968625"/>
            <a:ext cx="897837" cy="4296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AD041189-60E5-C449-8136-5D6D0D3823A0}"/>
              </a:ext>
            </a:extLst>
          </p:cNvPr>
          <p:cNvSpPr txBox="1"/>
          <p:nvPr/>
        </p:nvSpPr>
        <p:spPr>
          <a:xfrm>
            <a:off x="7316571" y="2717844"/>
            <a:ext cx="1398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Update costs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BAB878A-06EE-CD49-AA59-BD2ED587572A}"/>
              </a:ext>
            </a:extLst>
          </p:cNvPr>
          <p:cNvSpPr txBox="1"/>
          <p:nvPr/>
        </p:nvSpPr>
        <p:spPr>
          <a:xfrm>
            <a:off x="4657644" y="3661672"/>
            <a:ext cx="394517" cy="353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7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C02092B-D4F6-1344-A9FD-6BDEDBC8A54A}"/>
              </a:ext>
            </a:extLst>
          </p:cNvPr>
          <p:cNvCxnSpPr>
            <a:cxnSpLocks/>
          </p:cNvCxnSpPr>
          <p:nvPr/>
        </p:nvCxnSpPr>
        <p:spPr>
          <a:xfrm flipH="1">
            <a:off x="5688356" y="2823172"/>
            <a:ext cx="1628215" cy="705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269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077DB2-E1C9-AA46-94D9-5507448ECF44}"/>
              </a:ext>
            </a:extLst>
          </p:cNvPr>
          <p:cNvSpPr txBox="1"/>
          <p:nvPr/>
        </p:nvSpPr>
        <p:spPr>
          <a:xfrm>
            <a:off x="0" y="2844225"/>
            <a:ext cx="9144000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Link State Routing</a:t>
            </a:r>
          </a:p>
        </p:txBody>
      </p:sp>
    </p:spTree>
    <p:extLst>
      <p:ext uri="{BB962C8B-B14F-4D97-AF65-F5344CB8AC3E}">
        <p14:creationId xmlns:p14="http://schemas.microsoft.com/office/powerpoint/2010/main" val="4020977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D292CE9-9B00-8444-A538-40EADD5C39FA}"/>
              </a:ext>
            </a:extLst>
          </p:cNvPr>
          <p:cNvGrpSpPr/>
          <p:nvPr/>
        </p:nvGrpSpPr>
        <p:grpSpPr>
          <a:xfrm>
            <a:off x="112162" y="2206256"/>
            <a:ext cx="1440191" cy="1552038"/>
            <a:chOff x="69632" y="2955429"/>
            <a:chExt cx="1511394" cy="202560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75DD933-554A-AE4A-A3E6-DAA7CF6AF861}"/>
                </a:ext>
              </a:extLst>
            </p:cNvPr>
            <p:cNvGrpSpPr/>
            <p:nvPr/>
          </p:nvGrpSpPr>
          <p:grpSpPr>
            <a:xfrm>
              <a:off x="69632" y="3121211"/>
              <a:ext cx="961695" cy="1606855"/>
              <a:chOff x="1257454" y="1277690"/>
              <a:chExt cx="961695" cy="1606855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F921A1D6-FF99-B54C-A546-4F394AD97CEE}"/>
                  </a:ext>
                </a:extLst>
              </p:cNvPr>
              <p:cNvSpPr/>
              <p:nvPr/>
            </p:nvSpPr>
            <p:spPr>
              <a:xfrm>
                <a:off x="1257454" y="1784626"/>
                <a:ext cx="641685" cy="64168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A</a:t>
                </a:r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BB7E4019-CF46-7D42-B470-C61740AB1B48}"/>
                  </a:ext>
                </a:extLst>
              </p:cNvPr>
              <p:cNvCxnSpPr>
                <a:cxnSpLocks/>
                <a:endCxn id="3" idx="5"/>
              </p:cNvCxnSpPr>
              <p:nvPr/>
            </p:nvCxnSpPr>
            <p:spPr>
              <a:xfrm flipH="1" flipV="1">
                <a:off x="1805166" y="2332338"/>
                <a:ext cx="413983" cy="332387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3C227941-EB57-CA49-9453-AEFA45CF5058}"/>
                  </a:ext>
                </a:extLst>
              </p:cNvPr>
              <p:cNvCxnSpPr>
                <a:cxnSpLocks/>
                <a:stCxn id="3" idx="7"/>
              </p:cNvCxnSpPr>
              <p:nvPr/>
            </p:nvCxnSpPr>
            <p:spPr>
              <a:xfrm flipV="1">
                <a:off x="1805166" y="1546213"/>
                <a:ext cx="413983" cy="332386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6DDC4B-24AD-CC48-AF16-87E5E2B0A985}"/>
                  </a:ext>
                </a:extLst>
              </p:cNvPr>
              <p:cNvSpPr txBox="1"/>
              <p:nvPr/>
            </p:nvSpPr>
            <p:spPr>
              <a:xfrm>
                <a:off x="1682051" y="2422880"/>
                <a:ext cx="4140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7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631B3B8-1778-144D-87AE-4D4D95318844}"/>
                  </a:ext>
                </a:extLst>
              </p:cNvPr>
              <p:cNvSpPr txBox="1"/>
              <p:nvPr/>
            </p:nvSpPr>
            <p:spPr>
              <a:xfrm>
                <a:off x="1580014" y="1277690"/>
                <a:ext cx="5320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19</a:t>
                </a: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D0BB634-A3A2-8D4C-A11D-3541DE5BCE35}"/>
                </a:ext>
              </a:extLst>
            </p:cNvPr>
            <p:cNvSpPr/>
            <p:nvPr/>
          </p:nvSpPr>
          <p:spPr>
            <a:xfrm>
              <a:off x="924441" y="2955429"/>
              <a:ext cx="641685" cy="64168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B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DD3C5D2-410A-9047-AB5A-0F6E7C2A6361}"/>
                </a:ext>
              </a:extLst>
            </p:cNvPr>
            <p:cNvSpPr/>
            <p:nvPr/>
          </p:nvSpPr>
          <p:spPr>
            <a:xfrm>
              <a:off x="939341" y="4339353"/>
              <a:ext cx="641685" cy="64168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C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77E43D3B-5B64-7C48-8CF9-FB5FDA579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02" y="296527"/>
            <a:ext cx="954169" cy="133268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EB6EF0A-C418-454D-8A80-0F51162B1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684" y="406474"/>
            <a:ext cx="1346559" cy="122273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AC8B1A1-BBCA-3E4C-8914-F367D4DB6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496" y="463736"/>
            <a:ext cx="1509325" cy="83539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9D1A66-0C5A-324C-A324-DE7D84FBF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968" y="406474"/>
            <a:ext cx="1149350" cy="10477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D521E03-D3EA-EF41-98C8-8CCDD0C79C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6043" y="463736"/>
            <a:ext cx="1311416" cy="104317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E7A2978-630C-394E-913D-E01890C0FE9E}"/>
              </a:ext>
            </a:extLst>
          </p:cNvPr>
          <p:cNvSpPr txBox="1"/>
          <p:nvPr/>
        </p:nvSpPr>
        <p:spPr>
          <a:xfrm>
            <a:off x="358314" y="52749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&gt;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B3E80B1-8009-F343-9C23-7CAA3440F9AF}"/>
              </a:ext>
            </a:extLst>
          </p:cNvPr>
          <p:cNvSpPr/>
          <p:nvPr/>
        </p:nvSpPr>
        <p:spPr>
          <a:xfrm>
            <a:off x="4928577" y="3437451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CF90A92-385F-5744-88CC-11CAFE91A8DE}"/>
              </a:ext>
            </a:extLst>
          </p:cNvPr>
          <p:cNvCxnSpPr>
            <a:cxnSpLocks/>
            <a:endCxn id="52" idx="6"/>
          </p:cNvCxnSpPr>
          <p:nvPr/>
        </p:nvCxnSpPr>
        <p:spPr>
          <a:xfrm flipH="1">
            <a:off x="5570262" y="3758294"/>
            <a:ext cx="1107514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79FA735-490F-8347-8A73-57615DC28899}"/>
              </a:ext>
            </a:extLst>
          </p:cNvPr>
          <p:cNvCxnSpPr>
            <a:cxnSpLocks/>
            <a:stCxn id="52" idx="0"/>
          </p:cNvCxnSpPr>
          <p:nvPr/>
        </p:nvCxnSpPr>
        <p:spPr>
          <a:xfrm flipV="1">
            <a:off x="5249420" y="2506885"/>
            <a:ext cx="0" cy="93056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069ABE4-7767-3C46-B98A-8D2BA239AE1A}"/>
              </a:ext>
            </a:extLst>
          </p:cNvPr>
          <p:cNvCxnSpPr>
            <a:cxnSpLocks/>
            <a:stCxn id="52" idx="7"/>
          </p:cNvCxnSpPr>
          <p:nvPr/>
        </p:nvCxnSpPr>
        <p:spPr>
          <a:xfrm flipV="1">
            <a:off x="5476289" y="2412913"/>
            <a:ext cx="1292570" cy="111851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54C967D-DAE1-EC40-9092-03F57DB4B678}"/>
              </a:ext>
            </a:extLst>
          </p:cNvPr>
          <p:cNvSpPr txBox="1"/>
          <p:nvPr/>
        </p:nvSpPr>
        <p:spPr>
          <a:xfrm>
            <a:off x="5277980" y="2716350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4CF74D0-9663-CF42-B327-6FB1D062BD36}"/>
              </a:ext>
            </a:extLst>
          </p:cNvPr>
          <p:cNvSpPr txBox="1"/>
          <p:nvPr/>
        </p:nvSpPr>
        <p:spPr>
          <a:xfrm>
            <a:off x="6100946" y="2848356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3701E6-F601-C442-ACA1-5E7AAB7C244F}"/>
              </a:ext>
            </a:extLst>
          </p:cNvPr>
          <p:cNvSpPr txBox="1"/>
          <p:nvPr/>
        </p:nvSpPr>
        <p:spPr>
          <a:xfrm>
            <a:off x="6017746" y="3367148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71A3923-1600-5F4B-B3D5-8CE087E57997}"/>
              </a:ext>
            </a:extLst>
          </p:cNvPr>
          <p:cNvSpPr/>
          <p:nvPr/>
        </p:nvSpPr>
        <p:spPr>
          <a:xfrm>
            <a:off x="4928577" y="2181487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D4FE17F-EB11-0944-BEAD-E0122F2EC0C4}"/>
              </a:ext>
            </a:extLst>
          </p:cNvPr>
          <p:cNvSpPr/>
          <p:nvPr/>
        </p:nvSpPr>
        <p:spPr>
          <a:xfrm>
            <a:off x="6325483" y="2193284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E66580DB-2A83-9D44-B85C-321B14757063}"/>
              </a:ext>
            </a:extLst>
          </p:cNvPr>
          <p:cNvSpPr/>
          <p:nvPr/>
        </p:nvSpPr>
        <p:spPr>
          <a:xfrm>
            <a:off x="6470395" y="3381209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3767EFD-0042-6444-AC8A-A058E2E715DD}"/>
              </a:ext>
            </a:extLst>
          </p:cNvPr>
          <p:cNvCxnSpPr>
            <a:cxnSpLocks/>
          </p:cNvCxnSpPr>
          <p:nvPr/>
        </p:nvCxnSpPr>
        <p:spPr>
          <a:xfrm flipH="1">
            <a:off x="6633020" y="2893721"/>
            <a:ext cx="755221" cy="1498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2B8ABDA-937D-4546-8E93-F393670E870C}"/>
              </a:ext>
            </a:extLst>
          </p:cNvPr>
          <p:cNvCxnSpPr>
            <a:cxnSpLocks/>
          </p:cNvCxnSpPr>
          <p:nvPr/>
        </p:nvCxnSpPr>
        <p:spPr>
          <a:xfrm flipH="1">
            <a:off x="6490404" y="2968625"/>
            <a:ext cx="897837" cy="4296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2A3F2FD0-67EC-EB48-8688-C087C3A5A594}"/>
              </a:ext>
            </a:extLst>
          </p:cNvPr>
          <p:cNvSpPr txBox="1"/>
          <p:nvPr/>
        </p:nvSpPr>
        <p:spPr>
          <a:xfrm>
            <a:off x="7316571" y="2717844"/>
            <a:ext cx="1398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Update costs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45D6175-705B-7444-8489-CF6610817215}"/>
              </a:ext>
            </a:extLst>
          </p:cNvPr>
          <p:cNvSpPr txBox="1"/>
          <p:nvPr/>
        </p:nvSpPr>
        <p:spPr>
          <a:xfrm>
            <a:off x="4657644" y="3661672"/>
            <a:ext cx="394517" cy="353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7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26D7752-7561-084B-824F-26C19E74FCCE}"/>
              </a:ext>
            </a:extLst>
          </p:cNvPr>
          <p:cNvCxnSpPr>
            <a:cxnSpLocks/>
          </p:cNvCxnSpPr>
          <p:nvPr/>
        </p:nvCxnSpPr>
        <p:spPr>
          <a:xfrm flipH="1">
            <a:off x="5688356" y="2823172"/>
            <a:ext cx="1628215" cy="705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129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3582BA3-CA0C-D748-ACDB-93E8836DD864}"/>
              </a:ext>
            </a:extLst>
          </p:cNvPr>
          <p:cNvCxnSpPr>
            <a:cxnSpLocks/>
          </p:cNvCxnSpPr>
          <p:nvPr/>
        </p:nvCxnSpPr>
        <p:spPr>
          <a:xfrm flipH="1">
            <a:off x="1478165" y="3577447"/>
            <a:ext cx="1107514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594BDD6-C6BB-304B-B444-2697969900B6}"/>
              </a:ext>
            </a:extLst>
          </p:cNvPr>
          <p:cNvCxnSpPr>
            <a:cxnSpLocks/>
          </p:cNvCxnSpPr>
          <p:nvPr/>
        </p:nvCxnSpPr>
        <p:spPr>
          <a:xfrm flipV="1">
            <a:off x="1384192" y="2232066"/>
            <a:ext cx="1292570" cy="111851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89E0B42-4081-7648-912B-65FEE5B4ADC5}"/>
              </a:ext>
            </a:extLst>
          </p:cNvPr>
          <p:cNvSpPr txBox="1"/>
          <p:nvPr/>
        </p:nvSpPr>
        <p:spPr>
          <a:xfrm>
            <a:off x="2008849" y="2667509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ADE822-819B-A84F-B901-3A96AC677D75}"/>
              </a:ext>
            </a:extLst>
          </p:cNvPr>
          <p:cNvSpPr txBox="1"/>
          <p:nvPr/>
        </p:nvSpPr>
        <p:spPr>
          <a:xfrm>
            <a:off x="1925649" y="3186301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52043E3-64B0-554D-8A8C-688E041B19C4}"/>
              </a:ext>
            </a:extLst>
          </p:cNvPr>
          <p:cNvSpPr/>
          <p:nvPr/>
        </p:nvSpPr>
        <p:spPr>
          <a:xfrm>
            <a:off x="2233386" y="2012437"/>
            <a:ext cx="641685" cy="64168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847EEFD-344C-B14C-AE12-AA1A86212ED1}"/>
              </a:ext>
            </a:extLst>
          </p:cNvPr>
          <p:cNvSpPr/>
          <p:nvPr/>
        </p:nvSpPr>
        <p:spPr>
          <a:xfrm>
            <a:off x="2378298" y="3200362"/>
            <a:ext cx="641685" cy="64168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292CE9-9B00-8444-A538-40EADD5C39FA}"/>
              </a:ext>
            </a:extLst>
          </p:cNvPr>
          <p:cNvGrpSpPr/>
          <p:nvPr/>
        </p:nvGrpSpPr>
        <p:grpSpPr>
          <a:xfrm>
            <a:off x="112162" y="2206256"/>
            <a:ext cx="1440191" cy="1552038"/>
            <a:chOff x="69632" y="2955429"/>
            <a:chExt cx="1511394" cy="202560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75DD933-554A-AE4A-A3E6-DAA7CF6AF861}"/>
                </a:ext>
              </a:extLst>
            </p:cNvPr>
            <p:cNvGrpSpPr/>
            <p:nvPr/>
          </p:nvGrpSpPr>
          <p:grpSpPr>
            <a:xfrm>
              <a:off x="69632" y="3594016"/>
              <a:ext cx="1190552" cy="1134050"/>
              <a:chOff x="1257454" y="1750495"/>
              <a:chExt cx="1190552" cy="113405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F921A1D6-FF99-B54C-A546-4F394AD97CEE}"/>
                  </a:ext>
                </a:extLst>
              </p:cNvPr>
              <p:cNvSpPr/>
              <p:nvPr/>
            </p:nvSpPr>
            <p:spPr>
              <a:xfrm>
                <a:off x="1257454" y="1784626"/>
                <a:ext cx="641685" cy="64168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A</a:t>
                </a:r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BB7E4019-CF46-7D42-B470-C61740AB1B48}"/>
                  </a:ext>
                </a:extLst>
              </p:cNvPr>
              <p:cNvCxnSpPr>
                <a:cxnSpLocks/>
                <a:endCxn id="3" idx="5"/>
              </p:cNvCxnSpPr>
              <p:nvPr/>
            </p:nvCxnSpPr>
            <p:spPr>
              <a:xfrm flipH="1" flipV="1">
                <a:off x="1805166" y="2332338"/>
                <a:ext cx="413983" cy="332387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3C227941-EB57-CA49-9453-AEFA45CF5058}"/>
                  </a:ext>
                </a:extLst>
              </p:cNvPr>
              <p:cNvCxnSpPr>
                <a:cxnSpLocks/>
                <a:stCxn id="9" idx="0"/>
                <a:endCxn id="8" idx="4"/>
              </p:cNvCxnSpPr>
              <p:nvPr/>
            </p:nvCxnSpPr>
            <p:spPr>
              <a:xfrm flipH="1" flipV="1">
                <a:off x="2433106" y="1753592"/>
                <a:ext cx="14900" cy="742240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6DDC4B-24AD-CC48-AF16-87E5E2B0A985}"/>
                  </a:ext>
                </a:extLst>
              </p:cNvPr>
              <p:cNvSpPr txBox="1"/>
              <p:nvPr/>
            </p:nvSpPr>
            <p:spPr>
              <a:xfrm>
                <a:off x="1682051" y="2422880"/>
                <a:ext cx="4140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7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631B3B8-1778-144D-87AE-4D4D95318844}"/>
                  </a:ext>
                </a:extLst>
              </p:cNvPr>
              <p:cNvSpPr txBox="1"/>
              <p:nvPr/>
            </p:nvSpPr>
            <p:spPr>
              <a:xfrm>
                <a:off x="1889061" y="1750495"/>
                <a:ext cx="532074" cy="602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18</a:t>
                </a: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D0BB634-A3A2-8D4C-A11D-3541DE5BCE35}"/>
                </a:ext>
              </a:extLst>
            </p:cNvPr>
            <p:cNvSpPr/>
            <p:nvPr/>
          </p:nvSpPr>
          <p:spPr>
            <a:xfrm>
              <a:off x="924441" y="2955429"/>
              <a:ext cx="641685" cy="64168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B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DD3C5D2-410A-9047-AB5A-0F6E7C2A6361}"/>
                </a:ext>
              </a:extLst>
            </p:cNvPr>
            <p:cNvSpPr/>
            <p:nvPr/>
          </p:nvSpPr>
          <p:spPr>
            <a:xfrm>
              <a:off x="939341" y="4339353"/>
              <a:ext cx="641685" cy="64168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C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998E6B32-ADE6-EE4E-8036-33FF4E38E5EA}"/>
              </a:ext>
            </a:extLst>
          </p:cNvPr>
          <p:cNvSpPr/>
          <p:nvPr/>
        </p:nvSpPr>
        <p:spPr>
          <a:xfrm>
            <a:off x="4928577" y="3437451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7909E4-34F6-1749-9DAC-401E4F05757A}"/>
              </a:ext>
            </a:extLst>
          </p:cNvPr>
          <p:cNvCxnSpPr>
            <a:cxnSpLocks/>
            <a:endCxn id="12" idx="6"/>
          </p:cNvCxnSpPr>
          <p:nvPr/>
        </p:nvCxnSpPr>
        <p:spPr>
          <a:xfrm flipH="1">
            <a:off x="5570262" y="3758294"/>
            <a:ext cx="1107514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AC7AD0-FEC5-2445-833D-14EAA804D958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5249420" y="2506885"/>
            <a:ext cx="0" cy="93056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FA820C-3B97-4D4A-83E4-E3AB46CF58DF}"/>
              </a:ext>
            </a:extLst>
          </p:cNvPr>
          <p:cNvCxnSpPr>
            <a:cxnSpLocks/>
            <a:stCxn id="12" idx="7"/>
          </p:cNvCxnSpPr>
          <p:nvPr/>
        </p:nvCxnSpPr>
        <p:spPr>
          <a:xfrm flipV="1">
            <a:off x="5476289" y="2412913"/>
            <a:ext cx="1292570" cy="111851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E9779EF-1CBF-7243-AEC8-2861310ADE75}"/>
              </a:ext>
            </a:extLst>
          </p:cNvPr>
          <p:cNvSpPr txBox="1"/>
          <p:nvPr/>
        </p:nvSpPr>
        <p:spPr>
          <a:xfrm>
            <a:off x="5277980" y="2716350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35E032-BDB9-BA4B-A6AD-00BFFBE4A9AE}"/>
              </a:ext>
            </a:extLst>
          </p:cNvPr>
          <p:cNvSpPr txBox="1"/>
          <p:nvPr/>
        </p:nvSpPr>
        <p:spPr>
          <a:xfrm>
            <a:off x="6100946" y="2848356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6826ED-8659-8C40-8010-B5F3A4C8AACE}"/>
              </a:ext>
            </a:extLst>
          </p:cNvPr>
          <p:cNvSpPr txBox="1"/>
          <p:nvPr/>
        </p:nvSpPr>
        <p:spPr>
          <a:xfrm>
            <a:off x="6017746" y="3367148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F53E7CD-696F-F146-8403-A5024198849C}"/>
              </a:ext>
            </a:extLst>
          </p:cNvPr>
          <p:cNvSpPr/>
          <p:nvPr/>
        </p:nvSpPr>
        <p:spPr>
          <a:xfrm>
            <a:off x="4928577" y="2181487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7568ED5-B86B-B64A-A199-0B476D362413}"/>
              </a:ext>
            </a:extLst>
          </p:cNvPr>
          <p:cNvSpPr/>
          <p:nvPr/>
        </p:nvSpPr>
        <p:spPr>
          <a:xfrm>
            <a:off x="6325483" y="2193284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092B817-6014-8E46-ACFC-8D715EB6B88D}"/>
              </a:ext>
            </a:extLst>
          </p:cNvPr>
          <p:cNvSpPr/>
          <p:nvPr/>
        </p:nvSpPr>
        <p:spPr>
          <a:xfrm>
            <a:off x="6470395" y="3381209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4D6824B-BD61-3A41-AA42-222903F9FB5C}"/>
              </a:ext>
            </a:extLst>
          </p:cNvPr>
          <p:cNvCxnSpPr>
            <a:cxnSpLocks/>
          </p:cNvCxnSpPr>
          <p:nvPr/>
        </p:nvCxnSpPr>
        <p:spPr>
          <a:xfrm flipH="1">
            <a:off x="6633020" y="2893721"/>
            <a:ext cx="755221" cy="1498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3AFFE16-1F3F-7949-B4C7-96C7389A1F53}"/>
              </a:ext>
            </a:extLst>
          </p:cNvPr>
          <p:cNvCxnSpPr>
            <a:cxnSpLocks/>
          </p:cNvCxnSpPr>
          <p:nvPr/>
        </p:nvCxnSpPr>
        <p:spPr>
          <a:xfrm flipH="1">
            <a:off x="6490404" y="2968625"/>
            <a:ext cx="897837" cy="4296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69781D1-F36A-DC46-88D2-1C345FD8A693}"/>
              </a:ext>
            </a:extLst>
          </p:cNvPr>
          <p:cNvSpPr txBox="1"/>
          <p:nvPr/>
        </p:nvSpPr>
        <p:spPr>
          <a:xfrm>
            <a:off x="7316571" y="2717844"/>
            <a:ext cx="1398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Update costs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0F3480-CCD3-2F44-A9AC-CD78495071E5}"/>
              </a:ext>
            </a:extLst>
          </p:cNvPr>
          <p:cNvSpPr txBox="1"/>
          <p:nvPr/>
        </p:nvSpPr>
        <p:spPr>
          <a:xfrm>
            <a:off x="4657644" y="3661672"/>
            <a:ext cx="394517" cy="353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7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EA768CD-D62A-C64F-AA18-89EF2EA3519C}"/>
              </a:ext>
            </a:extLst>
          </p:cNvPr>
          <p:cNvCxnSpPr>
            <a:cxnSpLocks/>
          </p:cNvCxnSpPr>
          <p:nvPr/>
        </p:nvCxnSpPr>
        <p:spPr>
          <a:xfrm flipH="1">
            <a:off x="5688356" y="2823172"/>
            <a:ext cx="1628215" cy="705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3DC8DF61-E7CA-574C-8ED3-60A18E5A7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02" y="296527"/>
            <a:ext cx="954169" cy="133268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EFAD738-0E59-1B45-8A57-9C81D7521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684" y="406474"/>
            <a:ext cx="1346559" cy="122273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D88A1DF-EAA6-D84D-A938-585D5841B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496" y="463736"/>
            <a:ext cx="1509325" cy="83539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AABB05F-27B7-5946-AC78-768F14F51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968" y="406474"/>
            <a:ext cx="1149350" cy="104775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5576220-6BBA-E446-8120-F8F5BBB8D3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6043" y="463736"/>
            <a:ext cx="1311416" cy="104317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1DA38B3-FA11-8E43-AC20-1496A5C418FD}"/>
              </a:ext>
            </a:extLst>
          </p:cNvPr>
          <p:cNvSpPr txBox="1"/>
          <p:nvPr/>
        </p:nvSpPr>
        <p:spPr>
          <a:xfrm>
            <a:off x="358314" y="52749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566888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3582BA3-CA0C-D748-ACDB-93E8836DD864}"/>
              </a:ext>
            </a:extLst>
          </p:cNvPr>
          <p:cNvCxnSpPr>
            <a:cxnSpLocks/>
          </p:cNvCxnSpPr>
          <p:nvPr/>
        </p:nvCxnSpPr>
        <p:spPr>
          <a:xfrm flipH="1">
            <a:off x="1478165" y="3577447"/>
            <a:ext cx="1107514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594BDD6-C6BB-304B-B444-2697969900B6}"/>
              </a:ext>
            </a:extLst>
          </p:cNvPr>
          <p:cNvCxnSpPr>
            <a:cxnSpLocks/>
          </p:cNvCxnSpPr>
          <p:nvPr/>
        </p:nvCxnSpPr>
        <p:spPr>
          <a:xfrm flipV="1">
            <a:off x="1384192" y="2232066"/>
            <a:ext cx="1292570" cy="111851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89E0B42-4081-7648-912B-65FEE5B4ADC5}"/>
              </a:ext>
            </a:extLst>
          </p:cNvPr>
          <p:cNvSpPr txBox="1"/>
          <p:nvPr/>
        </p:nvSpPr>
        <p:spPr>
          <a:xfrm>
            <a:off x="2008849" y="2667509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ADE822-819B-A84F-B901-3A96AC677D75}"/>
              </a:ext>
            </a:extLst>
          </p:cNvPr>
          <p:cNvSpPr txBox="1"/>
          <p:nvPr/>
        </p:nvSpPr>
        <p:spPr>
          <a:xfrm>
            <a:off x="1925649" y="3186301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52043E3-64B0-554D-8A8C-688E041B19C4}"/>
              </a:ext>
            </a:extLst>
          </p:cNvPr>
          <p:cNvSpPr/>
          <p:nvPr/>
        </p:nvSpPr>
        <p:spPr>
          <a:xfrm>
            <a:off x="2233386" y="2012437"/>
            <a:ext cx="641685" cy="64168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847EEFD-344C-B14C-AE12-AA1A86212ED1}"/>
              </a:ext>
            </a:extLst>
          </p:cNvPr>
          <p:cNvSpPr/>
          <p:nvPr/>
        </p:nvSpPr>
        <p:spPr>
          <a:xfrm>
            <a:off x="2378298" y="3200362"/>
            <a:ext cx="641685" cy="64168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921A1D6-FF99-B54C-A546-4F394AD97CEE}"/>
              </a:ext>
            </a:extLst>
          </p:cNvPr>
          <p:cNvSpPr/>
          <p:nvPr/>
        </p:nvSpPr>
        <p:spPr>
          <a:xfrm>
            <a:off x="112162" y="2721698"/>
            <a:ext cx="611455" cy="49166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B7E4019-CF46-7D42-B470-C61740AB1B48}"/>
              </a:ext>
            </a:extLst>
          </p:cNvPr>
          <p:cNvCxnSpPr>
            <a:cxnSpLocks/>
            <a:endCxn id="3" idx="5"/>
          </p:cNvCxnSpPr>
          <p:nvPr/>
        </p:nvCxnSpPr>
        <p:spPr>
          <a:xfrm flipH="1" flipV="1">
            <a:off x="634071" y="3141360"/>
            <a:ext cx="394480" cy="25467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227941-EB57-CA49-9453-AEFA45CF5058}"/>
              </a:ext>
            </a:extLst>
          </p:cNvPr>
          <p:cNvCxnSpPr>
            <a:cxnSpLocks/>
            <a:stCxn id="9" idx="0"/>
            <a:endCxn id="8" idx="4"/>
          </p:cNvCxnSpPr>
          <p:nvPr/>
        </p:nvCxnSpPr>
        <p:spPr>
          <a:xfrm flipH="1" flipV="1">
            <a:off x="1232428" y="2697920"/>
            <a:ext cx="14198" cy="56871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16DDC4B-24AD-CC48-AF16-87E5E2B0A985}"/>
              </a:ext>
            </a:extLst>
          </p:cNvPr>
          <p:cNvSpPr txBox="1"/>
          <p:nvPr/>
        </p:nvSpPr>
        <p:spPr>
          <a:xfrm>
            <a:off x="516756" y="3210734"/>
            <a:ext cx="394517" cy="353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31B3B8-1778-144D-87AE-4D4D95318844}"/>
              </a:ext>
            </a:extLst>
          </p:cNvPr>
          <p:cNvSpPr txBox="1"/>
          <p:nvPr/>
        </p:nvSpPr>
        <p:spPr>
          <a:xfrm>
            <a:off x="714013" y="2695547"/>
            <a:ext cx="50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D0BB634-A3A2-8D4C-A11D-3541DE5BCE35}"/>
              </a:ext>
            </a:extLst>
          </p:cNvPr>
          <p:cNvSpPr/>
          <p:nvPr/>
        </p:nvSpPr>
        <p:spPr>
          <a:xfrm>
            <a:off x="926700" y="2206256"/>
            <a:ext cx="611455" cy="49166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DD3C5D2-410A-9047-AB5A-0F6E7C2A6361}"/>
              </a:ext>
            </a:extLst>
          </p:cNvPr>
          <p:cNvSpPr/>
          <p:nvPr/>
        </p:nvSpPr>
        <p:spPr>
          <a:xfrm>
            <a:off x="940898" y="3266630"/>
            <a:ext cx="611455" cy="49166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0C0B717-5F11-1A46-AB8D-103C5958D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02" y="296527"/>
            <a:ext cx="954169" cy="13326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4E52A1A-F09C-BE4D-AEBA-F0B350294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684" y="406474"/>
            <a:ext cx="1346559" cy="122273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CCF94C6-0191-914C-899D-4671BA9BE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496" y="463736"/>
            <a:ext cx="1509325" cy="83539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12FDF99-24AA-0249-BC2E-4E1F14AA1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968" y="406474"/>
            <a:ext cx="1149350" cy="10477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050990D-A9B4-3D48-BDA0-917682C0F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6043" y="463736"/>
            <a:ext cx="1311416" cy="104317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75A474C-78F3-7447-8CAB-F31B009D3911}"/>
              </a:ext>
            </a:extLst>
          </p:cNvPr>
          <p:cNvSpPr txBox="1"/>
          <p:nvPr/>
        </p:nvSpPr>
        <p:spPr>
          <a:xfrm>
            <a:off x="358314" y="52749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218609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3582BA3-CA0C-D748-ACDB-93E8836DD864}"/>
              </a:ext>
            </a:extLst>
          </p:cNvPr>
          <p:cNvCxnSpPr>
            <a:cxnSpLocks/>
          </p:cNvCxnSpPr>
          <p:nvPr/>
        </p:nvCxnSpPr>
        <p:spPr>
          <a:xfrm flipH="1">
            <a:off x="1478165" y="3577447"/>
            <a:ext cx="1107514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594BDD6-C6BB-304B-B444-2697969900B6}"/>
              </a:ext>
            </a:extLst>
          </p:cNvPr>
          <p:cNvCxnSpPr>
            <a:cxnSpLocks/>
          </p:cNvCxnSpPr>
          <p:nvPr/>
        </p:nvCxnSpPr>
        <p:spPr>
          <a:xfrm flipV="1">
            <a:off x="1384192" y="2232066"/>
            <a:ext cx="1292570" cy="111851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89E0B42-4081-7648-912B-65FEE5B4ADC5}"/>
              </a:ext>
            </a:extLst>
          </p:cNvPr>
          <p:cNvSpPr txBox="1"/>
          <p:nvPr/>
        </p:nvSpPr>
        <p:spPr>
          <a:xfrm>
            <a:off x="2008849" y="2667509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ADE822-819B-A84F-B901-3A96AC677D75}"/>
              </a:ext>
            </a:extLst>
          </p:cNvPr>
          <p:cNvSpPr txBox="1"/>
          <p:nvPr/>
        </p:nvSpPr>
        <p:spPr>
          <a:xfrm>
            <a:off x="1925649" y="3186301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52043E3-64B0-554D-8A8C-688E041B19C4}"/>
              </a:ext>
            </a:extLst>
          </p:cNvPr>
          <p:cNvSpPr/>
          <p:nvPr/>
        </p:nvSpPr>
        <p:spPr>
          <a:xfrm>
            <a:off x="2233386" y="2012437"/>
            <a:ext cx="641685" cy="64168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847EEFD-344C-B14C-AE12-AA1A86212ED1}"/>
              </a:ext>
            </a:extLst>
          </p:cNvPr>
          <p:cNvSpPr/>
          <p:nvPr/>
        </p:nvSpPr>
        <p:spPr>
          <a:xfrm>
            <a:off x="2378298" y="3200362"/>
            <a:ext cx="641685" cy="641685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75DD933-554A-AE4A-A3E6-DAA7CF6AF861}"/>
              </a:ext>
            </a:extLst>
          </p:cNvPr>
          <p:cNvGrpSpPr/>
          <p:nvPr/>
        </p:nvGrpSpPr>
        <p:grpSpPr>
          <a:xfrm>
            <a:off x="112162" y="2721699"/>
            <a:ext cx="916389" cy="842767"/>
            <a:chOff x="1257454" y="1784626"/>
            <a:chExt cx="961695" cy="10999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921A1D6-FF99-B54C-A546-4F394AD97CEE}"/>
                </a:ext>
              </a:extLst>
            </p:cNvPr>
            <p:cNvSpPr/>
            <p:nvPr/>
          </p:nvSpPr>
          <p:spPr>
            <a:xfrm>
              <a:off x="1257454" y="1784626"/>
              <a:ext cx="641685" cy="64168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A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B7E4019-CF46-7D42-B470-C61740AB1B48}"/>
                </a:ext>
              </a:extLst>
            </p:cNvPr>
            <p:cNvCxnSpPr>
              <a:cxnSpLocks/>
              <a:endCxn id="3" idx="5"/>
            </p:cNvCxnSpPr>
            <p:nvPr/>
          </p:nvCxnSpPr>
          <p:spPr>
            <a:xfrm flipH="1" flipV="1">
              <a:off x="1805166" y="2332338"/>
              <a:ext cx="413983" cy="332387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6DDC4B-24AD-CC48-AF16-87E5E2B0A985}"/>
                </a:ext>
              </a:extLst>
            </p:cNvPr>
            <p:cNvSpPr txBox="1"/>
            <p:nvPr/>
          </p:nvSpPr>
          <p:spPr>
            <a:xfrm>
              <a:off x="1682051" y="2422880"/>
              <a:ext cx="4140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4DD3C5D2-410A-9047-AB5A-0F6E7C2A6361}"/>
              </a:ext>
            </a:extLst>
          </p:cNvPr>
          <p:cNvSpPr/>
          <p:nvPr/>
        </p:nvSpPr>
        <p:spPr>
          <a:xfrm>
            <a:off x="940898" y="3266630"/>
            <a:ext cx="611455" cy="49166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CBCAF81-7162-0F4B-B468-0847934F449C}"/>
              </a:ext>
            </a:extLst>
          </p:cNvPr>
          <p:cNvCxnSpPr>
            <a:cxnSpLocks/>
          </p:cNvCxnSpPr>
          <p:nvPr/>
        </p:nvCxnSpPr>
        <p:spPr>
          <a:xfrm flipH="1" flipV="1">
            <a:off x="634071" y="3141360"/>
            <a:ext cx="394480" cy="25467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A0D7DC-3F3C-7B43-9F9B-AE7EDAD04014}"/>
              </a:ext>
            </a:extLst>
          </p:cNvPr>
          <p:cNvCxnSpPr>
            <a:cxnSpLocks/>
            <a:endCxn id="29" idx="4"/>
          </p:cNvCxnSpPr>
          <p:nvPr/>
        </p:nvCxnSpPr>
        <p:spPr>
          <a:xfrm flipH="1" flipV="1">
            <a:off x="1232428" y="2697920"/>
            <a:ext cx="14198" cy="56871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B104528-5DA0-B84E-9B4B-4C1C13E69497}"/>
              </a:ext>
            </a:extLst>
          </p:cNvPr>
          <p:cNvSpPr txBox="1"/>
          <p:nvPr/>
        </p:nvSpPr>
        <p:spPr>
          <a:xfrm>
            <a:off x="714013" y="2695547"/>
            <a:ext cx="50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4F7099E-D75F-204F-A05C-8F2BAFBEFEF4}"/>
              </a:ext>
            </a:extLst>
          </p:cNvPr>
          <p:cNvSpPr/>
          <p:nvPr/>
        </p:nvSpPr>
        <p:spPr>
          <a:xfrm>
            <a:off x="926700" y="2206256"/>
            <a:ext cx="611455" cy="49166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83CAAC7-F600-0342-8C53-49E5C5348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02" y="296527"/>
            <a:ext cx="954169" cy="133268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7BF79F6-27B0-2A49-86CF-39A018F25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684" y="406474"/>
            <a:ext cx="1346559" cy="122273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C9FDB54-F996-EF4E-A87A-645C647E4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496" y="463736"/>
            <a:ext cx="1509325" cy="83539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8E9ADB3-848B-DE44-912D-2B37C62DED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968" y="406474"/>
            <a:ext cx="1149350" cy="10477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00B946B-6364-CA43-B041-85B40DD807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6043" y="463736"/>
            <a:ext cx="1311416" cy="104317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0FFEF78-D18E-0F40-8427-68FB31DFA1B8}"/>
              </a:ext>
            </a:extLst>
          </p:cNvPr>
          <p:cNvSpPr txBox="1"/>
          <p:nvPr/>
        </p:nvSpPr>
        <p:spPr>
          <a:xfrm>
            <a:off x="358314" y="52749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&gt;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A6920C1-F32F-8D45-9A71-F62BA296DEEF}"/>
              </a:ext>
            </a:extLst>
          </p:cNvPr>
          <p:cNvGrpSpPr/>
          <p:nvPr/>
        </p:nvGrpSpPr>
        <p:grpSpPr>
          <a:xfrm>
            <a:off x="5470591" y="1950530"/>
            <a:ext cx="1957541" cy="1572250"/>
            <a:chOff x="2766861" y="1640187"/>
            <a:chExt cx="1957541" cy="157225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A08F2B2-844B-1D40-AAC2-E44D200B4CD5}"/>
                </a:ext>
              </a:extLst>
            </p:cNvPr>
            <p:cNvSpPr/>
            <p:nvPr/>
          </p:nvSpPr>
          <p:spPr>
            <a:xfrm>
              <a:off x="3874375" y="2570752"/>
              <a:ext cx="641685" cy="6416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E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A353219-5C54-CE47-819D-3C690C637C92}"/>
                </a:ext>
              </a:extLst>
            </p:cNvPr>
            <p:cNvCxnSpPr>
              <a:cxnSpLocks/>
              <a:stCxn id="42" idx="0"/>
            </p:cNvCxnSpPr>
            <p:nvPr/>
          </p:nvCxnSpPr>
          <p:spPr>
            <a:xfrm flipH="1" flipV="1">
              <a:off x="4192328" y="1640187"/>
              <a:ext cx="2890" cy="930565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494F0D8-6C35-6042-9B92-7BA6F527E21C}"/>
                </a:ext>
              </a:extLst>
            </p:cNvPr>
            <p:cNvCxnSpPr>
              <a:cxnSpLocks/>
              <a:stCxn id="42" idx="2"/>
            </p:cNvCxnSpPr>
            <p:nvPr/>
          </p:nvCxnSpPr>
          <p:spPr>
            <a:xfrm flipH="1">
              <a:off x="2766861" y="2891595"/>
              <a:ext cx="1107514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75D7781-58F5-964E-873C-D3D24EF0EE8A}"/>
                </a:ext>
              </a:extLst>
            </p:cNvPr>
            <p:cNvSpPr txBox="1"/>
            <p:nvPr/>
          </p:nvSpPr>
          <p:spPr>
            <a:xfrm>
              <a:off x="3297545" y="2510174"/>
              <a:ext cx="532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741CCE1-8316-A846-B426-1DF2D461B20D}"/>
                </a:ext>
              </a:extLst>
            </p:cNvPr>
            <p:cNvSpPr txBox="1"/>
            <p:nvPr/>
          </p:nvSpPr>
          <p:spPr>
            <a:xfrm>
              <a:off x="4192328" y="2138743"/>
              <a:ext cx="532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13</a:t>
              </a:r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E3FB13A4-38FE-624A-82F3-8A8AD6426BD8}"/>
              </a:ext>
            </a:extLst>
          </p:cNvPr>
          <p:cNvSpPr/>
          <p:nvPr/>
        </p:nvSpPr>
        <p:spPr>
          <a:xfrm>
            <a:off x="6556604" y="1860673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214AB13-BACF-B44F-B2A9-B285662CC2E9}"/>
              </a:ext>
            </a:extLst>
          </p:cNvPr>
          <p:cNvSpPr/>
          <p:nvPr/>
        </p:nvSpPr>
        <p:spPr>
          <a:xfrm>
            <a:off x="5267470" y="2820517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424803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5DE6827-FF4E-3F45-AA22-2D354650180B}"/>
              </a:ext>
            </a:extLst>
          </p:cNvPr>
          <p:cNvGrpSpPr/>
          <p:nvPr/>
        </p:nvGrpSpPr>
        <p:grpSpPr>
          <a:xfrm>
            <a:off x="5470591" y="1950530"/>
            <a:ext cx="2383999" cy="1572250"/>
            <a:chOff x="2766861" y="1640187"/>
            <a:chExt cx="2383999" cy="157225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861899C-C2D8-5848-93F6-FE0CFDADC0F2}"/>
                </a:ext>
              </a:extLst>
            </p:cNvPr>
            <p:cNvSpPr/>
            <p:nvPr/>
          </p:nvSpPr>
          <p:spPr>
            <a:xfrm>
              <a:off x="3874375" y="2570752"/>
              <a:ext cx="641685" cy="6416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E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34E669C-4AD9-8946-9279-6591E0515B03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 flipH="1" flipV="1">
              <a:off x="4192328" y="1640187"/>
              <a:ext cx="2890" cy="930565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FA23EF1-F973-A749-A02A-1F52E0E738E6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 flipH="1">
              <a:off x="2766861" y="2891595"/>
              <a:ext cx="1107514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0A57937-320E-C04A-B97E-FCACB1C2C7BE}"/>
                </a:ext>
              </a:extLst>
            </p:cNvPr>
            <p:cNvSpPr txBox="1"/>
            <p:nvPr/>
          </p:nvSpPr>
          <p:spPr>
            <a:xfrm>
              <a:off x="3297545" y="2510174"/>
              <a:ext cx="532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5B2DAA0-8773-4E4B-8CB4-34702B39C6CE}"/>
                </a:ext>
              </a:extLst>
            </p:cNvPr>
            <p:cNvSpPr txBox="1"/>
            <p:nvPr/>
          </p:nvSpPr>
          <p:spPr>
            <a:xfrm>
              <a:off x="4192328" y="2138743"/>
              <a:ext cx="532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13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462122B-C7B0-DC4C-BB6E-560AE6188267}"/>
                </a:ext>
              </a:extLst>
            </p:cNvPr>
            <p:cNvSpPr txBox="1"/>
            <p:nvPr/>
          </p:nvSpPr>
          <p:spPr>
            <a:xfrm>
              <a:off x="4618786" y="2252904"/>
              <a:ext cx="532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25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B05FBC0A-A291-2347-8863-320A1311DF36}"/>
              </a:ext>
            </a:extLst>
          </p:cNvPr>
          <p:cNvSpPr/>
          <p:nvPr/>
        </p:nvSpPr>
        <p:spPr>
          <a:xfrm>
            <a:off x="6556604" y="1860673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73FD56E-5AE0-804D-9F01-437E994D6508}"/>
              </a:ext>
            </a:extLst>
          </p:cNvPr>
          <p:cNvSpPr/>
          <p:nvPr/>
        </p:nvSpPr>
        <p:spPr>
          <a:xfrm>
            <a:off x="5267470" y="2820517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979104-3F70-1C46-B362-1BFBC6238E07}"/>
              </a:ext>
            </a:extLst>
          </p:cNvPr>
          <p:cNvSpPr txBox="1"/>
          <p:nvPr/>
        </p:nvSpPr>
        <p:spPr>
          <a:xfrm>
            <a:off x="6239353" y="3645949"/>
            <a:ext cx="2115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update.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9E527C-D0AA-224F-AA2F-A4E3A0DAB367}"/>
              </a:ext>
            </a:extLst>
          </p:cNvPr>
          <p:cNvSpPr txBox="1"/>
          <p:nvPr/>
        </p:nvSpPr>
        <p:spPr>
          <a:xfrm>
            <a:off x="5044573" y="2419430"/>
            <a:ext cx="5437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8D1ABB-7417-7D41-8093-4C18336BB11D}"/>
              </a:ext>
            </a:extLst>
          </p:cNvPr>
          <p:cNvCxnSpPr>
            <a:cxnSpLocks/>
          </p:cNvCxnSpPr>
          <p:nvPr/>
        </p:nvCxnSpPr>
        <p:spPr>
          <a:xfrm flipH="1">
            <a:off x="6896058" y="2517026"/>
            <a:ext cx="532074" cy="3208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C8E01B5-E6D5-C94E-936B-D312D45B94E8}"/>
              </a:ext>
            </a:extLst>
          </p:cNvPr>
          <p:cNvCxnSpPr>
            <a:cxnSpLocks/>
          </p:cNvCxnSpPr>
          <p:nvPr/>
        </p:nvCxnSpPr>
        <p:spPr>
          <a:xfrm flipH="1">
            <a:off x="1478165" y="3577447"/>
            <a:ext cx="1107514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02E60AE-EB6B-D943-9934-21E009C1CB60}"/>
              </a:ext>
            </a:extLst>
          </p:cNvPr>
          <p:cNvCxnSpPr>
            <a:cxnSpLocks/>
          </p:cNvCxnSpPr>
          <p:nvPr/>
        </p:nvCxnSpPr>
        <p:spPr>
          <a:xfrm flipV="1">
            <a:off x="1384192" y="2232066"/>
            <a:ext cx="1292570" cy="111851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009F8F8-844C-4843-A28E-AE1991ACF94C}"/>
              </a:ext>
            </a:extLst>
          </p:cNvPr>
          <p:cNvSpPr txBox="1"/>
          <p:nvPr/>
        </p:nvSpPr>
        <p:spPr>
          <a:xfrm>
            <a:off x="2008849" y="2667509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D26C90F-A4C6-EB49-8062-355F6A1738CD}"/>
              </a:ext>
            </a:extLst>
          </p:cNvPr>
          <p:cNvSpPr txBox="1"/>
          <p:nvPr/>
        </p:nvSpPr>
        <p:spPr>
          <a:xfrm>
            <a:off x="1925649" y="3186301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F50B8E1-2300-4741-A9FC-107FC027F0B5}"/>
              </a:ext>
            </a:extLst>
          </p:cNvPr>
          <p:cNvSpPr/>
          <p:nvPr/>
        </p:nvSpPr>
        <p:spPr>
          <a:xfrm>
            <a:off x="2233386" y="2012437"/>
            <a:ext cx="641685" cy="64168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D8840B3-D05C-E94B-9968-A87A0AFF67E6}"/>
              </a:ext>
            </a:extLst>
          </p:cNvPr>
          <p:cNvSpPr/>
          <p:nvPr/>
        </p:nvSpPr>
        <p:spPr>
          <a:xfrm>
            <a:off x="2378298" y="3200362"/>
            <a:ext cx="641685" cy="641685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E0C87B1-934C-3C48-B252-ADA2BC157A73}"/>
              </a:ext>
            </a:extLst>
          </p:cNvPr>
          <p:cNvGrpSpPr/>
          <p:nvPr/>
        </p:nvGrpSpPr>
        <p:grpSpPr>
          <a:xfrm>
            <a:off x="112162" y="2721699"/>
            <a:ext cx="916389" cy="842767"/>
            <a:chOff x="1257454" y="1784626"/>
            <a:chExt cx="961695" cy="1099919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97D3BB0-14AE-3A47-A9F5-654246BA7AED}"/>
                </a:ext>
              </a:extLst>
            </p:cNvPr>
            <p:cNvSpPr/>
            <p:nvPr/>
          </p:nvSpPr>
          <p:spPr>
            <a:xfrm>
              <a:off x="1257454" y="1784626"/>
              <a:ext cx="641685" cy="64168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A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54A3DED-1A9F-E549-9EB5-3A89A0BB8922}"/>
                </a:ext>
              </a:extLst>
            </p:cNvPr>
            <p:cNvCxnSpPr>
              <a:cxnSpLocks/>
              <a:endCxn id="43" idx="5"/>
            </p:cNvCxnSpPr>
            <p:nvPr/>
          </p:nvCxnSpPr>
          <p:spPr>
            <a:xfrm flipH="1" flipV="1">
              <a:off x="1805166" y="2332338"/>
              <a:ext cx="413983" cy="332387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E8B82FB-3B43-A441-AE9D-36B94F45BD74}"/>
                </a:ext>
              </a:extLst>
            </p:cNvPr>
            <p:cNvSpPr txBox="1"/>
            <p:nvPr/>
          </p:nvSpPr>
          <p:spPr>
            <a:xfrm>
              <a:off x="1682051" y="2422880"/>
              <a:ext cx="4140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16BAE62D-D1C7-EE42-AE09-920F21FDD9F9}"/>
              </a:ext>
            </a:extLst>
          </p:cNvPr>
          <p:cNvSpPr/>
          <p:nvPr/>
        </p:nvSpPr>
        <p:spPr>
          <a:xfrm>
            <a:off x="940898" y="3266630"/>
            <a:ext cx="611455" cy="49166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7C65E7C-7DFB-9B40-B002-AB2AAAA415E0}"/>
              </a:ext>
            </a:extLst>
          </p:cNvPr>
          <p:cNvCxnSpPr>
            <a:cxnSpLocks/>
          </p:cNvCxnSpPr>
          <p:nvPr/>
        </p:nvCxnSpPr>
        <p:spPr>
          <a:xfrm flipH="1" flipV="1">
            <a:off x="634071" y="3141360"/>
            <a:ext cx="394480" cy="25467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44AD98B-527F-814A-981E-84C35B09607C}"/>
              </a:ext>
            </a:extLst>
          </p:cNvPr>
          <p:cNvCxnSpPr>
            <a:cxnSpLocks/>
            <a:endCxn id="50" idx="4"/>
          </p:cNvCxnSpPr>
          <p:nvPr/>
        </p:nvCxnSpPr>
        <p:spPr>
          <a:xfrm flipH="1" flipV="1">
            <a:off x="1232428" y="2697920"/>
            <a:ext cx="14198" cy="56871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3F60317E-3AA3-AA47-B065-96621884D88B}"/>
              </a:ext>
            </a:extLst>
          </p:cNvPr>
          <p:cNvSpPr txBox="1"/>
          <p:nvPr/>
        </p:nvSpPr>
        <p:spPr>
          <a:xfrm>
            <a:off x="714013" y="2695547"/>
            <a:ext cx="50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1C1475A-FC50-D94A-A91C-F6F79A2FBA22}"/>
              </a:ext>
            </a:extLst>
          </p:cNvPr>
          <p:cNvSpPr/>
          <p:nvPr/>
        </p:nvSpPr>
        <p:spPr>
          <a:xfrm>
            <a:off x="926700" y="2206256"/>
            <a:ext cx="611455" cy="49166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979907C-4A54-B042-B6A8-ABBEADAFB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02" y="296527"/>
            <a:ext cx="954169" cy="133268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48C0D22-B2F5-8E44-AF30-3B0170397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684" y="406474"/>
            <a:ext cx="1346559" cy="122273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21FEBA8-A6C9-8D4F-8944-3C4D471B0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496" y="463736"/>
            <a:ext cx="1509325" cy="83539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550AA9E-8262-A541-BF1B-A0A8A9BEC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968" y="406474"/>
            <a:ext cx="1149350" cy="10477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19E00A6-31D4-464B-B4B4-6DB4A144B8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6043" y="463736"/>
            <a:ext cx="1311416" cy="1043172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B1BE4784-AA1E-6148-8135-E3BE3867BE34}"/>
              </a:ext>
            </a:extLst>
          </p:cNvPr>
          <p:cNvSpPr txBox="1"/>
          <p:nvPr/>
        </p:nvSpPr>
        <p:spPr>
          <a:xfrm>
            <a:off x="358314" y="52749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498804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8641E02-BC2E-9C4C-8B77-C26BC9902575}"/>
              </a:ext>
            </a:extLst>
          </p:cNvPr>
          <p:cNvCxnSpPr>
            <a:cxnSpLocks/>
          </p:cNvCxnSpPr>
          <p:nvPr/>
        </p:nvCxnSpPr>
        <p:spPr>
          <a:xfrm flipH="1">
            <a:off x="1478165" y="3577447"/>
            <a:ext cx="1107514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135305E-826C-7F45-9BBF-30D12462202F}"/>
              </a:ext>
            </a:extLst>
          </p:cNvPr>
          <p:cNvCxnSpPr>
            <a:cxnSpLocks/>
          </p:cNvCxnSpPr>
          <p:nvPr/>
        </p:nvCxnSpPr>
        <p:spPr>
          <a:xfrm flipV="1">
            <a:off x="1384192" y="2232066"/>
            <a:ext cx="1292570" cy="111851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60A60A0-C717-CA41-B167-EECE8CE59952}"/>
              </a:ext>
            </a:extLst>
          </p:cNvPr>
          <p:cNvSpPr txBox="1"/>
          <p:nvPr/>
        </p:nvSpPr>
        <p:spPr>
          <a:xfrm>
            <a:off x="2008849" y="2667509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CEE1849-0E1F-2244-B180-98F1153475A2}"/>
              </a:ext>
            </a:extLst>
          </p:cNvPr>
          <p:cNvSpPr txBox="1"/>
          <p:nvPr/>
        </p:nvSpPr>
        <p:spPr>
          <a:xfrm>
            <a:off x="1925649" y="3186301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D61D046-B5A1-5C4D-96B7-DAF5DBFF6385}"/>
              </a:ext>
            </a:extLst>
          </p:cNvPr>
          <p:cNvSpPr/>
          <p:nvPr/>
        </p:nvSpPr>
        <p:spPr>
          <a:xfrm>
            <a:off x="2233386" y="2012437"/>
            <a:ext cx="641685" cy="64168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0C10918-72F9-AE46-AFAC-E60C6C3E9797}"/>
              </a:ext>
            </a:extLst>
          </p:cNvPr>
          <p:cNvSpPr/>
          <p:nvPr/>
        </p:nvSpPr>
        <p:spPr>
          <a:xfrm>
            <a:off x="2378298" y="3200362"/>
            <a:ext cx="641685" cy="641685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3E1F45E-3687-9C49-A8EA-8193A8B3BD99}"/>
              </a:ext>
            </a:extLst>
          </p:cNvPr>
          <p:cNvGrpSpPr/>
          <p:nvPr/>
        </p:nvGrpSpPr>
        <p:grpSpPr>
          <a:xfrm>
            <a:off x="112162" y="2721699"/>
            <a:ext cx="916389" cy="842767"/>
            <a:chOff x="1257454" y="1784626"/>
            <a:chExt cx="961695" cy="1099919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16D4F06-323B-DF4D-8688-9B793FC54901}"/>
                </a:ext>
              </a:extLst>
            </p:cNvPr>
            <p:cNvSpPr/>
            <p:nvPr/>
          </p:nvSpPr>
          <p:spPr>
            <a:xfrm>
              <a:off x="1257454" y="1784626"/>
              <a:ext cx="641685" cy="64168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A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6A5A70A-C6ED-664D-B4D1-657C2A555943}"/>
                </a:ext>
              </a:extLst>
            </p:cNvPr>
            <p:cNvCxnSpPr>
              <a:cxnSpLocks/>
              <a:endCxn id="50" idx="5"/>
            </p:cNvCxnSpPr>
            <p:nvPr/>
          </p:nvCxnSpPr>
          <p:spPr>
            <a:xfrm flipH="1" flipV="1">
              <a:off x="1805166" y="2332338"/>
              <a:ext cx="413983" cy="332387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662D718-FD80-BE41-ABE1-30F0B6030B3C}"/>
                </a:ext>
              </a:extLst>
            </p:cNvPr>
            <p:cNvSpPr txBox="1"/>
            <p:nvPr/>
          </p:nvSpPr>
          <p:spPr>
            <a:xfrm>
              <a:off x="1682051" y="2422880"/>
              <a:ext cx="4140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415E1B16-D00B-204E-A3D6-C6E15BE81365}"/>
              </a:ext>
            </a:extLst>
          </p:cNvPr>
          <p:cNvSpPr/>
          <p:nvPr/>
        </p:nvSpPr>
        <p:spPr>
          <a:xfrm>
            <a:off x="940898" y="3266630"/>
            <a:ext cx="611455" cy="49166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069E68D-7D48-4844-A637-CD82105A7BA4}"/>
              </a:ext>
            </a:extLst>
          </p:cNvPr>
          <p:cNvCxnSpPr>
            <a:cxnSpLocks/>
          </p:cNvCxnSpPr>
          <p:nvPr/>
        </p:nvCxnSpPr>
        <p:spPr>
          <a:xfrm flipH="1" flipV="1">
            <a:off x="634071" y="3141360"/>
            <a:ext cx="394480" cy="25467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D45892A-1827-254C-9BC1-EFA0AC6AA0D3}"/>
              </a:ext>
            </a:extLst>
          </p:cNvPr>
          <p:cNvCxnSpPr>
            <a:cxnSpLocks/>
            <a:endCxn id="57" idx="4"/>
          </p:cNvCxnSpPr>
          <p:nvPr/>
        </p:nvCxnSpPr>
        <p:spPr>
          <a:xfrm flipH="1" flipV="1">
            <a:off x="1232428" y="2697920"/>
            <a:ext cx="14198" cy="56871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3B569400-B213-FC41-B6ED-0A2AF0A133D2}"/>
              </a:ext>
            </a:extLst>
          </p:cNvPr>
          <p:cNvSpPr txBox="1"/>
          <p:nvPr/>
        </p:nvSpPr>
        <p:spPr>
          <a:xfrm>
            <a:off x="714013" y="2695547"/>
            <a:ext cx="50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A0421CF-6E9E-9D4D-8CA0-7BA933FE4271}"/>
              </a:ext>
            </a:extLst>
          </p:cNvPr>
          <p:cNvSpPr/>
          <p:nvPr/>
        </p:nvSpPr>
        <p:spPr>
          <a:xfrm>
            <a:off x="926700" y="2206256"/>
            <a:ext cx="611455" cy="49166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AA300F7E-19EC-DE45-AE94-C80D05972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02" y="296527"/>
            <a:ext cx="954169" cy="1332684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0F9E7AE-6029-F947-A45F-15AF5E187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684" y="406474"/>
            <a:ext cx="1346559" cy="122273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45DAE04F-1F0E-0341-9E23-1813DAD71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496" y="463736"/>
            <a:ext cx="1509325" cy="83539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335EA6D7-B2DA-A040-84B7-F8FD62C26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968" y="406474"/>
            <a:ext cx="1149350" cy="10477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54F834A-CCAC-2145-89A9-A88B81531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6043" y="463736"/>
            <a:ext cx="1311416" cy="1043172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51FD33CA-D29E-EE47-AF7C-D780335BB3A0}"/>
              </a:ext>
            </a:extLst>
          </p:cNvPr>
          <p:cNvSpPr txBox="1"/>
          <p:nvPr/>
        </p:nvSpPr>
        <p:spPr>
          <a:xfrm>
            <a:off x="358314" y="52749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&gt;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3056C55-6B33-3D41-B5D1-30750243B16D}"/>
              </a:ext>
            </a:extLst>
          </p:cNvPr>
          <p:cNvGrpSpPr/>
          <p:nvPr/>
        </p:nvGrpSpPr>
        <p:grpSpPr>
          <a:xfrm>
            <a:off x="5542765" y="2012437"/>
            <a:ext cx="2291471" cy="880098"/>
            <a:chOff x="1580014" y="998501"/>
            <a:chExt cx="2291471" cy="880098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1066B60-F2C5-4244-AB91-405A7B89978E}"/>
                </a:ext>
              </a:extLst>
            </p:cNvPr>
            <p:cNvSpPr/>
            <p:nvPr/>
          </p:nvSpPr>
          <p:spPr>
            <a:xfrm>
              <a:off x="2125176" y="998501"/>
              <a:ext cx="641685" cy="6416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B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6E5E0A3-B9CA-AC4C-81A9-CED62B804EDC}"/>
                </a:ext>
              </a:extLst>
            </p:cNvPr>
            <p:cNvCxnSpPr>
              <a:cxnSpLocks/>
              <a:stCxn id="74" idx="6"/>
            </p:cNvCxnSpPr>
            <p:nvPr/>
          </p:nvCxnSpPr>
          <p:spPr>
            <a:xfrm>
              <a:off x="2766861" y="1319344"/>
              <a:ext cx="1104624" cy="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66F8932-0E40-2344-B98B-640515FE55C9}"/>
                </a:ext>
              </a:extLst>
            </p:cNvPr>
            <p:cNvCxnSpPr>
              <a:cxnSpLocks/>
              <a:endCxn id="74" idx="3"/>
            </p:cNvCxnSpPr>
            <p:nvPr/>
          </p:nvCxnSpPr>
          <p:spPr>
            <a:xfrm flipV="1">
              <a:off x="1805166" y="1546213"/>
              <a:ext cx="413983" cy="33238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97EA0F0-8501-E84A-A0EE-13C25960A889}"/>
                </a:ext>
              </a:extLst>
            </p:cNvPr>
            <p:cNvSpPr txBox="1"/>
            <p:nvPr/>
          </p:nvSpPr>
          <p:spPr>
            <a:xfrm>
              <a:off x="3047704" y="1282124"/>
              <a:ext cx="532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3F23F90-0CE3-104C-9FE8-4E1403850677}"/>
                </a:ext>
              </a:extLst>
            </p:cNvPr>
            <p:cNvSpPr txBox="1"/>
            <p:nvPr/>
          </p:nvSpPr>
          <p:spPr>
            <a:xfrm>
              <a:off x="1580014" y="1277690"/>
              <a:ext cx="532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19</a:t>
              </a:r>
            </a:p>
          </p:txBody>
        </p:sp>
      </p:grpSp>
      <p:sp>
        <p:nvSpPr>
          <p:cNvPr id="79" name="Oval 78">
            <a:extLst>
              <a:ext uri="{FF2B5EF4-FFF2-40B4-BE49-F238E27FC236}">
                <a16:creationId xmlns:a16="http://schemas.microsoft.com/office/drawing/2014/main" id="{3FE0997D-10E7-5A49-99E5-31BECDDD383F}"/>
              </a:ext>
            </a:extLst>
          </p:cNvPr>
          <p:cNvSpPr/>
          <p:nvPr/>
        </p:nvSpPr>
        <p:spPr>
          <a:xfrm>
            <a:off x="5354956" y="2726342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4C2A5098-A738-BF47-9BE8-C0667B341AFE}"/>
              </a:ext>
            </a:extLst>
          </p:cNvPr>
          <p:cNvSpPr/>
          <p:nvPr/>
        </p:nvSpPr>
        <p:spPr>
          <a:xfrm>
            <a:off x="7427770" y="1982754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EEEB979-FD10-F040-8159-58FA2F1F7FE4}"/>
              </a:ext>
            </a:extLst>
          </p:cNvPr>
          <p:cNvSpPr txBox="1"/>
          <p:nvPr/>
        </p:nvSpPr>
        <p:spPr>
          <a:xfrm>
            <a:off x="5111602" y="2888911"/>
            <a:ext cx="5437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D3EB3EC-63EC-944D-AEFB-632F30ED2636}"/>
              </a:ext>
            </a:extLst>
          </p:cNvPr>
          <p:cNvSpPr txBox="1"/>
          <p:nvPr/>
        </p:nvSpPr>
        <p:spPr>
          <a:xfrm>
            <a:off x="6074839" y="1655968"/>
            <a:ext cx="50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7D55AFD-5833-E649-A6C4-42C2C3A1B1B9}"/>
              </a:ext>
            </a:extLst>
          </p:cNvPr>
          <p:cNvSpPr txBox="1"/>
          <p:nvPr/>
        </p:nvSpPr>
        <p:spPr>
          <a:xfrm>
            <a:off x="5718357" y="3700615"/>
            <a:ext cx="2115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update.</a:t>
            </a:r>
          </a:p>
        </p:txBody>
      </p:sp>
    </p:spTree>
    <p:extLst>
      <p:ext uri="{BB962C8B-B14F-4D97-AF65-F5344CB8AC3E}">
        <p14:creationId xmlns:p14="http://schemas.microsoft.com/office/powerpoint/2010/main" val="29591698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36A71498-24B9-C64C-9EA2-40290336BF3E}"/>
              </a:ext>
            </a:extLst>
          </p:cNvPr>
          <p:cNvGrpSpPr/>
          <p:nvPr/>
        </p:nvGrpSpPr>
        <p:grpSpPr>
          <a:xfrm>
            <a:off x="5542765" y="2012437"/>
            <a:ext cx="2291471" cy="880098"/>
            <a:chOff x="1580014" y="998501"/>
            <a:chExt cx="2291471" cy="88009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4322781-5DB2-1547-B2A4-B52D13690220}"/>
                </a:ext>
              </a:extLst>
            </p:cNvPr>
            <p:cNvSpPr/>
            <p:nvPr/>
          </p:nvSpPr>
          <p:spPr>
            <a:xfrm>
              <a:off x="2125176" y="998501"/>
              <a:ext cx="641685" cy="6416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B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DFEEE5A-D09A-FD46-80DE-517118907095}"/>
                </a:ext>
              </a:extLst>
            </p:cNvPr>
            <p:cNvCxnSpPr>
              <a:cxnSpLocks/>
              <a:stCxn id="36" idx="6"/>
            </p:cNvCxnSpPr>
            <p:nvPr/>
          </p:nvCxnSpPr>
          <p:spPr>
            <a:xfrm>
              <a:off x="2766861" y="1319344"/>
              <a:ext cx="1104624" cy="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2601F12-9326-ED4D-B695-AC15413A8E99}"/>
                </a:ext>
              </a:extLst>
            </p:cNvPr>
            <p:cNvCxnSpPr>
              <a:cxnSpLocks/>
              <a:endCxn id="36" idx="3"/>
            </p:cNvCxnSpPr>
            <p:nvPr/>
          </p:nvCxnSpPr>
          <p:spPr>
            <a:xfrm flipV="1">
              <a:off x="1805166" y="1546213"/>
              <a:ext cx="413983" cy="33238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66C0789-3F2B-F14F-8971-0F916F52B954}"/>
                </a:ext>
              </a:extLst>
            </p:cNvPr>
            <p:cNvSpPr txBox="1"/>
            <p:nvPr/>
          </p:nvSpPr>
          <p:spPr>
            <a:xfrm>
              <a:off x="3047704" y="1282124"/>
              <a:ext cx="532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CE0ECD5-F9BF-7B41-86B4-B939FCCC042B}"/>
                </a:ext>
              </a:extLst>
            </p:cNvPr>
            <p:cNvSpPr txBox="1"/>
            <p:nvPr/>
          </p:nvSpPr>
          <p:spPr>
            <a:xfrm>
              <a:off x="1580014" y="1277690"/>
              <a:ext cx="532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19</a:t>
              </a:r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4EBEE7AF-8B95-B344-BD8E-1C28F9F633F2}"/>
              </a:ext>
            </a:extLst>
          </p:cNvPr>
          <p:cNvSpPr/>
          <p:nvPr/>
        </p:nvSpPr>
        <p:spPr>
          <a:xfrm>
            <a:off x="5354956" y="2726342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812598B-D3D8-804E-A7E3-AD69FB8BC0F5}"/>
              </a:ext>
            </a:extLst>
          </p:cNvPr>
          <p:cNvSpPr/>
          <p:nvPr/>
        </p:nvSpPr>
        <p:spPr>
          <a:xfrm>
            <a:off x="7427770" y="1982754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8641E02-BC2E-9C4C-8B77-C26BC9902575}"/>
              </a:ext>
            </a:extLst>
          </p:cNvPr>
          <p:cNvCxnSpPr>
            <a:cxnSpLocks/>
          </p:cNvCxnSpPr>
          <p:nvPr/>
        </p:nvCxnSpPr>
        <p:spPr>
          <a:xfrm flipH="1">
            <a:off x="1478165" y="3577447"/>
            <a:ext cx="1107514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135305E-826C-7F45-9BBF-30D12462202F}"/>
              </a:ext>
            </a:extLst>
          </p:cNvPr>
          <p:cNvCxnSpPr>
            <a:cxnSpLocks/>
          </p:cNvCxnSpPr>
          <p:nvPr/>
        </p:nvCxnSpPr>
        <p:spPr>
          <a:xfrm flipV="1">
            <a:off x="1384192" y="2232066"/>
            <a:ext cx="1292570" cy="111851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60A60A0-C717-CA41-B167-EECE8CE59952}"/>
              </a:ext>
            </a:extLst>
          </p:cNvPr>
          <p:cNvSpPr txBox="1"/>
          <p:nvPr/>
        </p:nvSpPr>
        <p:spPr>
          <a:xfrm>
            <a:off x="2008849" y="2667509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CEE1849-0E1F-2244-B180-98F1153475A2}"/>
              </a:ext>
            </a:extLst>
          </p:cNvPr>
          <p:cNvSpPr txBox="1"/>
          <p:nvPr/>
        </p:nvSpPr>
        <p:spPr>
          <a:xfrm>
            <a:off x="1925649" y="3186301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D61D046-B5A1-5C4D-96B7-DAF5DBFF6385}"/>
              </a:ext>
            </a:extLst>
          </p:cNvPr>
          <p:cNvSpPr/>
          <p:nvPr/>
        </p:nvSpPr>
        <p:spPr>
          <a:xfrm>
            <a:off x="2233386" y="2012437"/>
            <a:ext cx="641685" cy="64168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0C10918-72F9-AE46-AFAC-E60C6C3E9797}"/>
              </a:ext>
            </a:extLst>
          </p:cNvPr>
          <p:cNvSpPr/>
          <p:nvPr/>
        </p:nvSpPr>
        <p:spPr>
          <a:xfrm>
            <a:off x="2378298" y="3200362"/>
            <a:ext cx="641685" cy="641685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3E1F45E-3687-9C49-A8EA-8193A8B3BD99}"/>
              </a:ext>
            </a:extLst>
          </p:cNvPr>
          <p:cNvGrpSpPr/>
          <p:nvPr/>
        </p:nvGrpSpPr>
        <p:grpSpPr>
          <a:xfrm>
            <a:off x="112162" y="2721699"/>
            <a:ext cx="916389" cy="842767"/>
            <a:chOff x="1257454" y="1784626"/>
            <a:chExt cx="961695" cy="1099919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16D4F06-323B-DF4D-8688-9B793FC54901}"/>
                </a:ext>
              </a:extLst>
            </p:cNvPr>
            <p:cNvSpPr/>
            <p:nvPr/>
          </p:nvSpPr>
          <p:spPr>
            <a:xfrm>
              <a:off x="1257454" y="1784626"/>
              <a:ext cx="641685" cy="64168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A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6A5A70A-C6ED-664D-B4D1-657C2A555943}"/>
                </a:ext>
              </a:extLst>
            </p:cNvPr>
            <p:cNvCxnSpPr>
              <a:cxnSpLocks/>
              <a:endCxn id="50" idx="5"/>
            </p:cNvCxnSpPr>
            <p:nvPr/>
          </p:nvCxnSpPr>
          <p:spPr>
            <a:xfrm flipH="1" flipV="1">
              <a:off x="1805166" y="2332338"/>
              <a:ext cx="413983" cy="332387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662D718-FD80-BE41-ABE1-30F0B6030B3C}"/>
                </a:ext>
              </a:extLst>
            </p:cNvPr>
            <p:cNvSpPr txBox="1"/>
            <p:nvPr/>
          </p:nvSpPr>
          <p:spPr>
            <a:xfrm>
              <a:off x="1682051" y="2422880"/>
              <a:ext cx="4140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415E1B16-D00B-204E-A3D6-C6E15BE81365}"/>
              </a:ext>
            </a:extLst>
          </p:cNvPr>
          <p:cNvSpPr/>
          <p:nvPr/>
        </p:nvSpPr>
        <p:spPr>
          <a:xfrm>
            <a:off x="940898" y="3266630"/>
            <a:ext cx="611455" cy="49166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069E68D-7D48-4844-A637-CD82105A7BA4}"/>
              </a:ext>
            </a:extLst>
          </p:cNvPr>
          <p:cNvCxnSpPr>
            <a:cxnSpLocks/>
          </p:cNvCxnSpPr>
          <p:nvPr/>
        </p:nvCxnSpPr>
        <p:spPr>
          <a:xfrm flipH="1" flipV="1">
            <a:off x="634071" y="3141360"/>
            <a:ext cx="394480" cy="25467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D45892A-1827-254C-9BC1-EFA0AC6AA0D3}"/>
              </a:ext>
            </a:extLst>
          </p:cNvPr>
          <p:cNvCxnSpPr>
            <a:cxnSpLocks/>
            <a:endCxn id="57" idx="4"/>
          </p:cNvCxnSpPr>
          <p:nvPr/>
        </p:nvCxnSpPr>
        <p:spPr>
          <a:xfrm flipH="1" flipV="1">
            <a:off x="1232428" y="2697920"/>
            <a:ext cx="14198" cy="56871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3B569400-B213-FC41-B6ED-0A2AF0A133D2}"/>
              </a:ext>
            </a:extLst>
          </p:cNvPr>
          <p:cNvSpPr txBox="1"/>
          <p:nvPr/>
        </p:nvSpPr>
        <p:spPr>
          <a:xfrm>
            <a:off x="714013" y="2695547"/>
            <a:ext cx="50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A0421CF-6E9E-9D4D-8CA0-7BA933FE4271}"/>
              </a:ext>
            </a:extLst>
          </p:cNvPr>
          <p:cNvSpPr/>
          <p:nvPr/>
        </p:nvSpPr>
        <p:spPr>
          <a:xfrm>
            <a:off x="926700" y="2206256"/>
            <a:ext cx="611455" cy="49166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4467F84-47C0-3A4D-A745-355F4C79C93F}"/>
              </a:ext>
            </a:extLst>
          </p:cNvPr>
          <p:cNvSpPr txBox="1"/>
          <p:nvPr/>
        </p:nvSpPr>
        <p:spPr>
          <a:xfrm>
            <a:off x="5111602" y="2888911"/>
            <a:ext cx="5437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X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7253353-6639-5141-8157-F3E3C777863D}"/>
              </a:ext>
            </a:extLst>
          </p:cNvPr>
          <p:cNvCxnSpPr>
            <a:cxnSpLocks/>
          </p:cNvCxnSpPr>
          <p:nvPr/>
        </p:nvCxnSpPr>
        <p:spPr>
          <a:xfrm flipH="1">
            <a:off x="6870026" y="2385082"/>
            <a:ext cx="532074" cy="3208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4FEAC90-56D6-8D49-885C-52DC86C8C5E1}"/>
              </a:ext>
            </a:extLst>
          </p:cNvPr>
          <p:cNvSpPr txBox="1"/>
          <p:nvPr/>
        </p:nvSpPr>
        <p:spPr>
          <a:xfrm>
            <a:off x="6074839" y="1655968"/>
            <a:ext cx="50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4C9D7E7-7C85-5A46-9898-B447B23F7AC2}"/>
              </a:ext>
            </a:extLst>
          </p:cNvPr>
          <p:cNvSpPr txBox="1"/>
          <p:nvPr/>
        </p:nvSpPr>
        <p:spPr>
          <a:xfrm>
            <a:off x="7068527" y="2585519"/>
            <a:ext cx="50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60D767-6502-324E-95A4-C13943DB7667}"/>
              </a:ext>
            </a:extLst>
          </p:cNvPr>
          <p:cNvSpPr txBox="1"/>
          <p:nvPr/>
        </p:nvSpPr>
        <p:spPr>
          <a:xfrm>
            <a:off x="5718357" y="3700615"/>
            <a:ext cx="2115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update.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8D7F7DB-CC37-BA42-A915-5DF52090C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02" y="296527"/>
            <a:ext cx="954169" cy="133268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C86AD80-3518-8345-B4CD-1C52AA4CD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684" y="406474"/>
            <a:ext cx="1346559" cy="122273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0629954-3F2F-8C4F-96A7-43493F853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496" y="463736"/>
            <a:ext cx="1509325" cy="83539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3F3ECA2-7642-EB4A-BB64-836D70672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968" y="406474"/>
            <a:ext cx="1149350" cy="10477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EEF61AA-E7C3-5443-9F00-8115B7758A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6043" y="463736"/>
            <a:ext cx="1311416" cy="1043172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0536514F-2FD5-1646-B3D4-3D1ABB937932}"/>
              </a:ext>
            </a:extLst>
          </p:cNvPr>
          <p:cNvSpPr txBox="1"/>
          <p:nvPr/>
        </p:nvSpPr>
        <p:spPr>
          <a:xfrm>
            <a:off x="358314" y="52749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932648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ADF482-4610-FF40-B5B4-62855FB5A711}"/>
              </a:ext>
            </a:extLst>
          </p:cNvPr>
          <p:cNvCxnSpPr>
            <a:cxnSpLocks/>
          </p:cNvCxnSpPr>
          <p:nvPr/>
        </p:nvCxnSpPr>
        <p:spPr>
          <a:xfrm flipH="1">
            <a:off x="1478165" y="3577447"/>
            <a:ext cx="1107514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601C2EF-C683-0A43-9186-2AB4C3AE4352}"/>
              </a:ext>
            </a:extLst>
          </p:cNvPr>
          <p:cNvCxnSpPr>
            <a:cxnSpLocks/>
          </p:cNvCxnSpPr>
          <p:nvPr/>
        </p:nvCxnSpPr>
        <p:spPr>
          <a:xfrm flipV="1">
            <a:off x="1384192" y="2232066"/>
            <a:ext cx="1292570" cy="111851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B75D4E4-1DC5-2346-968E-5EE02B06A0FB}"/>
              </a:ext>
            </a:extLst>
          </p:cNvPr>
          <p:cNvSpPr txBox="1"/>
          <p:nvPr/>
        </p:nvSpPr>
        <p:spPr>
          <a:xfrm>
            <a:off x="2008849" y="2667509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ED59BE-AC02-0D40-8303-BF1D436092E9}"/>
              </a:ext>
            </a:extLst>
          </p:cNvPr>
          <p:cNvSpPr txBox="1"/>
          <p:nvPr/>
        </p:nvSpPr>
        <p:spPr>
          <a:xfrm>
            <a:off x="1925649" y="3186301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1E6F7EC-C44D-D043-9975-1BF02389AEDA}"/>
              </a:ext>
            </a:extLst>
          </p:cNvPr>
          <p:cNvSpPr/>
          <p:nvPr/>
        </p:nvSpPr>
        <p:spPr>
          <a:xfrm>
            <a:off x="2233386" y="2012437"/>
            <a:ext cx="641685" cy="64168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081ED20-E1F2-A942-9C7C-CED26EC086CF}"/>
              </a:ext>
            </a:extLst>
          </p:cNvPr>
          <p:cNvSpPr/>
          <p:nvPr/>
        </p:nvSpPr>
        <p:spPr>
          <a:xfrm>
            <a:off x="2378298" y="3200362"/>
            <a:ext cx="641685" cy="641685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0F8AB95-FD31-4849-9248-3651E8821571}"/>
              </a:ext>
            </a:extLst>
          </p:cNvPr>
          <p:cNvGrpSpPr/>
          <p:nvPr/>
        </p:nvGrpSpPr>
        <p:grpSpPr>
          <a:xfrm>
            <a:off x="112162" y="2721699"/>
            <a:ext cx="916389" cy="842767"/>
            <a:chOff x="1257454" y="1784626"/>
            <a:chExt cx="961695" cy="1099919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CED3D32-E82F-D948-AC33-6657FBD7A678}"/>
                </a:ext>
              </a:extLst>
            </p:cNvPr>
            <p:cNvSpPr/>
            <p:nvPr/>
          </p:nvSpPr>
          <p:spPr>
            <a:xfrm>
              <a:off x="1257454" y="1784626"/>
              <a:ext cx="641685" cy="64168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A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AB89E68-EF9E-9A40-A05C-0E052D7DFBF6}"/>
                </a:ext>
              </a:extLst>
            </p:cNvPr>
            <p:cNvCxnSpPr>
              <a:cxnSpLocks/>
              <a:endCxn id="46" idx="5"/>
            </p:cNvCxnSpPr>
            <p:nvPr/>
          </p:nvCxnSpPr>
          <p:spPr>
            <a:xfrm flipH="1" flipV="1">
              <a:off x="1805166" y="2332338"/>
              <a:ext cx="413983" cy="332387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FB831F6-0EFA-B54C-9C74-8CBF5A5E71A7}"/>
                </a:ext>
              </a:extLst>
            </p:cNvPr>
            <p:cNvSpPr txBox="1"/>
            <p:nvPr/>
          </p:nvSpPr>
          <p:spPr>
            <a:xfrm>
              <a:off x="1682051" y="2422880"/>
              <a:ext cx="4140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46205615-45D9-1B4E-930A-ABF65EFFD39F}"/>
              </a:ext>
            </a:extLst>
          </p:cNvPr>
          <p:cNvSpPr/>
          <p:nvPr/>
        </p:nvSpPr>
        <p:spPr>
          <a:xfrm>
            <a:off x="940898" y="3266630"/>
            <a:ext cx="611455" cy="49166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27C1D16-ABBD-B24A-AFA3-B216FD964B9E}"/>
              </a:ext>
            </a:extLst>
          </p:cNvPr>
          <p:cNvCxnSpPr>
            <a:cxnSpLocks/>
          </p:cNvCxnSpPr>
          <p:nvPr/>
        </p:nvCxnSpPr>
        <p:spPr>
          <a:xfrm flipH="1" flipV="1">
            <a:off x="634071" y="3141360"/>
            <a:ext cx="394480" cy="25467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B8B73B5-23CF-2E4C-A648-917E3C176BE6}"/>
              </a:ext>
            </a:extLst>
          </p:cNvPr>
          <p:cNvCxnSpPr>
            <a:cxnSpLocks/>
            <a:endCxn id="53" idx="4"/>
          </p:cNvCxnSpPr>
          <p:nvPr/>
        </p:nvCxnSpPr>
        <p:spPr>
          <a:xfrm flipH="1" flipV="1">
            <a:off x="1232428" y="2697920"/>
            <a:ext cx="14198" cy="56871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E6BE2F0D-0B19-D046-B25C-202388BBC01F}"/>
              </a:ext>
            </a:extLst>
          </p:cNvPr>
          <p:cNvSpPr txBox="1"/>
          <p:nvPr/>
        </p:nvSpPr>
        <p:spPr>
          <a:xfrm>
            <a:off x="714013" y="2695547"/>
            <a:ext cx="50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75D82CC-2AD6-1E4D-94E0-88D516521342}"/>
              </a:ext>
            </a:extLst>
          </p:cNvPr>
          <p:cNvSpPr/>
          <p:nvPr/>
        </p:nvSpPr>
        <p:spPr>
          <a:xfrm>
            <a:off x="926700" y="2206256"/>
            <a:ext cx="611455" cy="49166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44ABA454-F9AC-944B-95DC-E724F7869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02" y="296527"/>
            <a:ext cx="954169" cy="1332684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4AA91A6C-3163-B64D-8293-E6D06A842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684" y="406474"/>
            <a:ext cx="1346559" cy="122273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F81D05EA-AC46-1548-9735-ADB23D8DB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496" y="463736"/>
            <a:ext cx="1509325" cy="83539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7AB63C7-B7FA-C147-8849-1B2CADF563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968" y="406474"/>
            <a:ext cx="1149350" cy="10477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A5C30B3-FAD7-EA49-96F5-6519DEDD1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6043" y="463736"/>
            <a:ext cx="1311416" cy="1043172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7AFB5B2F-FAA9-314B-874C-2302292FF256}"/>
              </a:ext>
            </a:extLst>
          </p:cNvPr>
          <p:cNvSpPr txBox="1"/>
          <p:nvPr/>
        </p:nvSpPr>
        <p:spPr>
          <a:xfrm>
            <a:off x="358314" y="52749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&gt;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E5D0631-F012-644C-84D9-46EB4D0D27AA}"/>
              </a:ext>
            </a:extLst>
          </p:cNvPr>
          <p:cNvGrpSpPr/>
          <p:nvPr/>
        </p:nvGrpSpPr>
        <p:grpSpPr>
          <a:xfrm>
            <a:off x="5542765" y="2012437"/>
            <a:ext cx="2291471" cy="880098"/>
            <a:chOff x="1580014" y="998501"/>
            <a:chExt cx="2291471" cy="880098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B3D0116-11E0-ED4C-91AB-F3D1518D7BE1}"/>
                </a:ext>
              </a:extLst>
            </p:cNvPr>
            <p:cNvSpPr/>
            <p:nvPr/>
          </p:nvSpPr>
          <p:spPr>
            <a:xfrm>
              <a:off x="2125176" y="998501"/>
              <a:ext cx="641685" cy="6416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B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DD56B3B-FB77-4846-A32D-B73AC088C59D}"/>
                </a:ext>
              </a:extLst>
            </p:cNvPr>
            <p:cNvCxnSpPr>
              <a:cxnSpLocks/>
              <a:stCxn id="74" idx="6"/>
            </p:cNvCxnSpPr>
            <p:nvPr/>
          </p:nvCxnSpPr>
          <p:spPr>
            <a:xfrm>
              <a:off x="2766861" y="1319344"/>
              <a:ext cx="1104624" cy="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4983F48-717E-F34A-8F53-3B8D95891A50}"/>
                </a:ext>
              </a:extLst>
            </p:cNvPr>
            <p:cNvCxnSpPr>
              <a:cxnSpLocks/>
              <a:endCxn id="74" idx="3"/>
            </p:cNvCxnSpPr>
            <p:nvPr/>
          </p:nvCxnSpPr>
          <p:spPr>
            <a:xfrm flipV="1">
              <a:off x="1805166" y="1546213"/>
              <a:ext cx="413983" cy="33238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4CFDE42-B8EC-5847-826C-0CD94E2453A4}"/>
                </a:ext>
              </a:extLst>
            </p:cNvPr>
            <p:cNvSpPr txBox="1"/>
            <p:nvPr/>
          </p:nvSpPr>
          <p:spPr>
            <a:xfrm>
              <a:off x="3047704" y="1282124"/>
              <a:ext cx="532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1D59D66-201E-1D49-B7DB-7502C33943E6}"/>
                </a:ext>
              </a:extLst>
            </p:cNvPr>
            <p:cNvSpPr txBox="1"/>
            <p:nvPr/>
          </p:nvSpPr>
          <p:spPr>
            <a:xfrm>
              <a:off x="1580014" y="1277690"/>
              <a:ext cx="532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19</a:t>
              </a:r>
            </a:p>
          </p:txBody>
        </p:sp>
      </p:grpSp>
      <p:sp>
        <p:nvSpPr>
          <p:cNvPr id="79" name="Oval 78">
            <a:extLst>
              <a:ext uri="{FF2B5EF4-FFF2-40B4-BE49-F238E27FC236}">
                <a16:creationId xmlns:a16="http://schemas.microsoft.com/office/drawing/2014/main" id="{A0286744-C87A-0A4E-AF1E-9BE3681ED567}"/>
              </a:ext>
            </a:extLst>
          </p:cNvPr>
          <p:cNvSpPr/>
          <p:nvPr/>
        </p:nvSpPr>
        <p:spPr>
          <a:xfrm>
            <a:off x="5354956" y="2726342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909828A-44F3-1142-9BFD-49E24823B260}"/>
              </a:ext>
            </a:extLst>
          </p:cNvPr>
          <p:cNvSpPr/>
          <p:nvPr/>
        </p:nvSpPr>
        <p:spPr>
          <a:xfrm>
            <a:off x="7427770" y="1982754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6CB921D-022E-B544-B725-C4AFFC66A629}"/>
              </a:ext>
            </a:extLst>
          </p:cNvPr>
          <p:cNvSpPr txBox="1"/>
          <p:nvPr/>
        </p:nvSpPr>
        <p:spPr>
          <a:xfrm>
            <a:off x="5111602" y="2888911"/>
            <a:ext cx="5437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X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E10FDCD-491F-8343-8B0E-20C7B280EFAA}"/>
              </a:ext>
            </a:extLst>
          </p:cNvPr>
          <p:cNvCxnSpPr>
            <a:cxnSpLocks/>
          </p:cNvCxnSpPr>
          <p:nvPr/>
        </p:nvCxnSpPr>
        <p:spPr>
          <a:xfrm flipH="1">
            <a:off x="6870026" y="2385082"/>
            <a:ext cx="532074" cy="3208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97E91766-70E9-2F47-8B6F-1FBE02F63F62}"/>
              </a:ext>
            </a:extLst>
          </p:cNvPr>
          <p:cNvSpPr txBox="1"/>
          <p:nvPr/>
        </p:nvSpPr>
        <p:spPr>
          <a:xfrm>
            <a:off x="6074839" y="1655968"/>
            <a:ext cx="50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426AF9F-C7E8-3F42-A522-35345DCD42D0}"/>
              </a:ext>
            </a:extLst>
          </p:cNvPr>
          <p:cNvSpPr txBox="1"/>
          <p:nvPr/>
        </p:nvSpPr>
        <p:spPr>
          <a:xfrm>
            <a:off x="7068527" y="2585519"/>
            <a:ext cx="50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F441A4A-C9AC-0142-928C-57580A6BD126}"/>
              </a:ext>
            </a:extLst>
          </p:cNvPr>
          <p:cNvSpPr txBox="1"/>
          <p:nvPr/>
        </p:nvSpPr>
        <p:spPr>
          <a:xfrm>
            <a:off x="5718357" y="3700615"/>
            <a:ext cx="2115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update.</a:t>
            </a:r>
          </a:p>
        </p:txBody>
      </p:sp>
    </p:spTree>
    <p:extLst>
      <p:ext uri="{BB962C8B-B14F-4D97-AF65-F5344CB8AC3E}">
        <p14:creationId xmlns:p14="http://schemas.microsoft.com/office/powerpoint/2010/main" val="3017204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C387363-8BF2-4A40-AA6B-4F491A17F98B}"/>
              </a:ext>
            </a:extLst>
          </p:cNvPr>
          <p:cNvGrpSpPr/>
          <p:nvPr/>
        </p:nvGrpSpPr>
        <p:grpSpPr>
          <a:xfrm>
            <a:off x="5800980" y="2174040"/>
            <a:ext cx="1957539" cy="1572250"/>
            <a:chOff x="2766861" y="998502"/>
            <a:chExt cx="1957539" cy="157225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C94E99E-51DA-5F43-ADAF-3FB2FAB32719}"/>
                </a:ext>
              </a:extLst>
            </p:cNvPr>
            <p:cNvSpPr/>
            <p:nvPr/>
          </p:nvSpPr>
          <p:spPr>
            <a:xfrm>
              <a:off x="3871485" y="998502"/>
              <a:ext cx="641685" cy="6416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D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146FE69-4528-BB42-8100-F44D0FE433C6}"/>
                </a:ext>
              </a:extLst>
            </p:cNvPr>
            <p:cNvCxnSpPr>
              <a:cxnSpLocks/>
              <a:endCxn id="26" idx="2"/>
            </p:cNvCxnSpPr>
            <p:nvPr/>
          </p:nvCxnSpPr>
          <p:spPr>
            <a:xfrm>
              <a:off x="2766861" y="1319344"/>
              <a:ext cx="1104624" cy="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427C3E6-6077-0B46-9074-228EE6BF9EA1}"/>
                </a:ext>
              </a:extLst>
            </p:cNvPr>
            <p:cNvCxnSpPr>
              <a:cxnSpLocks/>
              <a:endCxn id="26" idx="4"/>
            </p:cNvCxnSpPr>
            <p:nvPr/>
          </p:nvCxnSpPr>
          <p:spPr>
            <a:xfrm flipH="1" flipV="1">
              <a:off x="4192328" y="1640187"/>
              <a:ext cx="2890" cy="930565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7F84A75-81FB-DF4F-958C-F3258E2CB591}"/>
                </a:ext>
              </a:extLst>
            </p:cNvPr>
            <p:cNvSpPr txBox="1"/>
            <p:nvPr/>
          </p:nvSpPr>
          <p:spPr>
            <a:xfrm>
              <a:off x="3047704" y="1282124"/>
              <a:ext cx="532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E096BF3-901C-3749-B86B-F64C150FC231}"/>
                </a:ext>
              </a:extLst>
            </p:cNvPr>
            <p:cNvSpPr txBox="1"/>
            <p:nvPr/>
          </p:nvSpPr>
          <p:spPr>
            <a:xfrm>
              <a:off x="4192326" y="1895068"/>
              <a:ext cx="532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13</a:t>
              </a: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FF4A4F9A-5485-D248-B22C-0FBB7E42BDDD}"/>
              </a:ext>
            </a:extLst>
          </p:cNvPr>
          <p:cNvSpPr/>
          <p:nvPr/>
        </p:nvSpPr>
        <p:spPr>
          <a:xfrm>
            <a:off x="5523211" y="2174039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9C1B99F-31C0-294B-80AC-DDE50E9ED523}"/>
              </a:ext>
            </a:extLst>
          </p:cNvPr>
          <p:cNvSpPr/>
          <p:nvPr/>
        </p:nvSpPr>
        <p:spPr>
          <a:xfrm>
            <a:off x="6957971" y="3506995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EA3D3D6-CAD5-564A-8909-7F614D1735B9}"/>
              </a:ext>
            </a:extLst>
          </p:cNvPr>
          <p:cNvSpPr txBox="1"/>
          <p:nvPr/>
        </p:nvSpPr>
        <p:spPr>
          <a:xfrm>
            <a:off x="5246377" y="1968911"/>
            <a:ext cx="5437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65B33A5-0A15-9B41-9BBD-B94F994EB33B}"/>
              </a:ext>
            </a:extLst>
          </p:cNvPr>
          <p:cNvSpPr txBox="1"/>
          <p:nvPr/>
        </p:nvSpPr>
        <p:spPr>
          <a:xfrm>
            <a:off x="5409300" y="3758294"/>
            <a:ext cx="2115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update.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4B38FD7-64A1-D745-867E-160651A15489}"/>
              </a:ext>
            </a:extLst>
          </p:cNvPr>
          <p:cNvSpPr txBox="1"/>
          <p:nvPr/>
        </p:nvSpPr>
        <p:spPr>
          <a:xfrm>
            <a:off x="7301192" y="3532271"/>
            <a:ext cx="5437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X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C9C28C7-2C1D-454B-9ADD-F6E404B8FA4E}"/>
              </a:ext>
            </a:extLst>
          </p:cNvPr>
          <p:cNvCxnSpPr>
            <a:cxnSpLocks/>
          </p:cNvCxnSpPr>
          <p:nvPr/>
        </p:nvCxnSpPr>
        <p:spPr>
          <a:xfrm flipH="1">
            <a:off x="1478165" y="3577447"/>
            <a:ext cx="1107514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9D897A2-B17A-154E-A267-F5C22A4E5E06}"/>
              </a:ext>
            </a:extLst>
          </p:cNvPr>
          <p:cNvCxnSpPr>
            <a:cxnSpLocks/>
          </p:cNvCxnSpPr>
          <p:nvPr/>
        </p:nvCxnSpPr>
        <p:spPr>
          <a:xfrm flipV="1">
            <a:off x="1384192" y="2232066"/>
            <a:ext cx="1292570" cy="111851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9E7DC04F-F89D-2848-8C01-5333F99FF87D}"/>
              </a:ext>
            </a:extLst>
          </p:cNvPr>
          <p:cNvSpPr txBox="1"/>
          <p:nvPr/>
        </p:nvSpPr>
        <p:spPr>
          <a:xfrm>
            <a:off x="2008849" y="2667509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6E3ABCF-42D1-A948-80BA-5D7104BD5DD6}"/>
              </a:ext>
            </a:extLst>
          </p:cNvPr>
          <p:cNvSpPr txBox="1"/>
          <p:nvPr/>
        </p:nvSpPr>
        <p:spPr>
          <a:xfrm>
            <a:off x="1925649" y="3186301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0026680-E9C2-8241-93B8-D7E29B91E952}"/>
              </a:ext>
            </a:extLst>
          </p:cNvPr>
          <p:cNvSpPr/>
          <p:nvPr/>
        </p:nvSpPr>
        <p:spPr>
          <a:xfrm>
            <a:off x="2233386" y="2012437"/>
            <a:ext cx="641685" cy="64168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A607C3B-7BE4-9E4B-9488-E8F7606EFFA8}"/>
              </a:ext>
            </a:extLst>
          </p:cNvPr>
          <p:cNvSpPr/>
          <p:nvPr/>
        </p:nvSpPr>
        <p:spPr>
          <a:xfrm>
            <a:off x="2378298" y="3200362"/>
            <a:ext cx="641685" cy="641685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B4B2C32-6BF5-8042-AE11-710A569F4348}"/>
              </a:ext>
            </a:extLst>
          </p:cNvPr>
          <p:cNvGrpSpPr/>
          <p:nvPr/>
        </p:nvGrpSpPr>
        <p:grpSpPr>
          <a:xfrm>
            <a:off x="112162" y="2721699"/>
            <a:ext cx="916389" cy="842767"/>
            <a:chOff x="1257454" y="1784626"/>
            <a:chExt cx="961695" cy="1099919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AB73D6F-CE0E-AA44-95F3-88B8A77DEBEF}"/>
                </a:ext>
              </a:extLst>
            </p:cNvPr>
            <p:cNvSpPr/>
            <p:nvPr/>
          </p:nvSpPr>
          <p:spPr>
            <a:xfrm>
              <a:off x="1257454" y="1784626"/>
              <a:ext cx="641685" cy="64168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A</a:t>
              </a: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9E594FD-F08D-FD48-B826-BA9C4740D495}"/>
                </a:ext>
              </a:extLst>
            </p:cNvPr>
            <p:cNvCxnSpPr>
              <a:cxnSpLocks/>
              <a:endCxn id="72" idx="5"/>
            </p:cNvCxnSpPr>
            <p:nvPr/>
          </p:nvCxnSpPr>
          <p:spPr>
            <a:xfrm flipH="1" flipV="1">
              <a:off x="1805166" y="2332338"/>
              <a:ext cx="413983" cy="332387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6CBDBD8-2C88-0448-9180-AB25297E4CF8}"/>
                </a:ext>
              </a:extLst>
            </p:cNvPr>
            <p:cNvSpPr txBox="1"/>
            <p:nvPr/>
          </p:nvSpPr>
          <p:spPr>
            <a:xfrm>
              <a:off x="1682051" y="2422880"/>
              <a:ext cx="4140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sp>
        <p:nvSpPr>
          <p:cNvPr id="75" name="Oval 74">
            <a:extLst>
              <a:ext uri="{FF2B5EF4-FFF2-40B4-BE49-F238E27FC236}">
                <a16:creationId xmlns:a16="http://schemas.microsoft.com/office/drawing/2014/main" id="{D7EAF658-3672-7340-A5A6-24426BD47CC3}"/>
              </a:ext>
            </a:extLst>
          </p:cNvPr>
          <p:cNvSpPr/>
          <p:nvPr/>
        </p:nvSpPr>
        <p:spPr>
          <a:xfrm>
            <a:off x="940898" y="3266630"/>
            <a:ext cx="611455" cy="49166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E040E01-D0DD-354F-B692-C7F6EF989C9D}"/>
              </a:ext>
            </a:extLst>
          </p:cNvPr>
          <p:cNvCxnSpPr>
            <a:cxnSpLocks/>
          </p:cNvCxnSpPr>
          <p:nvPr/>
        </p:nvCxnSpPr>
        <p:spPr>
          <a:xfrm flipH="1" flipV="1">
            <a:off x="634071" y="3141360"/>
            <a:ext cx="394480" cy="25467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C7B1D8E-1632-5747-99D8-BE990A1E254C}"/>
              </a:ext>
            </a:extLst>
          </p:cNvPr>
          <p:cNvCxnSpPr>
            <a:cxnSpLocks/>
            <a:endCxn id="79" idx="4"/>
          </p:cNvCxnSpPr>
          <p:nvPr/>
        </p:nvCxnSpPr>
        <p:spPr>
          <a:xfrm flipH="1" flipV="1">
            <a:off x="1232428" y="2697920"/>
            <a:ext cx="14198" cy="56871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9EE9752A-C299-D844-8D9F-32434C570808}"/>
              </a:ext>
            </a:extLst>
          </p:cNvPr>
          <p:cNvSpPr txBox="1"/>
          <p:nvPr/>
        </p:nvSpPr>
        <p:spPr>
          <a:xfrm>
            <a:off x="714013" y="2695547"/>
            <a:ext cx="50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03AFC3E-19D1-D54A-A49B-8146C42A59FA}"/>
              </a:ext>
            </a:extLst>
          </p:cNvPr>
          <p:cNvSpPr/>
          <p:nvPr/>
        </p:nvSpPr>
        <p:spPr>
          <a:xfrm>
            <a:off x="926700" y="2206256"/>
            <a:ext cx="611455" cy="49166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2C1145DD-942C-B24C-9FF2-7C2A05314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02" y="296527"/>
            <a:ext cx="954169" cy="1332684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848C01C5-2054-274F-9C33-60B8213AB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684" y="406474"/>
            <a:ext cx="1346559" cy="122273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7CC92D7A-8F34-8A4E-A548-FC272788E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496" y="463736"/>
            <a:ext cx="1509325" cy="83539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21B30F6D-0B27-4F49-9DBF-4CD8D2390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968" y="406474"/>
            <a:ext cx="1149350" cy="104775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131BA062-34B7-6C41-BBC4-B37E22610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6043" y="463736"/>
            <a:ext cx="1311416" cy="1043172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E579C261-EA5A-FB4E-AA04-A8772A598D8E}"/>
              </a:ext>
            </a:extLst>
          </p:cNvPr>
          <p:cNvSpPr txBox="1"/>
          <p:nvPr/>
        </p:nvSpPr>
        <p:spPr>
          <a:xfrm>
            <a:off x="358314" y="52749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245400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C9C28C7-2C1D-454B-9ADD-F6E404B8FA4E}"/>
              </a:ext>
            </a:extLst>
          </p:cNvPr>
          <p:cNvCxnSpPr>
            <a:cxnSpLocks/>
          </p:cNvCxnSpPr>
          <p:nvPr/>
        </p:nvCxnSpPr>
        <p:spPr>
          <a:xfrm flipH="1">
            <a:off x="1478165" y="3577447"/>
            <a:ext cx="1107514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9D897A2-B17A-154E-A267-F5C22A4E5E06}"/>
              </a:ext>
            </a:extLst>
          </p:cNvPr>
          <p:cNvCxnSpPr>
            <a:cxnSpLocks/>
          </p:cNvCxnSpPr>
          <p:nvPr/>
        </p:nvCxnSpPr>
        <p:spPr>
          <a:xfrm flipV="1">
            <a:off x="1384192" y="2232066"/>
            <a:ext cx="1292570" cy="111851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9E7DC04F-F89D-2848-8C01-5333F99FF87D}"/>
              </a:ext>
            </a:extLst>
          </p:cNvPr>
          <p:cNvSpPr txBox="1"/>
          <p:nvPr/>
        </p:nvSpPr>
        <p:spPr>
          <a:xfrm>
            <a:off x="2008849" y="2667509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6E3ABCF-42D1-A948-80BA-5D7104BD5DD6}"/>
              </a:ext>
            </a:extLst>
          </p:cNvPr>
          <p:cNvSpPr txBox="1"/>
          <p:nvPr/>
        </p:nvSpPr>
        <p:spPr>
          <a:xfrm>
            <a:off x="1925649" y="3186301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0026680-E9C2-8241-93B8-D7E29B91E952}"/>
              </a:ext>
            </a:extLst>
          </p:cNvPr>
          <p:cNvSpPr/>
          <p:nvPr/>
        </p:nvSpPr>
        <p:spPr>
          <a:xfrm>
            <a:off x="2233386" y="2012437"/>
            <a:ext cx="641685" cy="641685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A607C3B-7BE4-9E4B-9488-E8F7606EFFA8}"/>
              </a:ext>
            </a:extLst>
          </p:cNvPr>
          <p:cNvSpPr/>
          <p:nvPr/>
        </p:nvSpPr>
        <p:spPr>
          <a:xfrm>
            <a:off x="2378298" y="3200362"/>
            <a:ext cx="641685" cy="641685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B4B2C32-6BF5-8042-AE11-710A569F4348}"/>
              </a:ext>
            </a:extLst>
          </p:cNvPr>
          <p:cNvGrpSpPr/>
          <p:nvPr/>
        </p:nvGrpSpPr>
        <p:grpSpPr>
          <a:xfrm>
            <a:off x="112162" y="2721699"/>
            <a:ext cx="916389" cy="842767"/>
            <a:chOff x="1257454" y="1784626"/>
            <a:chExt cx="961695" cy="1099919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AB73D6F-CE0E-AA44-95F3-88B8A77DEBEF}"/>
                </a:ext>
              </a:extLst>
            </p:cNvPr>
            <p:cNvSpPr/>
            <p:nvPr/>
          </p:nvSpPr>
          <p:spPr>
            <a:xfrm>
              <a:off x="1257454" y="1784626"/>
              <a:ext cx="641685" cy="64168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A</a:t>
              </a: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9E594FD-F08D-FD48-B826-BA9C4740D495}"/>
                </a:ext>
              </a:extLst>
            </p:cNvPr>
            <p:cNvCxnSpPr>
              <a:cxnSpLocks/>
              <a:endCxn id="72" idx="5"/>
            </p:cNvCxnSpPr>
            <p:nvPr/>
          </p:nvCxnSpPr>
          <p:spPr>
            <a:xfrm flipH="1" flipV="1">
              <a:off x="1805166" y="2332338"/>
              <a:ext cx="413983" cy="332387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6CBDBD8-2C88-0448-9180-AB25297E4CF8}"/>
                </a:ext>
              </a:extLst>
            </p:cNvPr>
            <p:cNvSpPr txBox="1"/>
            <p:nvPr/>
          </p:nvSpPr>
          <p:spPr>
            <a:xfrm>
              <a:off x="1682051" y="2422880"/>
              <a:ext cx="4140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sp>
        <p:nvSpPr>
          <p:cNvPr id="75" name="Oval 74">
            <a:extLst>
              <a:ext uri="{FF2B5EF4-FFF2-40B4-BE49-F238E27FC236}">
                <a16:creationId xmlns:a16="http://schemas.microsoft.com/office/drawing/2014/main" id="{D7EAF658-3672-7340-A5A6-24426BD47CC3}"/>
              </a:ext>
            </a:extLst>
          </p:cNvPr>
          <p:cNvSpPr/>
          <p:nvPr/>
        </p:nvSpPr>
        <p:spPr>
          <a:xfrm>
            <a:off x="940898" y="3266630"/>
            <a:ext cx="611455" cy="49166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E040E01-D0DD-354F-B692-C7F6EF989C9D}"/>
              </a:ext>
            </a:extLst>
          </p:cNvPr>
          <p:cNvCxnSpPr>
            <a:cxnSpLocks/>
          </p:cNvCxnSpPr>
          <p:nvPr/>
        </p:nvCxnSpPr>
        <p:spPr>
          <a:xfrm flipH="1" flipV="1">
            <a:off x="634071" y="3141360"/>
            <a:ext cx="394480" cy="25467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C7B1D8E-1632-5747-99D8-BE990A1E254C}"/>
              </a:ext>
            </a:extLst>
          </p:cNvPr>
          <p:cNvCxnSpPr>
            <a:cxnSpLocks/>
            <a:endCxn id="79" idx="4"/>
          </p:cNvCxnSpPr>
          <p:nvPr/>
        </p:nvCxnSpPr>
        <p:spPr>
          <a:xfrm flipH="1" flipV="1">
            <a:off x="1232428" y="2697920"/>
            <a:ext cx="14198" cy="56871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9EE9752A-C299-D844-8D9F-32434C570808}"/>
              </a:ext>
            </a:extLst>
          </p:cNvPr>
          <p:cNvSpPr txBox="1"/>
          <p:nvPr/>
        </p:nvSpPr>
        <p:spPr>
          <a:xfrm>
            <a:off x="714013" y="2695547"/>
            <a:ext cx="50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03AFC3E-19D1-D54A-A49B-8146C42A59FA}"/>
              </a:ext>
            </a:extLst>
          </p:cNvPr>
          <p:cNvSpPr/>
          <p:nvPr/>
        </p:nvSpPr>
        <p:spPr>
          <a:xfrm>
            <a:off x="926700" y="2206256"/>
            <a:ext cx="611455" cy="49166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62051FB-F8AF-2843-A986-250B742EF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02" y="296527"/>
            <a:ext cx="954169" cy="13326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BE8107A-5654-1742-8AA5-038850119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684" y="406474"/>
            <a:ext cx="1346559" cy="12227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60E97E4-6ACF-DC40-B0EC-BECDF7AC0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496" y="463736"/>
            <a:ext cx="1509325" cy="83539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E0C86D6-8779-2E4F-A52E-F781B05719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968" y="406474"/>
            <a:ext cx="1149350" cy="10477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9562414-2BE4-824C-8C3A-D8ECCDA19A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6043" y="463736"/>
            <a:ext cx="1311416" cy="104317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F2F8F17-9250-CC40-8827-833E3D1D2CC4}"/>
              </a:ext>
            </a:extLst>
          </p:cNvPr>
          <p:cNvSpPr txBox="1"/>
          <p:nvPr/>
        </p:nvSpPr>
        <p:spPr>
          <a:xfrm>
            <a:off x="358314" y="52749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&gt;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EB31997-7CEC-7149-BCB1-C434069531D9}"/>
              </a:ext>
            </a:extLst>
          </p:cNvPr>
          <p:cNvGrpSpPr/>
          <p:nvPr/>
        </p:nvGrpSpPr>
        <p:grpSpPr>
          <a:xfrm>
            <a:off x="5800980" y="2174040"/>
            <a:ext cx="1957539" cy="1572250"/>
            <a:chOff x="2766861" y="998502"/>
            <a:chExt cx="1957539" cy="157225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A82068A-CDFD-8C4B-B532-56042C525E5C}"/>
                </a:ext>
              </a:extLst>
            </p:cNvPr>
            <p:cNvSpPr/>
            <p:nvPr/>
          </p:nvSpPr>
          <p:spPr>
            <a:xfrm>
              <a:off x="3871485" y="998502"/>
              <a:ext cx="641685" cy="6416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D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A1A4FB6-451C-BE4C-884B-A3D6D0B99C1A}"/>
                </a:ext>
              </a:extLst>
            </p:cNvPr>
            <p:cNvCxnSpPr>
              <a:cxnSpLocks/>
              <a:endCxn id="36" idx="2"/>
            </p:cNvCxnSpPr>
            <p:nvPr/>
          </p:nvCxnSpPr>
          <p:spPr>
            <a:xfrm>
              <a:off x="2766861" y="1319344"/>
              <a:ext cx="1104624" cy="1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68B75CD-6300-0D43-8B50-A6BCA2283F81}"/>
                </a:ext>
              </a:extLst>
            </p:cNvPr>
            <p:cNvCxnSpPr>
              <a:cxnSpLocks/>
              <a:endCxn id="36" idx="4"/>
            </p:cNvCxnSpPr>
            <p:nvPr/>
          </p:nvCxnSpPr>
          <p:spPr>
            <a:xfrm flipH="1" flipV="1">
              <a:off x="4192328" y="1640187"/>
              <a:ext cx="2890" cy="930565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38272AD-D91C-9B46-957C-703778783FCA}"/>
                </a:ext>
              </a:extLst>
            </p:cNvPr>
            <p:cNvSpPr txBox="1"/>
            <p:nvPr/>
          </p:nvSpPr>
          <p:spPr>
            <a:xfrm>
              <a:off x="3047704" y="1282124"/>
              <a:ext cx="532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AC05D85-916B-7D44-845E-A5A2D8C9786E}"/>
                </a:ext>
              </a:extLst>
            </p:cNvPr>
            <p:cNvSpPr txBox="1"/>
            <p:nvPr/>
          </p:nvSpPr>
          <p:spPr>
            <a:xfrm>
              <a:off x="4192326" y="1895068"/>
              <a:ext cx="532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13</a:t>
              </a:r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53A74C9E-8341-B34F-ACD3-B28D847C29CB}"/>
              </a:ext>
            </a:extLst>
          </p:cNvPr>
          <p:cNvSpPr/>
          <p:nvPr/>
        </p:nvSpPr>
        <p:spPr>
          <a:xfrm>
            <a:off x="5523211" y="2174039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4003726-1D21-624C-A211-E07158C9E02E}"/>
              </a:ext>
            </a:extLst>
          </p:cNvPr>
          <p:cNvSpPr/>
          <p:nvPr/>
        </p:nvSpPr>
        <p:spPr>
          <a:xfrm>
            <a:off x="6957971" y="3506995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F71AD9C-07C3-F342-90D2-D4B3A5FEA5F7}"/>
              </a:ext>
            </a:extLst>
          </p:cNvPr>
          <p:cNvSpPr txBox="1"/>
          <p:nvPr/>
        </p:nvSpPr>
        <p:spPr>
          <a:xfrm>
            <a:off x="5246377" y="1968911"/>
            <a:ext cx="5437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FE28951-D887-034A-B0C3-1062D2EE91DD}"/>
              </a:ext>
            </a:extLst>
          </p:cNvPr>
          <p:cNvSpPr txBox="1"/>
          <p:nvPr/>
        </p:nvSpPr>
        <p:spPr>
          <a:xfrm>
            <a:off x="5409300" y="3758294"/>
            <a:ext cx="2115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update.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243AB28-01BF-BB48-A7B3-C7BE9F6EF3EA}"/>
              </a:ext>
            </a:extLst>
          </p:cNvPr>
          <p:cNvSpPr txBox="1"/>
          <p:nvPr/>
        </p:nvSpPr>
        <p:spPr>
          <a:xfrm>
            <a:off x="7301192" y="3532271"/>
            <a:ext cx="5437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837744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97B23A59-9513-B94C-BFF6-567D7DDACA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Link State Routing</a:t>
            </a:r>
            <a:endParaRPr lang="en-AU" altLang="en-US" sz="3600"/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59F96828-3DFC-2448-A3A6-750E582D18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6401" y="1007478"/>
            <a:ext cx="8504236" cy="136742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Strategy: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>
                <a:solidFill>
                  <a:srgbClr val="C00000"/>
                </a:solidFill>
              </a:rPr>
              <a:t>	Send to all nodes (not just neighbors) information about neighbors (not connection to all nodes).</a:t>
            </a:r>
          </a:p>
          <a:p>
            <a:pPr marL="457200" lvl="1" indent="0">
              <a:buSzPct val="100000"/>
              <a:buNone/>
            </a:pPr>
            <a:endParaRPr lang="en-US" altLang="en-US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  <p:pic>
        <p:nvPicPr>
          <p:cNvPr id="59394" name="Picture 2">
            <a:extLst>
              <a:ext uri="{FF2B5EF4-FFF2-40B4-BE49-F238E27FC236}">
                <a16:creationId xmlns:a16="http://schemas.microsoft.com/office/drawing/2014/main" id="{579C18D7-AB89-E349-8D98-DF93B1180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01" y="3397719"/>
            <a:ext cx="2512049" cy="245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5" name="Picture 3">
            <a:extLst>
              <a:ext uri="{FF2B5EF4-FFF2-40B4-BE49-F238E27FC236}">
                <a16:creationId xmlns:a16="http://schemas.microsoft.com/office/drawing/2014/main" id="{89BC250A-4F93-7746-97B1-8747DDDC7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63" y="3214056"/>
            <a:ext cx="6724470" cy="263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>
            <a:extLst>
              <a:ext uri="{FF2B5EF4-FFF2-40B4-BE49-F238E27FC236}">
                <a16:creationId xmlns:a16="http://schemas.microsoft.com/office/drawing/2014/main" id="{2FCDC787-932D-084B-B76C-10BA9CFE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519" y="4737859"/>
            <a:ext cx="1963456" cy="212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BFA423-C07B-214A-AF7D-5999E6DF5381}"/>
              </a:ext>
            </a:extLst>
          </p:cNvPr>
          <p:cNvSpPr txBox="1"/>
          <p:nvPr/>
        </p:nvSpPr>
        <p:spPr>
          <a:xfrm>
            <a:off x="6621975" y="5116890"/>
            <a:ext cx="252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/>
              <a:t>All nodes will know the link-state information of all other nodes</a:t>
            </a:r>
          </a:p>
        </p:txBody>
      </p:sp>
    </p:spTree>
    <p:extLst>
      <p:ext uri="{BB962C8B-B14F-4D97-AF65-F5344CB8AC3E}">
        <p14:creationId xmlns:p14="http://schemas.microsoft.com/office/powerpoint/2010/main" val="254660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>
            <a:extLst>
              <a:ext uri="{FF2B5EF4-FFF2-40B4-BE49-F238E27FC236}">
                <a16:creationId xmlns:a16="http://schemas.microsoft.com/office/drawing/2014/main" id="{59B2A005-1FB7-1847-B87B-14A4564D1F49}"/>
              </a:ext>
            </a:extLst>
          </p:cNvPr>
          <p:cNvSpPr/>
          <p:nvPr/>
        </p:nvSpPr>
        <p:spPr>
          <a:xfrm>
            <a:off x="2693800" y="815995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A5241B6-A3DC-8247-9658-C464DB3B5319}"/>
              </a:ext>
            </a:extLst>
          </p:cNvPr>
          <p:cNvSpPr/>
          <p:nvPr/>
        </p:nvSpPr>
        <p:spPr>
          <a:xfrm>
            <a:off x="3561522" y="29870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1D84DEA-70BD-4044-A5F7-43F8F9F33F85}"/>
              </a:ext>
            </a:extLst>
          </p:cNvPr>
          <p:cNvSpPr/>
          <p:nvPr/>
        </p:nvSpPr>
        <p:spPr>
          <a:xfrm>
            <a:off x="5307831" y="29871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222E9B1-4D01-144D-BFE6-C9E88D0572EB}"/>
              </a:ext>
            </a:extLst>
          </p:cNvPr>
          <p:cNvSpPr/>
          <p:nvPr/>
        </p:nvSpPr>
        <p:spPr>
          <a:xfrm>
            <a:off x="3561522" y="1602121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3B13654-4BF1-EC47-BE59-C0D6603F59B9}"/>
              </a:ext>
            </a:extLst>
          </p:cNvPr>
          <p:cNvSpPr/>
          <p:nvPr/>
        </p:nvSpPr>
        <p:spPr>
          <a:xfrm>
            <a:off x="5310721" y="1602121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CF23F47-682A-0D4D-A688-798804563655}"/>
              </a:ext>
            </a:extLst>
          </p:cNvPr>
          <p:cNvCxnSpPr>
            <a:stCxn id="36" idx="6"/>
            <a:endCxn id="37" idx="2"/>
          </p:cNvCxnSpPr>
          <p:nvPr/>
        </p:nvCxnSpPr>
        <p:spPr>
          <a:xfrm>
            <a:off x="4203207" y="350713"/>
            <a:ext cx="1104624" cy="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EB8E620-DD80-2B41-86C3-EDF4C98655FE}"/>
              </a:ext>
            </a:extLst>
          </p:cNvPr>
          <p:cNvCxnSpPr>
            <a:cxnSpLocks/>
            <a:stCxn id="39" idx="0"/>
            <a:endCxn id="37" idx="4"/>
          </p:cNvCxnSpPr>
          <p:nvPr/>
        </p:nvCxnSpPr>
        <p:spPr>
          <a:xfrm flipH="1" flipV="1">
            <a:off x="5628674" y="671556"/>
            <a:ext cx="2890" cy="930565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643BFA2-F9D2-8941-B15D-AAA3C5C32A14}"/>
              </a:ext>
            </a:extLst>
          </p:cNvPr>
          <p:cNvCxnSpPr>
            <a:cxnSpLocks/>
            <a:stCxn id="39" idx="2"/>
            <a:endCxn id="38" idx="6"/>
          </p:cNvCxnSpPr>
          <p:nvPr/>
        </p:nvCxnSpPr>
        <p:spPr>
          <a:xfrm flipH="1">
            <a:off x="4203207" y="1922964"/>
            <a:ext cx="1107514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5A4586C-2713-1848-A117-B529D7623ABD}"/>
              </a:ext>
            </a:extLst>
          </p:cNvPr>
          <p:cNvCxnSpPr>
            <a:cxnSpLocks/>
            <a:stCxn id="38" idx="1"/>
            <a:endCxn id="29" idx="5"/>
          </p:cNvCxnSpPr>
          <p:nvPr/>
        </p:nvCxnSpPr>
        <p:spPr>
          <a:xfrm flipH="1" flipV="1">
            <a:off x="3241512" y="1363707"/>
            <a:ext cx="413983" cy="332387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64FDC8E-F718-EC49-8BB8-14E1F62B84F5}"/>
              </a:ext>
            </a:extLst>
          </p:cNvPr>
          <p:cNvCxnSpPr>
            <a:cxnSpLocks/>
            <a:stCxn id="29" idx="7"/>
            <a:endCxn id="36" idx="3"/>
          </p:cNvCxnSpPr>
          <p:nvPr/>
        </p:nvCxnSpPr>
        <p:spPr>
          <a:xfrm flipV="1">
            <a:off x="3241512" y="577582"/>
            <a:ext cx="413983" cy="33238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F75682D-4AAC-5944-8F5C-A8899E487693}"/>
              </a:ext>
            </a:extLst>
          </p:cNvPr>
          <p:cNvCxnSpPr>
            <a:cxnSpLocks/>
            <a:stCxn id="38" idx="0"/>
            <a:endCxn id="36" idx="4"/>
          </p:cNvCxnSpPr>
          <p:nvPr/>
        </p:nvCxnSpPr>
        <p:spPr>
          <a:xfrm flipV="1">
            <a:off x="3882365" y="671555"/>
            <a:ext cx="0" cy="93056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DAF8CDB-90CE-854B-AEB5-89B882ED7C1B}"/>
              </a:ext>
            </a:extLst>
          </p:cNvPr>
          <p:cNvCxnSpPr>
            <a:cxnSpLocks/>
            <a:stCxn id="38" idx="7"/>
            <a:endCxn id="37" idx="3"/>
          </p:cNvCxnSpPr>
          <p:nvPr/>
        </p:nvCxnSpPr>
        <p:spPr>
          <a:xfrm flipV="1">
            <a:off x="4109234" y="577583"/>
            <a:ext cx="1292570" cy="111851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926026A5-F4F1-2143-A6BC-C906EBF2B5B4}"/>
              </a:ext>
            </a:extLst>
          </p:cNvPr>
          <p:cNvSpPr txBox="1"/>
          <p:nvPr/>
        </p:nvSpPr>
        <p:spPr>
          <a:xfrm>
            <a:off x="3118397" y="1454249"/>
            <a:ext cx="414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15B80C3-D81B-A647-BC67-5FDBFD6B48EB}"/>
              </a:ext>
            </a:extLst>
          </p:cNvPr>
          <p:cNvSpPr txBox="1"/>
          <p:nvPr/>
        </p:nvSpPr>
        <p:spPr>
          <a:xfrm>
            <a:off x="3910925" y="881020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B80C08C-062B-844B-BEE4-1CD5FBC0C65A}"/>
              </a:ext>
            </a:extLst>
          </p:cNvPr>
          <p:cNvSpPr txBox="1"/>
          <p:nvPr/>
        </p:nvSpPr>
        <p:spPr>
          <a:xfrm>
            <a:off x="4484050" y="313493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B70447D-3766-6045-9A12-33079D65E4A2}"/>
              </a:ext>
            </a:extLst>
          </p:cNvPr>
          <p:cNvSpPr txBox="1"/>
          <p:nvPr/>
        </p:nvSpPr>
        <p:spPr>
          <a:xfrm>
            <a:off x="4733891" y="1013026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91575E0-1815-D046-ACE8-A401DB1B29B2}"/>
              </a:ext>
            </a:extLst>
          </p:cNvPr>
          <p:cNvSpPr txBox="1"/>
          <p:nvPr/>
        </p:nvSpPr>
        <p:spPr>
          <a:xfrm>
            <a:off x="4733891" y="1541543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9BFBF96-010B-AE4F-BC6E-88810C45B33D}"/>
              </a:ext>
            </a:extLst>
          </p:cNvPr>
          <p:cNvSpPr txBox="1"/>
          <p:nvPr/>
        </p:nvSpPr>
        <p:spPr>
          <a:xfrm>
            <a:off x="5628672" y="926437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5187C90-E381-F647-9D0D-60F2CEAAF87A}"/>
              </a:ext>
            </a:extLst>
          </p:cNvPr>
          <p:cNvSpPr txBox="1"/>
          <p:nvPr/>
        </p:nvSpPr>
        <p:spPr>
          <a:xfrm>
            <a:off x="3016360" y="309059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A9E4D3-39BE-AC4B-BE86-43209301EB2E}"/>
              </a:ext>
            </a:extLst>
          </p:cNvPr>
          <p:cNvSpPr txBox="1"/>
          <p:nvPr/>
        </p:nvSpPr>
        <p:spPr>
          <a:xfrm>
            <a:off x="33846" y="-1451"/>
            <a:ext cx="890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Consider this network: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99BA8FC-3636-2D4C-A542-3FEB0617394A}"/>
              </a:ext>
            </a:extLst>
          </p:cNvPr>
          <p:cNvCxnSpPr>
            <a:cxnSpLocks/>
          </p:cNvCxnSpPr>
          <p:nvPr/>
        </p:nvCxnSpPr>
        <p:spPr>
          <a:xfrm flipH="1">
            <a:off x="1478165" y="3577447"/>
            <a:ext cx="1107514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6439A13-CE30-DF48-A1AC-6E9D2366956B}"/>
              </a:ext>
            </a:extLst>
          </p:cNvPr>
          <p:cNvCxnSpPr>
            <a:cxnSpLocks/>
          </p:cNvCxnSpPr>
          <p:nvPr/>
        </p:nvCxnSpPr>
        <p:spPr>
          <a:xfrm flipV="1">
            <a:off x="1384192" y="2232066"/>
            <a:ext cx="1292570" cy="111851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373A67D1-2361-AB46-915B-B508E431AE06}"/>
              </a:ext>
            </a:extLst>
          </p:cNvPr>
          <p:cNvSpPr txBox="1"/>
          <p:nvPr/>
        </p:nvSpPr>
        <p:spPr>
          <a:xfrm>
            <a:off x="2008849" y="2667509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33934D6-7436-744A-895F-DBA2AE4D0266}"/>
              </a:ext>
            </a:extLst>
          </p:cNvPr>
          <p:cNvSpPr txBox="1"/>
          <p:nvPr/>
        </p:nvSpPr>
        <p:spPr>
          <a:xfrm>
            <a:off x="1925649" y="3186301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11B61167-E892-4B41-B6E7-D1BFB9911EF5}"/>
              </a:ext>
            </a:extLst>
          </p:cNvPr>
          <p:cNvSpPr/>
          <p:nvPr/>
        </p:nvSpPr>
        <p:spPr>
          <a:xfrm>
            <a:off x="2233386" y="2012437"/>
            <a:ext cx="641685" cy="641685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E2D9CA7-790E-E44C-9556-5998BD2EADBA}"/>
              </a:ext>
            </a:extLst>
          </p:cNvPr>
          <p:cNvSpPr/>
          <p:nvPr/>
        </p:nvSpPr>
        <p:spPr>
          <a:xfrm>
            <a:off x="2378298" y="3200362"/>
            <a:ext cx="641685" cy="641685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BED8B31-AB98-764D-BE9D-3058FB7E462C}"/>
              </a:ext>
            </a:extLst>
          </p:cNvPr>
          <p:cNvGrpSpPr/>
          <p:nvPr/>
        </p:nvGrpSpPr>
        <p:grpSpPr>
          <a:xfrm>
            <a:off x="112162" y="2721699"/>
            <a:ext cx="916389" cy="842767"/>
            <a:chOff x="1257454" y="1784626"/>
            <a:chExt cx="961695" cy="1099919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1975DB5-6E8D-2D4A-8105-779093D0F57F}"/>
                </a:ext>
              </a:extLst>
            </p:cNvPr>
            <p:cNvSpPr/>
            <p:nvPr/>
          </p:nvSpPr>
          <p:spPr>
            <a:xfrm>
              <a:off x="1257454" y="1784626"/>
              <a:ext cx="641685" cy="64168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A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824D0AD-2F53-4C49-A1C7-D8B32ECF3D9A}"/>
                </a:ext>
              </a:extLst>
            </p:cNvPr>
            <p:cNvCxnSpPr>
              <a:cxnSpLocks/>
              <a:endCxn id="66" idx="5"/>
            </p:cNvCxnSpPr>
            <p:nvPr/>
          </p:nvCxnSpPr>
          <p:spPr>
            <a:xfrm flipH="1" flipV="1">
              <a:off x="1805166" y="2332338"/>
              <a:ext cx="413983" cy="332387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1647AFC-756A-FA4B-B022-43259AD940F9}"/>
                </a:ext>
              </a:extLst>
            </p:cNvPr>
            <p:cNvSpPr txBox="1"/>
            <p:nvPr/>
          </p:nvSpPr>
          <p:spPr>
            <a:xfrm>
              <a:off x="1682051" y="2422880"/>
              <a:ext cx="4140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470BB6EA-7AC3-9C4B-9F59-DFE8C99EDC4A}"/>
              </a:ext>
            </a:extLst>
          </p:cNvPr>
          <p:cNvSpPr/>
          <p:nvPr/>
        </p:nvSpPr>
        <p:spPr>
          <a:xfrm>
            <a:off x="940898" y="3266630"/>
            <a:ext cx="611455" cy="49166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C9FDC3C-119C-8749-99FA-76858EEFBD7A}"/>
              </a:ext>
            </a:extLst>
          </p:cNvPr>
          <p:cNvCxnSpPr>
            <a:cxnSpLocks/>
          </p:cNvCxnSpPr>
          <p:nvPr/>
        </p:nvCxnSpPr>
        <p:spPr>
          <a:xfrm flipH="1" flipV="1">
            <a:off x="634071" y="3141360"/>
            <a:ext cx="394480" cy="25467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39927D5-EE06-2F4F-8F08-A57DD8890825}"/>
              </a:ext>
            </a:extLst>
          </p:cNvPr>
          <p:cNvCxnSpPr>
            <a:cxnSpLocks/>
            <a:endCxn id="73" idx="4"/>
          </p:cNvCxnSpPr>
          <p:nvPr/>
        </p:nvCxnSpPr>
        <p:spPr>
          <a:xfrm flipH="1" flipV="1">
            <a:off x="1232428" y="2697920"/>
            <a:ext cx="14198" cy="56871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337FF6A4-A4B4-0749-A7F0-B11299EC840F}"/>
              </a:ext>
            </a:extLst>
          </p:cNvPr>
          <p:cNvSpPr txBox="1"/>
          <p:nvPr/>
        </p:nvSpPr>
        <p:spPr>
          <a:xfrm>
            <a:off x="714013" y="2695547"/>
            <a:ext cx="50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36B76DC-8E03-D044-85B1-B63F70808FC0}"/>
              </a:ext>
            </a:extLst>
          </p:cNvPr>
          <p:cNvSpPr/>
          <p:nvPr/>
        </p:nvSpPr>
        <p:spPr>
          <a:xfrm>
            <a:off x="926700" y="2206256"/>
            <a:ext cx="611455" cy="49166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7573214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5842FF5E-95F1-5E43-9AF6-78765871B4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Shortest Path Routing</a:t>
            </a:r>
            <a:endParaRPr lang="en-AU" altLang="en-US" sz="3600"/>
          </a:p>
        </p:txBody>
      </p:sp>
      <p:pic>
        <p:nvPicPr>
          <p:cNvPr id="121859" name="Picture 5" descr="f03-33-9780123850591 copy">
            <a:extLst>
              <a:ext uri="{FF2B5EF4-FFF2-40B4-BE49-F238E27FC236}">
                <a16:creationId xmlns:a16="http://schemas.microsoft.com/office/drawing/2014/main" id="{EEC38612-257D-2846-9B11-6681C35C5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273" y="1715752"/>
            <a:ext cx="6019814" cy="315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66A934AA-FE20-E148-B16F-66125B7C060F}"/>
              </a:ext>
            </a:extLst>
          </p:cNvPr>
          <p:cNvSpPr/>
          <p:nvPr/>
        </p:nvSpPr>
        <p:spPr>
          <a:xfrm>
            <a:off x="4572000" y="4179979"/>
            <a:ext cx="646567" cy="596558"/>
          </a:xfrm>
          <a:prstGeom prst="ellipse">
            <a:avLst/>
          </a:prstGeom>
          <a:noFill/>
          <a:ln w="1143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6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5842FF5E-95F1-5E43-9AF6-78765871B4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Shortest Path Routing</a:t>
            </a:r>
            <a:endParaRPr lang="en-AU" altLang="en-US" sz="3600"/>
          </a:p>
        </p:txBody>
      </p:sp>
      <p:pic>
        <p:nvPicPr>
          <p:cNvPr id="121859" name="Picture 5" descr="f03-33-9780123850591 copy">
            <a:extLst>
              <a:ext uri="{FF2B5EF4-FFF2-40B4-BE49-F238E27FC236}">
                <a16:creationId xmlns:a16="http://schemas.microsoft.com/office/drawing/2014/main" id="{EEC38612-257D-2846-9B11-6681C35C5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242" y="826556"/>
            <a:ext cx="3398028" cy="178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0" name="Picture 33">
            <a:extLst>
              <a:ext uri="{FF2B5EF4-FFF2-40B4-BE49-F238E27FC236}">
                <a16:creationId xmlns:a16="http://schemas.microsoft.com/office/drawing/2014/main" id="{107B62E5-0FFE-4E42-AF72-6D9A27207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816" y="2726055"/>
            <a:ext cx="7110730" cy="396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619DF9B-6CC2-AD40-8D5F-3A61089D78E7}"/>
              </a:ext>
            </a:extLst>
          </p:cNvPr>
          <p:cNvSpPr/>
          <p:nvPr/>
        </p:nvSpPr>
        <p:spPr>
          <a:xfrm>
            <a:off x="4322141" y="2196379"/>
            <a:ext cx="401467" cy="389659"/>
          </a:xfrm>
          <a:prstGeom prst="ellipse">
            <a:avLst/>
          </a:prstGeom>
          <a:noFill/>
          <a:ln w="1143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5CC745-1CDA-E444-8F6D-9FF64AD1B6AF}"/>
              </a:ext>
            </a:extLst>
          </p:cNvPr>
          <p:cNvSpPr/>
          <p:nvPr/>
        </p:nvSpPr>
        <p:spPr>
          <a:xfrm>
            <a:off x="1139664" y="3014663"/>
            <a:ext cx="7110730" cy="500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3C7FBF-B206-A740-AD52-CE9501047DF0}"/>
              </a:ext>
            </a:extLst>
          </p:cNvPr>
          <p:cNvSpPr/>
          <p:nvPr/>
        </p:nvSpPr>
        <p:spPr>
          <a:xfrm>
            <a:off x="1196816" y="3532188"/>
            <a:ext cx="7110730" cy="568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067C65-DB31-E94C-A411-54045E85C9C2}"/>
              </a:ext>
            </a:extLst>
          </p:cNvPr>
          <p:cNvSpPr/>
          <p:nvPr/>
        </p:nvSpPr>
        <p:spPr>
          <a:xfrm>
            <a:off x="1196816" y="4114799"/>
            <a:ext cx="7110730" cy="671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AEBCA2-FA0F-2B4F-BE71-EA8C723A4CB1}"/>
              </a:ext>
            </a:extLst>
          </p:cNvPr>
          <p:cNvSpPr/>
          <p:nvPr/>
        </p:nvSpPr>
        <p:spPr>
          <a:xfrm>
            <a:off x="1196816" y="4729162"/>
            <a:ext cx="7110730" cy="500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298FA9-D52C-FE47-A0DA-181464ED2D29}"/>
              </a:ext>
            </a:extLst>
          </p:cNvPr>
          <p:cNvSpPr/>
          <p:nvPr/>
        </p:nvSpPr>
        <p:spPr>
          <a:xfrm>
            <a:off x="1168243" y="5229225"/>
            <a:ext cx="7110730" cy="500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123B7E-7508-254E-BD54-4724976E3651}"/>
              </a:ext>
            </a:extLst>
          </p:cNvPr>
          <p:cNvSpPr/>
          <p:nvPr/>
        </p:nvSpPr>
        <p:spPr>
          <a:xfrm>
            <a:off x="1139670" y="5729288"/>
            <a:ext cx="7110730" cy="428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479367-E777-D24E-8568-DAB58360EB5A}"/>
              </a:ext>
            </a:extLst>
          </p:cNvPr>
          <p:cNvSpPr/>
          <p:nvPr/>
        </p:nvSpPr>
        <p:spPr>
          <a:xfrm>
            <a:off x="1139664" y="6157913"/>
            <a:ext cx="7110730" cy="5429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5AE34F-4F64-5C43-86EC-9918123B0078}"/>
              </a:ext>
            </a:extLst>
          </p:cNvPr>
          <p:cNvSpPr/>
          <p:nvPr/>
        </p:nvSpPr>
        <p:spPr>
          <a:xfrm>
            <a:off x="4061789" y="835025"/>
            <a:ext cx="401467" cy="389659"/>
          </a:xfrm>
          <a:prstGeom prst="ellipse">
            <a:avLst/>
          </a:prstGeom>
          <a:noFill/>
          <a:ln w="1143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A7936C-0E88-9F45-8547-464A2B3C76EB}"/>
              </a:ext>
            </a:extLst>
          </p:cNvPr>
          <p:cNvSpPr/>
          <p:nvPr/>
        </p:nvSpPr>
        <p:spPr>
          <a:xfrm>
            <a:off x="5760803" y="1316789"/>
            <a:ext cx="401467" cy="389659"/>
          </a:xfrm>
          <a:prstGeom prst="ellipse">
            <a:avLst/>
          </a:prstGeom>
          <a:noFill/>
          <a:ln w="1143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6EB0F90-AE9E-5F48-B2F9-1F595B9C1E63}"/>
              </a:ext>
            </a:extLst>
          </p:cNvPr>
          <p:cNvSpPr/>
          <p:nvPr/>
        </p:nvSpPr>
        <p:spPr>
          <a:xfrm>
            <a:off x="5760803" y="1316789"/>
            <a:ext cx="401467" cy="389659"/>
          </a:xfrm>
          <a:prstGeom prst="ellipse">
            <a:avLst/>
          </a:prstGeom>
          <a:noFill/>
          <a:ln w="1143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E9142AE-4A02-5140-85A1-9BC1C77F1D8A}"/>
              </a:ext>
            </a:extLst>
          </p:cNvPr>
          <p:cNvSpPr/>
          <p:nvPr/>
        </p:nvSpPr>
        <p:spPr>
          <a:xfrm>
            <a:off x="2764242" y="1404579"/>
            <a:ext cx="401467" cy="389659"/>
          </a:xfrm>
          <a:prstGeom prst="ellipse">
            <a:avLst/>
          </a:prstGeom>
          <a:noFill/>
          <a:ln w="1143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01F7EFF-6662-FA43-B362-6AFE6ADAB14B}"/>
              </a:ext>
            </a:extLst>
          </p:cNvPr>
          <p:cNvSpPr/>
          <p:nvPr/>
        </p:nvSpPr>
        <p:spPr>
          <a:xfrm>
            <a:off x="4991611" y="936411"/>
            <a:ext cx="401467" cy="354819"/>
          </a:xfrm>
          <a:prstGeom prst="ellipse">
            <a:avLst/>
          </a:prstGeom>
          <a:noFill/>
          <a:ln w="1143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1BE138C-9B25-7548-8274-CAAFDB85AF6B}"/>
              </a:ext>
            </a:extLst>
          </p:cNvPr>
          <p:cNvSpPr/>
          <p:nvPr/>
        </p:nvSpPr>
        <p:spPr>
          <a:xfrm>
            <a:off x="4061788" y="826032"/>
            <a:ext cx="401467" cy="389659"/>
          </a:xfrm>
          <a:prstGeom prst="ellipse">
            <a:avLst/>
          </a:prstGeom>
          <a:noFill/>
          <a:ln w="1143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4E5489B-2AB8-824F-9F04-BCD6C5D9BCE6}"/>
              </a:ext>
            </a:extLst>
          </p:cNvPr>
          <p:cNvSpPr/>
          <p:nvPr/>
        </p:nvSpPr>
        <p:spPr>
          <a:xfrm>
            <a:off x="3383198" y="961970"/>
            <a:ext cx="401467" cy="354819"/>
          </a:xfrm>
          <a:prstGeom prst="ellipse">
            <a:avLst/>
          </a:prstGeom>
          <a:noFill/>
          <a:ln w="1143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4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1214A5A8-C734-8946-8624-1C87CE4E0F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Shortest Path Routing</a:t>
            </a:r>
            <a:endParaRPr lang="en-AU" altLang="en-US" sz="3600"/>
          </a:p>
        </p:txBody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41A0FF67-5C65-9F44-AEB0-6764068146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2" y="817563"/>
            <a:ext cx="8064499" cy="604043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Dijkstra’s Algorithm</a:t>
            </a:r>
            <a:r>
              <a:rPr lang="en-US" altLang="en-US" sz="1800" dirty="0"/>
              <a:t>	</a:t>
            </a:r>
          </a:p>
          <a:p>
            <a:pPr>
              <a:lnSpc>
                <a:spcPct val="80000"/>
              </a:lnSpc>
            </a:pPr>
            <a:endParaRPr lang="en-US" altLang="en-US" sz="1800" dirty="0">
              <a:latin typeface="Courier New" panose="02070309020205020404" pitchFamily="49" charset="0"/>
            </a:endParaRPr>
          </a:p>
          <a:p>
            <a:pPr>
              <a:lnSpc>
                <a:spcPct val="80000"/>
              </a:lnSpc>
            </a:pPr>
            <a:r>
              <a:rPr lang="en-US" altLang="en-US" sz="1800" dirty="0">
                <a:latin typeface="Courier New" panose="02070309020205020404" pitchFamily="49" charset="0"/>
              </a:rPr>
              <a:t>          M = {s}</a:t>
            </a:r>
          </a:p>
          <a:p>
            <a:pPr lvl="3">
              <a:lnSpc>
                <a:spcPct val="80000"/>
              </a:lnSpc>
              <a:buFontTx/>
              <a:buNone/>
            </a:pPr>
            <a:r>
              <a:rPr lang="en-US" altLang="en-US" sz="1800" dirty="0">
                <a:latin typeface="Courier New" panose="02070309020205020404" pitchFamily="49" charset="0"/>
              </a:rPr>
              <a:t>	For each n in N – {s}</a:t>
            </a:r>
          </a:p>
          <a:p>
            <a:pPr lvl="4">
              <a:lnSpc>
                <a:spcPct val="80000"/>
              </a:lnSpc>
              <a:buFontTx/>
              <a:buNone/>
            </a:pPr>
            <a:r>
              <a:rPr lang="en-US" altLang="en-US" sz="1800" dirty="0">
                <a:latin typeface="Courier New" panose="02070309020205020404" pitchFamily="49" charset="0"/>
              </a:rPr>
              <a:t>	C(n) = l(s, n)</a:t>
            </a:r>
          </a:p>
          <a:p>
            <a:pPr lvl="3">
              <a:lnSpc>
                <a:spcPct val="80000"/>
              </a:lnSpc>
              <a:buFontTx/>
              <a:buNone/>
            </a:pPr>
            <a:r>
              <a:rPr lang="en-US" altLang="en-US" sz="1800" dirty="0">
                <a:latin typeface="Courier New" panose="02070309020205020404" pitchFamily="49" charset="0"/>
              </a:rPr>
              <a:t>	while ( N </a:t>
            </a:r>
            <a:r>
              <a:rPr lang="en-US" altLang="en-US" sz="1800" dirty="0">
                <a:latin typeface="Courier New" panose="02070309020205020404" pitchFamily="49" charset="0"/>
                <a:sym typeface="Symbol" pitchFamily="2" charset="2"/>
              </a:rPr>
              <a:t> M)</a:t>
            </a:r>
          </a:p>
          <a:p>
            <a:pPr lvl="4">
              <a:lnSpc>
                <a:spcPct val="80000"/>
              </a:lnSpc>
              <a:buFontTx/>
              <a:buNone/>
            </a:pPr>
            <a:r>
              <a:rPr lang="en-US" altLang="en-US" sz="1800" dirty="0">
                <a:latin typeface="Courier New" panose="02070309020205020404" pitchFamily="49" charset="0"/>
                <a:sym typeface="Symbol" pitchFamily="2" charset="2"/>
              </a:rPr>
              <a:t>M = M  {w} such that C(w) is the minimum  </a:t>
            </a:r>
          </a:p>
          <a:p>
            <a:pPr lvl="4">
              <a:lnSpc>
                <a:spcPct val="80000"/>
              </a:lnSpc>
              <a:buFontTx/>
              <a:buNone/>
            </a:pPr>
            <a:r>
              <a:rPr lang="en-US" altLang="en-US" sz="1800" dirty="0">
                <a:latin typeface="Courier New" panose="02070309020205020404" pitchFamily="49" charset="0"/>
                <a:sym typeface="Symbol" pitchFamily="2" charset="2"/>
              </a:rPr>
              <a:t>                       for all w in (N-M)</a:t>
            </a:r>
          </a:p>
          <a:p>
            <a:pPr lvl="4">
              <a:lnSpc>
                <a:spcPct val="80000"/>
              </a:lnSpc>
              <a:buFontTx/>
              <a:buNone/>
            </a:pPr>
            <a:r>
              <a:rPr lang="en-US" altLang="en-US" sz="1800" dirty="0">
                <a:latin typeface="Courier New" panose="02070309020205020404" pitchFamily="49" charset="0"/>
                <a:sym typeface="Symbol" pitchFamily="2" charset="2"/>
              </a:rPr>
              <a:t>For each n in (N-M)</a:t>
            </a:r>
          </a:p>
          <a:p>
            <a:pPr lvl="4">
              <a:lnSpc>
                <a:spcPct val="80000"/>
              </a:lnSpc>
              <a:buFontTx/>
              <a:buNone/>
            </a:pPr>
            <a:r>
              <a:rPr lang="en-US" altLang="en-US" sz="1800" dirty="0">
                <a:latin typeface="Courier New" panose="02070309020205020404" pitchFamily="49" charset="0"/>
                <a:sym typeface="Symbol" pitchFamily="2" charset="2"/>
              </a:rPr>
              <a:t>        C(n) = MIN (C(n), C(w) + l(w, n))</a:t>
            </a:r>
          </a:p>
          <a:p>
            <a:pPr lvl="1">
              <a:buSzPct val="100000"/>
              <a:buFontTx/>
              <a:buChar char="•"/>
            </a:pPr>
            <a:endParaRPr lang="en-US" altLang="en-US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D2698D0-1732-A64C-93BC-8ABFFEB4BE57}"/>
              </a:ext>
            </a:extLst>
          </p:cNvPr>
          <p:cNvGrpSpPr/>
          <p:nvPr/>
        </p:nvGrpSpPr>
        <p:grpSpPr>
          <a:xfrm>
            <a:off x="2013829" y="1042988"/>
            <a:ext cx="4286959" cy="865549"/>
            <a:chOff x="2013829" y="1042988"/>
            <a:chExt cx="4286959" cy="865549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88C04CB-4FEF-354A-AC5B-3B9607078012}"/>
                </a:ext>
              </a:extLst>
            </p:cNvPr>
            <p:cNvSpPr/>
            <p:nvPr/>
          </p:nvSpPr>
          <p:spPr>
            <a:xfrm>
              <a:off x="2013829" y="1518878"/>
              <a:ext cx="401467" cy="389659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26E84BE-B9E2-664E-8624-92623B69FC1B}"/>
                </a:ext>
              </a:extLst>
            </p:cNvPr>
            <p:cNvSpPr txBox="1"/>
            <p:nvPr/>
          </p:nvSpPr>
          <p:spPr>
            <a:xfrm>
              <a:off x="3843338" y="1042988"/>
              <a:ext cx="2457450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Confirmed list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0034492-9097-494B-BF62-511322ACBFE8}"/>
                </a:ext>
              </a:extLst>
            </p:cNvPr>
            <p:cNvCxnSpPr>
              <a:stCxn id="3" idx="1"/>
              <a:endCxn id="2" idx="7"/>
            </p:cNvCxnSpPr>
            <p:nvPr/>
          </p:nvCxnSpPr>
          <p:spPr>
            <a:xfrm flipH="1">
              <a:off x="2356503" y="1227654"/>
              <a:ext cx="1486835" cy="348288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6E19BC5-30D3-AB42-A2A5-4266DE38BF22}"/>
              </a:ext>
            </a:extLst>
          </p:cNvPr>
          <p:cNvGrpSpPr/>
          <p:nvPr/>
        </p:nvGrpSpPr>
        <p:grpSpPr>
          <a:xfrm>
            <a:off x="4281925" y="3207807"/>
            <a:ext cx="3736536" cy="1479440"/>
            <a:chOff x="2049902" y="1575942"/>
            <a:chExt cx="3736536" cy="147944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B0A8EB7-61FE-694B-ACDB-87E454CC9D81}"/>
                </a:ext>
              </a:extLst>
            </p:cNvPr>
            <p:cNvSpPr/>
            <p:nvPr/>
          </p:nvSpPr>
          <p:spPr>
            <a:xfrm>
              <a:off x="2049902" y="1575942"/>
              <a:ext cx="940511" cy="389659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7009E6-AD65-444F-B840-1CBBC67AE172}"/>
                </a:ext>
              </a:extLst>
            </p:cNvPr>
            <p:cNvSpPr txBox="1"/>
            <p:nvPr/>
          </p:nvSpPr>
          <p:spPr>
            <a:xfrm>
              <a:off x="3328988" y="2686050"/>
              <a:ext cx="2457450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Tentative list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ADD59DC-A0F2-FC4B-B959-689947CD581D}"/>
                </a:ext>
              </a:extLst>
            </p:cNvPr>
            <p:cNvCxnSpPr>
              <a:cxnSpLocks/>
              <a:stCxn id="11" idx="1"/>
              <a:endCxn id="10" idx="5"/>
            </p:cNvCxnSpPr>
            <p:nvPr/>
          </p:nvCxnSpPr>
          <p:spPr>
            <a:xfrm flipH="1" flipV="1">
              <a:off x="2852678" y="1908537"/>
              <a:ext cx="476310" cy="962179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8E4A3B-D12B-1C49-A08E-194E4EF6BA31}"/>
              </a:ext>
            </a:extLst>
          </p:cNvPr>
          <p:cNvGrpSpPr/>
          <p:nvPr/>
        </p:nvGrpSpPr>
        <p:grpSpPr>
          <a:xfrm>
            <a:off x="3454589" y="2094523"/>
            <a:ext cx="4295084" cy="984416"/>
            <a:chOff x="2049903" y="981185"/>
            <a:chExt cx="4295084" cy="98441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306D45C-5233-4F47-80FA-8F270FB4B5DD}"/>
                </a:ext>
              </a:extLst>
            </p:cNvPr>
            <p:cNvSpPr/>
            <p:nvPr/>
          </p:nvSpPr>
          <p:spPr>
            <a:xfrm>
              <a:off x="2049903" y="1575942"/>
              <a:ext cx="503050" cy="389659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D7B574-5890-3743-BF4D-9734FFBD9496}"/>
                </a:ext>
              </a:extLst>
            </p:cNvPr>
            <p:cNvSpPr txBox="1"/>
            <p:nvPr/>
          </p:nvSpPr>
          <p:spPr>
            <a:xfrm>
              <a:off x="3887537" y="981185"/>
              <a:ext cx="2457450" cy="646331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Newly added member to the confirmed list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654E2E6-CF57-B44F-9D91-96D123CC5DF2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2552953" y="1304351"/>
              <a:ext cx="1334584" cy="355921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3181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0F32E098-D492-6043-81AE-5A2DBD7983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Shortest Path Routing</a:t>
            </a:r>
            <a:endParaRPr lang="en-AU" altLang="en-US" sz="3600"/>
          </a:p>
        </p:txBody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2F0B82C7-9652-4E49-A8AA-F45D4ABE7D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400"/>
              <a:t>The algorithm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Initialize the </a:t>
            </a:r>
            <a:r>
              <a:rPr lang="en-US" altLang="en-US" sz="1800" b="1"/>
              <a:t>Confirmed</a:t>
            </a:r>
            <a:r>
              <a:rPr lang="en-US" altLang="en-US" sz="1800"/>
              <a:t> list with an entry for myself; this entry has a cost of 0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For the node just added to the </a:t>
            </a:r>
            <a:r>
              <a:rPr lang="en-US" altLang="en-US" sz="1800" b="1"/>
              <a:t>Confirmed</a:t>
            </a:r>
            <a:r>
              <a:rPr lang="en-US" altLang="en-US" sz="1800"/>
              <a:t> list in the previous step, call it node </a:t>
            </a:r>
            <a:r>
              <a:rPr lang="en-US" altLang="en-US" sz="1800" b="1"/>
              <a:t>Next</a:t>
            </a:r>
            <a:r>
              <a:rPr lang="en-US" altLang="en-US" sz="1800"/>
              <a:t>, select its LSP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For each neighbor (Neighbor) of </a:t>
            </a:r>
            <a:r>
              <a:rPr lang="en-US" altLang="en-US" sz="1800" b="1"/>
              <a:t>Next</a:t>
            </a:r>
            <a:r>
              <a:rPr lang="en-US" altLang="en-US" sz="1800"/>
              <a:t>, calculate the cost (Cost) to reach this Neighbor as the sum of the cost from myself to Next and from Next to Neighbor</a:t>
            </a:r>
          </a:p>
          <a:p>
            <a:pPr lvl="2">
              <a:lnSpc>
                <a:spcPct val="90000"/>
              </a:lnSpc>
            </a:pPr>
            <a:r>
              <a:rPr lang="en-US" altLang="en-US" sz="1600"/>
              <a:t>If Neighbor is currently on neither the </a:t>
            </a:r>
            <a:r>
              <a:rPr lang="en-US" altLang="en-US" sz="1600" b="1"/>
              <a:t>Confirmed</a:t>
            </a:r>
            <a:r>
              <a:rPr lang="en-US" altLang="en-US" sz="1600"/>
              <a:t> nor the </a:t>
            </a:r>
            <a:r>
              <a:rPr lang="en-US" altLang="en-US" sz="1600" b="1"/>
              <a:t>Tentative</a:t>
            </a:r>
            <a:r>
              <a:rPr lang="en-US" altLang="en-US" sz="1600"/>
              <a:t> list, then add (Neighbor, Cost, Nexthop) to the </a:t>
            </a:r>
            <a:r>
              <a:rPr lang="en-US" altLang="en-US" sz="1600" b="1"/>
              <a:t>Tentative</a:t>
            </a:r>
            <a:r>
              <a:rPr lang="en-US" altLang="en-US" sz="1600"/>
              <a:t> list, where Nexthop is the direction I go to reach Next</a:t>
            </a:r>
          </a:p>
          <a:p>
            <a:pPr lvl="2">
              <a:lnSpc>
                <a:spcPct val="90000"/>
              </a:lnSpc>
            </a:pPr>
            <a:r>
              <a:rPr lang="en-US" altLang="en-US" sz="1600"/>
              <a:t>If Neighbor is currently on the </a:t>
            </a:r>
            <a:r>
              <a:rPr lang="en-US" altLang="en-US" sz="1600" b="1"/>
              <a:t>Tentative</a:t>
            </a:r>
            <a:r>
              <a:rPr lang="en-US" altLang="en-US" sz="1600"/>
              <a:t> list, and the Cost is less than the currently listed cost for the Neighbor, then replace the current entry with (Neighbor, Cost, Nexthop) where Nexthop is the direction I go to reach Next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If the </a:t>
            </a:r>
            <a:r>
              <a:rPr lang="en-US" altLang="en-US" sz="1800" b="1"/>
              <a:t>Tentative</a:t>
            </a:r>
            <a:r>
              <a:rPr lang="en-US" altLang="en-US" sz="1800"/>
              <a:t> list is empty, stop. Otherwise, pick the entry from the </a:t>
            </a:r>
            <a:r>
              <a:rPr lang="en-US" altLang="en-US" sz="1800" b="1"/>
              <a:t>Tentative</a:t>
            </a:r>
            <a:r>
              <a:rPr lang="en-US" altLang="en-US" sz="1800"/>
              <a:t> list with the lowest cost, move it to the </a:t>
            </a:r>
            <a:r>
              <a:rPr lang="en-US" altLang="en-US" sz="1800" b="1"/>
              <a:t>Confirmed</a:t>
            </a:r>
            <a:r>
              <a:rPr lang="en-US" altLang="en-US" sz="1800"/>
              <a:t> list, and return to Step 2.</a:t>
            </a:r>
          </a:p>
          <a:p>
            <a:pPr lvl="1">
              <a:buSzPct val="100000"/>
              <a:buFontTx/>
              <a:buChar char="•"/>
            </a:pPr>
            <a:endParaRPr lang="en-US" altLang="en-US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33774744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4350431D-BABB-4F46-9B7F-DBDC50AF74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Open Shortest Path First (OSPF)</a:t>
            </a:r>
            <a:endParaRPr lang="en-AU" altLang="en-US" sz="3600"/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09FAF6D7-4465-AC4D-86A5-DE021BDA70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>
              <a:buSzPct val="100000"/>
              <a:buFontTx/>
              <a:buChar char="•"/>
            </a:pPr>
            <a:endParaRPr lang="en-US" altLang="en-US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/>
              <a:t>OSPF Header Format             OSPF Link State Advertisement</a:t>
            </a:r>
          </a:p>
        </p:txBody>
      </p:sp>
      <p:pic>
        <p:nvPicPr>
          <p:cNvPr id="122884" name="Picture 5" descr="f03-35-9780123850591 copy">
            <a:extLst>
              <a:ext uri="{FF2B5EF4-FFF2-40B4-BE49-F238E27FC236}">
                <a16:creationId xmlns:a16="http://schemas.microsoft.com/office/drawing/2014/main" id="{82EB13A9-63E3-2F4D-9F61-DBCE9485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13" y="1792288"/>
            <a:ext cx="3743325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Picture 8">
            <a:extLst>
              <a:ext uri="{FF2B5EF4-FFF2-40B4-BE49-F238E27FC236}">
                <a16:creationId xmlns:a16="http://schemas.microsoft.com/office/drawing/2014/main" id="{0CBE6389-A563-7844-8590-F15A3F63A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2205038"/>
            <a:ext cx="36671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3062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5" name="Picture 7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04875"/>
            <a:ext cx="73136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Rectangle 2"/>
          <p:cNvSpPr>
            <a:spLocks noGrp="1" noChangeArrowheads="1"/>
          </p:cNvSpPr>
          <p:nvPr>
            <p:ph type="title"/>
          </p:nvPr>
        </p:nvSpPr>
        <p:spPr>
          <a:xfrm>
            <a:off x="544513" y="452438"/>
            <a:ext cx="7772400" cy="52863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>
                <a:cs typeface="+mj-cs"/>
              </a:rPr>
              <a:t>Comparison of LS and DV algorithms</a:t>
            </a:r>
          </a:p>
        </p:txBody>
      </p:sp>
      <p:sp>
        <p:nvSpPr>
          <p:cNvPr id="14131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23875" y="1295400"/>
            <a:ext cx="4029075" cy="4648200"/>
          </a:xfrm>
        </p:spPr>
        <p:txBody>
          <a:bodyPr>
            <a:normAutofit lnSpcReduction="10000"/>
          </a:bodyPr>
          <a:lstStyle/>
          <a:p>
            <a:pPr>
              <a:buFont typeface="Wingdings" charset="0"/>
              <a:buNone/>
            </a:pPr>
            <a:r>
              <a:rPr lang="en-US" i="1" dirty="0">
                <a:solidFill>
                  <a:srgbClr val="CC0000"/>
                </a:solidFill>
              </a:rPr>
              <a:t>message complexity</a:t>
            </a:r>
          </a:p>
          <a:p>
            <a:r>
              <a:rPr lang="en-US" sz="2000" b="1" i="1" dirty="0">
                <a:solidFill>
                  <a:srgbClr val="CC0000"/>
                </a:solidFill>
              </a:rPr>
              <a:t>LS:</a:t>
            </a:r>
            <a:r>
              <a:rPr lang="en-US" sz="2000" dirty="0"/>
              <a:t> with n nodes, E links, O(</a:t>
            </a:r>
            <a:r>
              <a:rPr lang="en-US" sz="2000" dirty="0" err="1"/>
              <a:t>nE</a:t>
            </a:r>
            <a:r>
              <a:rPr lang="en-US" sz="2000" dirty="0"/>
              <a:t>) </a:t>
            </a:r>
            <a:r>
              <a:rPr lang="en-US" sz="2000" dirty="0" err="1"/>
              <a:t>msgs</a:t>
            </a:r>
            <a:r>
              <a:rPr lang="en-US" sz="2000" dirty="0"/>
              <a:t> sent  </a:t>
            </a:r>
          </a:p>
          <a:p>
            <a:r>
              <a:rPr lang="en-US" sz="2000" b="1" i="1" dirty="0">
                <a:solidFill>
                  <a:srgbClr val="CC0000"/>
                </a:solidFill>
              </a:rPr>
              <a:t>DV: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exchange between neighbors only</a:t>
            </a:r>
          </a:p>
          <a:p>
            <a:pPr lvl="1"/>
            <a:r>
              <a:rPr lang="en-US" sz="2000" dirty="0"/>
              <a:t>convergence time varies</a:t>
            </a:r>
          </a:p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en-US" i="1" dirty="0">
                <a:solidFill>
                  <a:srgbClr val="CC0000"/>
                </a:solidFill>
              </a:rPr>
              <a:t>speed of convergence</a:t>
            </a:r>
          </a:p>
          <a:p>
            <a:r>
              <a:rPr lang="en-US" sz="2000" b="1" i="1" dirty="0">
                <a:solidFill>
                  <a:srgbClr val="CC0000"/>
                </a:solidFill>
              </a:rPr>
              <a:t>LS:</a:t>
            </a:r>
            <a:r>
              <a:rPr lang="en-US" sz="2000" dirty="0"/>
              <a:t> O(n</a:t>
            </a:r>
            <a:r>
              <a:rPr lang="en-US" sz="2000" b="1" baseline="30000" dirty="0"/>
              <a:t>2</a:t>
            </a:r>
            <a:r>
              <a:rPr lang="en-US" sz="2000" dirty="0"/>
              <a:t>) algorithm requires O(</a:t>
            </a:r>
            <a:r>
              <a:rPr lang="en-US" sz="2000" dirty="0" err="1"/>
              <a:t>nE</a:t>
            </a:r>
            <a:r>
              <a:rPr lang="en-US" sz="2000" dirty="0"/>
              <a:t>) </a:t>
            </a:r>
            <a:r>
              <a:rPr lang="en-US" sz="2000" dirty="0" err="1"/>
              <a:t>msgs</a:t>
            </a:r>
            <a:endParaRPr lang="en-US" sz="2000" dirty="0"/>
          </a:p>
          <a:p>
            <a:pPr lvl="1"/>
            <a:r>
              <a:rPr lang="en-US" sz="2000" dirty="0"/>
              <a:t>may have oscillations</a:t>
            </a:r>
            <a:endParaRPr lang="en-US" sz="1800" dirty="0"/>
          </a:p>
          <a:p>
            <a:r>
              <a:rPr lang="en-US" sz="2000" b="1" i="1" dirty="0">
                <a:solidFill>
                  <a:srgbClr val="CC0000"/>
                </a:solidFill>
              </a:rPr>
              <a:t>DV:</a:t>
            </a:r>
            <a:r>
              <a:rPr lang="en-US" sz="2000" dirty="0"/>
              <a:t> convergence time varies</a:t>
            </a:r>
          </a:p>
          <a:p>
            <a:pPr lvl="1"/>
            <a:r>
              <a:rPr lang="en-US" sz="2000" dirty="0"/>
              <a:t>may be routing loops</a:t>
            </a:r>
          </a:p>
          <a:p>
            <a:pPr lvl="1"/>
            <a:r>
              <a:rPr lang="en-US" sz="2000" dirty="0"/>
              <a:t>count-to-infinity problem</a:t>
            </a:r>
            <a:endParaRPr lang="en-US" sz="1800" dirty="0"/>
          </a:p>
        </p:txBody>
      </p:sp>
      <p:sp>
        <p:nvSpPr>
          <p:cNvPr id="14131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43450" y="1328738"/>
            <a:ext cx="4010025" cy="4648200"/>
          </a:xfrm>
        </p:spPr>
        <p:txBody>
          <a:bodyPr>
            <a:normAutofit lnSpcReduction="10000"/>
          </a:bodyPr>
          <a:lstStyle/>
          <a:p>
            <a:pPr>
              <a:buFont typeface="Wingdings" charset="0"/>
              <a:buNone/>
            </a:pPr>
            <a:r>
              <a:rPr lang="en-US" sz="2400" i="1" dirty="0">
                <a:solidFill>
                  <a:srgbClr val="CC0000"/>
                </a:solidFill>
              </a:rPr>
              <a:t>robustness:</a:t>
            </a:r>
            <a:r>
              <a:rPr lang="en-US" sz="2400" dirty="0"/>
              <a:t> what happens if router malfunctions?</a:t>
            </a:r>
          </a:p>
          <a:p>
            <a:pPr>
              <a:buFont typeface="Wingdings" charset="0"/>
              <a:buNone/>
            </a:pPr>
            <a:r>
              <a:rPr lang="en-US" sz="2400" i="1" dirty="0">
                <a:solidFill>
                  <a:srgbClr val="CC0000"/>
                </a:solidFill>
              </a:rPr>
              <a:t>LS: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node can advertise incorrect </a:t>
            </a:r>
            <a:r>
              <a:rPr lang="en-US" sz="2000" i="1" dirty="0">
                <a:solidFill>
                  <a:srgbClr val="000099"/>
                </a:solidFill>
              </a:rPr>
              <a:t>link</a:t>
            </a:r>
            <a:r>
              <a:rPr lang="en-US" sz="2000" dirty="0"/>
              <a:t> cost</a:t>
            </a:r>
          </a:p>
          <a:p>
            <a:pPr lvl="1"/>
            <a:r>
              <a:rPr lang="en-US" sz="2000" dirty="0"/>
              <a:t>each node computes only its </a:t>
            </a:r>
            <a:r>
              <a:rPr lang="en-US" sz="2000" i="1" dirty="0"/>
              <a:t>own</a:t>
            </a:r>
            <a:r>
              <a:rPr lang="en-US" sz="2000" dirty="0"/>
              <a:t> table</a:t>
            </a:r>
          </a:p>
          <a:p>
            <a:pPr>
              <a:buFont typeface="Wingdings" charset="0"/>
              <a:buNone/>
            </a:pPr>
            <a:r>
              <a:rPr lang="en-US" sz="2400" i="1" dirty="0">
                <a:solidFill>
                  <a:srgbClr val="CC0000"/>
                </a:solidFill>
              </a:rPr>
              <a:t>DV:</a:t>
            </a:r>
          </a:p>
          <a:p>
            <a:pPr lvl="1"/>
            <a:r>
              <a:rPr lang="en-US" sz="2000" dirty="0"/>
              <a:t>DV node can advertise incorrect </a:t>
            </a:r>
            <a:r>
              <a:rPr lang="en-US" sz="2000" i="1" dirty="0">
                <a:solidFill>
                  <a:srgbClr val="000099"/>
                </a:solidFill>
              </a:rPr>
              <a:t>path</a:t>
            </a:r>
            <a:r>
              <a:rPr lang="en-US" sz="2000" dirty="0"/>
              <a:t> cost</a:t>
            </a:r>
          </a:p>
          <a:p>
            <a:pPr lvl="1"/>
            <a:r>
              <a:rPr lang="en-US" sz="2000" dirty="0"/>
              <a:t>each node</a:t>
            </a:r>
            <a:r>
              <a:rPr lang="ja-JP" altLang="en-US" sz="2000" dirty="0"/>
              <a:t>’</a:t>
            </a:r>
            <a:r>
              <a:rPr lang="en-US" altLang="ja-JP" sz="2000" dirty="0"/>
              <a:t>s table used by others </a:t>
            </a:r>
          </a:p>
          <a:p>
            <a:pPr lvl="2"/>
            <a:r>
              <a:rPr lang="en-US" sz="1800" dirty="0"/>
              <a:t>error propagate thru network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6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5" name="Picture 7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04875"/>
            <a:ext cx="73136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Rectangle 2"/>
          <p:cNvSpPr>
            <a:spLocks noGrp="1" noChangeArrowheads="1"/>
          </p:cNvSpPr>
          <p:nvPr>
            <p:ph type="title"/>
          </p:nvPr>
        </p:nvSpPr>
        <p:spPr>
          <a:xfrm>
            <a:off x="544513" y="452438"/>
            <a:ext cx="7772400" cy="52863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>
                <a:cs typeface="+mj-cs"/>
              </a:rPr>
              <a:t>Comparison of LS and DV algorithms</a:t>
            </a:r>
          </a:p>
        </p:txBody>
      </p:sp>
      <p:sp>
        <p:nvSpPr>
          <p:cNvPr id="14131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23875" y="1295400"/>
            <a:ext cx="4029075" cy="4648200"/>
          </a:xfrm>
        </p:spPr>
        <p:txBody>
          <a:bodyPr>
            <a:normAutofit lnSpcReduction="10000"/>
          </a:bodyPr>
          <a:lstStyle/>
          <a:p>
            <a:pPr>
              <a:buFont typeface="Wingdings" charset="0"/>
              <a:buNone/>
            </a:pPr>
            <a:r>
              <a:rPr lang="en-US" i="1" dirty="0">
                <a:solidFill>
                  <a:srgbClr val="CC0000"/>
                </a:solidFill>
              </a:rPr>
              <a:t>message complexity</a:t>
            </a:r>
          </a:p>
          <a:p>
            <a:r>
              <a:rPr lang="en-US" sz="2000" b="1" i="1" dirty="0">
                <a:solidFill>
                  <a:srgbClr val="CC0000"/>
                </a:solidFill>
              </a:rPr>
              <a:t>LS:</a:t>
            </a:r>
            <a:r>
              <a:rPr lang="en-US" sz="2000" dirty="0"/>
              <a:t> with n nodes, E links, O(</a:t>
            </a:r>
            <a:r>
              <a:rPr lang="en-US" sz="2000" dirty="0" err="1"/>
              <a:t>nE</a:t>
            </a:r>
            <a:r>
              <a:rPr lang="en-US" sz="2000" dirty="0"/>
              <a:t>) </a:t>
            </a:r>
            <a:r>
              <a:rPr lang="en-US" sz="2000" dirty="0" err="1"/>
              <a:t>msgs</a:t>
            </a:r>
            <a:r>
              <a:rPr lang="en-US" sz="2000" dirty="0"/>
              <a:t> sent  </a:t>
            </a:r>
          </a:p>
          <a:p>
            <a:r>
              <a:rPr lang="en-US" sz="2000" b="1" i="1" dirty="0">
                <a:solidFill>
                  <a:srgbClr val="CC0000"/>
                </a:solidFill>
              </a:rPr>
              <a:t>DV: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exchange between neighbors only</a:t>
            </a:r>
          </a:p>
          <a:p>
            <a:pPr lvl="1"/>
            <a:r>
              <a:rPr lang="en-US" sz="2000" dirty="0"/>
              <a:t>convergence time varies</a:t>
            </a:r>
          </a:p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en-US" i="1" dirty="0">
                <a:solidFill>
                  <a:srgbClr val="CC0000"/>
                </a:solidFill>
              </a:rPr>
              <a:t>speed of convergence</a:t>
            </a:r>
          </a:p>
          <a:p>
            <a:r>
              <a:rPr lang="en-US" sz="2000" b="1" i="1" dirty="0">
                <a:solidFill>
                  <a:srgbClr val="CC0000"/>
                </a:solidFill>
              </a:rPr>
              <a:t>LS:</a:t>
            </a:r>
            <a:r>
              <a:rPr lang="en-US" sz="2000" dirty="0"/>
              <a:t> O(n</a:t>
            </a:r>
            <a:r>
              <a:rPr lang="en-US" sz="2000" b="1" baseline="30000" dirty="0"/>
              <a:t>2</a:t>
            </a:r>
            <a:r>
              <a:rPr lang="en-US" sz="2000" dirty="0"/>
              <a:t>) algorithm requires O(</a:t>
            </a:r>
            <a:r>
              <a:rPr lang="en-US" sz="2000" dirty="0" err="1"/>
              <a:t>nE</a:t>
            </a:r>
            <a:r>
              <a:rPr lang="en-US" sz="2000" dirty="0"/>
              <a:t>) </a:t>
            </a:r>
            <a:r>
              <a:rPr lang="en-US" sz="2000" dirty="0" err="1"/>
              <a:t>msgs</a:t>
            </a:r>
            <a:endParaRPr lang="en-US" sz="2000" dirty="0"/>
          </a:p>
          <a:p>
            <a:pPr lvl="1"/>
            <a:r>
              <a:rPr lang="en-US" sz="2000" dirty="0"/>
              <a:t>may have oscillations</a:t>
            </a:r>
            <a:endParaRPr lang="en-US" sz="1800" dirty="0"/>
          </a:p>
          <a:p>
            <a:r>
              <a:rPr lang="en-US" sz="2000" b="1" i="1" dirty="0">
                <a:solidFill>
                  <a:srgbClr val="CC0000"/>
                </a:solidFill>
              </a:rPr>
              <a:t>DV:</a:t>
            </a:r>
            <a:r>
              <a:rPr lang="en-US" sz="2000" dirty="0"/>
              <a:t> convergence time varies</a:t>
            </a:r>
          </a:p>
          <a:p>
            <a:pPr lvl="1"/>
            <a:r>
              <a:rPr lang="en-US" sz="2000" dirty="0"/>
              <a:t>may be routing loops</a:t>
            </a:r>
          </a:p>
          <a:p>
            <a:pPr lvl="1"/>
            <a:r>
              <a:rPr lang="en-US" sz="2000" dirty="0"/>
              <a:t>count-to-infinity problem</a:t>
            </a:r>
            <a:endParaRPr lang="en-US" sz="1800" dirty="0"/>
          </a:p>
        </p:txBody>
      </p:sp>
      <p:sp>
        <p:nvSpPr>
          <p:cNvPr id="14131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43450" y="1328738"/>
            <a:ext cx="4010025" cy="4648200"/>
          </a:xfrm>
        </p:spPr>
        <p:txBody>
          <a:bodyPr>
            <a:normAutofit lnSpcReduction="10000"/>
          </a:bodyPr>
          <a:lstStyle/>
          <a:p>
            <a:pPr>
              <a:buFont typeface="Wingdings" charset="0"/>
              <a:buNone/>
            </a:pPr>
            <a:r>
              <a:rPr lang="en-US" sz="2400" i="1" dirty="0">
                <a:solidFill>
                  <a:srgbClr val="CC0000"/>
                </a:solidFill>
              </a:rPr>
              <a:t>robustness:</a:t>
            </a:r>
            <a:r>
              <a:rPr lang="en-US" sz="2400" dirty="0"/>
              <a:t> what happens if router malfunctions?</a:t>
            </a:r>
          </a:p>
          <a:p>
            <a:pPr>
              <a:buFont typeface="Wingdings" charset="0"/>
              <a:buNone/>
            </a:pPr>
            <a:r>
              <a:rPr lang="en-US" sz="2400" i="1" dirty="0">
                <a:solidFill>
                  <a:srgbClr val="CC0000"/>
                </a:solidFill>
              </a:rPr>
              <a:t>LS: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node can advertise incorrect </a:t>
            </a:r>
            <a:r>
              <a:rPr lang="en-US" sz="2000" i="1" dirty="0">
                <a:solidFill>
                  <a:srgbClr val="000099"/>
                </a:solidFill>
              </a:rPr>
              <a:t>link</a:t>
            </a:r>
            <a:r>
              <a:rPr lang="en-US" sz="2000" dirty="0"/>
              <a:t> cost</a:t>
            </a:r>
          </a:p>
          <a:p>
            <a:pPr lvl="1"/>
            <a:r>
              <a:rPr lang="en-US" sz="2000" dirty="0"/>
              <a:t>each node computes only its </a:t>
            </a:r>
            <a:r>
              <a:rPr lang="en-US" sz="2000" i="1" dirty="0"/>
              <a:t>own</a:t>
            </a:r>
            <a:r>
              <a:rPr lang="en-US" sz="2000" dirty="0"/>
              <a:t> table</a:t>
            </a:r>
          </a:p>
          <a:p>
            <a:pPr>
              <a:buFont typeface="Wingdings" charset="0"/>
              <a:buNone/>
            </a:pPr>
            <a:r>
              <a:rPr lang="en-US" sz="2400" i="1" dirty="0">
                <a:solidFill>
                  <a:srgbClr val="CC0000"/>
                </a:solidFill>
              </a:rPr>
              <a:t>DV:</a:t>
            </a:r>
          </a:p>
          <a:p>
            <a:pPr lvl="1"/>
            <a:r>
              <a:rPr lang="en-US" sz="2000" dirty="0"/>
              <a:t>DV node can advertise incorrect </a:t>
            </a:r>
            <a:r>
              <a:rPr lang="en-US" sz="2000" i="1" dirty="0">
                <a:solidFill>
                  <a:srgbClr val="000099"/>
                </a:solidFill>
              </a:rPr>
              <a:t>path</a:t>
            </a:r>
            <a:r>
              <a:rPr lang="en-US" sz="2000" dirty="0"/>
              <a:t> cost</a:t>
            </a:r>
          </a:p>
          <a:p>
            <a:pPr lvl="1"/>
            <a:r>
              <a:rPr lang="en-US" sz="2000" dirty="0"/>
              <a:t>each node</a:t>
            </a:r>
            <a:r>
              <a:rPr lang="ja-JP" altLang="en-US" sz="2000" dirty="0"/>
              <a:t>’</a:t>
            </a:r>
            <a:r>
              <a:rPr lang="en-US" altLang="ja-JP" sz="2000" dirty="0"/>
              <a:t>s table used by others </a:t>
            </a:r>
          </a:p>
          <a:p>
            <a:pPr lvl="2"/>
            <a:r>
              <a:rPr lang="en-US" sz="1800" dirty="0"/>
              <a:t>error propagate thru network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9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077DB2-E1C9-AA46-94D9-5507448ECF44}"/>
              </a:ext>
            </a:extLst>
          </p:cNvPr>
          <p:cNvSpPr txBox="1"/>
          <p:nvPr/>
        </p:nvSpPr>
        <p:spPr>
          <a:xfrm>
            <a:off x="0" y="2844225"/>
            <a:ext cx="9144000" cy="5847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Internet Protocol</a:t>
            </a:r>
          </a:p>
        </p:txBody>
      </p:sp>
    </p:spTree>
    <p:extLst>
      <p:ext uri="{BB962C8B-B14F-4D97-AF65-F5344CB8AC3E}">
        <p14:creationId xmlns:p14="http://schemas.microsoft.com/office/powerpoint/2010/main" val="5556102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ChangeArrowheads="1"/>
          </p:cNvSpPr>
          <p:nvPr/>
        </p:nvSpPr>
        <p:spPr bwMode="auto">
          <a:xfrm>
            <a:off x="1704975" y="1781175"/>
            <a:ext cx="6534150" cy="40767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75778" name="Rectangle 3"/>
          <p:cNvSpPr>
            <a:spLocks noChangeArrowheads="1"/>
          </p:cNvSpPr>
          <p:nvPr/>
        </p:nvSpPr>
        <p:spPr bwMode="auto">
          <a:xfrm>
            <a:off x="1638300" y="1855788"/>
            <a:ext cx="6534150" cy="40767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75779" name="Rectangle 4"/>
          <p:cNvSpPr>
            <a:spLocks noGrp="1" noChangeArrowheads="1"/>
          </p:cNvSpPr>
          <p:nvPr>
            <p:ph type="title"/>
          </p:nvPr>
        </p:nvSpPr>
        <p:spPr>
          <a:xfrm>
            <a:off x="419100" y="133350"/>
            <a:ext cx="7772400" cy="1143000"/>
          </a:xfrm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The Internet network layer</a:t>
            </a:r>
            <a:endParaRPr lang="en-US" altLang="en-US">
              <a:ea typeface="ＭＳ Ｐゴシック" charset="-128"/>
            </a:endParaRPr>
          </a:p>
        </p:txBody>
      </p:sp>
      <p:grpSp>
        <p:nvGrpSpPr>
          <p:cNvPr id="75780" name="Group 6"/>
          <p:cNvGrpSpPr>
            <a:grpSpLocks/>
          </p:cNvGrpSpPr>
          <p:nvPr/>
        </p:nvGrpSpPr>
        <p:grpSpPr bwMode="auto">
          <a:xfrm>
            <a:off x="3763963" y="3479800"/>
            <a:ext cx="1258887" cy="1214438"/>
            <a:chOff x="3992" y="2883"/>
            <a:chExt cx="613" cy="765"/>
          </a:xfrm>
        </p:grpSpPr>
        <p:sp>
          <p:nvSpPr>
            <p:cNvPr id="75805" name="Rectangle 7"/>
            <p:cNvSpPr>
              <a:spLocks noChangeArrowheads="1"/>
            </p:cNvSpPr>
            <p:nvPr/>
          </p:nvSpPr>
          <p:spPr bwMode="auto">
            <a:xfrm>
              <a:off x="4023" y="2883"/>
              <a:ext cx="582" cy="738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75806" name="Rectangle 8"/>
            <p:cNvSpPr>
              <a:spLocks noChangeArrowheads="1"/>
            </p:cNvSpPr>
            <p:nvPr/>
          </p:nvSpPr>
          <p:spPr bwMode="auto">
            <a:xfrm>
              <a:off x="3996" y="2910"/>
              <a:ext cx="582" cy="73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75807" name="Text Box 9"/>
            <p:cNvSpPr txBox="1">
              <a:spLocks noChangeArrowheads="1"/>
            </p:cNvSpPr>
            <p:nvPr/>
          </p:nvSpPr>
          <p:spPr bwMode="auto">
            <a:xfrm>
              <a:off x="3992" y="3071"/>
              <a:ext cx="60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forwarding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table</a:t>
              </a:r>
            </a:p>
          </p:txBody>
        </p:sp>
        <p:sp>
          <p:nvSpPr>
            <p:cNvPr id="75808" name="Line 10"/>
            <p:cNvSpPr>
              <a:spLocks noChangeShapeType="1"/>
            </p:cNvSpPr>
            <p:nvPr/>
          </p:nvSpPr>
          <p:spPr bwMode="auto">
            <a:xfrm>
              <a:off x="4065" y="2994"/>
              <a:ext cx="43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809" name="Line 11"/>
            <p:cNvSpPr>
              <a:spLocks noChangeShapeType="1"/>
            </p:cNvSpPr>
            <p:nvPr/>
          </p:nvSpPr>
          <p:spPr bwMode="auto">
            <a:xfrm>
              <a:off x="4071" y="3048"/>
              <a:ext cx="43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810" name="Line 12"/>
            <p:cNvSpPr>
              <a:spLocks noChangeShapeType="1"/>
            </p:cNvSpPr>
            <p:nvPr/>
          </p:nvSpPr>
          <p:spPr bwMode="auto">
            <a:xfrm>
              <a:off x="4074" y="3102"/>
              <a:ext cx="43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811" name="Line 13"/>
            <p:cNvSpPr>
              <a:spLocks noChangeShapeType="1"/>
            </p:cNvSpPr>
            <p:nvPr/>
          </p:nvSpPr>
          <p:spPr bwMode="auto">
            <a:xfrm>
              <a:off x="4065" y="3477"/>
              <a:ext cx="43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812" name="Line 14"/>
            <p:cNvSpPr>
              <a:spLocks noChangeShapeType="1"/>
            </p:cNvSpPr>
            <p:nvPr/>
          </p:nvSpPr>
          <p:spPr bwMode="auto">
            <a:xfrm>
              <a:off x="4068" y="3528"/>
              <a:ext cx="43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813" name="Line 15"/>
            <p:cNvSpPr>
              <a:spLocks noChangeShapeType="1"/>
            </p:cNvSpPr>
            <p:nvPr/>
          </p:nvSpPr>
          <p:spPr bwMode="auto">
            <a:xfrm>
              <a:off x="4071" y="3579"/>
              <a:ext cx="43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800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558800" y="1189038"/>
            <a:ext cx="7534275" cy="43815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2400">
                <a:cs typeface="+mn-cs"/>
              </a:rPr>
              <a:t>host, router network layer functions:</a:t>
            </a:r>
          </a:p>
        </p:txBody>
      </p:sp>
      <p:sp>
        <p:nvSpPr>
          <p:cNvPr id="75782" name="Line 17"/>
          <p:cNvSpPr>
            <a:spLocks noChangeShapeType="1"/>
          </p:cNvSpPr>
          <p:nvPr/>
        </p:nvSpPr>
        <p:spPr bwMode="auto">
          <a:xfrm flipV="1">
            <a:off x="1628775" y="5410200"/>
            <a:ext cx="6505575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783" name="Line 18"/>
          <p:cNvSpPr>
            <a:spLocks noChangeShapeType="1"/>
          </p:cNvSpPr>
          <p:nvPr/>
        </p:nvSpPr>
        <p:spPr bwMode="auto">
          <a:xfrm flipV="1">
            <a:off x="1657350" y="4886325"/>
            <a:ext cx="6524625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784" name="Rectangle 20"/>
          <p:cNvSpPr>
            <a:spLocks noChangeArrowheads="1"/>
          </p:cNvSpPr>
          <p:nvPr/>
        </p:nvSpPr>
        <p:spPr bwMode="auto">
          <a:xfrm>
            <a:off x="1914525" y="2667000"/>
            <a:ext cx="1809750" cy="81915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75785" name="Rectangle 21"/>
          <p:cNvSpPr>
            <a:spLocks noChangeArrowheads="1"/>
          </p:cNvSpPr>
          <p:nvPr/>
        </p:nvSpPr>
        <p:spPr bwMode="auto">
          <a:xfrm>
            <a:off x="1847850" y="2733675"/>
            <a:ext cx="1809750" cy="8191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75786" name="Text Box 22"/>
          <p:cNvSpPr txBox="1">
            <a:spLocks noChangeArrowheads="1"/>
          </p:cNvSpPr>
          <p:nvPr/>
        </p:nvSpPr>
        <p:spPr bwMode="auto">
          <a:xfrm>
            <a:off x="1836738" y="2714625"/>
            <a:ext cx="178465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routing protocols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path selection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RIP, OSPF, BGP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75787" name="Freeform 23"/>
          <p:cNvSpPr>
            <a:spLocks/>
          </p:cNvSpPr>
          <p:nvPr/>
        </p:nvSpPr>
        <p:spPr bwMode="auto">
          <a:xfrm>
            <a:off x="3143250" y="3657600"/>
            <a:ext cx="628650" cy="390525"/>
          </a:xfrm>
          <a:custGeom>
            <a:avLst/>
            <a:gdLst>
              <a:gd name="T0" fmla="*/ 0 w 396"/>
              <a:gd name="T1" fmla="*/ 0 h 246"/>
              <a:gd name="T2" fmla="*/ 2147483647 w 396"/>
              <a:gd name="T3" fmla="*/ 2147483647 h 246"/>
              <a:gd name="T4" fmla="*/ 2147483647 w 396"/>
              <a:gd name="T5" fmla="*/ 2147483647 h 246"/>
              <a:gd name="T6" fmla="*/ 0 60000 65536"/>
              <a:gd name="T7" fmla="*/ 0 60000 65536"/>
              <a:gd name="T8" fmla="*/ 0 60000 65536"/>
              <a:gd name="T9" fmla="*/ 0 w 396"/>
              <a:gd name="T10" fmla="*/ 0 h 246"/>
              <a:gd name="T11" fmla="*/ 396 w 396"/>
              <a:gd name="T12" fmla="*/ 246 h 2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6" h="246">
                <a:moveTo>
                  <a:pt x="0" y="0"/>
                </a:moveTo>
                <a:cubicBezTo>
                  <a:pt x="30" y="16"/>
                  <a:pt x="42" y="126"/>
                  <a:pt x="150" y="186"/>
                </a:cubicBezTo>
                <a:cubicBezTo>
                  <a:pt x="258" y="246"/>
                  <a:pt x="345" y="205"/>
                  <a:pt x="396" y="210"/>
                </a:cubicBezTo>
              </a:path>
            </a:pathLst>
          </a:custGeom>
          <a:noFill/>
          <a:ln w="38100" cap="flat" cmpd="sng">
            <a:solidFill>
              <a:srgbClr val="000099"/>
            </a:solidFill>
            <a:prstDash val="solid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788" name="Group 24"/>
          <p:cNvGrpSpPr>
            <a:grpSpLocks/>
          </p:cNvGrpSpPr>
          <p:nvPr/>
        </p:nvGrpSpPr>
        <p:grpSpPr bwMode="auto">
          <a:xfrm>
            <a:off x="5092700" y="2576513"/>
            <a:ext cx="3000375" cy="1181100"/>
            <a:chOff x="102" y="1272"/>
            <a:chExt cx="1890" cy="744"/>
          </a:xfrm>
        </p:grpSpPr>
        <p:sp>
          <p:nvSpPr>
            <p:cNvPr id="75802" name="Rectangle 25"/>
            <p:cNvSpPr>
              <a:spLocks noChangeArrowheads="1"/>
            </p:cNvSpPr>
            <p:nvPr/>
          </p:nvSpPr>
          <p:spPr bwMode="auto">
            <a:xfrm>
              <a:off x="144" y="1272"/>
              <a:ext cx="1848" cy="690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75803" name="Rectangle 26"/>
            <p:cNvSpPr>
              <a:spLocks noChangeArrowheads="1"/>
            </p:cNvSpPr>
            <p:nvPr/>
          </p:nvSpPr>
          <p:spPr bwMode="auto">
            <a:xfrm>
              <a:off x="102" y="1314"/>
              <a:ext cx="1848" cy="70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75804" name="Text Box 27"/>
            <p:cNvSpPr txBox="1">
              <a:spLocks noChangeArrowheads="1"/>
            </p:cNvSpPr>
            <p:nvPr/>
          </p:nvSpPr>
          <p:spPr bwMode="auto">
            <a:xfrm>
              <a:off x="116" y="1287"/>
              <a:ext cx="1702" cy="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IP protocol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 addressing conventions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 datagram format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 packet handling conventions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</p:grpSp>
      <p:sp>
        <p:nvSpPr>
          <p:cNvPr id="75789" name="Rectangle 29"/>
          <p:cNvSpPr>
            <a:spLocks noChangeArrowheads="1"/>
          </p:cNvSpPr>
          <p:nvPr/>
        </p:nvSpPr>
        <p:spPr bwMode="auto">
          <a:xfrm>
            <a:off x="5216525" y="3878263"/>
            <a:ext cx="1933575" cy="8477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75790" name="Rectangle 30"/>
          <p:cNvSpPr>
            <a:spLocks noChangeArrowheads="1"/>
          </p:cNvSpPr>
          <p:nvPr/>
        </p:nvSpPr>
        <p:spPr bwMode="auto">
          <a:xfrm>
            <a:off x="5149850" y="3946525"/>
            <a:ext cx="1933575" cy="8477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75791" name="Text Box 31"/>
          <p:cNvSpPr txBox="1">
            <a:spLocks noChangeArrowheads="1"/>
          </p:cNvSpPr>
          <p:nvPr/>
        </p:nvSpPr>
        <p:spPr bwMode="auto">
          <a:xfrm>
            <a:off x="5162550" y="3911600"/>
            <a:ext cx="1900238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ICMP protocol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error reporting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router 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“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signaling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”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75792" name="Line 32"/>
          <p:cNvSpPr>
            <a:spLocks noChangeShapeType="1"/>
          </p:cNvSpPr>
          <p:nvPr/>
        </p:nvSpPr>
        <p:spPr bwMode="auto">
          <a:xfrm flipV="1">
            <a:off x="1657350" y="2466975"/>
            <a:ext cx="6524625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793" name="Text Box 33"/>
          <p:cNvSpPr txBox="1">
            <a:spLocks noChangeArrowheads="1"/>
          </p:cNvSpPr>
          <p:nvPr/>
        </p:nvSpPr>
        <p:spPr bwMode="auto">
          <a:xfrm>
            <a:off x="3098800" y="1989138"/>
            <a:ext cx="25251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transport layer: TCP, UDP</a:t>
            </a:r>
          </a:p>
        </p:txBody>
      </p:sp>
      <p:sp>
        <p:nvSpPr>
          <p:cNvPr id="75794" name="Text Box 34"/>
          <p:cNvSpPr txBox="1">
            <a:spLocks noChangeArrowheads="1"/>
          </p:cNvSpPr>
          <p:nvPr/>
        </p:nvSpPr>
        <p:spPr bwMode="auto">
          <a:xfrm>
            <a:off x="4213225" y="4960938"/>
            <a:ext cx="1025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link layer</a:t>
            </a:r>
          </a:p>
        </p:txBody>
      </p:sp>
      <p:sp>
        <p:nvSpPr>
          <p:cNvPr id="75795" name="Text Box 35"/>
          <p:cNvSpPr txBox="1">
            <a:spLocks noChangeArrowheads="1"/>
          </p:cNvSpPr>
          <p:nvPr/>
        </p:nvSpPr>
        <p:spPr bwMode="auto">
          <a:xfrm>
            <a:off x="4060825" y="5484813"/>
            <a:ext cx="14376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physical layer</a:t>
            </a:r>
          </a:p>
        </p:txBody>
      </p:sp>
      <p:sp>
        <p:nvSpPr>
          <p:cNvPr id="75796" name="Text Box 36"/>
          <p:cNvSpPr txBox="1">
            <a:spLocks noChangeArrowheads="1"/>
          </p:cNvSpPr>
          <p:nvPr/>
        </p:nvSpPr>
        <p:spPr bwMode="auto">
          <a:xfrm>
            <a:off x="344494" y="3259138"/>
            <a:ext cx="12271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network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layer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75797" name="Line 37"/>
          <p:cNvSpPr>
            <a:spLocks noChangeShapeType="1"/>
          </p:cNvSpPr>
          <p:nvPr/>
        </p:nvSpPr>
        <p:spPr bwMode="auto">
          <a:xfrm flipV="1">
            <a:off x="1381125" y="2486025"/>
            <a:ext cx="0" cy="7429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798" name="Line 38"/>
          <p:cNvSpPr>
            <a:spLocks noChangeShapeType="1"/>
          </p:cNvSpPr>
          <p:nvPr/>
        </p:nvSpPr>
        <p:spPr bwMode="auto">
          <a:xfrm>
            <a:off x="1381125" y="4152900"/>
            <a:ext cx="0" cy="7429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5799" name="Picture 40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938213"/>
            <a:ext cx="59420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56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4" grpId="0" animBg="1"/>
      <p:bldP spid="75785" grpId="0" animBg="1"/>
      <p:bldP spid="75786" grpId="0"/>
      <p:bldP spid="75787" grpId="0" animBg="1"/>
      <p:bldP spid="75789" grpId="0" animBg="1"/>
      <p:bldP spid="75790" grpId="0" animBg="1"/>
      <p:bldP spid="7579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97B23A59-9513-B94C-BFF6-567D7DDACA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Link State Routing</a:t>
            </a:r>
            <a:endParaRPr lang="en-AU" altLang="en-US" sz="3600" dirty="0"/>
          </a:p>
        </p:txBody>
      </p:sp>
      <p:pic>
        <p:nvPicPr>
          <p:cNvPr id="59396" name="Picture 4">
            <a:extLst>
              <a:ext uri="{FF2B5EF4-FFF2-40B4-BE49-F238E27FC236}">
                <a16:creationId xmlns:a16="http://schemas.microsoft.com/office/drawing/2014/main" id="{2FCDC787-932D-084B-B76C-10BA9CFE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532" y="1980915"/>
            <a:ext cx="1341067" cy="144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A48C62-E72C-4743-BD29-B1D969CAAD19}"/>
              </a:ext>
            </a:extLst>
          </p:cNvPr>
          <p:cNvSpPr txBox="1"/>
          <p:nvPr/>
        </p:nvSpPr>
        <p:spPr>
          <a:xfrm>
            <a:off x="406401" y="3000375"/>
            <a:ext cx="7607211" cy="319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</a:rPr>
              <a:t>Link State Packet (LSP):</a:t>
            </a:r>
          </a:p>
          <a:p>
            <a:pPr marL="914400" lvl="1" indent="-457200">
              <a:lnSpc>
                <a:spcPct val="85000"/>
              </a:lnSpc>
              <a:buAutoNum type="arabicParenBoth"/>
            </a:pPr>
            <a:r>
              <a:rPr lang="en-US" altLang="en-US" sz="2400" dirty="0"/>
              <a:t>The ID of the node that created the LSP</a:t>
            </a:r>
          </a:p>
          <a:p>
            <a:pPr lvl="1">
              <a:lnSpc>
                <a:spcPct val="85000"/>
              </a:lnSpc>
            </a:pPr>
            <a:r>
              <a:rPr lang="en-US" altLang="en-US" sz="2400" dirty="0"/>
              <a:t>(2) Costs of links to each directly connected neighbor</a:t>
            </a:r>
          </a:p>
          <a:p>
            <a:pPr lvl="1">
              <a:lnSpc>
                <a:spcPct val="85000"/>
              </a:lnSpc>
            </a:pPr>
            <a:r>
              <a:rPr lang="en-US" altLang="en-US" sz="2400" dirty="0"/>
              <a:t>(3) A sequence number (SEQNO)</a:t>
            </a:r>
          </a:p>
          <a:p>
            <a:pPr lvl="1">
              <a:lnSpc>
                <a:spcPct val="85000"/>
              </a:lnSpc>
            </a:pP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</a:rPr>
              <a:t>      [To distinguish a newer LSP from the old ones]</a:t>
            </a:r>
          </a:p>
          <a:p>
            <a:pPr lvl="1">
              <a:lnSpc>
                <a:spcPct val="85000"/>
              </a:lnSpc>
            </a:pP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</a:rPr>
              <a:t>      [Smaller number == older LSP]</a:t>
            </a:r>
          </a:p>
          <a:p>
            <a:pPr lvl="1">
              <a:lnSpc>
                <a:spcPct val="85000"/>
              </a:lnSpc>
            </a:pPr>
            <a:r>
              <a:rPr lang="en-US" altLang="en-US" sz="2400" dirty="0"/>
              <a:t>(4) A Time-To-Live (TTL) for this packet</a:t>
            </a:r>
          </a:p>
          <a:p>
            <a:pPr lvl="1">
              <a:lnSpc>
                <a:spcPct val="85000"/>
              </a:lnSpc>
            </a:pPr>
            <a:r>
              <a:rPr lang="en-US" altLang="en-US" sz="2400" dirty="0"/>
              <a:t>      </a:t>
            </a: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</a:rPr>
              <a:t>[To make sure old information is eventually removed</a:t>
            </a:r>
          </a:p>
          <a:p>
            <a:pPr lvl="1">
              <a:lnSpc>
                <a:spcPct val="85000"/>
              </a:lnSpc>
            </a:pP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</a:rPr>
              <a:t>	from the network]</a:t>
            </a:r>
            <a:endParaRPr lang="en-US" altLang="en-US" sz="2400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EF6761-4A7D-5F4E-B9DB-15A76BEFB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8091E60-3FBB-7448-A576-C7BF273369BF}"/>
              </a:ext>
            </a:extLst>
          </p:cNvPr>
          <p:cNvSpPr txBox="1">
            <a:spLocks noChangeArrowheads="1"/>
          </p:cNvSpPr>
          <p:nvPr/>
        </p:nvSpPr>
        <p:spPr>
          <a:xfrm>
            <a:off x="406401" y="1007478"/>
            <a:ext cx="8504236" cy="1367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Strategy: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>
                <a:solidFill>
                  <a:srgbClr val="C00000"/>
                </a:solidFill>
              </a:rPr>
              <a:t>	Send to all nodes (not just neighbors) information about neighbors (not connection to all nodes).</a:t>
            </a:r>
          </a:p>
          <a:p>
            <a:pPr marL="457200" lvl="1" indent="0">
              <a:buSzPct val="100000"/>
              <a:buFont typeface="Arial" panose="020B0604020202020204" pitchFamily="34" charset="0"/>
              <a:buNone/>
            </a:pPr>
            <a:endParaRPr lang="en-US" altLang="en-US"/>
          </a:p>
          <a:p>
            <a:pPr lvl="1">
              <a:buFont typeface="Wingdings" pitchFamily="2" charset="2"/>
              <a:buNone/>
            </a:pPr>
            <a:endParaRPr lang="en-US" altLang="en-US" sz="2000"/>
          </a:p>
          <a:p>
            <a:pPr lvl="1">
              <a:buFont typeface="Wingdings" pitchFamily="2" charset="2"/>
              <a:buNone/>
            </a:pPr>
            <a:endParaRPr lang="en-US" altLang="en-US" sz="2000"/>
          </a:p>
          <a:p>
            <a:pPr lvl="1">
              <a:buFont typeface="Wingdings" pitchFamily="2" charset="2"/>
              <a:buNone/>
            </a:pPr>
            <a:endParaRPr lang="en-US" altLang="en-US" sz="2000"/>
          </a:p>
          <a:p>
            <a:pPr lvl="1">
              <a:buFont typeface="Wingdings" pitchFamily="2" charset="2"/>
              <a:buNone/>
            </a:pPr>
            <a:endParaRPr lang="en-US" altLang="en-US" sz="2000"/>
          </a:p>
          <a:p>
            <a:pPr lvl="1">
              <a:buFont typeface="Wingdings" pitchFamily="2" charset="2"/>
              <a:buNone/>
            </a:pPr>
            <a:endParaRPr lang="en-US" altLang="en-US" sz="2000"/>
          </a:p>
          <a:p>
            <a:pPr lvl="1">
              <a:buFont typeface="Wingdings" pitchFamily="2" charset="2"/>
              <a:buNone/>
            </a:pPr>
            <a:endParaRPr lang="en-US" altLang="en-US" sz="2000"/>
          </a:p>
          <a:p>
            <a:pPr lvl="1">
              <a:buFont typeface="Wingdings" pitchFamily="2" charset="2"/>
              <a:buNone/>
            </a:pPr>
            <a:endParaRPr lang="en-US" altLang="en-US" sz="2000"/>
          </a:p>
          <a:p>
            <a:pPr lvl="1">
              <a:buFont typeface="Wingdings" pitchFamily="2" charset="2"/>
              <a:buNone/>
            </a:pPr>
            <a:endParaRPr lang="en-US" altLang="en-US" sz="2000"/>
          </a:p>
          <a:p>
            <a:pPr lvl="1">
              <a:buFont typeface="Wingdings" pitchFamily="2" charset="2"/>
              <a:buNone/>
            </a:pPr>
            <a:endParaRPr lang="en-US" alt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163059-8302-604F-DD6E-C47EA695B504}"/>
              </a:ext>
            </a:extLst>
          </p:cNvPr>
          <p:cNvSpPr txBox="1"/>
          <p:nvPr/>
        </p:nvSpPr>
        <p:spPr>
          <a:xfrm>
            <a:off x="1287322" y="5992297"/>
            <a:ext cx="5198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is the unit of the “Time-to-Live”?</a:t>
            </a:r>
          </a:p>
        </p:txBody>
      </p:sp>
    </p:spTree>
    <p:extLst>
      <p:ext uri="{BB962C8B-B14F-4D97-AF65-F5344CB8AC3E}">
        <p14:creationId xmlns:p14="http://schemas.microsoft.com/office/powerpoint/2010/main" val="319729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Freeform 1285"/>
          <p:cNvSpPr>
            <a:spLocks/>
          </p:cNvSpPr>
          <p:nvPr/>
        </p:nvSpPr>
        <p:spPr bwMode="auto">
          <a:xfrm>
            <a:off x="6748463" y="3516313"/>
            <a:ext cx="1314450" cy="674687"/>
          </a:xfrm>
          <a:custGeom>
            <a:avLst/>
            <a:gdLst>
              <a:gd name="T0" fmla="*/ 2147483647 w 828"/>
              <a:gd name="T1" fmla="*/ 2147483647 h 425"/>
              <a:gd name="T2" fmla="*/ 2147483647 w 828"/>
              <a:gd name="T3" fmla="*/ 2147483647 h 425"/>
              <a:gd name="T4" fmla="*/ 2147483647 w 828"/>
              <a:gd name="T5" fmla="*/ 2147483647 h 425"/>
              <a:gd name="T6" fmla="*/ 2147483647 w 828"/>
              <a:gd name="T7" fmla="*/ 2147483647 h 425"/>
              <a:gd name="T8" fmla="*/ 2147483647 w 828"/>
              <a:gd name="T9" fmla="*/ 2147483647 h 425"/>
              <a:gd name="T10" fmla="*/ 2147483647 w 828"/>
              <a:gd name="T11" fmla="*/ 2147483647 h 425"/>
              <a:gd name="T12" fmla="*/ 2147483647 w 828"/>
              <a:gd name="T13" fmla="*/ 2147483647 h 425"/>
              <a:gd name="T14" fmla="*/ 2147483647 w 828"/>
              <a:gd name="T15" fmla="*/ 2147483647 h 425"/>
              <a:gd name="T16" fmla="*/ 2147483647 w 828"/>
              <a:gd name="T17" fmla="*/ 2147483647 h 425"/>
              <a:gd name="T18" fmla="*/ 2147483647 w 828"/>
              <a:gd name="T19" fmla="*/ 2147483647 h 425"/>
              <a:gd name="T20" fmla="*/ 2147483647 w 828"/>
              <a:gd name="T21" fmla="*/ 2147483647 h 425"/>
              <a:gd name="T22" fmla="*/ 2147483647 w 828"/>
              <a:gd name="T23" fmla="*/ 2147483647 h 4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28"/>
              <a:gd name="T37" fmla="*/ 0 h 425"/>
              <a:gd name="T38" fmla="*/ 828 w 828"/>
              <a:gd name="T39" fmla="*/ 425 h 42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28" h="425">
                <a:moveTo>
                  <a:pt x="382" y="30"/>
                </a:moveTo>
                <a:cubicBezTo>
                  <a:pt x="350" y="29"/>
                  <a:pt x="413" y="30"/>
                  <a:pt x="370" y="30"/>
                </a:cubicBezTo>
                <a:cubicBezTo>
                  <a:pt x="327" y="30"/>
                  <a:pt x="187" y="16"/>
                  <a:pt x="126" y="32"/>
                </a:cubicBezTo>
                <a:cubicBezTo>
                  <a:pt x="65" y="48"/>
                  <a:pt x="12" y="86"/>
                  <a:pt x="6" y="126"/>
                </a:cubicBezTo>
                <a:cubicBezTo>
                  <a:pt x="0" y="166"/>
                  <a:pt x="44" y="231"/>
                  <a:pt x="92" y="274"/>
                </a:cubicBezTo>
                <a:cubicBezTo>
                  <a:pt x="140" y="317"/>
                  <a:pt x="217" y="360"/>
                  <a:pt x="292" y="384"/>
                </a:cubicBezTo>
                <a:cubicBezTo>
                  <a:pt x="367" y="408"/>
                  <a:pt x="472" y="425"/>
                  <a:pt x="540" y="416"/>
                </a:cubicBezTo>
                <a:cubicBezTo>
                  <a:pt x="608" y="407"/>
                  <a:pt x="659" y="371"/>
                  <a:pt x="698" y="330"/>
                </a:cubicBezTo>
                <a:cubicBezTo>
                  <a:pt x="737" y="289"/>
                  <a:pt x="760" y="221"/>
                  <a:pt x="776" y="170"/>
                </a:cubicBezTo>
                <a:cubicBezTo>
                  <a:pt x="792" y="119"/>
                  <a:pt x="828" y="44"/>
                  <a:pt x="792" y="22"/>
                </a:cubicBezTo>
                <a:cubicBezTo>
                  <a:pt x="756" y="0"/>
                  <a:pt x="630" y="37"/>
                  <a:pt x="560" y="38"/>
                </a:cubicBezTo>
                <a:cubicBezTo>
                  <a:pt x="490" y="39"/>
                  <a:pt x="414" y="31"/>
                  <a:pt x="382" y="30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34" name="Freeform 1286"/>
          <p:cNvSpPr>
            <a:spLocks/>
          </p:cNvSpPr>
          <p:nvPr/>
        </p:nvSpPr>
        <p:spPr bwMode="auto">
          <a:xfrm>
            <a:off x="6767513" y="1990725"/>
            <a:ext cx="1730375" cy="1125538"/>
          </a:xfrm>
          <a:custGeom>
            <a:avLst/>
            <a:gdLst>
              <a:gd name="T0" fmla="*/ 2147483647 w 765"/>
              <a:gd name="T1" fmla="*/ 2147483647 h 459"/>
              <a:gd name="T2" fmla="*/ 2147483647 w 765"/>
              <a:gd name="T3" fmla="*/ 2147483647 h 459"/>
              <a:gd name="T4" fmla="*/ 2147483647 w 765"/>
              <a:gd name="T5" fmla="*/ 2147483647 h 459"/>
              <a:gd name="T6" fmla="*/ 2147483647 w 765"/>
              <a:gd name="T7" fmla="*/ 2147483647 h 459"/>
              <a:gd name="T8" fmla="*/ 2147483647 w 765"/>
              <a:gd name="T9" fmla="*/ 2147483647 h 459"/>
              <a:gd name="T10" fmla="*/ 2147483647 w 765"/>
              <a:gd name="T11" fmla="*/ 2147483647 h 459"/>
              <a:gd name="T12" fmla="*/ 2147483647 w 765"/>
              <a:gd name="T13" fmla="*/ 2147483647 h 459"/>
              <a:gd name="T14" fmla="*/ 2147483647 w 765"/>
              <a:gd name="T15" fmla="*/ 2147483647 h 459"/>
              <a:gd name="T16" fmla="*/ 2147483647 w 765"/>
              <a:gd name="T17" fmla="*/ 2147483647 h 459"/>
              <a:gd name="T18" fmla="*/ 2147483647 w 765"/>
              <a:gd name="T19" fmla="*/ 2147483647 h 459"/>
              <a:gd name="T20" fmla="*/ 2147483647 w 765"/>
              <a:gd name="T21" fmla="*/ 2147483647 h 459"/>
              <a:gd name="T22" fmla="*/ 2147483647 w 765"/>
              <a:gd name="T23" fmla="*/ 2147483647 h 45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5"/>
              <a:gd name="T37" fmla="*/ 0 h 459"/>
              <a:gd name="T38" fmla="*/ 765 w 765"/>
              <a:gd name="T39" fmla="*/ 459 h 45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5" h="459">
                <a:moveTo>
                  <a:pt x="424" y="10"/>
                </a:moveTo>
                <a:cubicBezTo>
                  <a:pt x="362" y="16"/>
                  <a:pt x="343" y="55"/>
                  <a:pt x="288" y="70"/>
                </a:cubicBezTo>
                <a:cubicBezTo>
                  <a:pt x="233" y="85"/>
                  <a:pt x="142" y="56"/>
                  <a:pt x="96" y="100"/>
                </a:cubicBezTo>
                <a:cubicBezTo>
                  <a:pt x="50" y="144"/>
                  <a:pt x="0" y="279"/>
                  <a:pt x="14" y="336"/>
                </a:cubicBezTo>
                <a:cubicBezTo>
                  <a:pt x="28" y="393"/>
                  <a:pt x="125" y="429"/>
                  <a:pt x="180" y="444"/>
                </a:cubicBezTo>
                <a:cubicBezTo>
                  <a:pt x="235" y="459"/>
                  <a:pt x="279" y="426"/>
                  <a:pt x="346" y="426"/>
                </a:cubicBezTo>
                <a:cubicBezTo>
                  <a:pt x="413" y="426"/>
                  <a:pt x="525" y="443"/>
                  <a:pt x="584" y="444"/>
                </a:cubicBezTo>
                <a:cubicBezTo>
                  <a:pt x="643" y="445"/>
                  <a:pt x="670" y="446"/>
                  <a:pt x="698" y="434"/>
                </a:cubicBezTo>
                <a:cubicBezTo>
                  <a:pt x="726" y="422"/>
                  <a:pt x="743" y="418"/>
                  <a:pt x="752" y="372"/>
                </a:cubicBezTo>
                <a:cubicBezTo>
                  <a:pt x="761" y="326"/>
                  <a:pt x="765" y="214"/>
                  <a:pt x="750" y="158"/>
                </a:cubicBezTo>
                <a:cubicBezTo>
                  <a:pt x="735" y="102"/>
                  <a:pt x="716" y="58"/>
                  <a:pt x="662" y="34"/>
                </a:cubicBezTo>
                <a:cubicBezTo>
                  <a:pt x="608" y="10"/>
                  <a:pt x="505" y="0"/>
                  <a:pt x="424" y="10"/>
                </a:cubicBezTo>
                <a:close/>
              </a:path>
            </a:pathLst>
          </a:custGeom>
          <a:gradFill rotWithShape="1">
            <a:gsLst>
              <a:gs pos="0">
                <a:srgbClr val="00CCFF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35" name="Freeform 1287"/>
          <p:cNvSpPr>
            <a:spLocks/>
          </p:cNvSpPr>
          <p:nvPr/>
        </p:nvSpPr>
        <p:spPr bwMode="auto">
          <a:xfrm>
            <a:off x="4946650" y="1698625"/>
            <a:ext cx="1736725" cy="1071563"/>
          </a:xfrm>
          <a:custGeom>
            <a:avLst/>
            <a:gdLst>
              <a:gd name="T0" fmla="*/ 2147483647 w 1036"/>
              <a:gd name="T1" fmla="*/ 2147483647 h 675"/>
              <a:gd name="T2" fmla="*/ 2147483647 w 1036"/>
              <a:gd name="T3" fmla="*/ 2147483647 h 675"/>
              <a:gd name="T4" fmla="*/ 2147483647 w 1036"/>
              <a:gd name="T5" fmla="*/ 2147483647 h 675"/>
              <a:gd name="T6" fmla="*/ 2147483647 w 1036"/>
              <a:gd name="T7" fmla="*/ 2147483647 h 675"/>
              <a:gd name="T8" fmla="*/ 2147483647 w 1036"/>
              <a:gd name="T9" fmla="*/ 2147483647 h 675"/>
              <a:gd name="T10" fmla="*/ 2147483647 w 1036"/>
              <a:gd name="T11" fmla="*/ 2147483647 h 675"/>
              <a:gd name="T12" fmla="*/ 2147483647 w 1036"/>
              <a:gd name="T13" fmla="*/ 2147483647 h 675"/>
              <a:gd name="T14" fmla="*/ 2147483647 w 1036"/>
              <a:gd name="T15" fmla="*/ 2147483647 h 675"/>
              <a:gd name="T16" fmla="*/ 2147483647 w 1036"/>
              <a:gd name="T17" fmla="*/ 2147483647 h 675"/>
              <a:gd name="T18" fmla="*/ 2147483647 w 1036"/>
              <a:gd name="T19" fmla="*/ 2147483647 h 675"/>
              <a:gd name="T20" fmla="*/ 2147483647 w 1036"/>
              <a:gd name="T21" fmla="*/ 2147483647 h 675"/>
              <a:gd name="T22" fmla="*/ 2147483647 w 1036"/>
              <a:gd name="T23" fmla="*/ 2147483647 h 675"/>
              <a:gd name="T24" fmla="*/ 2147483647 w 1036"/>
              <a:gd name="T25" fmla="*/ 2147483647 h 675"/>
              <a:gd name="T26" fmla="*/ 2147483647 w 1036"/>
              <a:gd name="T27" fmla="*/ 2147483647 h 675"/>
              <a:gd name="T28" fmla="*/ 2147483647 w 1036"/>
              <a:gd name="T29" fmla="*/ 2147483647 h 675"/>
              <a:gd name="T30" fmla="*/ 2147483647 w 1036"/>
              <a:gd name="T31" fmla="*/ 2147483647 h 675"/>
              <a:gd name="T32" fmla="*/ 2147483647 w 1036"/>
              <a:gd name="T33" fmla="*/ 2147483647 h 675"/>
              <a:gd name="T34" fmla="*/ 2147483647 w 1036"/>
              <a:gd name="T35" fmla="*/ 2147483647 h 6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36"/>
              <a:gd name="T55" fmla="*/ 0 h 675"/>
              <a:gd name="T56" fmla="*/ 1036 w 1036"/>
              <a:gd name="T57" fmla="*/ 675 h 67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36" h="675">
                <a:moveTo>
                  <a:pt x="648" y="11"/>
                </a:moveTo>
                <a:cubicBezTo>
                  <a:pt x="584" y="19"/>
                  <a:pt x="464" y="33"/>
                  <a:pt x="390" y="53"/>
                </a:cubicBezTo>
                <a:cubicBezTo>
                  <a:pt x="316" y="73"/>
                  <a:pt x="246" y="100"/>
                  <a:pt x="206" y="129"/>
                </a:cubicBezTo>
                <a:cubicBezTo>
                  <a:pt x="166" y="158"/>
                  <a:pt x="183" y="201"/>
                  <a:pt x="152" y="229"/>
                </a:cubicBezTo>
                <a:cubicBezTo>
                  <a:pt x="121" y="257"/>
                  <a:pt x="44" y="259"/>
                  <a:pt x="22" y="297"/>
                </a:cubicBezTo>
                <a:cubicBezTo>
                  <a:pt x="0" y="335"/>
                  <a:pt x="0" y="427"/>
                  <a:pt x="18" y="459"/>
                </a:cubicBezTo>
                <a:cubicBezTo>
                  <a:pt x="36" y="491"/>
                  <a:pt x="59" y="484"/>
                  <a:pt x="132" y="489"/>
                </a:cubicBezTo>
                <a:cubicBezTo>
                  <a:pt x="205" y="494"/>
                  <a:pt x="380" y="478"/>
                  <a:pt x="458" y="489"/>
                </a:cubicBezTo>
                <a:cubicBezTo>
                  <a:pt x="536" y="500"/>
                  <a:pt x="549" y="527"/>
                  <a:pt x="598" y="555"/>
                </a:cubicBezTo>
                <a:cubicBezTo>
                  <a:pt x="647" y="583"/>
                  <a:pt x="707" y="639"/>
                  <a:pt x="752" y="657"/>
                </a:cubicBezTo>
                <a:cubicBezTo>
                  <a:pt x="797" y="675"/>
                  <a:pt x="837" y="670"/>
                  <a:pt x="870" y="661"/>
                </a:cubicBezTo>
                <a:cubicBezTo>
                  <a:pt x="903" y="652"/>
                  <a:pt x="932" y="639"/>
                  <a:pt x="952" y="603"/>
                </a:cubicBezTo>
                <a:cubicBezTo>
                  <a:pt x="972" y="567"/>
                  <a:pt x="981" y="497"/>
                  <a:pt x="992" y="445"/>
                </a:cubicBezTo>
                <a:cubicBezTo>
                  <a:pt x="1003" y="393"/>
                  <a:pt x="1013" y="347"/>
                  <a:pt x="1018" y="291"/>
                </a:cubicBezTo>
                <a:cubicBezTo>
                  <a:pt x="1023" y="235"/>
                  <a:pt x="1036" y="153"/>
                  <a:pt x="1022" y="107"/>
                </a:cubicBezTo>
                <a:cubicBezTo>
                  <a:pt x="1008" y="61"/>
                  <a:pt x="975" y="34"/>
                  <a:pt x="934" y="17"/>
                </a:cubicBezTo>
                <a:cubicBezTo>
                  <a:pt x="893" y="0"/>
                  <a:pt x="824" y="4"/>
                  <a:pt x="776" y="3"/>
                </a:cubicBezTo>
                <a:cubicBezTo>
                  <a:pt x="728" y="2"/>
                  <a:pt x="712" y="3"/>
                  <a:pt x="648" y="11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036" name="Group 1288"/>
          <p:cNvGrpSpPr>
            <a:grpSpLocks/>
          </p:cNvGrpSpPr>
          <p:nvPr/>
        </p:nvGrpSpPr>
        <p:grpSpPr bwMode="auto">
          <a:xfrm>
            <a:off x="5022850" y="2963863"/>
            <a:ext cx="1458913" cy="933450"/>
            <a:chOff x="2889" y="1631"/>
            <a:chExt cx="980" cy="743"/>
          </a:xfrm>
        </p:grpSpPr>
        <p:sp>
          <p:nvSpPr>
            <p:cNvPr id="44654" name="Rectangle 1289"/>
            <p:cNvSpPr>
              <a:spLocks noChangeArrowheads="1"/>
            </p:cNvSpPr>
            <p:nvPr/>
          </p:nvSpPr>
          <p:spPr bwMode="auto">
            <a:xfrm>
              <a:off x="3046" y="1841"/>
              <a:ext cx="663" cy="533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655" name="AutoShape 1290"/>
            <p:cNvSpPr>
              <a:spLocks noChangeArrowheads="1"/>
            </p:cNvSpPr>
            <p:nvPr/>
          </p:nvSpPr>
          <p:spPr bwMode="auto">
            <a:xfrm>
              <a:off x="2889" y="1631"/>
              <a:ext cx="980" cy="253"/>
            </a:xfrm>
            <a:prstGeom prst="triangle">
              <a:avLst>
                <a:gd name="adj" fmla="val 50000"/>
              </a:avLst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44037" name="Line 1291"/>
          <p:cNvSpPr>
            <a:spLocks noChangeShapeType="1"/>
          </p:cNvSpPr>
          <p:nvPr/>
        </p:nvSpPr>
        <p:spPr bwMode="auto">
          <a:xfrm>
            <a:off x="7140575" y="3802063"/>
            <a:ext cx="163513" cy="120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38" name="Line 1292"/>
          <p:cNvSpPr>
            <a:spLocks noChangeShapeType="1"/>
          </p:cNvSpPr>
          <p:nvPr/>
        </p:nvSpPr>
        <p:spPr bwMode="auto">
          <a:xfrm>
            <a:off x="7237413" y="3722688"/>
            <a:ext cx="27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39" name="Line 1293"/>
          <p:cNvSpPr>
            <a:spLocks noChangeShapeType="1"/>
          </p:cNvSpPr>
          <p:nvPr/>
        </p:nvSpPr>
        <p:spPr bwMode="auto">
          <a:xfrm flipV="1">
            <a:off x="7473950" y="3808413"/>
            <a:ext cx="134938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40" name="Line 1294"/>
          <p:cNvSpPr>
            <a:spLocks noChangeShapeType="1"/>
          </p:cNvSpPr>
          <p:nvPr/>
        </p:nvSpPr>
        <p:spPr bwMode="auto">
          <a:xfrm>
            <a:off x="6172200" y="3729038"/>
            <a:ext cx="679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41" name="Line 1295"/>
          <p:cNvSpPr>
            <a:spLocks noChangeShapeType="1"/>
          </p:cNvSpPr>
          <p:nvPr/>
        </p:nvSpPr>
        <p:spPr bwMode="auto">
          <a:xfrm>
            <a:off x="6467475" y="2576513"/>
            <a:ext cx="509588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42" name="Line 1296"/>
          <p:cNvSpPr>
            <a:spLocks noChangeShapeType="1"/>
          </p:cNvSpPr>
          <p:nvPr/>
        </p:nvSpPr>
        <p:spPr bwMode="auto">
          <a:xfrm>
            <a:off x="6034088" y="2392363"/>
            <a:ext cx="152400" cy="9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43" name="Freeform 1297"/>
          <p:cNvSpPr>
            <a:spLocks/>
          </p:cNvSpPr>
          <p:nvPr/>
        </p:nvSpPr>
        <p:spPr bwMode="auto">
          <a:xfrm>
            <a:off x="5241925" y="4367213"/>
            <a:ext cx="3079750" cy="1665287"/>
          </a:xfrm>
          <a:custGeom>
            <a:avLst/>
            <a:gdLst>
              <a:gd name="T0" fmla="*/ 2147483647 w 1940"/>
              <a:gd name="T1" fmla="*/ 2147483647 h 1049"/>
              <a:gd name="T2" fmla="*/ 2147483647 w 1940"/>
              <a:gd name="T3" fmla="*/ 2147483647 h 1049"/>
              <a:gd name="T4" fmla="*/ 2147483647 w 1940"/>
              <a:gd name="T5" fmla="*/ 2147483647 h 1049"/>
              <a:gd name="T6" fmla="*/ 2147483647 w 1940"/>
              <a:gd name="T7" fmla="*/ 2147483647 h 1049"/>
              <a:gd name="T8" fmla="*/ 2147483647 w 1940"/>
              <a:gd name="T9" fmla="*/ 2147483647 h 1049"/>
              <a:gd name="T10" fmla="*/ 2147483647 w 1940"/>
              <a:gd name="T11" fmla="*/ 2147483647 h 1049"/>
              <a:gd name="T12" fmla="*/ 2147483647 w 1940"/>
              <a:gd name="T13" fmla="*/ 2147483647 h 1049"/>
              <a:gd name="T14" fmla="*/ 2147483647 w 1940"/>
              <a:gd name="T15" fmla="*/ 2147483647 h 1049"/>
              <a:gd name="T16" fmla="*/ 2147483647 w 1940"/>
              <a:gd name="T17" fmla="*/ 2147483647 h 1049"/>
              <a:gd name="T18" fmla="*/ 2147483647 w 1940"/>
              <a:gd name="T19" fmla="*/ 2147483647 h 1049"/>
              <a:gd name="T20" fmla="*/ 2147483647 w 1940"/>
              <a:gd name="T21" fmla="*/ 2147483647 h 1049"/>
              <a:gd name="T22" fmla="*/ 2147483647 w 1940"/>
              <a:gd name="T23" fmla="*/ 2147483647 h 1049"/>
              <a:gd name="T24" fmla="*/ 2147483647 w 1940"/>
              <a:gd name="T25" fmla="*/ 2147483647 h 1049"/>
              <a:gd name="T26" fmla="*/ 2147483647 w 1940"/>
              <a:gd name="T27" fmla="*/ 2147483647 h 1049"/>
              <a:gd name="T28" fmla="*/ 2147483647 w 1940"/>
              <a:gd name="T29" fmla="*/ 2147483647 h 1049"/>
              <a:gd name="T30" fmla="*/ 2147483647 w 1940"/>
              <a:gd name="T31" fmla="*/ 2147483647 h 10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940"/>
              <a:gd name="T49" fmla="*/ 0 h 1049"/>
              <a:gd name="T50" fmla="*/ 1940 w 1940"/>
              <a:gd name="T51" fmla="*/ 1049 h 104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940" h="1049">
                <a:moveTo>
                  <a:pt x="952" y="26"/>
                </a:moveTo>
                <a:cubicBezTo>
                  <a:pt x="867" y="45"/>
                  <a:pt x="832" y="118"/>
                  <a:pt x="755" y="125"/>
                </a:cubicBezTo>
                <a:cubicBezTo>
                  <a:pt x="678" y="132"/>
                  <a:pt x="587" y="72"/>
                  <a:pt x="488" y="68"/>
                </a:cubicBezTo>
                <a:cubicBezTo>
                  <a:pt x="389" y="64"/>
                  <a:pt x="237" y="48"/>
                  <a:pt x="158" y="101"/>
                </a:cubicBezTo>
                <a:cubicBezTo>
                  <a:pt x="79" y="154"/>
                  <a:pt x="28" y="298"/>
                  <a:pt x="14" y="389"/>
                </a:cubicBezTo>
                <a:cubicBezTo>
                  <a:pt x="0" y="480"/>
                  <a:pt x="25" y="595"/>
                  <a:pt x="71" y="648"/>
                </a:cubicBezTo>
                <a:cubicBezTo>
                  <a:pt x="117" y="701"/>
                  <a:pt x="205" y="665"/>
                  <a:pt x="288" y="706"/>
                </a:cubicBezTo>
                <a:cubicBezTo>
                  <a:pt x="371" y="747"/>
                  <a:pt x="450" y="842"/>
                  <a:pt x="568" y="893"/>
                </a:cubicBezTo>
                <a:cubicBezTo>
                  <a:pt x="686" y="944"/>
                  <a:pt x="852" y="991"/>
                  <a:pt x="996" y="1014"/>
                </a:cubicBezTo>
                <a:cubicBezTo>
                  <a:pt x="1140" y="1036"/>
                  <a:pt x="1309" y="1049"/>
                  <a:pt x="1433" y="1031"/>
                </a:cubicBezTo>
                <a:cubicBezTo>
                  <a:pt x="1557" y="1012"/>
                  <a:pt x="1657" y="960"/>
                  <a:pt x="1739" y="907"/>
                </a:cubicBezTo>
                <a:cubicBezTo>
                  <a:pt x="1821" y="855"/>
                  <a:pt x="1906" y="824"/>
                  <a:pt x="1923" y="714"/>
                </a:cubicBezTo>
                <a:cubicBezTo>
                  <a:pt x="1940" y="604"/>
                  <a:pt x="1898" y="350"/>
                  <a:pt x="1839" y="251"/>
                </a:cubicBezTo>
                <a:cubicBezTo>
                  <a:pt x="1780" y="151"/>
                  <a:pt x="1662" y="153"/>
                  <a:pt x="1566" y="114"/>
                </a:cubicBezTo>
                <a:cubicBezTo>
                  <a:pt x="1470" y="76"/>
                  <a:pt x="1365" y="30"/>
                  <a:pt x="1263" y="15"/>
                </a:cubicBezTo>
                <a:cubicBezTo>
                  <a:pt x="1161" y="0"/>
                  <a:pt x="1037" y="8"/>
                  <a:pt x="952" y="26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44" name="Line 1298"/>
          <p:cNvSpPr>
            <a:spLocks noChangeShapeType="1"/>
          </p:cNvSpPr>
          <p:nvPr/>
        </p:nvSpPr>
        <p:spPr bwMode="auto">
          <a:xfrm rot="16200000" flipV="1">
            <a:off x="7541419" y="5239544"/>
            <a:ext cx="474662" cy="6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45" name="Line 1299"/>
          <p:cNvSpPr>
            <a:spLocks noChangeShapeType="1"/>
          </p:cNvSpPr>
          <p:nvPr/>
        </p:nvSpPr>
        <p:spPr bwMode="auto">
          <a:xfrm rot="5400000" flipV="1">
            <a:off x="7735888" y="5429250"/>
            <a:ext cx="3175" cy="85725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46" name="Line 1300"/>
          <p:cNvSpPr>
            <a:spLocks noChangeShapeType="1"/>
          </p:cNvSpPr>
          <p:nvPr/>
        </p:nvSpPr>
        <p:spPr bwMode="auto">
          <a:xfrm rot="16200000" flipH="1">
            <a:off x="7843837" y="5027613"/>
            <a:ext cx="193675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47" name="Line 1301"/>
          <p:cNvSpPr>
            <a:spLocks noChangeShapeType="1"/>
          </p:cNvSpPr>
          <p:nvPr/>
        </p:nvSpPr>
        <p:spPr bwMode="auto">
          <a:xfrm>
            <a:off x="7102475" y="4686300"/>
            <a:ext cx="390525" cy="184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48" name="Line 1302"/>
          <p:cNvSpPr>
            <a:spLocks noChangeShapeType="1"/>
          </p:cNvSpPr>
          <p:nvPr/>
        </p:nvSpPr>
        <p:spPr bwMode="auto">
          <a:xfrm flipV="1">
            <a:off x="6481763" y="4673600"/>
            <a:ext cx="322262" cy="198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49" name="Line 1303"/>
          <p:cNvSpPr>
            <a:spLocks noChangeShapeType="1"/>
          </p:cNvSpPr>
          <p:nvPr/>
        </p:nvSpPr>
        <p:spPr bwMode="auto">
          <a:xfrm flipV="1">
            <a:off x="6524625" y="4965700"/>
            <a:ext cx="971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50" name="Line 1305"/>
          <p:cNvSpPr>
            <a:spLocks noChangeShapeType="1"/>
          </p:cNvSpPr>
          <p:nvPr/>
        </p:nvSpPr>
        <p:spPr bwMode="auto">
          <a:xfrm>
            <a:off x="5845175" y="4762500"/>
            <a:ext cx="233363" cy="95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51" name="Line 1306"/>
          <p:cNvSpPr>
            <a:spLocks noChangeShapeType="1"/>
          </p:cNvSpPr>
          <p:nvPr/>
        </p:nvSpPr>
        <p:spPr bwMode="auto">
          <a:xfrm flipV="1">
            <a:off x="5586413" y="4999038"/>
            <a:ext cx="403225" cy="100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52" name="Line 1309"/>
          <p:cNvSpPr>
            <a:spLocks noChangeShapeType="1"/>
          </p:cNvSpPr>
          <p:nvPr/>
        </p:nvSpPr>
        <p:spPr bwMode="auto">
          <a:xfrm flipH="1">
            <a:off x="6011863" y="5054600"/>
            <a:ext cx="177800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53" name="Line 1310"/>
          <p:cNvSpPr>
            <a:spLocks noChangeShapeType="1"/>
          </p:cNvSpPr>
          <p:nvPr/>
        </p:nvSpPr>
        <p:spPr bwMode="auto">
          <a:xfrm flipH="1" flipV="1">
            <a:off x="6405563" y="5038725"/>
            <a:ext cx="1587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54" name="Line 1311"/>
          <p:cNvSpPr>
            <a:spLocks noChangeShapeType="1"/>
          </p:cNvSpPr>
          <p:nvPr/>
        </p:nvSpPr>
        <p:spPr bwMode="auto">
          <a:xfrm>
            <a:off x="6488113" y="5041900"/>
            <a:ext cx="503237" cy="26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55" name="Line 1313"/>
          <p:cNvSpPr>
            <a:spLocks noChangeShapeType="1"/>
          </p:cNvSpPr>
          <p:nvPr/>
        </p:nvSpPr>
        <p:spPr bwMode="auto">
          <a:xfrm>
            <a:off x="6026150" y="3511550"/>
            <a:ext cx="0" cy="131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56" name="Line 1314"/>
          <p:cNvSpPr>
            <a:spLocks noChangeShapeType="1"/>
          </p:cNvSpPr>
          <p:nvPr/>
        </p:nvSpPr>
        <p:spPr bwMode="auto">
          <a:xfrm flipV="1">
            <a:off x="7321550" y="2481263"/>
            <a:ext cx="123825" cy="87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57" name="Line 1315"/>
          <p:cNvSpPr>
            <a:spLocks noChangeShapeType="1"/>
          </p:cNvSpPr>
          <p:nvPr/>
        </p:nvSpPr>
        <p:spPr bwMode="auto">
          <a:xfrm>
            <a:off x="7150100" y="2654300"/>
            <a:ext cx="0" cy="82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58" name="Line 1316"/>
          <p:cNvSpPr>
            <a:spLocks noChangeShapeType="1"/>
          </p:cNvSpPr>
          <p:nvPr/>
        </p:nvSpPr>
        <p:spPr bwMode="auto">
          <a:xfrm flipV="1">
            <a:off x="7321550" y="2551113"/>
            <a:ext cx="26352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59" name="Line 1317"/>
          <p:cNvSpPr>
            <a:spLocks noChangeShapeType="1"/>
          </p:cNvSpPr>
          <p:nvPr/>
        </p:nvSpPr>
        <p:spPr bwMode="auto">
          <a:xfrm>
            <a:off x="7686675" y="2549525"/>
            <a:ext cx="0" cy="19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60" name="Line 1318"/>
          <p:cNvSpPr>
            <a:spLocks noChangeShapeType="1"/>
          </p:cNvSpPr>
          <p:nvPr/>
        </p:nvSpPr>
        <p:spPr bwMode="auto">
          <a:xfrm>
            <a:off x="7340600" y="2855913"/>
            <a:ext cx="1889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61" name="Line 1319"/>
          <p:cNvSpPr>
            <a:spLocks noChangeShapeType="1"/>
          </p:cNvSpPr>
          <p:nvPr/>
        </p:nvSpPr>
        <p:spPr bwMode="auto">
          <a:xfrm flipV="1">
            <a:off x="5635625" y="3722688"/>
            <a:ext cx="168275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62" name="Line 1320"/>
          <p:cNvSpPr>
            <a:spLocks noChangeShapeType="1"/>
          </p:cNvSpPr>
          <p:nvPr/>
        </p:nvSpPr>
        <p:spPr bwMode="auto">
          <a:xfrm>
            <a:off x="7894638" y="2846388"/>
            <a:ext cx="17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63" name="Line 1321"/>
          <p:cNvSpPr>
            <a:spLocks noChangeShapeType="1"/>
          </p:cNvSpPr>
          <p:nvPr/>
        </p:nvSpPr>
        <p:spPr bwMode="auto">
          <a:xfrm flipH="1">
            <a:off x="7040563" y="2922588"/>
            <a:ext cx="98425" cy="704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64" name="Line 1322"/>
          <p:cNvSpPr>
            <a:spLocks noChangeShapeType="1"/>
          </p:cNvSpPr>
          <p:nvPr/>
        </p:nvSpPr>
        <p:spPr bwMode="auto">
          <a:xfrm flipH="1">
            <a:off x="7632700" y="2922588"/>
            <a:ext cx="111125" cy="727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65" name="Line 1323"/>
          <p:cNvSpPr>
            <a:spLocks noChangeShapeType="1"/>
          </p:cNvSpPr>
          <p:nvPr/>
        </p:nvSpPr>
        <p:spPr bwMode="auto">
          <a:xfrm flipV="1">
            <a:off x="7016750" y="4064000"/>
            <a:ext cx="227013" cy="436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066" name="Group 1324"/>
          <p:cNvGrpSpPr>
            <a:grpSpLocks/>
          </p:cNvGrpSpPr>
          <p:nvPr/>
        </p:nvGrpSpPr>
        <p:grpSpPr bwMode="auto">
          <a:xfrm flipH="1">
            <a:off x="5519738" y="4522788"/>
            <a:ext cx="414337" cy="373062"/>
            <a:chOff x="2839" y="3501"/>
            <a:chExt cx="755" cy="803"/>
          </a:xfrm>
        </p:grpSpPr>
        <p:pic>
          <p:nvPicPr>
            <p:cNvPr id="44652" name="Picture 1325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653" name="Freeform 1326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67" name="Group 1327"/>
          <p:cNvGrpSpPr>
            <a:grpSpLocks/>
          </p:cNvGrpSpPr>
          <p:nvPr/>
        </p:nvGrpSpPr>
        <p:grpSpPr bwMode="auto">
          <a:xfrm flipH="1">
            <a:off x="5202238" y="4943475"/>
            <a:ext cx="482600" cy="406400"/>
            <a:chOff x="2839" y="3501"/>
            <a:chExt cx="755" cy="803"/>
          </a:xfrm>
        </p:grpSpPr>
        <p:pic>
          <p:nvPicPr>
            <p:cNvPr id="44650" name="Picture 1328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651" name="Freeform 1329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68" name="Group 1330"/>
          <p:cNvGrpSpPr>
            <a:grpSpLocks/>
          </p:cNvGrpSpPr>
          <p:nvPr/>
        </p:nvGrpSpPr>
        <p:grpSpPr bwMode="auto">
          <a:xfrm flipH="1">
            <a:off x="5680075" y="5245100"/>
            <a:ext cx="427038" cy="349250"/>
            <a:chOff x="2839" y="3501"/>
            <a:chExt cx="755" cy="803"/>
          </a:xfrm>
        </p:grpSpPr>
        <p:pic>
          <p:nvPicPr>
            <p:cNvPr id="44648" name="Picture 1331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649" name="Freeform 1332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69" name="Group 1333"/>
          <p:cNvGrpSpPr>
            <a:grpSpLocks/>
          </p:cNvGrpSpPr>
          <p:nvPr/>
        </p:nvGrpSpPr>
        <p:grpSpPr bwMode="auto">
          <a:xfrm>
            <a:off x="6294438" y="5227638"/>
            <a:ext cx="427037" cy="350837"/>
            <a:chOff x="2839" y="3501"/>
            <a:chExt cx="755" cy="803"/>
          </a:xfrm>
        </p:grpSpPr>
        <p:pic>
          <p:nvPicPr>
            <p:cNvPr id="44646" name="Picture 1334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647" name="Freeform 1335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4070" name="Picture 1336" descr="car_icon_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1709738"/>
            <a:ext cx="8493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71" name="Group 1337"/>
          <p:cNvGrpSpPr>
            <a:grpSpLocks/>
          </p:cNvGrpSpPr>
          <p:nvPr/>
        </p:nvGrpSpPr>
        <p:grpSpPr bwMode="auto">
          <a:xfrm>
            <a:off x="5357813" y="1535113"/>
            <a:ext cx="415925" cy="385762"/>
            <a:chOff x="2751" y="1851"/>
            <a:chExt cx="462" cy="478"/>
          </a:xfrm>
        </p:grpSpPr>
        <p:pic>
          <p:nvPicPr>
            <p:cNvPr id="44644" name="Picture 1338" descr="iphone_stylized_sma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645" name="Picture 1339" descr="antenna_radiation_stylize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4072" name="Group 1340"/>
          <p:cNvGrpSpPr>
            <a:grpSpLocks/>
          </p:cNvGrpSpPr>
          <p:nvPr/>
        </p:nvGrpSpPr>
        <p:grpSpPr bwMode="auto">
          <a:xfrm>
            <a:off x="7434263" y="2384425"/>
            <a:ext cx="390525" cy="169863"/>
            <a:chOff x="4650" y="1129"/>
            <a:chExt cx="246" cy="95"/>
          </a:xfrm>
        </p:grpSpPr>
        <p:sp>
          <p:nvSpPr>
            <p:cNvPr id="44636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637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638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639" name="Group 1344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4642" name="Freeform 1345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43" name="Freeform 1346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640" name="Line 1347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641" name="Line 1348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73" name="Group 1349"/>
          <p:cNvGrpSpPr>
            <a:grpSpLocks/>
          </p:cNvGrpSpPr>
          <p:nvPr/>
        </p:nvGrpSpPr>
        <p:grpSpPr bwMode="auto">
          <a:xfrm>
            <a:off x="7507288" y="2746375"/>
            <a:ext cx="390525" cy="176213"/>
            <a:chOff x="4650" y="1129"/>
            <a:chExt cx="246" cy="95"/>
          </a:xfrm>
        </p:grpSpPr>
        <p:sp>
          <p:nvSpPr>
            <p:cNvPr id="44628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629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630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631" name="Group 1353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4634" name="Freeform 1354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35" name="Freeform 1355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632" name="Line 1356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633" name="Line 1357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74" name="Group 1358"/>
          <p:cNvGrpSpPr>
            <a:grpSpLocks/>
          </p:cNvGrpSpPr>
          <p:nvPr/>
        </p:nvGrpSpPr>
        <p:grpSpPr bwMode="auto">
          <a:xfrm>
            <a:off x="6948488" y="2482850"/>
            <a:ext cx="390525" cy="169863"/>
            <a:chOff x="4650" y="1129"/>
            <a:chExt cx="246" cy="95"/>
          </a:xfrm>
        </p:grpSpPr>
        <p:sp>
          <p:nvSpPr>
            <p:cNvPr id="44620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621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622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623" name="Group 1362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4626" name="Freeform 136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27" name="Freeform 136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624" name="Line 1365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625" name="Line 1366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75" name="Group 1367"/>
          <p:cNvGrpSpPr>
            <a:grpSpLocks/>
          </p:cNvGrpSpPr>
          <p:nvPr/>
        </p:nvGrpSpPr>
        <p:grpSpPr bwMode="auto">
          <a:xfrm>
            <a:off x="6959600" y="2746375"/>
            <a:ext cx="390525" cy="169863"/>
            <a:chOff x="4650" y="1129"/>
            <a:chExt cx="246" cy="95"/>
          </a:xfrm>
        </p:grpSpPr>
        <p:sp>
          <p:nvSpPr>
            <p:cNvPr id="44612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613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614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615" name="Group 1371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4618" name="Freeform 1372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19" name="Freeform 1373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616" name="Line 1374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617" name="Line 1375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076" name="Line 1376"/>
          <p:cNvSpPr>
            <a:spLocks noChangeShapeType="1"/>
          </p:cNvSpPr>
          <p:nvPr/>
        </p:nvSpPr>
        <p:spPr bwMode="auto">
          <a:xfrm>
            <a:off x="8089900" y="2844800"/>
            <a:ext cx="177800" cy="0"/>
          </a:xfrm>
          <a:prstGeom prst="line">
            <a:avLst/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077" name="Group 1377"/>
          <p:cNvGrpSpPr>
            <a:grpSpLocks/>
          </p:cNvGrpSpPr>
          <p:nvPr/>
        </p:nvGrpSpPr>
        <p:grpSpPr bwMode="auto">
          <a:xfrm>
            <a:off x="7145338" y="3900488"/>
            <a:ext cx="485775" cy="203200"/>
            <a:chOff x="4650" y="1129"/>
            <a:chExt cx="246" cy="95"/>
          </a:xfrm>
        </p:grpSpPr>
        <p:sp>
          <p:nvSpPr>
            <p:cNvPr id="44604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605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606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607" name="Group 1381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4610" name="Freeform 1382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11" name="Freeform 1383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608" name="Line 1384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609" name="Line 1385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78" name="Group 1386"/>
          <p:cNvGrpSpPr>
            <a:grpSpLocks/>
          </p:cNvGrpSpPr>
          <p:nvPr/>
        </p:nvGrpSpPr>
        <p:grpSpPr bwMode="auto">
          <a:xfrm>
            <a:off x="6826250" y="3619500"/>
            <a:ext cx="485775" cy="203200"/>
            <a:chOff x="4650" y="1129"/>
            <a:chExt cx="246" cy="95"/>
          </a:xfrm>
        </p:grpSpPr>
        <p:sp>
          <p:nvSpPr>
            <p:cNvPr id="44596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97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98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599" name="Group 1390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4602" name="Freeform 1391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03" name="Freeform 1392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600" name="Line 1393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601" name="Line 1394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79" name="Group 1395"/>
          <p:cNvGrpSpPr>
            <a:grpSpLocks/>
          </p:cNvGrpSpPr>
          <p:nvPr/>
        </p:nvGrpSpPr>
        <p:grpSpPr bwMode="auto">
          <a:xfrm>
            <a:off x="7488238" y="3632200"/>
            <a:ext cx="485775" cy="203200"/>
            <a:chOff x="4650" y="1129"/>
            <a:chExt cx="246" cy="95"/>
          </a:xfrm>
        </p:grpSpPr>
        <p:sp>
          <p:nvSpPr>
            <p:cNvPr id="44588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89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90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591" name="Group 1399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4594" name="Freeform 1400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95" name="Freeform 1401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592" name="Line 1402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593" name="Line 1403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80" name="Group 1404"/>
          <p:cNvGrpSpPr>
            <a:grpSpLocks/>
          </p:cNvGrpSpPr>
          <p:nvPr/>
        </p:nvGrpSpPr>
        <p:grpSpPr bwMode="auto">
          <a:xfrm>
            <a:off x="6707188" y="4494213"/>
            <a:ext cx="619125" cy="242887"/>
            <a:chOff x="4650" y="1129"/>
            <a:chExt cx="246" cy="95"/>
          </a:xfrm>
        </p:grpSpPr>
        <p:sp>
          <p:nvSpPr>
            <p:cNvPr id="44580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81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82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583" name="Group 1408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4586" name="Freeform 1409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87" name="Freeform 1410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584" name="Line 1411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585" name="Line 1412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81" name="Group 1413"/>
          <p:cNvGrpSpPr>
            <a:grpSpLocks/>
          </p:cNvGrpSpPr>
          <p:nvPr/>
        </p:nvGrpSpPr>
        <p:grpSpPr bwMode="auto">
          <a:xfrm>
            <a:off x="7340600" y="4792663"/>
            <a:ext cx="619125" cy="242887"/>
            <a:chOff x="4650" y="1129"/>
            <a:chExt cx="246" cy="95"/>
          </a:xfrm>
        </p:grpSpPr>
        <p:sp>
          <p:nvSpPr>
            <p:cNvPr id="44572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73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74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575" name="Group 1417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4578" name="Freeform 1418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79" name="Freeform 1419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576" name="Line 1420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577" name="Line 1421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82" name="Group 1422"/>
          <p:cNvGrpSpPr>
            <a:grpSpLocks/>
          </p:cNvGrpSpPr>
          <p:nvPr/>
        </p:nvGrpSpPr>
        <p:grpSpPr bwMode="auto">
          <a:xfrm>
            <a:off x="5991225" y="4837113"/>
            <a:ext cx="619125" cy="242887"/>
            <a:chOff x="4650" y="1129"/>
            <a:chExt cx="246" cy="95"/>
          </a:xfrm>
        </p:grpSpPr>
        <p:sp>
          <p:nvSpPr>
            <p:cNvPr id="44564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65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66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567" name="Group 1426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4570" name="Freeform 1427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71" name="Freeform 1428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568" name="Line 1429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569" name="Line 1430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83" name="Group 1431"/>
          <p:cNvGrpSpPr>
            <a:grpSpLocks/>
          </p:cNvGrpSpPr>
          <p:nvPr/>
        </p:nvGrpSpPr>
        <p:grpSpPr bwMode="auto">
          <a:xfrm>
            <a:off x="5797550" y="3629025"/>
            <a:ext cx="390525" cy="169863"/>
            <a:chOff x="4650" y="1129"/>
            <a:chExt cx="246" cy="95"/>
          </a:xfrm>
        </p:grpSpPr>
        <p:sp>
          <p:nvSpPr>
            <p:cNvPr id="44556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57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58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559" name="Group 1435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4562" name="Freeform 1436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63" name="Freeform 1437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560" name="Line 1438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561" name="Line 1439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84" name="Group 1440"/>
          <p:cNvGrpSpPr>
            <a:grpSpLocks/>
          </p:cNvGrpSpPr>
          <p:nvPr/>
        </p:nvGrpSpPr>
        <p:grpSpPr bwMode="auto">
          <a:xfrm>
            <a:off x="6097588" y="2476500"/>
            <a:ext cx="390525" cy="169863"/>
            <a:chOff x="4650" y="1129"/>
            <a:chExt cx="246" cy="95"/>
          </a:xfrm>
        </p:grpSpPr>
        <p:sp>
          <p:nvSpPr>
            <p:cNvPr id="44548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49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50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551" name="Group 1444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4554" name="Freeform 1445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55" name="Freeform 1446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552" name="Line 1447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553" name="Line 1448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85" name="Group 1449"/>
          <p:cNvGrpSpPr>
            <a:grpSpLocks/>
          </p:cNvGrpSpPr>
          <p:nvPr/>
        </p:nvGrpSpPr>
        <p:grpSpPr bwMode="auto">
          <a:xfrm>
            <a:off x="5356225" y="3489325"/>
            <a:ext cx="506413" cy="352425"/>
            <a:chOff x="2967" y="478"/>
            <a:chExt cx="788" cy="625"/>
          </a:xfrm>
        </p:grpSpPr>
        <p:pic>
          <p:nvPicPr>
            <p:cNvPr id="44546" name="Picture 1450" descr="access_point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547" name="Picture 1451" descr="antenna_radiation_styliz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4086" name="Group 1452"/>
          <p:cNvGrpSpPr>
            <a:grpSpLocks/>
          </p:cNvGrpSpPr>
          <p:nvPr/>
        </p:nvGrpSpPr>
        <p:grpSpPr bwMode="auto">
          <a:xfrm>
            <a:off x="6877050" y="4992688"/>
            <a:ext cx="563563" cy="420687"/>
            <a:chOff x="2967" y="478"/>
            <a:chExt cx="788" cy="625"/>
          </a:xfrm>
        </p:grpSpPr>
        <p:pic>
          <p:nvPicPr>
            <p:cNvPr id="44544" name="Picture 1453" descr="access_point_stylized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545" name="Picture 1454" descr="antenna_radiation_stylized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4087" name="Group 1455"/>
          <p:cNvGrpSpPr>
            <a:grpSpLocks/>
          </p:cNvGrpSpPr>
          <p:nvPr/>
        </p:nvGrpSpPr>
        <p:grpSpPr bwMode="auto">
          <a:xfrm>
            <a:off x="5805488" y="1833563"/>
            <a:ext cx="457200" cy="631825"/>
            <a:chOff x="742" y="2409"/>
            <a:chExt cx="576" cy="881"/>
          </a:xfrm>
        </p:grpSpPr>
        <p:grpSp>
          <p:nvGrpSpPr>
            <p:cNvPr id="44526" name="Group 1456"/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44529" name="Line 270"/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30" name="Line 271"/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31" name="Line 272"/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32" name="Line 273"/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33" name="Line 274"/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34" name="Line 275"/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35" name="Line 276"/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36" name="Line 277"/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37" name="Line 278"/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38" name="Line 279"/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39" name="Line 280"/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40" name="Line 281"/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41" name="Line 282"/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42" name="Line 283"/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43" name="Line 284"/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4527" name="Picture 1472" descr="cell_tower_radiation copy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528" name="Oval 1473"/>
            <p:cNvSpPr>
              <a:spLocks noChangeArrowheads="1"/>
            </p:cNvSpPr>
            <p:nvPr/>
          </p:nvSpPr>
          <p:spPr bwMode="auto">
            <a:xfrm>
              <a:off x="986" y="2597"/>
              <a:ext cx="66" cy="69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44088" name="Group 1474"/>
          <p:cNvGrpSpPr>
            <a:grpSpLocks/>
          </p:cNvGrpSpPr>
          <p:nvPr/>
        </p:nvGrpSpPr>
        <p:grpSpPr bwMode="auto">
          <a:xfrm>
            <a:off x="7985125" y="4991100"/>
            <a:ext cx="227013" cy="481013"/>
            <a:chOff x="4140" y="429"/>
            <a:chExt cx="1425" cy="2396"/>
          </a:xfrm>
        </p:grpSpPr>
        <p:sp>
          <p:nvSpPr>
            <p:cNvPr id="44494" name="Freeform 1475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95" name="Rectangle 1476"/>
            <p:cNvSpPr>
              <a:spLocks noChangeArrowheads="1"/>
            </p:cNvSpPr>
            <p:nvPr/>
          </p:nvSpPr>
          <p:spPr bwMode="auto">
            <a:xfrm>
              <a:off x="4210" y="429"/>
              <a:ext cx="1046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496" name="Freeform 1477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97" name="Freeform 1478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98" name="Rectangle 1479"/>
            <p:cNvSpPr>
              <a:spLocks noChangeArrowheads="1"/>
            </p:cNvSpPr>
            <p:nvPr/>
          </p:nvSpPr>
          <p:spPr bwMode="auto">
            <a:xfrm>
              <a:off x="4210" y="690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499" name="Group 1480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44524" name="AutoShape 1481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1" cy="14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525" name="AutoShape 1482"/>
              <p:cNvSpPr>
                <a:spLocks noChangeArrowheads="1"/>
              </p:cNvSpPr>
              <p:nvPr/>
            </p:nvSpPr>
            <p:spPr bwMode="auto">
              <a:xfrm>
                <a:off x="625" y="2581"/>
                <a:ext cx="696" cy="11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44500" name="Rectangle 1483"/>
            <p:cNvSpPr>
              <a:spLocks noChangeArrowheads="1"/>
            </p:cNvSpPr>
            <p:nvPr/>
          </p:nvSpPr>
          <p:spPr bwMode="auto">
            <a:xfrm>
              <a:off x="4220" y="1022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501" name="Group 1484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44522" name="AutoShape 1485"/>
              <p:cNvSpPr>
                <a:spLocks noChangeArrowheads="1"/>
              </p:cNvSpPr>
              <p:nvPr/>
            </p:nvSpPr>
            <p:spPr bwMode="auto">
              <a:xfrm>
                <a:off x="615" y="2564"/>
                <a:ext cx="721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523" name="AutoShape 1486"/>
              <p:cNvSpPr>
                <a:spLocks noChangeArrowheads="1"/>
              </p:cNvSpPr>
              <p:nvPr/>
            </p:nvSpPr>
            <p:spPr bwMode="auto">
              <a:xfrm>
                <a:off x="628" y="2581"/>
                <a:ext cx="696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44502" name="Rectangle 1487"/>
            <p:cNvSpPr>
              <a:spLocks noChangeArrowheads="1"/>
            </p:cNvSpPr>
            <p:nvPr/>
          </p:nvSpPr>
          <p:spPr bwMode="auto">
            <a:xfrm>
              <a:off x="4220" y="1354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03" name="Rectangle 1488"/>
            <p:cNvSpPr>
              <a:spLocks noChangeArrowheads="1"/>
            </p:cNvSpPr>
            <p:nvPr/>
          </p:nvSpPr>
          <p:spPr bwMode="auto">
            <a:xfrm>
              <a:off x="4230" y="1655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504" name="Group 1489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44520" name="AutoShape 1490"/>
              <p:cNvSpPr>
                <a:spLocks noChangeArrowheads="1"/>
              </p:cNvSpPr>
              <p:nvPr/>
            </p:nvSpPr>
            <p:spPr bwMode="auto">
              <a:xfrm>
                <a:off x="618" y="2579"/>
                <a:ext cx="720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521" name="AutoShape 1491"/>
              <p:cNvSpPr>
                <a:spLocks noChangeArrowheads="1"/>
              </p:cNvSpPr>
              <p:nvPr/>
            </p:nvSpPr>
            <p:spPr bwMode="auto">
              <a:xfrm>
                <a:off x="630" y="2586"/>
                <a:ext cx="695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44505" name="Freeform 1492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4506" name="Group 1493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44518" name="AutoShape 1494"/>
              <p:cNvSpPr>
                <a:spLocks noChangeArrowheads="1"/>
              </p:cNvSpPr>
              <p:nvPr/>
            </p:nvSpPr>
            <p:spPr bwMode="auto">
              <a:xfrm>
                <a:off x="613" y="2571"/>
                <a:ext cx="732" cy="13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519" name="AutoShape 1495"/>
              <p:cNvSpPr>
                <a:spLocks noChangeArrowheads="1"/>
              </p:cNvSpPr>
              <p:nvPr/>
            </p:nvSpPr>
            <p:spPr bwMode="auto">
              <a:xfrm>
                <a:off x="625" y="2587"/>
                <a:ext cx="720" cy="1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44507" name="Rectangle 1496"/>
            <p:cNvSpPr>
              <a:spLocks noChangeArrowheads="1"/>
            </p:cNvSpPr>
            <p:nvPr/>
          </p:nvSpPr>
          <p:spPr bwMode="auto">
            <a:xfrm>
              <a:off x="5246" y="429"/>
              <a:ext cx="70" cy="2285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08" name="Freeform 1497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509" name="Freeform 1498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510" name="Oval 1499"/>
            <p:cNvSpPr>
              <a:spLocks noChangeArrowheads="1"/>
            </p:cNvSpPr>
            <p:nvPr/>
          </p:nvSpPr>
          <p:spPr bwMode="auto">
            <a:xfrm>
              <a:off x="5515" y="2611"/>
              <a:ext cx="50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11" name="Freeform 1500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512" name="AutoShape 1501"/>
            <p:cNvSpPr>
              <a:spLocks noChangeArrowheads="1"/>
            </p:cNvSpPr>
            <p:nvPr/>
          </p:nvSpPr>
          <p:spPr bwMode="auto">
            <a:xfrm>
              <a:off x="4140" y="2675"/>
              <a:ext cx="1196" cy="150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13" name="AutoShape 1502"/>
            <p:cNvSpPr>
              <a:spLocks noChangeArrowheads="1"/>
            </p:cNvSpPr>
            <p:nvPr/>
          </p:nvSpPr>
          <p:spPr bwMode="auto">
            <a:xfrm>
              <a:off x="4210" y="2714"/>
              <a:ext cx="1066" cy="7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14" name="Oval 1503"/>
            <p:cNvSpPr>
              <a:spLocks noChangeArrowheads="1"/>
            </p:cNvSpPr>
            <p:nvPr/>
          </p:nvSpPr>
          <p:spPr bwMode="auto">
            <a:xfrm>
              <a:off x="4309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15" name="Oval 1504"/>
            <p:cNvSpPr>
              <a:spLocks noChangeArrowheads="1"/>
            </p:cNvSpPr>
            <p:nvPr/>
          </p:nvSpPr>
          <p:spPr bwMode="auto">
            <a:xfrm>
              <a:off x="4489" y="2382"/>
              <a:ext cx="159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16" name="Oval 1505"/>
            <p:cNvSpPr>
              <a:spLocks noChangeArrowheads="1"/>
            </p:cNvSpPr>
            <p:nvPr/>
          </p:nvSpPr>
          <p:spPr bwMode="auto">
            <a:xfrm>
              <a:off x="4658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517" name="Rectangle 1506"/>
            <p:cNvSpPr>
              <a:spLocks noChangeArrowheads="1"/>
            </p:cNvSpPr>
            <p:nvPr/>
          </p:nvSpPr>
          <p:spPr bwMode="auto">
            <a:xfrm>
              <a:off x="5067" y="1837"/>
              <a:ext cx="80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44089" name="Group 1507"/>
          <p:cNvGrpSpPr>
            <a:grpSpLocks/>
          </p:cNvGrpSpPr>
          <p:nvPr/>
        </p:nvGrpSpPr>
        <p:grpSpPr bwMode="auto">
          <a:xfrm>
            <a:off x="7669213" y="5292725"/>
            <a:ext cx="227012" cy="481013"/>
            <a:chOff x="4140" y="429"/>
            <a:chExt cx="1425" cy="2396"/>
          </a:xfrm>
        </p:grpSpPr>
        <p:sp>
          <p:nvSpPr>
            <p:cNvPr id="44462" name="Freeform 1508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63" name="Rectangle 1509"/>
            <p:cNvSpPr>
              <a:spLocks noChangeArrowheads="1"/>
            </p:cNvSpPr>
            <p:nvPr/>
          </p:nvSpPr>
          <p:spPr bwMode="auto">
            <a:xfrm>
              <a:off x="4210" y="429"/>
              <a:ext cx="1046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464" name="Freeform 1510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65" name="Freeform 1511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66" name="Rectangle 1512"/>
            <p:cNvSpPr>
              <a:spLocks noChangeArrowheads="1"/>
            </p:cNvSpPr>
            <p:nvPr/>
          </p:nvSpPr>
          <p:spPr bwMode="auto">
            <a:xfrm>
              <a:off x="4210" y="690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467" name="Group 1513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44492" name="AutoShape 1514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1" cy="14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493" name="AutoShape 1515"/>
              <p:cNvSpPr>
                <a:spLocks noChangeArrowheads="1"/>
              </p:cNvSpPr>
              <p:nvPr/>
            </p:nvSpPr>
            <p:spPr bwMode="auto">
              <a:xfrm>
                <a:off x="625" y="2581"/>
                <a:ext cx="696" cy="11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44468" name="Rectangle 1516"/>
            <p:cNvSpPr>
              <a:spLocks noChangeArrowheads="1"/>
            </p:cNvSpPr>
            <p:nvPr/>
          </p:nvSpPr>
          <p:spPr bwMode="auto">
            <a:xfrm>
              <a:off x="4220" y="1022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469" name="Group 1517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44490" name="AutoShape 1518"/>
              <p:cNvSpPr>
                <a:spLocks noChangeArrowheads="1"/>
              </p:cNvSpPr>
              <p:nvPr/>
            </p:nvSpPr>
            <p:spPr bwMode="auto">
              <a:xfrm>
                <a:off x="615" y="2564"/>
                <a:ext cx="721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491" name="AutoShape 1519"/>
              <p:cNvSpPr>
                <a:spLocks noChangeArrowheads="1"/>
              </p:cNvSpPr>
              <p:nvPr/>
            </p:nvSpPr>
            <p:spPr bwMode="auto">
              <a:xfrm>
                <a:off x="628" y="2581"/>
                <a:ext cx="696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44470" name="Rectangle 1520"/>
            <p:cNvSpPr>
              <a:spLocks noChangeArrowheads="1"/>
            </p:cNvSpPr>
            <p:nvPr/>
          </p:nvSpPr>
          <p:spPr bwMode="auto">
            <a:xfrm>
              <a:off x="4220" y="1354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471" name="Rectangle 1521"/>
            <p:cNvSpPr>
              <a:spLocks noChangeArrowheads="1"/>
            </p:cNvSpPr>
            <p:nvPr/>
          </p:nvSpPr>
          <p:spPr bwMode="auto">
            <a:xfrm>
              <a:off x="4230" y="1655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4472" name="Group 1522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44488" name="AutoShape 1523"/>
              <p:cNvSpPr>
                <a:spLocks noChangeArrowheads="1"/>
              </p:cNvSpPr>
              <p:nvPr/>
            </p:nvSpPr>
            <p:spPr bwMode="auto">
              <a:xfrm>
                <a:off x="618" y="2579"/>
                <a:ext cx="720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489" name="AutoShape 1524"/>
              <p:cNvSpPr>
                <a:spLocks noChangeArrowheads="1"/>
              </p:cNvSpPr>
              <p:nvPr/>
            </p:nvSpPr>
            <p:spPr bwMode="auto">
              <a:xfrm>
                <a:off x="630" y="2586"/>
                <a:ext cx="695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44473" name="Freeform 1525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4474" name="Group 1526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44486" name="AutoShape 1527"/>
              <p:cNvSpPr>
                <a:spLocks noChangeArrowheads="1"/>
              </p:cNvSpPr>
              <p:nvPr/>
            </p:nvSpPr>
            <p:spPr bwMode="auto">
              <a:xfrm>
                <a:off x="613" y="2571"/>
                <a:ext cx="732" cy="13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487" name="AutoShape 1528"/>
              <p:cNvSpPr>
                <a:spLocks noChangeArrowheads="1"/>
              </p:cNvSpPr>
              <p:nvPr/>
            </p:nvSpPr>
            <p:spPr bwMode="auto">
              <a:xfrm>
                <a:off x="625" y="2587"/>
                <a:ext cx="720" cy="1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44475" name="Rectangle 1529"/>
            <p:cNvSpPr>
              <a:spLocks noChangeArrowheads="1"/>
            </p:cNvSpPr>
            <p:nvPr/>
          </p:nvSpPr>
          <p:spPr bwMode="auto">
            <a:xfrm>
              <a:off x="5246" y="429"/>
              <a:ext cx="70" cy="2285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476" name="Freeform 1530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77" name="Freeform 1531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78" name="Oval 1532"/>
            <p:cNvSpPr>
              <a:spLocks noChangeArrowheads="1"/>
            </p:cNvSpPr>
            <p:nvPr/>
          </p:nvSpPr>
          <p:spPr bwMode="auto">
            <a:xfrm>
              <a:off x="5515" y="2611"/>
              <a:ext cx="50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479" name="Freeform 1533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80" name="AutoShape 1534"/>
            <p:cNvSpPr>
              <a:spLocks noChangeArrowheads="1"/>
            </p:cNvSpPr>
            <p:nvPr/>
          </p:nvSpPr>
          <p:spPr bwMode="auto">
            <a:xfrm>
              <a:off x="4140" y="2675"/>
              <a:ext cx="1196" cy="150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481" name="AutoShape 1535"/>
            <p:cNvSpPr>
              <a:spLocks noChangeArrowheads="1"/>
            </p:cNvSpPr>
            <p:nvPr/>
          </p:nvSpPr>
          <p:spPr bwMode="auto">
            <a:xfrm>
              <a:off x="4210" y="2714"/>
              <a:ext cx="1066" cy="7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482" name="Oval 1536"/>
            <p:cNvSpPr>
              <a:spLocks noChangeArrowheads="1"/>
            </p:cNvSpPr>
            <p:nvPr/>
          </p:nvSpPr>
          <p:spPr bwMode="auto">
            <a:xfrm>
              <a:off x="4309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483" name="Oval 1537"/>
            <p:cNvSpPr>
              <a:spLocks noChangeArrowheads="1"/>
            </p:cNvSpPr>
            <p:nvPr/>
          </p:nvSpPr>
          <p:spPr bwMode="auto">
            <a:xfrm>
              <a:off x="4489" y="2382"/>
              <a:ext cx="159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484" name="Oval 1538"/>
            <p:cNvSpPr>
              <a:spLocks noChangeArrowheads="1"/>
            </p:cNvSpPr>
            <p:nvPr/>
          </p:nvSpPr>
          <p:spPr bwMode="auto">
            <a:xfrm>
              <a:off x="4658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4485" name="Rectangle 1539"/>
            <p:cNvSpPr>
              <a:spLocks noChangeArrowheads="1"/>
            </p:cNvSpPr>
            <p:nvPr/>
          </p:nvSpPr>
          <p:spPr bwMode="auto">
            <a:xfrm>
              <a:off x="5067" y="1837"/>
              <a:ext cx="80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44090" name="Group 1540"/>
          <p:cNvGrpSpPr>
            <a:grpSpLocks/>
          </p:cNvGrpSpPr>
          <p:nvPr/>
        </p:nvGrpSpPr>
        <p:grpSpPr bwMode="auto">
          <a:xfrm>
            <a:off x="5046663" y="2032000"/>
            <a:ext cx="534987" cy="407988"/>
            <a:chOff x="877" y="1008"/>
            <a:chExt cx="2747" cy="2591"/>
          </a:xfrm>
        </p:grpSpPr>
        <p:pic>
          <p:nvPicPr>
            <p:cNvPr id="44439" name="Picture 1541" descr="antenna_stylized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440" name="Picture 1542" descr="laptop_keyboard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441" name="Freeform 1543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4442" name="Picture 1544" descr="screen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443" name="Freeform 1545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44" name="Freeform 1546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45" name="Freeform 1547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46" name="Freeform 1548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47" name="Freeform 1549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48" name="Freeform 1550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4449" name="Group 1551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44456" name="Freeform 1552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57" name="Freeform 1553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58" name="Freeform 1554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59" name="Freeform 1555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60" name="Freeform 1556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61" name="Freeform 1557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450" name="Freeform 1558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51" name="Freeform 1559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52" name="Freeform 1560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53" name="Freeform 1561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54" name="Freeform 1562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55" name="Freeform 1563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91" name="Group 1564"/>
          <p:cNvGrpSpPr>
            <a:grpSpLocks/>
          </p:cNvGrpSpPr>
          <p:nvPr/>
        </p:nvGrpSpPr>
        <p:grpSpPr bwMode="auto">
          <a:xfrm>
            <a:off x="6616700" y="5475288"/>
            <a:ext cx="474663" cy="407987"/>
            <a:chOff x="877" y="1008"/>
            <a:chExt cx="2747" cy="2591"/>
          </a:xfrm>
        </p:grpSpPr>
        <p:pic>
          <p:nvPicPr>
            <p:cNvPr id="44416" name="Picture 1565" descr="antenna_stylized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417" name="Picture 1566" descr="laptop_keyboard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418" name="Freeform 1567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4419" name="Picture 1568" descr="screen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420" name="Freeform 1569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21" name="Freeform 1570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22" name="Freeform 1571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23" name="Freeform 1572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24" name="Freeform 1573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25" name="Freeform 1574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4426" name="Group 1575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44433" name="Freeform 1576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34" name="Freeform 1577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35" name="Freeform 1578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36" name="Freeform 1579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37" name="Freeform 1580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38" name="Freeform 1581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427" name="Freeform 1582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28" name="Freeform 1583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29" name="Freeform 1584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30" name="Freeform 1585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31" name="Freeform 1586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32" name="Freeform 1587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92" name="Group 1588"/>
          <p:cNvGrpSpPr>
            <a:grpSpLocks/>
          </p:cNvGrpSpPr>
          <p:nvPr/>
        </p:nvGrpSpPr>
        <p:grpSpPr bwMode="auto">
          <a:xfrm>
            <a:off x="5305425" y="3030538"/>
            <a:ext cx="444500" cy="407987"/>
            <a:chOff x="877" y="1008"/>
            <a:chExt cx="2747" cy="2591"/>
          </a:xfrm>
        </p:grpSpPr>
        <p:pic>
          <p:nvPicPr>
            <p:cNvPr id="44393" name="Picture 1589" descr="antenna_stylized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394" name="Picture 1590" descr="laptop_keyboard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395" name="Freeform 1591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4396" name="Picture 1592" descr="screen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397" name="Freeform 1593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98" name="Freeform 1594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99" name="Freeform 1595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00" name="Freeform 1596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01" name="Freeform 1597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02" name="Freeform 1598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4403" name="Group 1599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44410" name="Freeform 1600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11" name="Freeform 1601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12" name="Freeform 1602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13" name="Freeform 1603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14" name="Freeform 1604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15" name="Freeform 1605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404" name="Freeform 1606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05" name="Freeform 1607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06" name="Freeform 1608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07" name="Freeform 1609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08" name="Freeform 1610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09" name="Freeform 1611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93" name="Group 1612"/>
          <p:cNvGrpSpPr>
            <a:grpSpLocks/>
          </p:cNvGrpSpPr>
          <p:nvPr/>
        </p:nvGrpSpPr>
        <p:grpSpPr bwMode="auto">
          <a:xfrm flipH="1">
            <a:off x="5684838" y="3211513"/>
            <a:ext cx="414337" cy="373062"/>
            <a:chOff x="2839" y="3501"/>
            <a:chExt cx="755" cy="803"/>
          </a:xfrm>
        </p:grpSpPr>
        <p:pic>
          <p:nvPicPr>
            <p:cNvPr id="44391" name="Picture 1613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392" name="Freeform 1614"/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094" name="Group 1615"/>
          <p:cNvGrpSpPr>
            <a:grpSpLocks/>
          </p:cNvGrpSpPr>
          <p:nvPr/>
        </p:nvGrpSpPr>
        <p:grpSpPr bwMode="auto">
          <a:xfrm>
            <a:off x="7051675" y="5411788"/>
            <a:ext cx="474663" cy="407987"/>
            <a:chOff x="877" y="1008"/>
            <a:chExt cx="2747" cy="2591"/>
          </a:xfrm>
        </p:grpSpPr>
        <p:pic>
          <p:nvPicPr>
            <p:cNvPr id="44368" name="Picture 1616" descr="antenna_stylized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369" name="Picture 1617" descr="laptop_keyboard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370" name="Freeform 1618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4371" name="Picture 1619" descr="screen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372" name="Freeform 1620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73" name="Freeform 1621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74" name="Freeform 1622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75" name="Freeform 1623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76" name="Freeform 1624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77" name="Freeform 1625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4378" name="Group 1626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44385" name="Freeform 1627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86" name="Freeform 1628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87" name="Freeform 1629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88" name="Freeform 1630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89" name="Freeform 1631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90" name="Freeform 1632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379" name="Freeform 1633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80" name="Freeform 1634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81" name="Freeform 1635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82" name="Freeform 1636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83" name="Freeform 1637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84" name="Freeform 1638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4095" name="Picture 1283" descr="underline_base"/>
          <p:cNvPicPr>
            <a:picLocks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80442"/>
            <a:ext cx="36560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75" y="222250"/>
            <a:ext cx="8382000" cy="942975"/>
          </a:xfrm>
        </p:spPr>
        <p:txBody>
          <a:bodyPr/>
          <a:lstStyle/>
          <a:p>
            <a:pPr>
              <a:defRPr/>
            </a:pPr>
            <a:r>
              <a:rPr lang="en-US" sz="4000">
                <a:cs typeface="+mj-cs"/>
              </a:rPr>
              <a:t>Network layer</a:t>
            </a:r>
          </a:p>
        </p:txBody>
      </p:sp>
      <p:sp>
        <p:nvSpPr>
          <p:cNvPr id="4409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46100" y="1255713"/>
            <a:ext cx="4365625" cy="5100637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ea typeface="ＭＳ Ｐゴシック" charset="-128"/>
                <a:cs typeface="ＭＳ Ｐゴシック" charset="-128"/>
              </a:rPr>
              <a:t>Transport segment from sending to receiving host </a:t>
            </a:r>
          </a:p>
          <a:p>
            <a:r>
              <a:rPr lang="en-US" altLang="en-US" dirty="0">
                <a:ea typeface="ＭＳ Ｐゴシック" charset="-128"/>
                <a:cs typeface="ＭＳ Ｐゴシック" charset="-128"/>
              </a:rPr>
              <a:t>On sending side encapsulates segments into datagrams</a:t>
            </a:r>
          </a:p>
          <a:p>
            <a:r>
              <a:rPr lang="en-US" altLang="en-US" dirty="0">
                <a:ea typeface="ＭＳ Ｐゴシック" charset="-128"/>
                <a:cs typeface="ＭＳ Ｐゴシック" charset="-128"/>
              </a:rPr>
              <a:t>On receiving side, delivers segments to transport layer</a:t>
            </a:r>
          </a:p>
          <a:p>
            <a:r>
              <a:rPr lang="en-US" altLang="en-US" dirty="0">
                <a:ea typeface="ＭＳ Ｐゴシック" charset="-128"/>
                <a:cs typeface="ＭＳ Ｐゴシック" charset="-128"/>
              </a:rPr>
              <a:t>Network layer protocols in </a:t>
            </a: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every</a:t>
            </a:r>
            <a:r>
              <a:rPr lang="en-US" altLang="en-US" dirty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host, router</a:t>
            </a:r>
          </a:p>
          <a:p>
            <a:r>
              <a:rPr lang="en-US" altLang="en-US" dirty="0">
                <a:ea typeface="ＭＳ Ｐゴシック" charset="-128"/>
                <a:cs typeface="ＭＳ Ｐゴシック" charset="-128"/>
              </a:rPr>
              <a:t>Router examines header fields in all IP datagrams passing through it</a:t>
            </a:r>
            <a:endParaRPr lang="en-US" altLang="en-US" sz="2000" dirty="0">
              <a:ea typeface="ＭＳ Ｐゴシック" charset="-128"/>
              <a:cs typeface="ＭＳ Ｐゴシック" charset="-128"/>
            </a:endParaRPr>
          </a:p>
          <a:p>
            <a:endParaRPr lang="en-US" altLang="en-US" sz="2400" dirty="0"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9767" name="Group 1046"/>
          <p:cNvGrpSpPr>
            <a:grpSpLocks/>
          </p:cNvGrpSpPr>
          <p:nvPr/>
        </p:nvGrpSpPr>
        <p:grpSpPr bwMode="auto">
          <a:xfrm>
            <a:off x="5400675" y="1141413"/>
            <a:ext cx="1047750" cy="996950"/>
            <a:chOff x="3402" y="719"/>
            <a:chExt cx="660" cy="628"/>
          </a:xfrm>
        </p:grpSpPr>
        <p:sp>
          <p:nvSpPr>
            <p:cNvPr id="44358" name="Freeform 1030"/>
            <p:cNvSpPr>
              <a:spLocks/>
            </p:cNvSpPr>
            <p:nvPr/>
          </p:nvSpPr>
          <p:spPr bwMode="auto">
            <a:xfrm>
              <a:off x="3402" y="753"/>
              <a:ext cx="192" cy="594"/>
            </a:xfrm>
            <a:custGeom>
              <a:avLst/>
              <a:gdLst>
                <a:gd name="T0" fmla="*/ 0 w 192"/>
                <a:gd name="T1" fmla="*/ 594 h 594"/>
                <a:gd name="T2" fmla="*/ 192 w 192"/>
                <a:gd name="T3" fmla="*/ 0 h 594"/>
                <a:gd name="T4" fmla="*/ 192 w 192"/>
                <a:gd name="T5" fmla="*/ 515 h 594"/>
                <a:gd name="T6" fmla="*/ 0 w 192"/>
                <a:gd name="T7" fmla="*/ 594 h 5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594"/>
                <a:gd name="T14" fmla="*/ 192 w 192"/>
                <a:gd name="T15" fmla="*/ 594 h 5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594">
                  <a:moveTo>
                    <a:pt x="0" y="594"/>
                  </a:moveTo>
                  <a:lnTo>
                    <a:pt x="192" y="0"/>
                  </a:lnTo>
                  <a:lnTo>
                    <a:pt x="192" y="515"/>
                  </a:lnTo>
                  <a:lnTo>
                    <a:pt x="0" y="594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CC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4359" name="Group 310"/>
            <p:cNvGrpSpPr>
              <a:grpSpLocks/>
            </p:cNvGrpSpPr>
            <p:nvPr/>
          </p:nvGrpSpPr>
          <p:grpSpPr bwMode="auto">
            <a:xfrm>
              <a:off x="3549" y="719"/>
              <a:ext cx="513" cy="547"/>
              <a:chOff x="2956" y="969"/>
              <a:chExt cx="513" cy="547"/>
            </a:xfrm>
          </p:grpSpPr>
          <p:sp>
            <p:nvSpPr>
              <p:cNvPr id="44360" name="Rectangle 311"/>
              <p:cNvSpPr>
                <a:spLocks noChangeArrowheads="1"/>
              </p:cNvSpPr>
              <p:nvPr/>
            </p:nvSpPr>
            <p:spPr bwMode="auto">
              <a:xfrm>
                <a:off x="3018" y="969"/>
                <a:ext cx="426" cy="48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61" name="Rectangle 312"/>
              <p:cNvSpPr>
                <a:spLocks noChangeArrowheads="1"/>
              </p:cNvSpPr>
              <p:nvPr/>
            </p:nvSpPr>
            <p:spPr bwMode="auto">
              <a:xfrm>
                <a:off x="2997" y="984"/>
                <a:ext cx="435" cy="50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62" name="Rectangle 313"/>
              <p:cNvSpPr>
                <a:spLocks noChangeArrowheads="1"/>
              </p:cNvSpPr>
              <p:nvPr/>
            </p:nvSpPr>
            <p:spPr bwMode="auto">
              <a:xfrm>
                <a:off x="3000" y="1185"/>
                <a:ext cx="432" cy="108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63" name="Text Box 314"/>
              <p:cNvSpPr txBox="1">
                <a:spLocks noChangeArrowheads="1"/>
              </p:cNvSpPr>
              <p:nvPr/>
            </p:nvSpPr>
            <p:spPr bwMode="auto">
              <a:xfrm>
                <a:off x="2956" y="978"/>
                <a:ext cx="513" cy="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application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transport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network</a:t>
                </a: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data link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physical</a:t>
                </a: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64" name="Line 315"/>
              <p:cNvSpPr>
                <a:spLocks noChangeShapeType="1"/>
              </p:cNvSpPr>
              <p:nvPr/>
            </p:nvSpPr>
            <p:spPr bwMode="auto">
              <a:xfrm>
                <a:off x="2997" y="1194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65" name="Line 316"/>
              <p:cNvSpPr>
                <a:spLocks noChangeShapeType="1"/>
              </p:cNvSpPr>
              <p:nvPr/>
            </p:nvSpPr>
            <p:spPr bwMode="auto">
              <a:xfrm>
                <a:off x="3003" y="1290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66" name="Line 317"/>
              <p:cNvSpPr>
                <a:spLocks noChangeShapeType="1"/>
              </p:cNvSpPr>
              <p:nvPr/>
            </p:nvSpPr>
            <p:spPr bwMode="auto">
              <a:xfrm>
                <a:off x="3003" y="1374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67" name="Line 318"/>
              <p:cNvSpPr>
                <a:spLocks noChangeShapeType="1"/>
              </p:cNvSpPr>
              <p:nvPr/>
            </p:nvSpPr>
            <p:spPr bwMode="auto">
              <a:xfrm>
                <a:off x="3003" y="1092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769" name="Group 1047"/>
          <p:cNvGrpSpPr>
            <a:grpSpLocks/>
          </p:cNvGrpSpPr>
          <p:nvPr/>
        </p:nvGrpSpPr>
        <p:grpSpPr bwMode="auto">
          <a:xfrm>
            <a:off x="8096250" y="4148138"/>
            <a:ext cx="1047750" cy="996950"/>
            <a:chOff x="3402" y="719"/>
            <a:chExt cx="660" cy="628"/>
          </a:xfrm>
        </p:grpSpPr>
        <p:sp>
          <p:nvSpPr>
            <p:cNvPr id="44348" name="Freeform 1048"/>
            <p:cNvSpPr>
              <a:spLocks/>
            </p:cNvSpPr>
            <p:nvPr/>
          </p:nvSpPr>
          <p:spPr bwMode="auto">
            <a:xfrm>
              <a:off x="3402" y="753"/>
              <a:ext cx="192" cy="594"/>
            </a:xfrm>
            <a:custGeom>
              <a:avLst/>
              <a:gdLst>
                <a:gd name="T0" fmla="*/ 0 w 192"/>
                <a:gd name="T1" fmla="*/ 594 h 594"/>
                <a:gd name="T2" fmla="*/ 192 w 192"/>
                <a:gd name="T3" fmla="*/ 0 h 594"/>
                <a:gd name="T4" fmla="*/ 192 w 192"/>
                <a:gd name="T5" fmla="*/ 515 h 594"/>
                <a:gd name="T6" fmla="*/ 0 w 192"/>
                <a:gd name="T7" fmla="*/ 594 h 5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594"/>
                <a:gd name="T14" fmla="*/ 192 w 192"/>
                <a:gd name="T15" fmla="*/ 594 h 5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594">
                  <a:moveTo>
                    <a:pt x="0" y="594"/>
                  </a:moveTo>
                  <a:lnTo>
                    <a:pt x="192" y="0"/>
                  </a:lnTo>
                  <a:lnTo>
                    <a:pt x="192" y="515"/>
                  </a:lnTo>
                  <a:lnTo>
                    <a:pt x="0" y="594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CC00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4349" name="Group 1049"/>
            <p:cNvGrpSpPr>
              <a:grpSpLocks/>
            </p:cNvGrpSpPr>
            <p:nvPr/>
          </p:nvGrpSpPr>
          <p:grpSpPr bwMode="auto">
            <a:xfrm>
              <a:off x="3549" y="719"/>
              <a:ext cx="513" cy="547"/>
              <a:chOff x="2956" y="969"/>
              <a:chExt cx="513" cy="547"/>
            </a:xfrm>
          </p:grpSpPr>
          <p:sp>
            <p:nvSpPr>
              <p:cNvPr id="44350" name="Rectangle 1050"/>
              <p:cNvSpPr>
                <a:spLocks noChangeArrowheads="1"/>
              </p:cNvSpPr>
              <p:nvPr/>
            </p:nvSpPr>
            <p:spPr bwMode="auto">
              <a:xfrm>
                <a:off x="3018" y="969"/>
                <a:ext cx="426" cy="48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51" name="Rectangle 1051"/>
              <p:cNvSpPr>
                <a:spLocks noChangeArrowheads="1"/>
              </p:cNvSpPr>
              <p:nvPr/>
            </p:nvSpPr>
            <p:spPr bwMode="auto">
              <a:xfrm>
                <a:off x="2997" y="984"/>
                <a:ext cx="435" cy="50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52" name="Rectangle 1052"/>
              <p:cNvSpPr>
                <a:spLocks noChangeArrowheads="1"/>
              </p:cNvSpPr>
              <p:nvPr/>
            </p:nvSpPr>
            <p:spPr bwMode="auto">
              <a:xfrm>
                <a:off x="3000" y="1185"/>
                <a:ext cx="432" cy="108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53" name="Text Box 1053"/>
              <p:cNvSpPr txBox="1">
                <a:spLocks noChangeArrowheads="1"/>
              </p:cNvSpPr>
              <p:nvPr/>
            </p:nvSpPr>
            <p:spPr bwMode="auto">
              <a:xfrm>
                <a:off x="2956" y="978"/>
                <a:ext cx="513" cy="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application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transport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network</a:t>
                </a: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data link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physical</a:t>
                </a: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54" name="Line 1054"/>
              <p:cNvSpPr>
                <a:spLocks noChangeShapeType="1"/>
              </p:cNvSpPr>
              <p:nvPr/>
            </p:nvSpPr>
            <p:spPr bwMode="auto">
              <a:xfrm>
                <a:off x="2997" y="1194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55" name="Line 1055"/>
              <p:cNvSpPr>
                <a:spLocks noChangeShapeType="1"/>
              </p:cNvSpPr>
              <p:nvPr/>
            </p:nvSpPr>
            <p:spPr bwMode="auto">
              <a:xfrm>
                <a:off x="3003" y="1290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56" name="Line 1056"/>
              <p:cNvSpPr>
                <a:spLocks noChangeShapeType="1"/>
              </p:cNvSpPr>
              <p:nvPr/>
            </p:nvSpPr>
            <p:spPr bwMode="auto">
              <a:xfrm>
                <a:off x="3003" y="1374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57" name="Line 1057"/>
              <p:cNvSpPr>
                <a:spLocks noChangeShapeType="1"/>
              </p:cNvSpPr>
              <p:nvPr/>
            </p:nvSpPr>
            <p:spPr bwMode="auto">
              <a:xfrm>
                <a:off x="3003" y="1092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771" name="Group 1278"/>
          <p:cNvGrpSpPr>
            <a:grpSpLocks/>
          </p:cNvGrpSpPr>
          <p:nvPr/>
        </p:nvGrpSpPr>
        <p:grpSpPr bwMode="auto">
          <a:xfrm>
            <a:off x="5853113" y="1763713"/>
            <a:ext cx="2546350" cy="3429000"/>
            <a:chOff x="3674" y="1148"/>
            <a:chExt cx="1604" cy="2160"/>
          </a:xfrm>
        </p:grpSpPr>
        <p:grpSp>
          <p:nvGrpSpPr>
            <p:cNvPr id="44106" name="Group 433"/>
            <p:cNvGrpSpPr>
              <a:grpSpLocks/>
            </p:cNvGrpSpPr>
            <p:nvPr/>
          </p:nvGrpSpPr>
          <p:grpSpPr bwMode="auto">
            <a:xfrm>
              <a:off x="3701" y="1305"/>
              <a:ext cx="513" cy="442"/>
              <a:chOff x="3937" y="633"/>
              <a:chExt cx="513" cy="442"/>
            </a:xfrm>
          </p:grpSpPr>
          <p:sp>
            <p:nvSpPr>
              <p:cNvPr id="44327" name="Line 434"/>
              <p:cNvSpPr>
                <a:spLocks noChangeShapeType="1"/>
              </p:cNvSpPr>
              <p:nvPr/>
            </p:nvSpPr>
            <p:spPr bwMode="auto">
              <a:xfrm>
                <a:off x="4061" y="1035"/>
                <a:ext cx="312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28" name="Line 435"/>
              <p:cNvSpPr>
                <a:spLocks noChangeShapeType="1"/>
              </p:cNvSpPr>
              <p:nvPr/>
            </p:nvSpPr>
            <p:spPr bwMode="auto">
              <a:xfrm flipV="1">
                <a:off x="4212" y="929"/>
                <a:ext cx="1" cy="10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29" name="Oval 436"/>
              <p:cNvSpPr>
                <a:spLocks noChangeArrowheads="1"/>
              </p:cNvSpPr>
              <p:nvPr/>
            </p:nvSpPr>
            <p:spPr bwMode="auto">
              <a:xfrm>
                <a:off x="4048" y="854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30" name="Line 437"/>
              <p:cNvSpPr>
                <a:spLocks noChangeShapeType="1"/>
              </p:cNvSpPr>
              <p:nvPr/>
            </p:nvSpPr>
            <p:spPr bwMode="auto">
              <a:xfrm>
                <a:off x="4048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31" name="Line 438"/>
              <p:cNvSpPr>
                <a:spLocks noChangeShapeType="1"/>
              </p:cNvSpPr>
              <p:nvPr/>
            </p:nvSpPr>
            <p:spPr bwMode="auto">
              <a:xfrm>
                <a:off x="4361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32" name="Rectangle 439"/>
              <p:cNvSpPr>
                <a:spLocks noChangeArrowheads="1"/>
              </p:cNvSpPr>
              <p:nvPr/>
            </p:nvSpPr>
            <p:spPr bwMode="auto">
              <a:xfrm>
                <a:off x="4048" y="847"/>
                <a:ext cx="310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33" name="Oval 440"/>
              <p:cNvSpPr>
                <a:spLocks noChangeArrowheads="1"/>
              </p:cNvSpPr>
              <p:nvPr/>
            </p:nvSpPr>
            <p:spPr bwMode="auto">
              <a:xfrm>
                <a:off x="4045" y="788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grpSp>
            <p:nvGrpSpPr>
              <p:cNvPr id="44334" name="Group 441"/>
              <p:cNvGrpSpPr>
                <a:grpSpLocks/>
              </p:cNvGrpSpPr>
              <p:nvPr/>
            </p:nvGrpSpPr>
            <p:grpSpPr bwMode="auto">
              <a:xfrm>
                <a:off x="4120" y="809"/>
                <a:ext cx="156" cy="55"/>
                <a:chOff x="2848" y="848"/>
                <a:chExt cx="140" cy="98"/>
              </a:xfrm>
            </p:grpSpPr>
            <p:sp>
              <p:nvSpPr>
                <p:cNvPr id="44345" name="Line 442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346" name="Line 443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347" name="Line 444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335" name="Group 445"/>
              <p:cNvGrpSpPr>
                <a:grpSpLocks/>
              </p:cNvGrpSpPr>
              <p:nvPr/>
            </p:nvGrpSpPr>
            <p:grpSpPr bwMode="auto">
              <a:xfrm flipV="1">
                <a:off x="4120" y="808"/>
                <a:ext cx="156" cy="56"/>
                <a:chOff x="2848" y="848"/>
                <a:chExt cx="140" cy="98"/>
              </a:xfrm>
            </p:grpSpPr>
            <p:sp>
              <p:nvSpPr>
                <p:cNvPr id="44342" name="Line 446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343" name="Line 447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344" name="Line 448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336" name="Rectangle 449"/>
              <p:cNvSpPr>
                <a:spLocks noChangeArrowheads="1"/>
              </p:cNvSpPr>
              <p:nvPr/>
            </p:nvSpPr>
            <p:spPr bwMode="auto">
              <a:xfrm>
                <a:off x="3996" y="732"/>
                <a:ext cx="426" cy="3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37" name="Rectangle 450"/>
              <p:cNvSpPr>
                <a:spLocks noChangeArrowheads="1"/>
              </p:cNvSpPr>
              <p:nvPr/>
            </p:nvSpPr>
            <p:spPr bwMode="auto">
              <a:xfrm>
                <a:off x="3969" y="753"/>
                <a:ext cx="435" cy="31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38" name="Line 451"/>
              <p:cNvSpPr>
                <a:spLocks noChangeShapeType="1"/>
              </p:cNvSpPr>
              <p:nvPr/>
            </p:nvSpPr>
            <p:spPr bwMode="auto">
              <a:xfrm>
                <a:off x="3966" y="945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39" name="Line 452"/>
              <p:cNvSpPr>
                <a:spLocks noChangeShapeType="1"/>
              </p:cNvSpPr>
              <p:nvPr/>
            </p:nvSpPr>
            <p:spPr bwMode="auto">
              <a:xfrm>
                <a:off x="3972" y="849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40" name="Rectangle 453"/>
              <p:cNvSpPr>
                <a:spLocks noChangeArrowheads="1"/>
              </p:cNvSpPr>
              <p:nvPr/>
            </p:nvSpPr>
            <p:spPr bwMode="auto">
              <a:xfrm>
                <a:off x="3966" y="756"/>
                <a:ext cx="435" cy="93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omic Sans MS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41" name="Text Box 454"/>
              <p:cNvSpPr txBox="1">
                <a:spLocks noChangeArrowheads="1"/>
              </p:cNvSpPr>
              <p:nvPr/>
            </p:nvSpPr>
            <p:spPr bwMode="auto">
              <a:xfrm>
                <a:off x="3937" y="633"/>
                <a:ext cx="513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network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data link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physical</a:t>
                </a: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grpSp>
          <p:nvGrpSpPr>
            <p:cNvPr id="44107" name="Group 1058"/>
            <p:cNvGrpSpPr>
              <a:grpSpLocks/>
            </p:cNvGrpSpPr>
            <p:nvPr/>
          </p:nvGrpSpPr>
          <p:grpSpPr bwMode="auto">
            <a:xfrm>
              <a:off x="4207" y="1532"/>
              <a:ext cx="513" cy="442"/>
              <a:chOff x="3937" y="633"/>
              <a:chExt cx="513" cy="442"/>
            </a:xfrm>
          </p:grpSpPr>
          <p:sp>
            <p:nvSpPr>
              <p:cNvPr id="44306" name="Line 1059"/>
              <p:cNvSpPr>
                <a:spLocks noChangeShapeType="1"/>
              </p:cNvSpPr>
              <p:nvPr/>
            </p:nvSpPr>
            <p:spPr bwMode="auto">
              <a:xfrm>
                <a:off x="4061" y="1035"/>
                <a:ext cx="312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07" name="Line 1060"/>
              <p:cNvSpPr>
                <a:spLocks noChangeShapeType="1"/>
              </p:cNvSpPr>
              <p:nvPr/>
            </p:nvSpPr>
            <p:spPr bwMode="auto">
              <a:xfrm flipV="1">
                <a:off x="4212" y="929"/>
                <a:ext cx="1" cy="10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08" name="Oval 1061"/>
              <p:cNvSpPr>
                <a:spLocks noChangeArrowheads="1"/>
              </p:cNvSpPr>
              <p:nvPr/>
            </p:nvSpPr>
            <p:spPr bwMode="auto">
              <a:xfrm>
                <a:off x="4048" y="854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09" name="Line 1062"/>
              <p:cNvSpPr>
                <a:spLocks noChangeShapeType="1"/>
              </p:cNvSpPr>
              <p:nvPr/>
            </p:nvSpPr>
            <p:spPr bwMode="auto">
              <a:xfrm>
                <a:off x="4048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10" name="Line 1063"/>
              <p:cNvSpPr>
                <a:spLocks noChangeShapeType="1"/>
              </p:cNvSpPr>
              <p:nvPr/>
            </p:nvSpPr>
            <p:spPr bwMode="auto">
              <a:xfrm>
                <a:off x="4361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11" name="Rectangle 1064"/>
              <p:cNvSpPr>
                <a:spLocks noChangeArrowheads="1"/>
              </p:cNvSpPr>
              <p:nvPr/>
            </p:nvSpPr>
            <p:spPr bwMode="auto">
              <a:xfrm>
                <a:off x="4048" y="847"/>
                <a:ext cx="310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12" name="Oval 1065"/>
              <p:cNvSpPr>
                <a:spLocks noChangeArrowheads="1"/>
              </p:cNvSpPr>
              <p:nvPr/>
            </p:nvSpPr>
            <p:spPr bwMode="auto">
              <a:xfrm>
                <a:off x="4045" y="788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grpSp>
            <p:nvGrpSpPr>
              <p:cNvPr id="44313" name="Group 1066"/>
              <p:cNvGrpSpPr>
                <a:grpSpLocks/>
              </p:cNvGrpSpPr>
              <p:nvPr/>
            </p:nvGrpSpPr>
            <p:grpSpPr bwMode="auto">
              <a:xfrm>
                <a:off x="4120" y="809"/>
                <a:ext cx="156" cy="55"/>
                <a:chOff x="2848" y="848"/>
                <a:chExt cx="140" cy="98"/>
              </a:xfrm>
            </p:grpSpPr>
            <p:sp>
              <p:nvSpPr>
                <p:cNvPr id="44324" name="Line 106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325" name="Line 106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326" name="Line 106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314" name="Group 1070"/>
              <p:cNvGrpSpPr>
                <a:grpSpLocks/>
              </p:cNvGrpSpPr>
              <p:nvPr/>
            </p:nvGrpSpPr>
            <p:grpSpPr bwMode="auto">
              <a:xfrm flipV="1">
                <a:off x="4120" y="808"/>
                <a:ext cx="156" cy="56"/>
                <a:chOff x="2848" y="848"/>
                <a:chExt cx="140" cy="98"/>
              </a:xfrm>
            </p:grpSpPr>
            <p:sp>
              <p:nvSpPr>
                <p:cNvPr id="44321" name="Line 107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322" name="Line 107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323" name="Line 107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315" name="Rectangle 1074"/>
              <p:cNvSpPr>
                <a:spLocks noChangeArrowheads="1"/>
              </p:cNvSpPr>
              <p:nvPr/>
            </p:nvSpPr>
            <p:spPr bwMode="auto">
              <a:xfrm>
                <a:off x="3996" y="732"/>
                <a:ext cx="426" cy="3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16" name="Rectangle 1075"/>
              <p:cNvSpPr>
                <a:spLocks noChangeArrowheads="1"/>
              </p:cNvSpPr>
              <p:nvPr/>
            </p:nvSpPr>
            <p:spPr bwMode="auto">
              <a:xfrm>
                <a:off x="3969" y="753"/>
                <a:ext cx="435" cy="31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17" name="Line 1076"/>
              <p:cNvSpPr>
                <a:spLocks noChangeShapeType="1"/>
              </p:cNvSpPr>
              <p:nvPr/>
            </p:nvSpPr>
            <p:spPr bwMode="auto">
              <a:xfrm>
                <a:off x="3966" y="945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18" name="Line 1077"/>
              <p:cNvSpPr>
                <a:spLocks noChangeShapeType="1"/>
              </p:cNvSpPr>
              <p:nvPr/>
            </p:nvSpPr>
            <p:spPr bwMode="auto">
              <a:xfrm>
                <a:off x="3972" y="849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19" name="Rectangle 1078"/>
              <p:cNvSpPr>
                <a:spLocks noChangeArrowheads="1"/>
              </p:cNvSpPr>
              <p:nvPr/>
            </p:nvSpPr>
            <p:spPr bwMode="auto">
              <a:xfrm>
                <a:off x="3966" y="756"/>
                <a:ext cx="435" cy="93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320" name="Text Box 1079"/>
              <p:cNvSpPr txBox="1">
                <a:spLocks noChangeArrowheads="1"/>
              </p:cNvSpPr>
              <p:nvPr/>
            </p:nvSpPr>
            <p:spPr bwMode="auto">
              <a:xfrm>
                <a:off x="3937" y="633"/>
                <a:ext cx="513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network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data link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physical</a:t>
                </a: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grpSp>
          <p:nvGrpSpPr>
            <p:cNvPr id="44108" name="Group 1080"/>
            <p:cNvGrpSpPr>
              <a:grpSpLocks/>
            </p:cNvGrpSpPr>
            <p:nvPr/>
          </p:nvGrpSpPr>
          <p:grpSpPr bwMode="auto">
            <a:xfrm>
              <a:off x="4661" y="1148"/>
              <a:ext cx="513" cy="442"/>
              <a:chOff x="3937" y="633"/>
              <a:chExt cx="513" cy="442"/>
            </a:xfrm>
          </p:grpSpPr>
          <p:sp>
            <p:nvSpPr>
              <p:cNvPr id="44285" name="Line 1081"/>
              <p:cNvSpPr>
                <a:spLocks noChangeShapeType="1"/>
              </p:cNvSpPr>
              <p:nvPr/>
            </p:nvSpPr>
            <p:spPr bwMode="auto">
              <a:xfrm>
                <a:off x="4061" y="1035"/>
                <a:ext cx="312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86" name="Line 1082"/>
              <p:cNvSpPr>
                <a:spLocks noChangeShapeType="1"/>
              </p:cNvSpPr>
              <p:nvPr/>
            </p:nvSpPr>
            <p:spPr bwMode="auto">
              <a:xfrm flipV="1">
                <a:off x="4212" y="929"/>
                <a:ext cx="1" cy="10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87" name="Oval 1083"/>
              <p:cNvSpPr>
                <a:spLocks noChangeArrowheads="1"/>
              </p:cNvSpPr>
              <p:nvPr/>
            </p:nvSpPr>
            <p:spPr bwMode="auto">
              <a:xfrm>
                <a:off x="4048" y="854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88" name="Line 1084"/>
              <p:cNvSpPr>
                <a:spLocks noChangeShapeType="1"/>
              </p:cNvSpPr>
              <p:nvPr/>
            </p:nvSpPr>
            <p:spPr bwMode="auto">
              <a:xfrm>
                <a:off x="4048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89" name="Line 1085"/>
              <p:cNvSpPr>
                <a:spLocks noChangeShapeType="1"/>
              </p:cNvSpPr>
              <p:nvPr/>
            </p:nvSpPr>
            <p:spPr bwMode="auto">
              <a:xfrm>
                <a:off x="4361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90" name="Rectangle 1086"/>
              <p:cNvSpPr>
                <a:spLocks noChangeArrowheads="1"/>
              </p:cNvSpPr>
              <p:nvPr/>
            </p:nvSpPr>
            <p:spPr bwMode="auto">
              <a:xfrm>
                <a:off x="4048" y="847"/>
                <a:ext cx="310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91" name="Oval 1087"/>
              <p:cNvSpPr>
                <a:spLocks noChangeArrowheads="1"/>
              </p:cNvSpPr>
              <p:nvPr/>
            </p:nvSpPr>
            <p:spPr bwMode="auto">
              <a:xfrm>
                <a:off x="4045" y="788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grpSp>
            <p:nvGrpSpPr>
              <p:cNvPr id="44292" name="Group 1088"/>
              <p:cNvGrpSpPr>
                <a:grpSpLocks/>
              </p:cNvGrpSpPr>
              <p:nvPr/>
            </p:nvGrpSpPr>
            <p:grpSpPr bwMode="auto">
              <a:xfrm>
                <a:off x="4120" y="809"/>
                <a:ext cx="156" cy="55"/>
                <a:chOff x="2848" y="848"/>
                <a:chExt cx="140" cy="98"/>
              </a:xfrm>
            </p:grpSpPr>
            <p:sp>
              <p:nvSpPr>
                <p:cNvPr id="44303" name="Line 108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304" name="Line 109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305" name="Line 109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293" name="Group 1092"/>
              <p:cNvGrpSpPr>
                <a:grpSpLocks/>
              </p:cNvGrpSpPr>
              <p:nvPr/>
            </p:nvGrpSpPr>
            <p:grpSpPr bwMode="auto">
              <a:xfrm flipV="1">
                <a:off x="4120" y="808"/>
                <a:ext cx="156" cy="56"/>
                <a:chOff x="2848" y="848"/>
                <a:chExt cx="140" cy="98"/>
              </a:xfrm>
            </p:grpSpPr>
            <p:sp>
              <p:nvSpPr>
                <p:cNvPr id="44300" name="Line 109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301" name="Line 109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302" name="Line 109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294" name="Rectangle 1096"/>
              <p:cNvSpPr>
                <a:spLocks noChangeArrowheads="1"/>
              </p:cNvSpPr>
              <p:nvPr/>
            </p:nvSpPr>
            <p:spPr bwMode="auto">
              <a:xfrm>
                <a:off x="3996" y="732"/>
                <a:ext cx="426" cy="3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95" name="Rectangle 1097"/>
              <p:cNvSpPr>
                <a:spLocks noChangeArrowheads="1"/>
              </p:cNvSpPr>
              <p:nvPr/>
            </p:nvSpPr>
            <p:spPr bwMode="auto">
              <a:xfrm>
                <a:off x="3969" y="753"/>
                <a:ext cx="435" cy="31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96" name="Line 1098"/>
              <p:cNvSpPr>
                <a:spLocks noChangeShapeType="1"/>
              </p:cNvSpPr>
              <p:nvPr/>
            </p:nvSpPr>
            <p:spPr bwMode="auto">
              <a:xfrm>
                <a:off x="3966" y="945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97" name="Line 1099"/>
              <p:cNvSpPr>
                <a:spLocks noChangeShapeType="1"/>
              </p:cNvSpPr>
              <p:nvPr/>
            </p:nvSpPr>
            <p:spPr bwMode="auto">
              <a:xfrm>
                <a:off x="3972" y="849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98" name="Rectangle 1100"/>
              <p:cNvSpPr>
                <a:spLocks noChangeArrowheads="1"/>
              </p:cNvSpPr>
              <p:nvPr/>
            </p:nvSpPr>
            <p:spPr bwMode="auto">
              <a:xfrm>
                <a:off x="3966" y="756"/>
                <a:ext cx="435" cy="93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99" name="Text Box 1101"/>
              <p:cNvSpPr txBox="1">
                <a:spLocks noChangeArrowheads="1"/>
              </p:cNvSpPr>
              <p:nvPr/>
            </p:nvSpPr>
            <p:spPr bwMode="auto">
              <a:xfrm>
                <a:off x="3937" y="633"/>
                <a:ext cx="513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network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data link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physical</a:t>
                </a: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grpSp>
          <p:nvGrpSpPr>
            <p:cNvPr id="44109" name="Group 1102"/>
            <p:cNvGrpSpPr>
              <a:grpSpLocks/>
            </p:cNvGrpSpPr>
            <p:nvPr/>
          </p:nvGrpSpPr>
          <p:grpSpPr bwMode="auto">
            <a:xfrm>
              <a:off x="4702" y="1523"/>
              <a:ext cx="513" cy="442"/>
              <a:chOff x="3937" y="633"/>
              <a:chExt cx="513" cy="442"/>
            </a:xfrm>
          </p:grpSpPr>
          <p:sp>
            <p:nvSpPr>
              <p:cNvPr id="44264" name="Line 1103"/>
              <p:cNvSpPr>
                <a:spLocks noChangeShapeType="1"/>
              </p:cNvSpPr>
              <p:nvPr/>
            </p:nvSpPr>
            <p:spPr bwMode="auto">
              <a:xfrm>
                <a:off x="4061" y="1035"/>
                <a:ext cx="312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65" name="Line 1104"/>
              <p:cNvSpPr>
                <a:spLocks noChangeShapeType="1"/>
              </p:cNvSpPr>
              <p:nvPr/>
            </p:nvSpPr>
            <p:spPr bwMode="auto">
              <a:xfrm flipV="1">
                <a:off x="4212" y="929"/>
                <a:ext cx="1" cy="10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66" name="Oval 1105"/>
              <p:cNvSpPr>
                <a:spLocks noChangeArrowheads="1"/>
              </p:cNvSpPr>
              <p:nvPr/>
            </p:nvSpPr>
            <p:spPr bwMode="auto">
              <a:xfrm>
                <a:off x="4048" y="854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67" name="Line 1106"/>
              <p:cNvSpPr>
                <a:spLocks noChangeShapeType="1"/>
              </p:cNvSpPr>
              <p:nvPr/>
            </p:nvSpPr>
            <p:spPr bwMode="auto">
              <a:xfrm>
                <a:off x="4048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68" name="Line 1107"/>
              <p:cNvSpPr>
                <a:spLocks noChangeShapeType="1"/>
              </p:cNvSpPr>
              <p:nvPr/>
            </p:nvSpPr>
            <p:spPr bwMode="auto">
              <a:xfrm>
                <a:off x="4361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69" name="Rectangle 1108"/>
              <p:cNvSpPr>
                <a:spLocks noChangeArrowheads="1"/>
              </p:cNvSpPr>
              <p:nvPr/>
            </p:nvSpPr>
            <p:spPr bwMode="auto">
              <a:xfrm>
                <a:off x="4048" y="847"/>
                <a:ext cx="310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70" name="Oval 1109"/>
              <p:cNvSpPr>
                <a:spLocks noChangeArrowheads="1"/>
              </p:cNvSpPr>
              <p:nvPr/>
            </p:nvSpPr>
            <p:spPr bwMode="auto">
              <a:xfrm>
                <a:off x="4045" y="788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grpSp>
            <p:nvGrpSpPr>
              <p:cNvPr id="44271" name="Group 1110"/>
              <p:cNvGrpSpPr>
                <a:grpSpLocks/>
              </p:cNvGrpSpPr>
              <p:nvPr/>
            </p:nvGrpSpPr>
            <p:grpSpPr bwMode="auto">
              <a:xfrm>
                <a:off x="4120" y="809"/>
                <a:ext cx="156" cy="55"/>
                <a:chOff x="2848" y="848"/>
                <a:chExt cx="140" cy="98"/>
              </a:xfrm>
            </p:grpSpPr>
            <p:sp>
              <p:nvSpPr>
                <p:cNvPr id="44282" name="Line 111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83" name="Line 111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84" name="Line 111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272" name="Group 1114"/>
              <p:cNvGrpSpPr>
                <a:grpSpLocks/>
              </p:cNvGrpSpPr>
              <p:nvPr/>
            </p:nvGrpSpPr>
            <p:grpSpPr bwMode="auto">
              <a:xfrm flipV="1">
                <a:off x="4120" y="808"/>
                <a:ext cx="156" cy="56"/>
                <a:chOff x="2848" y="848"/>
                <a:chExt cx="140" cy="98"/>
              </a:xfrm>
            </p:grpSpPr>
            <p:sp>
              <p:nvSpPr>
                <p:cNvPr id="44279" name="Line 111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80" name="Line 111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81" name="Line 111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273" name="Rectangle 1118"/>
              <p:cNvSpPr>
                <a:spLocks noChangeArrowheads="1"/>
              </p:cNvSpPr>
              <p:nvPr/>
            </p:nvSpPr>
            <p:spPr bwMode="auto">
              <a:xfrm>
                <a:off x="3996" y="732"/>
                <a:ext cx="426" cy="3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74" name="Rectangle 1119"/>
              <p:cNvSpPr>
                <a:spLocks noChangeArrowheads="1"/>
              </p:cNvSpPr>
              <p:nvPr/>
            </p:nvSpPr>
            <p:spPr bwMode="auto">
              <a:xfrm>
                <a:off x="3969" y="753"/>
                <a:ext cx="435" cy="31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75" name="Line 1120"/>
              <p:cNvSpPr>
                <a:spLocks noChangeShapeType="1"/>
              </p:cNvSpPr>
              <p:nvPr/>
            </p:nvSpPr>
            <p:spPr bwMode="auto">
              <a:xfrm>
                <a:off x="3966" y="945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76" name="Line 1121"/>
              <p:cNvSpPr>
                <a:spLocks noChangeShapeType="1"/>
              </p:cNvSpPr>
              <p:nvPr/>
            </p:nvSpPr>
            <p:spPr bwMode="auto">
              <a:xfrm>
                <a:off x="3972" y="849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77" name="Rectangle 1122"/>
              <p:cNvSpPr>
                <a:spLocks noChangeArrowheads="1"/>
              </p:cNvSpPr>
              <p:nvPr/>
            </p:nvSpPr>
            <p:spPr bwMode="auto">
              <a:xfrm>
                <a:off x="3966" y="756"/>
                <a:ext cx="435" cy="93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78" name="Text Box 1123"/>
              <p:cNvSpPr txBox="1">
                <a:spLocks noChangeArrowheads="1"/>
              </p:cNvSpPr>
              <p:nvPr/>
            </p:nvSpPr>
            <p:spPr bwMode="auto">
              <a:xfrm>
                <a:off x="3937" y="633"/>
                <a:ext cx="513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network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data link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physical</a:t>
                </a: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grpSp>
          <p:nvGrpSpPr>
            <p:cNvPr id="44110" name="Group 1124"/>
            <p:cNvGrpSpPr>
              <a:grpSpLocks/>
            </p:cNvGrpSpPr>
            <p:nvPr/>
          </p:nvGrpSpPr>
          <p:grpSpPr bwMode="auto">
            <a:xfrm>
              <a:off x="4197" y="1157"/>
              <a:ext cx="513" cy="442"/>
              <a:chOff x="3937" y="633"/>
              <a:chExt cx="513" cy="442"/>
            </a:xfrm>
          </p:grpSpPr>
          <p:sp>
            <p:nvSpPr>
              <p:cNvPr id="44243" name="Line 1125"/>
              <p:cNvSpPr>
                <a:spLocks noChangeShapeType="1"/>
              </p:cNvSpPr>
              <p:nvPr/>
            </p:nvSpPr>
            <p:spPr bwMode="auto">
              <a:xfrm>
                <a:off x="4061" y="1035"/>
                <a:ext cx="312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44" name="Line 1126"/>
              <p:cNvSpPr>
                <a:spLocks noChangeShapeType="1"/>
              </p:cNvSpPr>
              <p:nvPr/>
            </p:nvSpPr>
            <p:spPr bwMode="auto">
              <a:xfrm flipV="1">
                <a:off x="4212" y="929"/>
                <a:ext cx="1" cy="10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45" name="Oval 1127"/>
              <p:cNvSpPr>
                <a:spLocks noChangeArrowheads="1"/>
              </p:cNvSpPr>
              <p:nvPr/>
            </p:nvSpPr>
            <p:spPr bwMode="auto">
              <a:xfrm>
                <a:off x="4048" y="854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46" name="Line 1128"/>
              <p:cNvSpPr>
                <a:spLocks noChangeShapeType="1"/>
              </p:cNvSpPr>
              <p:nvPr/>
            </p:nvSpPr>
            <p:spPr bwMode="auto">
              <a:xfrm>
                <a:off x="4048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47" name="Line 1129"/>
              <p:cNvSpPr>
                <a:spLocks noChangeShapeType="1"/>
              </p:cNvSpPr>
              <p:nvPr/>
            </p:nvSpPr>
            <p:spPr bwMode="auto">
              <a:xfrm>
                <a:off x="4361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48" name="Rectangle 1130"/>
              <p:cNvSpPr>
                <a:spLocks noChangeArrowheads="1"/>
              </p:cNvSpPr>
              <p:nvPr/>
            </p:nvSpPr>
            <p:spPr bwMode="auto">
              <a:xfrm>
                <a:off x="4048" y="847"/>
                <a:ext cx="310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49" name="Oval 1131"/>
              <p:cNvSpPr>
                <a:spLocks noChangeArrowheads="1"/>
              </p:cNvSpPr>
              <p:nvPr/>
            </p:nvSpPr>
            <p:spPr bwMode="auto">
              <a:xfrm>
                <a:off x="4045" y="788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grpSp>
            <p:nvGrpSpPr>
              <p:cNvPr id="44250" name="Group 1132"/>
              <p:cNvGrpSpPr>
                <a:grpSpLocks/>
              </p:cNvGrpSpPr>
              <p:nvPr/>
            </p:nvGrpSpPr>
            <p:grpSpPr bwMode="auto">
              <a:xfrm>
                <a:off x="4120" y="809"/>
                <a:ext cx="156" cy="55"/>
                <a:chOff x="2848" y="848"/>
                <a:chExt cx="140" cy="98"/>
              </a:xfrm>
            </p:grpSpPr>
            <p:sp>
              <p:nvSpPr>
                <p:cNvPr id="44261" name="Line 113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62" name="Line 113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63" name="Line 113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251" name="Group 1136"/>
              <p:cNvGrpSpPr>
                <a:grpSpLocks/>
              </p:cNvGrpSpPr>
              <p:nvPr/>
            </p:nvGrpSpPr>
            <p:grpSpPr bwMode="auto">
              <a:xfrm flipV="1">
                <a:off x="4120" y="808"/>
                <a:ext cx="156" cy="56"/>
                <a:chOff x="2848" y="848"/>
                <a:chExt cx="140" cy="98"/>
              </a:xfrm>
            </p:grpSpPr>
            <p:sp>
              <p:nvSpPr>
                <p:cNvPr id="44258" name="Line 113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59" name="Line 113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60" name="Line 113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252" name="Rectangle 1140"/>
              <p:cNvSpPr>
                <a:spLocks noChangeArrowheads="1"/>
              </p:cNvSpPr>
              <p:nvPr/>
            </p:nvSpPr>
            <p:spPr bwMode="auto">
              <a:xfrm>
                <a:off x="3996" y="732"/>
                <a:ext cx="426" cy="3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53" name="Rectangle 1141"/>
              <p:cNvSpPr>
                <a:spLocks noChangeArrowheads="1"/>
              </p:cNvSpPr>
              <p:nvPr/>
            </p:nvSpPr>
            <p:spPr bwMode="auto">
              <a:xfrm>
                <a:off x="3969" y="753"/>
                <a:ext cx="435" cy="31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54" name="Line 1142"/>
              <p:cNvSpPr>
                <a:spLocks noChangeShapeType="1"/>
              </p:cNvSpPr>
              <p:nvPr/>
            </p:nvSpPr>
            <p:spPr bwMode="auto">
              <a:xfrm>
                <a:off x="3966" y="945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55" name="Line 1143"/>
              <p:cNvSpPr>
                <a:spLocks noChangeShapeType="1"/>
              </p:cNvSpPr>
              <p:nvPr/>
            </p:nvSpPr>
            <p:spPr bwMode="auto">
              <a:xfrm>
                <a:off x="3972" y="849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56" name="Rectangle 1144"/>
              <p:cNvSpPr>
                <a:spLocks noChangeArrowheads="1"/>
              </p:cNvSpPr>
              <p:nvPr/>
            </p:nvSpPr>
            <p:spPr bwMode="auto">
              <a:xfrm>
                <a:off x="3966" y="756"/>
                <a:ext cx="435" cy="93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57" name="Text Box 1145"/>
              <p:cNvSpPr txBox="1">
                <a:spLocks noChangeArrowheads="1"/>
              </p:cNvSpPr>
              <p:nvPr/>
            </p:nvSpPr>
            <p:spPr bwMode="auto">
              <a:xfrm>
                <a:off x="3937" y="633"/>
                <a:ext cx="513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network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data link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physical</a:t>
                </a: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grpSp>
          <p:nvGrpSpPr>
            <p:cNvPr id="44111" name="Group 1146"/>
            <p:cNvGrpSpPr>
              <a:grpSpLocks/>
            </p:cNvGrpSpPr>
            <p:nvPr/>
          </p:nvGrpSpPr>
          <p:grpSpPr bwMode="auto">
            <a:xfrm>
              <a:off x="4389" y="2239"/>
              <a:ext cx="513" cy="442"/>
              <a:chOff x="3937" y="633"/>
              <a:chExt cx="513" cy="442"/>
            </a:xfrm>
          </p:grpSpPr>
          <p:sp>
            <p:nvSpPr>
              <p:cNvPr id="44222" name="Line 1147"/>
              <p:cNvSpPr>
                <a:spLocks noChangeShapeType="1"/>
              </p:cNvSpPr>
              <p:nvPr/>
            </p:nvSpPr>
            <p:spPr bwMode="auto">
              <a:xfrm>
                <a:off x="4061" y="1035"/>
                <a:ext cx="312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23" name="Line 1148"/>
              <p:cNvSpPr>
                <a:spLocks noChangeShapeType="1"/>
              </p:cNvSpPr>
              <p:nvPr/>
            </p:nvSpPr>
            <p:spPr bwMode="auto">
              <a:xfrm flipV="1">
                <a:off x="4212" y="929"/>
                <a:ext cx="1" cy="10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24" name="Oval 1149"/>
              <p:cNvSpPr>
                <a:spLocks noChangeArrowheads="1"/>
              </p:cNvSpPr>
              <p:nvPr/>
            </p:nvSpPr>
            <p:spPr bwMode="auto">
              <a:xfrm>
                <a:off x="4048" y="854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25" name="Line 1150"/>
              <p:cNvSpPr>
                <a:spLocks noChangeShapeType="1"/>
              </p:cNvSpPr>
              <p:nvPr/>
            </p:nvSpPr>
            <p:spPr bwMode="auto">
              <a:xfrm>
                <a:off x="4048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26" name="Line 1151"/>
              <p:cNvSpPr>
                <a:spLocks noChangeShapeType="1"/>
              </p:cNvSpPr>
              <p:nvPr/>
            </p:nvSpPr>
            <p:spPr bwMode="auto">
              <a:xfrm>
                <a:off x="4361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27" name="Rectangle 1152"/>
              <p:cNvSpPr>
                <a:spLocks noChangeArrowheads="1"/>
              </p:cNvSpPr>
              <p:nvPr/>
            </p:nvSpPr>
            <p:spPr bwMode="auto">
              <a:xfrm>
                <a:off x="4048" y="847"/>
                <a:ext cx="310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28" name="Oval 1153"/>
              <p:cNvSpPr>
                <a:spLocks noChangeArrowheads="1"/>
              </p:cNvSpPr>
              <p:nvPr/>
            </p:nvSpPr>
            <p:spPr bwMode="auto">
              <a:xfrm>
                <a:off x="4045" y="788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grpSp>
            <p:nvGrpSpPr>
              <p:cNvPr id="44229" name="Group 1154"/>
              <p:cNvGrpSpPr>
                <a:grpSpLocks/>
              </p:cNvGrpSpPr>
              <p:nvPr/>
            </p:nvGrpSpPr>
            <p:grpSpPr bwMode="auto">
              <a:xfrm>
                <a:off x="4120" y="809"/>
                <a:ext cx="156" cy="55"/>
                <a:chOff x="2848" y="848"/>
                <a:chExt cx="140" cy="98"/>
              </a:xfrm>
            </p:grpSpPr>
            <p:sp>
              <p:nvSpPr>
                <p:cNvPr id="44240" name="Line 115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41" name="Line 115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42" name="Line 115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230" name="Group 1158"/>
              <p:cNvGrpSpPr>
                <a:grpSpLocks/>
              </p:cNvGrpSpPr>
              <p:nvPr/>
            </p:nvGrpSpPr>
            <p:grpSpPr bwMode="auto">
              <a:xfrm flipV="1">
                <a:off x="4120" y="808"/>
                <a:ext cx="156" cy="56"/>
                <a:chOff x="2848" y="848"/>
                <a:chExt cx="140" cy="98"/>
              </a:xfrm>
            </p:grpSpPr>
            <p:sp>
              <p:nvSpPr>
                <p:cNvPr id="44237" name="Line 115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38" name="Line 116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39" name="Line 116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231" name="Rectangle 1162"/>
              <p:cNvSpPr>
                <a:spLocks noChangeArrowheads="1"/>
              </p:cNvSpPr>
              <p:nvPr/>
            </p:nvSpPr>
            <p:spPr bwMode="auto">
              <a:xfrm>
                <a:off x="3996" y="732"/>
                <a:ext cx="426" cy="3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32" name="Rectangle 1163"/>
              <p:cNvSpPr>
                <a:spLocks noChangeArrowheads="1"/>
              </p:cNvSpPr>
              <p:nvPr/>
            </p:nvSpPr>
            <p:spPr bwMode="auto">
              <a:xfrm>
                <a:off x="3969" y="753"/>
                <a:ext cx="435" cy="31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33" name="Line 1164"/>
              <p:cNvSpPr>
                <a:spLocks noChangeShapeType="1"/>
              </p:cNvSpPr>
              <p:nvPr/>
            </p:nvSpPr>
            <p:spPr bwMode="auto">
              <a:xfrm>
                <a:off x="3966" y="945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34" name="Line 1165"/>
              <p:cNvSpPr>
                <a:spLocks noChangeShapeType="1"/>
              </p:cNvSpPr>
              <p:nvPr/>
            </p:nvSpPr>
            <p:spPr bwMode="auto">
              <a:xfrm>
                <a:off x="3972" y="849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35" name="Rectangle 1166"/>
              <p:cNvSpPr>
                <a:spLocks noChangeArrowheads="1"/>
              </p:cNvSpPr>
              <p:nvPr/>
            </p:nvSpPr>
            <p:spPr bwMode="auto">
              <a:xfrm>
                <a:off x="3966" y="756"/>
                <a:ext cx="435" cy="93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36" name="Text Box 1167"/>
              <p:cNvSpPr txBox="1">
                <a:spLocks noChangeArrowheads="1"/>
              </p:cNvSpPr>
              <p:nvPr/>
            </p:nvSpPr>
            <p:spPr bwMode="auto">
              <a:xfrm>
                <a:off x="3937" y="633"/>
                <a:ext cx="513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network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data link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physical</a:t>
                </a: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grpSp>
          <p:nvGrpSpPr>
            <p:cNvPr id="44112" name="Group 1168"/>
            <p:cNvGrpSpPr>
              <a:grpSpLocks/>
            </p:cNvGrpSpPr>
            <p:nvPr/>
          </p:nvGrpSpPr>
          <p:grpSpPr bwMode="auto">
            <a:xfrm>
              <a:off x="4765" y="1995"/>
              <a:ext cx="513" cy="442"/>
              <a:chOff x="3937" y="633"/>
              <a:chExt cx="513" cy="442"/>
            </a:xfrm>
          </p:grpSpPr>
          <p:sp>
            <p:nvSpPr>
              <p:cNvPr id="44201" name="Line 1169"/>
              <p:cNvSpPr>
                <a:spLocks noChangeShapeType="1"/>
              </p:cNvSpPr>
              <p:nvPr/>
            </p:nvSpPr>
            <p:spPr bwMode="auto">
              <a:xfrm>
                <a:off x="4061" y="1035"/>
                <a:ext cx="312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02" name="Line 1170"/>
              <p:cNvSpPr>
                <a:spLocks noChangeShapeType="1"/>
              </p:cNvSpPr>
              <p:nvPr/>
            </p:nvSpPr>
            <p:spPr bwMode="auto">
              <a:xfrm flipV="1">
                <a:off x="4212" y="929"/>
                <a:ext cx="1" cy="10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03" name="Oval 1171"/>
              <p:cNvSpPr>
                <a:spLocks noChangeArrowheads="1"/>
              </p:cNvSpPr>
              <p:nvPr/>
            </p:nvSpPr>
            <p:spPr bwMode="auto">
              <a:xfrm>
                <a:off x="4048" y="854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04" name="Line 1172"/>
              <p:cNvSpPr>
                <a:spLocks noChangeShapeType="1"/>
              </p:cNvSpPr>
              <p:nvPr/>
            </p:nvSpPr>
            <p:spPr bwMode="auto">
              <a:xfrm>
                <a:off x="4048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05" name="Line 1173"/>
              <p:cNvSpPr>
                <a:spLocks noChangeShapeType="1"/>
              </p:cNvSpPr>
              <p:nvPr/>
            </p:nvSpPr>
            <p:spPr bwMode="auto">
              <a:xfrm>
                <a:off x="4361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06" name="Rectangle 1174"/>
              <p:cNvSpPr>
                <a:spLocks noChangeArrowheads="1"/>
              </p:cNvSpPr>
              <p:nvPr/>
            </p:nvSpPr>
            <p:spPr bwMode="auto">
              <a:xfrm>
                <a:off x="4048" y="847"/>
                <a:ext cx="310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07" name="Oval 1175"/>
              <p:cNvSpPr>
                <a:spLocks noChangeArrowheads="1"/>
              </p:cNvSpPr>
              <p:nvPr/>
            </p:nvSpPr>
            <p:spPr bwMode="auto">
              <a:xfrm>
                <a:off x="4045" y="788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grpSp>
            <p:nvGrpSpPr>
              <p:cNvPr id="44208" name="Group 1176"/>
              <p:cNvGrpSpPr>
                <a:grpSpLocks/>
              </p:cNvGrpSpPr>
              <p:nvPr/>
            </p:nvGrpSpPr>
            <p:grpSpPr bwMode="auto">
              <a:xfrm>
                <a:off x="4120" y="809"/>
                <a:ext cx="156" cy="55"/>
                <a:chOff x="2848" y="848"/>
                <a:chExt cx="140" cy="98"/>
              </a:xfrm>
            </p:grpSpPr>
            <p:sp>
              <p:nvSpPr>
                <p:cNvPr id="44219" name="Line 117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20" name="Line 117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21" name="Line 117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209" name="Group 1180"/>
              <p:cNvGrpSpPr>
                <a:grpSpLocks/>
              </p:cNvGrpSpPr>
              <p:nvPr/>
            </p:nvGrpSpPr>
            <p:grpSpPr bwMode="auto">
              <a:xfrm flipV="1">
                <a:off x="4120" y="808"/>
                <a:ext cx="156" cy="56"/>
                <a:chOff x="2848" y="848"/>
                <a:chExt cx="140" cy="98"/>
              </a:xfrm>
            </p:grpSpPr>
            <p:sp>
              <p:nvSpPr>
                <p:cNvPr id="44216" name="Line 118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17" name="Line 118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18" name="Line 118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210" name="Rectangle 1184"/>
              <p:cNvSpPr>
                <a:spLocks noChangeArrowheads="1"/>
              </p:cNvSpPr>
              <p:nvPr/>
            </p:nvSpPr>
            <p:spPr bwMode="auto">
              <a:xfrm>
                <a:off x="3996" y="732"/>
                <a:ext cx="426" cy="3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11" name="Rectangle 1185"/>
              <p:cNvSpPr>
                <a:spLocks noChangeArrowheads="1"/>
              </p:cNvSpPr>
              <p:nvPr/>
            </p:nvSpPr>
            <p:spPr bwMode="auto">
              <a:xfrm>
                <a:off x="3969" y="753"/>
                <a:ext cx="435" cy="31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12" name="Line 1186"/>
              <p:cNvSpPr>
                <a:spLocks noChangeShapeType="1"/>
              </p:cNvSpPr>
              <p:nvPr/>
            </p:nvSpPr>
            <p:spPr bwMode="auto">
              <a:xfrm>
                <a:off x="3966" y="945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13" name="Line 1187"/>
              <p:cNvSpPr>
                <a:spLocks noChangeShapeType="1"/>
              </p:cNvSpPr>
              <p:nvPr/>
            </p:nvSpPr>
            <p:spPr bwMode="auto">
              <a:xfrm>
                <a:off x="3972" y="849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14" name="Rectangle 1188"/>
              <p:cNvSpPr>
                <a:spLocks noChangeArrowheads="1"/>
              </p:cNvSpPr>
              <p:nvPr/>
            </p:nvSpPr>
            <p:spPr bwMode="auto">
              <a:xfrm>
                <a:off x="3966" y="756"/>
                <a:ext cx="435" cy="93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215" name="Text Box 1189"/>
              <p:cNvSpPr txBox="1">
                <a:spLocks noChangeArrowheads="1"/>
              </p:cNvSpPr>
              <p:nvPr/>
            </p:nvSpPr>
            <p:spPr bwMode="auto">
              <a:xfrm>
                <a:off x="3937" y="633"/>
                <a:ext cx="513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network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data link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physical</a:t>
                </a: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grpSp>
          <p:nvGrpSpPr>
            <p:cNvPr id="44113" name="Group 1190"/>
            <p:cNvGrpSpPr>
              <a:grpSpLocks/>
            </p:cNvGrpSpPr>
            <p:nvPr/>
          </p:nvGrpSpPr>
          <p:grpSpPr bwMode="auto">
            <a:xfrm>
              <a:off x="4128" y="2003"/>
              <a:ext cx="513" cy="442"/>
              <a:chOff x="3937" y="633"/>
              <a:chExt cx="513" cy="442"/>
            </a:xfrm>
          </p:grpSpPr>
          <p:sp>
            <p:nvSpPr>
              <p:cNvPr id="44180" name="Line 1191"/>
              <p:cNvSpPr>
                <a:spLocks noChangeShapeType="1"/>
              </p:cNvSpPr>
              <p:nvPr/>
            </p:nvSpPr>
            <p:spPr bwMode="auto">
              <a:xfrm>
                <a:off x="4061" y="1035"/>
                <a:ext cx="312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81" name="Line 1192"/>
              <p:cNvSpPr>
                <a:spLocks noChangeShapeType="1"/>
              </p:cNvSpPr>
              <p:nvPr/>
            </p:nvSpPr>
            <p:spPr bwMode="auto">
              <a:xfrm flipV="1">
                <a:off x="4212" y="929"/>
                <a:ext cx="1" cy="10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82" name="Oval 1193"/>
              <p:cNvSpPr>
                <a:spLocks noChangeArrowheads="1"/>
              </p:cNvSpPr>
              <p:nvPr/>
            </p:nvSpPr>
            <p:spPr bwMode="auto">
              <a:xfrm>
                <a:off x="4048" y="854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83" name="Line 1194"/>
              <p:cNvSpPr>
                <a:spLocks noChangeShapeType="1"/>
              </p:cNvSpPr>
              <p:nvPr/>
            </p:nvSpPr>
            <p:spPr bwMode="auto">
              <a:xfrm>
                <a:off x="4048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84" name="Line 1195"/>
              <p:cNvSpPr>
                <a:spLocks noChangeShapeType="1"/>
              </p:cNvSpPr>
              <p:nvPr/>
            </p:nvSpPr>
            <p:spPr bwMode="auto">
              <a:xfrm>
                <a:off x="4361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85" name="Rectangle 1196"/>
              <p:cNvSpPr>
                <a:spLocks noChangeArrowheads="1"/>
              </p:cNvSpPr>
              <p:nvPr/>
            </p:nvSpPr>
            <p:spPr bwMode="auto">
              <a:xfrm>
                <a:off x="4048" y="847"/>
                <a:ext cx="310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86" name="Oval 1197"/>
              <p:cNvSpPr>
                <a:spLocks noChangeArrowheads="1"/>
              </p:cNvSpPr>
              <p:nvPr/>
            </p:nvSpPr>
            <p:spPr bwMode="auto">
              <a:xfrm>
                <a:off x="4045" y="788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grpSp>
            <p:nvGrpSpPr>
              <p:cNvPr id="44187" name="Group 1198"/>
              <p:cNvGrpSpPr>
                <a:grpSpLocks/>
              </p:cNvGrpSpPr>
              <p:nvPr/>
            </p:nvGrpSpPr>
            <p:grpSpPr bwMode="auto">
              <a:xfrm>
                <a:off x="4120" y="809"/>
                <a:ext cx="156" cy="55"/>
                <a:chOff x="2848" y="848"/>
                <a:chExt cx="140" cy="98"/>
              </a:xfrm>
            </p:grpSpPr>
            <p:sp>
              <p:nvSpPr>
                <p:cNvPr id="44198" name="Line 119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99" name="Line 120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00" name="Line 120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188" name="Group 1202"/>
              <p:cNvGrpSpPr>
                <a:grpSpLocks/>
              </p:cNvGrpSpPr>
              <p:nvPr/>
            </p:nvGrpSpPr>
            <p:grpSpPr bwMode="auto">
              <a:xfrm flipV="1">
                <a:off x="4120" y="808"/>
                <a:ext cx="156" cy="56"/>
                <a:chOff x="2848" y="848"/>
                <a:chExt cx="140" cy="98"/>
              </a:xfrm>
            </p:grpSpPr>
            <p:sp>
              <p:nvSpPr>
                <p:cNvPr id="44195" name="Line 120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96" name="Line 120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97" name="Line 120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189" name="Rectangle 1206"/>
              <p:cNvSpPr>
                <a:spLocks noChangeArrowheads="1"/>
              </p:cNvSpPr>
              <p:nvPr/>
            </p:nvSpPr>
            <p:spPr bwMode="auto">
              <a:xfrm>
                <a:off x="3996" y="732"/>
                <a:ext cx="426" cy="3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90" name="Rectangle 1207"/>
              <p:cNvSpPr>
                <a:spLocks noChangeArrowheads="1"/>
              </p:cNvSpPr>
              <p:nvPr/>
            </p:nvSpPr>
            <p:spPr bwMode="auto">
              <a:xfrm>
                <a:off x="3969" y="753"/>
                <a:ext cx="435" cy="31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91" name="Line 1208"/>
              <p:cNvSpPr>
                <a:spLocks noChangeShapeType="1"/>
              </p:cNvSpPr>
              <p:nvPr/>
            </p:nvSpPr>
            <p:spPr bwMode="auto">
              <a:xfrm>
                <a:off x="3966" y="945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92" name="Line 1209"/>
              <p:cNvSpPr>
                <a:spLocks noChangeShapeType="1"/>
              </p:cNvSpPr>
              <p:nvPr/>
            </p:nvSpPr>
            <p:spPr bwMode="auto">
              <a:xfrm>
                <a:off x="3972" y="849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93" name="Rectangle 1210"/>
              <p:cNvSpPr>
                <a:spLocks noChangeArrowheads="1"/>
              </p:cNvSpPr>
              <p:nvPr/>
            </p:nvSpPr>
            <p:spPr bwMode="auto">
              <a:xfrm>
                <a:off x="3966" y="756"/>
                <a:ext cx="435" cy="93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94" name="Text Box 1211"/>
              <p:cNvSpPr txBox="1">
                <a:spLocks noChangeArrowheads="1"/>
              </p:cNvSpPr>
              <p:nvPr/>
            </p:nvSpPr>
            <p:spPr bwMode="auto">
              <a:xfrm>
                <a:off x="3937" y="633"/>
                <a:ext cx="513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network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data link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physical</a:t>
                </a: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grpSp>
          <p:nvGrpSpPr>
            <p:cNvPr id="44114" name="Group 1212"/>
            <p:cNvGrpSpPr>
              <a:grpSpLocks/>
            </p:cNvGrpSpPr>
            <p:nvPr/>
          </p:nvGrpSpPr>
          <p:grpSpPr bwMode="auto">
            <a:xfrm>
              <a:off x="4608" y="2771"/>
              <a:ext cx="513" cy="442"/>
              <a:chOff x="3937" y="633"/>
              <a:chExt cx="513" cy="442"/>
            </a:xfrm>
          </p:grpSpPr>
          <p:sp>
            <p:nvSpPr>
              <p:cNvPr id="44159" name="Line 1213"/>
              <p:cNvSpPr>
                <a:spLocks noChangeShapeType="1"/>
              </p:cNvSpPr>
              <p:nvPr/>
            </p:nvSpPr>
            <p:spPr bwMode="auto">
              <a:xfrm>
                <a:off x="4061" y="1035"/>
                <a:ext cx="312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60" name="Line 1214"/>
              <p:cNvSpPr>
                <a:spLocks noChangeShapeType="1"/>
              </p:cNvSpPr>
              <p:nvPr/>
            </p:nvSpPr>
            <p:spPr bwMode="auto">
              <a:xfrm flipV="1">
                <a:off x="4212" y="929"/>
                <a:ext cx="1" cy="10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61" name="Oval 1215"/>
              <p:cNvSpPr>
                <a:spLocks noChangeArrowheads="1"/>
              </p:cNvSpPr>
              <p:nvPr/>
            </p:nvSpPr>
            <p:spPr bwMode="auto">
              <a:xfrm>
                <a:off x="4048" y="854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62" name="Line 1216"/>
              <p:cNvSpPr>
                <a:spLocks noChangeShapeType="1"/>
              </p:cNvSpPr>
              <p:nvPr/>
            </p:nvSpPr>
            <p:spPr bwMode="auto">
              <a:xfrm>
                <a:off x="4048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63" name="Line 1217"/>
              <p:cNvSpPr>
                <a:spLocks noChangeShapeType="1"/>
              </p:cNvSpPr>
              <p:nvPr/>
            </p:nvSpPr>
            <p:spPr bwMode="auto">
              <a:xfrm>
                <a:off x="4361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64" name="Rectangle 1218"/>
              <p:cNvSpPr>
                <a:spLocks noChangeArrowheads="1"/>
              </p:cNvSpPr>
              <p:nvPr/>
            </p:nvSpPr>
            <p:spPr bwMode="auto">
              <a:xfrm>
                <a:off x="4048" y="847"/>
                <a:ext cx="310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65" name="Oval 1219"/>
              <p:cNvSpPr>
                <a:spLocks noChangeArrowheads="1"/>
              </p:cNvSpPr>
              <p:nvPr/>
            </p:nvSpPr>
            <p:spPr bwMode="auto">
              <a:xfrm>
                <a:off x="4045" y="788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grpSp>
            <p:nvGrpSpPr>
              <p:cNvPr id="44166" name="Group 1220"/>
              <p:cNvGrpSpPr>
                <a:grpSpLocks/>
              </p:cNvGrpSpPr>
              <p:nvPr/>
            </p:nvGrpSpPr>
            <p:grpSpPr bwMode="auto">
              <a:xfrm>
                <a:off x="4120" y="809"/>
                <a:ext cx="156" cy="55"/>
                <a:chOff x="2848" y="848"/>
                <a:chExt cx="140" cy="98"/>
              </a:xfrm>
            </p:grpSpPr>
            <p:sp>
              <p:nvSpPr>
                <p:cNvPr id="44177" name="Line 122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78" name="Line 122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79" name="Line 122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167" name="Group 1224"/>
              <p:cNvGrpSpPr>
                <a:grpSpLocks/>
              </p:cNvGrpSpPr>
              <p:nvPr/>
            </p:nvGrpSpPr>
            <p:grpSpPr bwMode="auto">
              <a:xfrm flipV="1">
                <a:off x="4120" y="808"/>
                <a:ext cx="156" cy="56"/>
                <a:chOff x="2848" y="848"/>
                <a:chExt cx="140" cy="98"/>
              </a:xfrm>
            </p:grpSpPr>
            <p:sp>
              <p:nvSpPr>
                <p:cNvPr id="44174" name="Line 122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75" name="Line 122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76" name="Line 122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168" name="Rectangle 1228"/>
              <p:cNvSpPr>
                <a:spLocks noChangeArrowheads="1"/>
              </p:cNvSpPr>
              <p:nvPr/>
            </p:nvSpPr>
            <p:spPr bwMode="auto">
              <a:xfrm>
                <a:off x="3996" y="732"/>
                <a:ext cx="426" cy="3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69" name="Rectangle 1229"/>
              <p:cNvSpPr>
                <a:spLocks noChangeArrowheads="1"/>
              </p:cNvSpPr>
              <p:nvPr/>
            </p:nvSpPr>
            <p:spPr bwMode="auto">
              <a:xfrm>
                <a:off x="3969" y="753"/>
                <a:ext cx="435" cy="31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70" name="Line 1230"/>
              <p:cNvSpPr>
                <a:spLocks noChangeShapeType="1"/>
              </p:cNvSpPr>
              <p:nvPr/>
            </p:nvSpPr>
            <p:spPr bwMode="auto">
              <a:xfrm>
                <a:off x="3966" y="945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71" name="Line 1231"/>
              <p:cNvSpPr>
                <a:spLocks noChangeShapeType="1"/>
              </p:cNvSpPr>
              <p:nvPr/>
            </p:nvSpPr>
            <p:spPr bwMode="auto">
              <a:xfrm>
                <a:off x="3972" y="849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72" name="Rectangle 1232"/>
              <p:cNvSpPr>
                <a:spLocks noChangeArrowheads="1"/>
              </p:cNvSpPr>
              <p:nvPr/>
            </p:nvSpPr>
            <p:spPr bwMode="auto">
              <a:xfrm>
                <a:off x="3966" y="756"/>
                <a:ext cx="435" cy="93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73" name="Text Box 1233"/>
              <p:cNvSpPr txBox="1">
                <a:spLocks noChangeArrowheads="1"/>
              </p:cNvSpPr>
              <p:nvPr/>
            </p:nvSpPr>
            <p:spPr bwMode="auto">
              <a:xfrm>
                <a:off x="3937" y="633"/>
                <a:ext cx="513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network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data link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physical</a:t>
                </a: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grpSp>
          <p:nvGrpSpPr>
            <p:cNvPr id="44115" name="Group 1234"/>
            <p:cNvGrpSpPr>
              <a:grpSpLocks/>
            </p:cNvGrpSpPr>
            <p:nvPr/>
          </p:nvGrpSpPr>
          <p:grpSpPr bwMode="auto">
            <a:xfrm>
              <a:off x="4119" y="2640"/>
              <a:ext cx="513" cy="442"/>
              <a:chOff x="3937" y="633"/>
              <a:chExt cx="513" cy="442"/>
            </a:xfrm>
          </p:grpSpPr>
          <p:sp>
            <p:nvSpPr>
              <p:cNvPr id="44138" name="Line 1235"/>
              <p:cNvSpPr>
                <a:spLocks noChangeShapeType="1"/>
              </p:cNvSpPr>
              <p:nvPr/>
            </p:nvSpPr>
            <p:spPr bwMode="auto">
              <a:xfrm>
                <a:off x="4061" y="1035"/>
                <a:ext cx="312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39" name="Line 1236"/>
              <p:cNvSpPr>
                <a:spLocks noChangeShapeType="1"/>
              </p:cNvSpPr>
              <p:nvPr/>
            </p:nvSpPr>
            <p:spPr bwMode="auto">
              <a:xfrm flipV="1">
                <a:off x="4212" y="929"/>
                <a:ext cx="1" cy="10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40" name="Oval 1237"/>
              <p:cNvSpPr>
                <a:spLocks noChangeArrowheads="1"/>
              </p:cNvSpPr>
              <p:nvPr/>
            </p:nvSpPr>
            <p:spPr bwMode="auto">
              <a:xfrm>
                <a:off x="4048" y="854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41" name="Line 1238"/>
              <p:cNvSpPr>
                <a:spLocks noChangeShapeType="1"/>
              </p:cNvSpPr>
              <p:nvPr/>
            </p:nvSpPr>
            <p:spPr bwMode="auto">
              <a:xfrm>
                <a:off x="4048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42" name="Line 1239"/>
              <p:cNvSpPr>
                <a:spLocks noChangeShapeType="1"/>
              </p:cNvSpPr>
              <p:nvPr/>
            </p:nvSpPr>
            <p:spPr bwMode="auto">
              <a:xfrm>
                <a:off x="4361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43" name="Rectangle 1240"/>
              <p:cNvSpPr>
                <a:spLocks noChangeArrowheads="1"/>
              </p:cNvSpPr>
              <p:nvPr/>
            </p:nvSpPr>
            <p:spPr bwMode="auto">
              <a:xfrm>
                <a:off x="4048" y="847"/>
                <a:ext cx="310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44" name="Oval 1241"/>
              <p:cNvSpPr>
                <a:spLocks noChangeArrowheads="1"/>
              </p:cNvSpPr>
              <p:nvPr/>
            </p:nvSpPr>
            <p:spPr bwMode="auto">
              <a:xfrm>
                <a:off x="4045" y="788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grpSp>
            <p:nvGrpSpPr>
              <p:cNvPr id="44145" name="Group 1242"/>
              <p:cNvGrpSpPr>
                <a:grpSpLocks/>
              </p:cNvGrpSpPr>
              <p:nvPr/>
            </p:nvGrpSpPr>
            <p:grpSpPr bwMode="auto">
              <a:xfrm>
                <a:off x="4120" y="809"/>
                <a:ext cx="156" cy="55"/>
                <a:chOff x="2848" y="848"/>
                <a:chExt cx="140" cy="98"/>
              </a:xfrm>
            </p:grpSpPr>
            <p:sp>
              <p:nvSpPr>
                <p:cNvPr id="44156" name="Line 124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57" name="Line 124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58" name="Line 124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146" name="Group 1246"/>
              <p:cNvGrpSpPr>
                <a:grpSpLocks/>
              </p:cNvGrpSpPr>
              <p:nvPr/>
            </p:nvGrpSpPr>
            <p:grpSpPr bwMode="auto">
              <a:xfrm flipV="1">
                <a:off x="4120" y="808"/>
                <a:ext cx="156" cy="56"/>
                <a:chOff x="2848" y="848"/>
                <a:chExt cx="140" cy="98"/>
              </a:xfrm>
            </p:grpSpPr>
            <p:sp>
              <p:nvSpPr>
                <p:cNvPr id="44153" name="Line 124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54" name="Line 124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55" name="Line 124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147" name="Rectangle 1250"/>
              <p:cNvSpPr>
                <a:spLocks noChangeArrowheads="1"/>
              </p:cNvSpPr>
              <p:nvPr/>
            </p:nvSpPr>
            <p:spPr bwMode="auto">
              <a:xfrm>
                <a:off x="3996" y="732"/>
                <a:ext cx="426" cy="3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48" name="Rectangle 1251"/>
              <p:cNvSpPr>
                <a:spLocks noChangeArrowheads="1"/>
              </p:cNvSpPr>
              <p:nvPr/>
            </p:nvSpPr>
            <p:spPr bwMode="auto">
              <a:xfrm>
                <a:off x="3969" y="753"/>
                <a:ext cx="435" cy="31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49" name="Line 1252"/>
              <p:cNvSpPr>
                <a:spLocks noChangeShapeType="1"/>
              </p:cNvSpPr>
              <p:nvPr/>
            </p:nvSpPr>
            <p:spPr bwMode="auto">
              <a:xfrm>
                <a:off x="3966" y="945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50" name="Line 1253"/>
              <p:cNvSpPr>
                <a:spLocks noChangeShapeType="1"/>
              </p:cNvSpPr>
              <p:nvPr/>
            </p:nvSpPr>
            <p:spPr bwMode="auto">
              <a:xfrm>
                <a:off x="3972" y="849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51" name="Rectangle 1254"/>
              <p:cNvSpPr>
                <a:spLocks noChangeArrowheads="1"/>
              </p:cNvSpPr>
              <p:nvPr/>
            </p:nvSpPr>
            <p:spPr bwMode="auto">
              <a:xfrm>
                <a:off x="3966" y="756"/>
                <a:ext cx="435" cy="93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52" name="Text Box 1255"/>
              <p:cNvSpPr txBox="1">
                <a:spLocks noChangeArrowheads="1"/>
              </p:cNvSpPr>
              <p:nvPr/>
            </p:nvSpPr>
            <p:spPr bwMode="auto">
              <a:xfrm>
                <a:off x="3937" y="633"/>
                <a:ext cx="513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network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data link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physical</a:t>
                </a: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grpSp>
          <p:nvGrpSpPr>
            <p:cNvPr id="44116" name="Group 1256"/>
            <p:cNvGrpSpPr>
              <a:grpSpLocks/>
            </p:cNvGrpSpPr>
            <p:nvPr/>
          </p:nvGrpSpPr>
          <p:grpSpPr bwMode="auto">
            <a:xfrm>
              <a:off x="3674" y="2866"/>
              <a:ext cx="513" cy="442"/>
              <a:chOff x="3937" y="633"/>
              <a:chExt cx="513" cy="442"/>
            </a:xfrm>
          </p:grpSpPr>
          <p:sp>
            <p:nvSpPr>
              <p:cNvPr id="44117" name="Line 1257"/>
              <p:cNvSpPr>
                <a:spLocks noChangeShapeType="1"/>
              </p:cNvSpPr>
              <p:nvPr/>
            </p:nvSpPr>
            <p:spPr bwMode="auto">
              <a:xfrm>
                <a:off x="4061" y="1035"/>
                <a:ext cx="312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18" name="Line 1258"/>
              <p:cNvSpPr>
                <a:spLocks noChangeShapeType="1"/>
              </p:cNvSpPr>
              <p:nvPr/>
            </p:nvSpPr>
            <p:spPr bwMode="auto">
              <a:xfrm flipV="1">
                <a:off x="4212" y="929"/>
                <a:ext cx="1" cy="10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19" name="Oval 1259"/>
              <p:cNvSpPr>
                <a:spLocks noChangeArrowheads="1"/>
              </p:cNvSpPr>
              <p:nvPr/>
            </p:nvSpPr>
            <p:spPr bwMode="auto">
              <a:xfrm>
                <a:off x="4048" y="854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20" name="Line 1260"/>
              <p:cNvSpPr>
                <a:spLocks noChangeShapeType="1"/>
              </p:cNvSpPr>
              <p:nvPr/>
            </p:nvSpPr>
            <p:spPr bwMode="auto">
              <a:xfrm>
                <a:off x="4048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21" name="Line 1261"/>
              <p:cNvSpPr>
                <a:spLocks noChangeShapeType="1"/>
              </p:cNvSpPr>
              <p:nvPr/>
            </p:nvSpPr>
            <p:spPr bwMode="auto">
              <a:xfrm>
                <a:off x="4361" y="84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22" name="Rectangle 1262"/>
              <p:cNvSpPr>
                <a:spLocks noChangeArrowheads="1"/>
              </p:cNvSpPr>
              <p:nvPr/>
            </p:nvSpPr>
            <p:spPr bwMode="auto">
              <a:xfrm>
                <a:off x="4048" y="847"/>
                <a:ext cx="310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23" name="Oval 1263"/>
              <p:cNvSpPr>
                <a:spLocks noChangeArrowheads="1"/>
              </p:cNvSpPr>
              <p:nvPr/>
            </p:nvSpPr>
            <p:spPr bwMode="auto">
              <a:xfrm>
                <a:off x="4045" y="788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grpSp>
            <p:nvGrpSpPr>
              <p:cNvPr id="44124" name="Group 1264"/>
              <p:cNvGrpSpPr>
                <a:grpSpLocks/>
              </p:cNvGrpSpPr>
              <p:nvPr/>
            </p:nvGrpSpPr>
            <p:grpSpPr bwMode="auto">
              <a:xfrm>
                <a:off x="4120" y="809"/>
                <a:ext cx="156" cy="55"/>
                <a:chOff x="2848" y="848"/>
                <a:chExt cx="140" cy="98"/>
              </a:xfrm>
            </p:grpSpPr>
            <p:sp>
              <p:nvSpPr>
                <p:cNvPr id="44135" name="Line 126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36" name="Line 126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37" name="Line 126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125" name="Group 1268"/>
              <p:cNvGrpSpPr>
                <a:grpSpLocks/>
              </p:cNvGrpSpPr>
              <p:nvPr/>
            </p:nvGrpSpPr>
            <p:grpSpPr bwMode="auto">
              <a:xfrm flipV="1">
                <a:off x="4120" y="808"/>
                <a:ext cx="156" cy="56"/>
                <a:chOff x="2848" y="848"/>
                <a:chExt cx="140" cy="98"/>
              </a:xfrm>
            </p:grpSpPr>
            <p:sp>
              <p:nvSpPr>
                <p:cNvPr id="44132" name="Line 126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33" name="Line 127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34" name="Line 127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126" name="Rectangle 1272"/>
              <p:cNvSpPr>
                <a:spLocks noChangeArrowheads="1"/>
              </p:cNvSpPr>
              <p:nvPr/>
            </p:nvSpPr>
            <p:spPr bwMode="auto">
              <a:xfrm>
                <a:off x="3996" y="732"/>
                <a:ext cx="426" cy="3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27" name="Rectangle 1273"/>
              <p:cNvSpPr>
                <a:spLocks noChangeArrowheads="1"/>
              </p:cNvSpPr>
              <p:nvPr/>
            </p:nvSpPr>
            <p:spPr bwMode="auto">
              <a:xfrm>
                <a:off x="3969" y="753"/>
                <a:ext cx="435" cy="31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28" name="Line 1274"/>
              <p:cNvSpPr>
                <a:spLocks noChangeShapeType="1"/>
              </p:cNvSpPr>
              <p:nvPr/>
            </p:nvSpPr>
            <p:spPr bwMode="auto">
              <a:xfrm>
                <a:off x="3966" y="945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29" name="Line 1275"/>
              <p:cNvSpPr>
                <a:spLocks noChangeShapeType="1"/>
              </p:cNvSpPr>
              <p:nvPr/>
            </p:nvSpPr>
            <p:spPr bwMode="auto">
              <a:xfrm>
                <a:off x="3972" y="849"/>
                <a:ext cx="435" cy="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30" name="Rectangle 1276"/>
              <p:cNvSpPr>
                <a:spLocks noChangeArrowheads="1"/>
              </p:cNvSpPr>
              <p:nvPr/>
            </p:nvSpPr>
            <p:spPr bwMode="auto">
              <a:xfrm>
                <a:off x="3966" y="756"/>
                <a:ext cx="435" cy="93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4131" name="Text Box 1277"/>
              <p:cNvSpPr txBox="1">
                <a:spLocks noChangeArrowheads="1"/>
              </p:cNvSpPr>
              <p:nvPr/>
            </p:nvSpPr>
            <p:spPr bwMode="auto">
              <a:xfrm>
                <a:off x="3937" y="633"/>
                <a:ext cx="513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network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data link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physical</a:t>
                </a: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</p:grpSp>
      <p:sp>
        <p:nvSpPr>
          <p:cNvPr id="632064" name="Rectangle 1280"/>
          <p:cNvSpPr>
            <a:spLocks noChangeArrowheads="1"/>
          </p:cNvSpPr>
          <p:nvPr/>
        </p:nvSpPr>
        <p:spPr bwMode="auto">
          <a:xfrm>
            <a:off x="5721350" y="858838"/>
            <a:ext cx="388938" cy="138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32065" name="Rectangle 1281"/>
          <p:cNvSpPr>
            <a:spLocks noChangeArrowheads="1"/>
          </p:cNvSpPr>
          <p:nvPr/>
        </p:nvSpPr>
        <p:spPr bwMode="auto">
          <a:xfrm>
            <a:off x="5651500" y="1509713"/>
            <a:ext cx="596900" cy="138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32066" name="Rectangle 1282"/>
          <p:cNvSpPr>
            <a:spLocks noChangeArrowheads="1"/>
          </p:cNvSpPr>
          <p:nvPr/>
        </p:nvSpPr>
        <p:spPr bwMode="auto">
          <a:xfrm>
            <a:off x="8477250" y="4487863"/>
            <a:ext cx="388938" cy="1381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36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9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4 0.01227 L 0.00382 0.094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3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2.5E-6 0.07269 L 0.02726 0.18982 L 0.02726 0.1132 L 0.07118 0.11112 L 0.07257 0.18982 L 0.11667 0.14144 L 0.11667 0.07871 L 0.16059 0.07686 L 0.10903 0.23426 L 0.11511 0.15949 L 0.1559 0.15949 L 0.15747 0.23635 L 0.1059 0.34537 L 0.10295 0.27061 L 0.14236 0.26875 L 0.14688 0.39584 L 0.1559 0.3213 L 0.19236 0.31922 L 0.19688 0.39792 L 0.1059 0.49908 L 0.1059 0.41621 L 0.14236 0.41621 L 0.14236 0.49699 L 0.18785 0.53542 L 0.18785 0.44653 L 0.2257 0.44653 L 0.22865 0.52732 L 0.31198 0.50301 L 0.31198 0.43843 " pathEditMode="relative" ptsTypes="AAAAAAAAAAAAAAAAAAAAAAAAAAAAAA">
                                      <p:cBhvr>
                                        <p:cTn id="31" dur="5000" fill="hold"/>
                                        <p:tgtEl>
                                          <p:spTgt spid="632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2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 L -0.00156 -0.0710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632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0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0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0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0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97" grpId="0" uiExpand="1" build="p"/>
      <p:bldP spid="632064" grpId="0" animBg="1"/>
      <p:bldP spid="632064" grpId="1" animBg="1"/>
      <p:bldP spid="632064" grpId="2" animBg="1"/>
      <p:bldP spid="632065" grpId="0" animBg="1"/>
      <p:bldP spid="632065" grpId="1" animBg="1"/>
      <p:bldP spid="632065" grpId="2" animBg="1"/>
      <p:bldP spid="632066" grpId="0" animBg="1"/>
      <p:bldP spid="632066" grpId="1" animBg="1"/>
      <p:bldP spid="632066" grpId="2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6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1247084"/>
            <a:ext cx="7769225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Two key network-layer functions</a:t>
            </a:r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5475" y="1905000"/>
            <a:ext cx="4192588" cy="3754438"/>
          </a:xfrm>
        </p:spPr>
        <p:txBody>
          <a:bodyPr/>
          <a:lstStyle/>
          <a:p>
            <a:pPr marL="0" indent="0">
              <a:spcBef>
                <a:spcPts val="600"/>
              </a:spcBef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network-layer functions:</a:t>
            </a:r>
          </a:p>
          <a:p>
            <a:pPr marL="0" indent="0">
              <a:spcBef>
                <a:spcPts val="600"/>
              </a:spcBef>
            </a:pP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forwarding: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 move packets from router’</a:t>
            </a:r>
            <a:r>
              <a:rPr lang="en-US" altLang="ja-JP" dirty="0">
                <a:ea typeface="ＭＳ Ｐゴシック" charset="-128"/>
                <a:cs typeface="ＭＳ Ｐゴシック" charset="-128"/>
              </a:rPr>
              <a:t>s input to appropriate router output</a:t>
            </a:r>
          </a:p>
          <a:p>
            <a:pPr marL="0" indent="0">
              <a:spcBef>
                <a:spcPts val="600"/>
              </a:spcBef>
            </a:pP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routing: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 determine route taken by packets from source to destination</a:t>
            </a:r>
          </a:p>
          <a:p>
            <a:pPr lvl="1">
              <a:spcBef>
                <a:spcPts val="600"/>
              </a:spcBef>
            </a:pPr>
            <a:r>
              <a:rPr lang="en-US" altLang="en-US" i="1" dirty="0">
                <a:latin typeface="Gill Sans MT" charset="0"/>
                <a:ea typeface="ＭＳ Ｐゴシック" charset="-128"/>
              </a:rPr>
              <a:t>routing algorithms</a:t>
            </a:r>
            <a:endParaRPr lang="en-US" altLang="en-US" dirty="0">
              <a:latin typeface="Gill Sans MT" charset="0"/>
              <a:ea typeface="ＭＳ Ｐゴシック" charset="-128"/>
            </a:endParaRPr>
          </a:p>
          <a:p>
            <a:pPr marL="0" indent="0">
              <a:buFont typeface="Wingdings" charset="2"/>
              <a:buNone/>
            </a:pPr>
            <a:endParaRPr lang="en-US" alt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062" name="Rectangle 4"/>
          <p:cNvSpPr>
            <a:spLocks noChangeArrowheads="1"/>
          </p:cNvSpPr>
          <p:nvPr/>
        </p:nvSpPr>
        <p:spPr bwMode="auto">
          <a:xfrm>
            <a:off x="4846638" y="1884363"/>
            <a:ext cx="4192587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000099"/>
              </a:buClr>
              <a:buSzPct val="65000"/>
              <a:buFont typeface="Wingdings" charset="0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analogy: taking a trip</a:t>
            </a:r>
          </a:p>
          <a:p>
            <a:pPr marL="347663" marR="0" lvl="0" indent="-347663" algn="l" defTabSz="4572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forwarding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 process of getting through single interchange</a:t>
            </a:r>
          </a:p>
          <a:p>
            <a:pPr marL="342900" marR="0" lvl="0" indent="-342900" algn="l" defTabSz="4572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65000"/>
              <a:buFont typeface="Wingdings" charset="0"/>
              <a:buChar char="v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787900" y="3881438"/>
            <a:ext cx="4192588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7663" marR="0" lvl="0" indent="-347663" algn="l" defTabSz="4572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routing: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 process of planning trip from source to destination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85000"/>
              </a:lnSpc>
              <a:spcBef>
                <a:spcPct val="70000"/>
              </a:spcBef>
              <a:spcAft>
                <a:spcPts val="0"/>
              </a:spcAft>
              <a:buClr>
                <a:srgbClr val="000099"/>
              </a:buClr>
              <a:buSzPct val="65000"/>
              <a:buFont typeface="Wingdings" charset="0"/>
              <a:buChar char="v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ＭＳ Ｐゴシック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ts val="0"/>
              </a:spcAft>
              <a:buClr>
                <a:srgbClr val="000099"/>
              </a:buClr>
              <a:buSzPct val="65000"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20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0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0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0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 build="p"/>
      <p:bldP spid="45062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6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69" y="995294"/>
            <a:ext cx="7769225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23225" cy="11430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cs typeface="+mj-cs"/>
              </a:rPr>
              <a:t>Network layer: data plane, control plane</a:t>
            </a:r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625600"/>
            <a:ext cx="3825875" cy="4648200"/>
          </a:xfrm>
        </p:spPr>
        <p:txBody>
          <a:bodyPr/>
          <a:lstStyle/>
          <a:p>
            <a:pPr marL="0" indent="0">
              <a:buFont typeface="Wingdings" charset="2"/>
              <a:buNone/>
              <a:defRPr/>
            </a:pPr>
            <a:r>
              <a:rPr lang="en-US" i="1" dirty="0">
                <a:solidFill>
                  <a:srgbClr val="CC0000"/>
                </a:solidFill>
              </a:rPr>
              <a:t>Data plane</a:t>
            </a:r>
          </a:p>
          <a:p>
            <a:pPr marL="292100" indent="-292100">
              <a:defRPr/>
            </a:pPr>
            <a:r>
              <a:rPr lang="en-US" sz="2400" dirty="0"/>
              <a:t>local, per-router function</a:t>
            </a:r>
          </a:p>
          <a:p>
            <a:pPr marL="292100" indent="-292100">
              <a:defRPr/>
            </a:pPr>
            <a:r>
              <a:rPr lang="en-US" sz="2400" dirty="0"/>
              <a:t>determines how datagram arriving on router input port is forwarded to router output port</a:t>
            </a:r>
          </a:p>
          <a:p>
            <a:pPr marL="292100" indent="-292100">
              <a:defRPr/>
            </a:pPr>
            <a:r>
              <a:rPr lang="en-US" sz="2400" dirty="0"/>
              <a:t>forwarding function</a:t>
            </a:r>
          </a:p>
          <a:p>
            <a:pPr>
              <a:buFont typeface="Wingdings" charset="0"/>
              <a:buNone/>
              <a:defRPr/>
            </a:pPr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278313" y="1611313"/>
            <a:ext cx="4678263" cy="4648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8975" indent="-231775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Gill Sans MT"/>
                <a:ea typeface="ＭＳ Ｐゴシック" charset="0"/>
                <a:cs typeface="Gill Sans M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Gill Sans MT"/>
                <a:ea typeface="ＭＳ Ｐゴシック" charset="0"/>
                <a:cs typeface="Gill Sans M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Control plane</a:t>
            </a:r>
          </a:p>
          <a:p>
            <a:pPr marL="228600" marR="0" lvl="0" indent="-228600" algn="l" defTabSz="4572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network-wide logic</a:t>
            </a:r>
          </a:p>
          <a:p>
            <a:pPr marL="228600" marR="0" lvl="0" indent="-228600" algn="l" defTabSz="4572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determines how datagram is routed among routers along end-end path from source host to destination host</a:t>
            </a:r>
          </a:p>
          <a:p>
            <a:pPr marL="228600" marR="0" lvl="0" indent="-228600" algn="l" defTabSz="4572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two control-plane approaches:</a:t>
            </a:r>
          </a:p>
          <a:p>
            <a:pPr marL="688975" marR="0" lvl="1" indent="-231775" algn="l" defTabSz="4572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traditional routing algorithms: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implemented in routers</a:t>
            </a:r>
          </a:p>
          <a:p>
            <a:pPr marL="688975" marR="0" lvl="1" indent="-231775" algn="l" defTabSz="4572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Tx/>
              <a:buFont typeface="Arial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software-defined networking (SDN)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: implemented in (remote) servers</a:t>
            </a:r>
          </a:p>
          <a:p>
            <a:pPr marL="342900" marR="0" lvl="0" indent="-342900" algn="l" defTabSz="4572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</a:endParaRPr>
          </a:p>
        </p:txBody>
      </p:sp>
      <p:grpSp>
        <p:nvGrpSpPr>
          <p:cNvPr id="46085" name="Group 8"/>
          <p:cNvGrpSpPr>
            <a:grpSpLocks/>
          </p:cNvGrpSpPr>
          <p:nvPr/>
        </p:nvGrpSpPr>
        <p:grpSpPr bwMode="auto">
          <a:xfrm>
            <a:off x="596900" y="4378325"/>
            <a:ext cx="3643313" cy="1582738"/>
            <a:chOff x="842050" y="4767952"/>
            <a:chExt cx="3644169" cy="1582996"/>
          </a:xfrm>
        </p:grpSpPr>
        <p:sp>
          <p:nvSpPr>
            <p:cNvPr id="10" name="Freeform 2"/>
            <p:cNvSpPr>
              <a:spLocks/>
            </p:cNvSpPr>
            <p:nvPr/>
          </p:nvSpPr>
          <p:spPr bwMode="auto">
            <a:xfrm>
              <a:off x="2591886" y="5436399"/>
              <a:ext cx="1894333" cy="914549"/>
            </a:xfrm>
            <a:custGeom>
              <a:avLst/>
              <a:gdLst>
                <a:gd name="T0" fmla="*/ 1611 w 10001"/>
                <a:gd name="T1" fmla="*/ 374679 h 10125"/>
                <a:gd name="T2" fmla="*/ 287991 w 10001"/>
                <a:gd name="T3" fmla="*/ 147961 h 10125"/>
                <a:gd name="T4" fmla="*/ 1260716 w 10001"/>
                <a:gd name="T5" fmla="*/ 93322 h 10125"/>
                <a:gd name="T6" fmla="*/ 2011909 w 10001"/>
                <a:gd name="T7" fmla="*/ 0 h 10125"/>
                <a:gd name="T8" fmla="*/ 2706712 w 10001"/>
                <a:gd name="T9" fmla="*/ 93600 h 10125"/>
                <a:gd name="T10" fmla="*/ 3255305 w 10001"/>
                <a:gd name="T11" fmla="*/ 46104 h 10125"/>
                <a:gd name="T12" fmla="*/ 4023415 w 10001"/>
                <a:gd name="T13" fmla="*/ 277276 h 10125"/>
                <a:gd name="T14" fmla="*/ 3463544 w 10001"/>
                <a:gd name="T15" fmla="*/ 630526 h 10125"/>
                <a:gd name="T16" fmla="*/ 2817478 w 10001"/>
                <a:gd name="T17" fmla="*/ 864758 h 10125"/>
                <a:gd name="T18" fmla="*/ 2137577 w 10001"/>
                <a:gd name="T19" fmla="*/ 820324 h 10125"/>
                <a:gd name="T20" fmla="*/ 1760571 w 10001"/>
                <a:gd name="T21" fmla="*/ 919490 h 10125"/>
                <a:gd name="T22" fmla="*/ 1264743 w 10001"/>
                <a:gd name="T23" fmla="*/ 929416 h 10125"/>
                <a:gd name="T24" fmla="*/ 877667 w 10001"/>
                <a:gd name="T25" fmla="*/ 732382 h 10125"/>
                <a:gd name="T26" fmla="*/ 478105 w 10001"/>
                <a:gd name="T27" fmla="*/ 695276 h 10125"/>
                <a:gd name="T28" fmla="*/ 1611 w 10001"/>
                <a:gd name="T29" fmla="*/ 374679 h 101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001" h="10125">
                  <a:moveTo>
                    <a:pt x="4" y="4039"/>
                  </a:moveTo>
                  <a:cubicBezTo>
                    <a:pt x="-29" y="2271"/>
                    <a:pt x="194" y="2100"/>
                    <a:pt x="715" y="1595"/>
                  </a:cubicBezTo>
                  <a:cubicBezTo>
                    <a:pt x="1236" y="1089"/>
                    <a:pt x="2417" y="1272"/>
                    <a:pt x="3130" y="1006"/>
                  </a:cubicBezTo>
                  <a:cubicBezTo>
                    <a:pt x="3843" y="740"/>
                    <a:pt x="4397" y="0"/>
                    <a:pt x="4995" y="0"/>
                  </a:cubicBezTo>
                  <a:cubicBezTo>
                    <a:pt x="5593" y="1"/>
                    <a:pt x="6206" y="926"/>
                    <a:pt x="6720" y="1009"/>
                  </a:cubicBezTo>
                  <a:cubicBezTo>
                    <a:pt x="7234" y="1092"/>
                    <a:pt x="7536" y="241"/>
                    <a:pt x="8082" y="497"/>
                  </a:cubicBezTo>
                  <a:cubicBezTo>
                    <a:pt x="8628" y="756"/>
                    <a:pt x="9854" y="442"/>
                    <a:pt x="9989" y="2989"/>
                  </a:cubicBezTo>
                  <a:cubicBezTo>
                    <a:pt x="10124" y="5536"/>
                    <a:pt x="9098" y="5742"/>
                    <a:pt x="8599" y="6797"/>
                  </a:cubicBezTo>
                  <a:cubicBezTo>
                    <a:pt x="8100" y="7852"/>
                    <a:pt x="7544" y="8981"/>
                    <a:pt x="6995" y="9322"/>
                  </a:cubicBezTo>
                  <a:cubicBezTo>
                    <a:pt x="6446" y="9663"/>
                    <a:pt x="5793" y="8957"/>
                    <a:pt x="5307" y="8843"/>
                  </a:cubicBezTo>
                  <a:cubicBezTo>
                    <a:pt x="4819" y="8726"/>
                    <a:pt x="4628" y="10048"/>
                    <a:pt x="4371" y="9912"/>
                  </a:cubicBezTo>
                  <a:cubicBezTo>
                    <a:pt x="4114" y="9775"/>
                    <a:pt x="3505" y="10355"/>
                    <a:pt x="3140" y="10019"/>
                  </a:cubicBezTo>
                  <a:cubicBezTo>
                    <a:pt x="2774" y="9683"/>
                    <a:pt x="2820" y="8138"/>
                    <a:pt x="2179" y="7895"/>
                  </a:cubicBezTo>
                  <a:cubicBezTo>
                    <a:pt x="1586" y="6800"/>
                    <a:pt x="1549" y="8137"/>
                    <a:pt x="1187" y="7495"/>
                  </a:cubicBezTo>
                  <a:cubicBezTo>
                    <a:pt x="825" y="6852"/>
                    <a:pt x="-7" y="6157"/>
                    <a:pt x="4" y="403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6CCFF"/>
                </a:gs>
                <a:gs pos="100000">
                  <a:srgbClr val="FFFFFF"/>
                </a:gs>
                <a:gs pos="5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3261968" y="5558656"/>
              <a:ext cx="500180" cy="157189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111121" y="5774591"/>
              <a:ext cx="862215" cy="10479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123824" y="5880971"/>
              <a:ext cx="714543" cy="27468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283479" y="5801583"/>
              <a:ext cx="1506892" cy="1587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093" name="TextBox 265"/>
            <p:cNvSpPr txBox="1">
              <a:spLocks noChangeArrowheads="1"/>
            </p:cNvSpPr>
            <p:nvPr/>
          </p:nvSpPr>
          <p:spPr bwMode="auto">
            <a:xfrm>
              <a:off x="3198813" y="5473700"/>
              <a:ext cx="2635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</a:t>
              </a:r>
            </a:p>
          </p:txBody>
        </p:sp>
        <p:sp>
          <p:nvSpPr>
            <p:cNvPr id="46094" name="TextBox 281"/>
            <p:cNvSpPr txBox="1">
              <a:spLocks noChangeArrowheads="1"/>
            </p:cNvSpPr>
            <p:nvPr/>
          </p:nvSpPr>
          <p:spPr bwMode="auto">
            <a:xfrm>
              <a:off x="3373438" y="5761038"/>
              <a:ext cx="2635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2</a:t>
              </a:r>
            </a:p>
          </p:txBody>
        </p:sp>
        <p:sp>
          <p:nvSpPr>
            <p:cNvPr id="46095" name="TextBox 282"/>
            <p:cNvSpPr txBox="1">
              <a:spLocks noChangeArrowheads="1"/>
            </p:cNvSpPr>
            <p:nvPr/>
          </p:nvSpPr>
          <p:spPr bwMode="auto">
            <a:xfrm>
              <a:off x="3068638" y="5862638"/>
              <a:ext cx="261937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3</a:t>
              </a:r>
            </a:p>
          </p:txBody>
        </p:sp>
        <p:grpSp>
          <p:nvGrpSpPr>
            <p:cNvPr id="46096" name="Group 5"/>
            <p:cNvGrpSpPr>
              <a:grpSpLocks/>
            </p:cNvGrpSpPr>
            <p:nvPr/>
          </p:nvGrpSpPr>
          <p:grpSpPr bwMode="auto">
            <a:xfrm>
              <a:off x="938213" y="5237163"/>
              <a:ext cx="1616075" cy="487362"/>
              <a:chOff x="-4079003" y="2717403"/>
              <a:chExt cx="1616718" cy="488475"/>
            </a:xfrm>
          </p:grpSpPr>
          <p:sp>
            <p:nvSpPr>
              <p:cNvPr id="46109" name="Rectangle 97"/>
              <p:cNvSpPr>
                <a:spLocks noChangeArrowheads="1"/>
              </p:cNvSpPr>
              <p:nvPr/>
            </p:nvSpPr>
            <p:spPr bwMode="auto">
              <a:xfrm>
                <a:off x="-4052413" y="2965119"/>
                <a:ext cx="1290538" cy="20875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6110" name="Rectangle 98"/>
              <p:cNvSpPr>
                <a:spLocks noChangeArrowheads="1"/>
              </p:cNvSpPr>
              <p:nvPr/>
            </p:nvSpPr>
            <p:spPr bwMode="auto">
              <a:xfrm>
                <a:off x="-4079003" y="2985994"/>
                <a:ext cx="1281675" cy="20875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6111" name="Line 99"/>
              <p:cNvSpPr>
                <a:spLocks noChangeShapeType="1"/>
              </p:cNvSpPr>
              <p:nvPr/>
            </p:nvSpPr>
            <p:spPr bwMode="auto">
              <a:xfrm>
                <a:off x="-2933828" y="3101502"/>
                <a:ext cx="471543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12" name="Rectangle 104"/>
              <p:cNvSpPr>
                <a:spLocks noChangeArrowheads="1"/>
              </p:cNvSpPr>
              <p:nvPr/>
            </p:nvSpPr>
            <p:spPr bwMode="auto">
              <a:xfrm>
                <a:off x="-3377007" y="2988777"/>
                <a:ext cx="476861" cy="21014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6113" name="Text Box 105"/>
              <p:cNvSpPr txBox="1">
                <a:spLocks noChangeArrowheads="1"/>
              </p:cNvSpPr>
              <p:nvPr/>
            </p:nvSpPr>
            <p:spPr bwMode="auto">
              <a:xfrm>
                <a:off x="-3430189" y="2965119"/>
                <a:ext cx="581451" cy="2407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0111</a:t>
                </a:r>
              </a:p>
            </p:txBody>
          </p:sp>
          <p:sp>
            <p:nvSpPr>
              <p:cNvPr id="46114" name="Line 119"/>
              <p:cNvSpPr>
                <a:spLocks noChangeShapeType="1"/>
              </p:cNvSpPr>
              <p:nvPr/>
            </p:nvSpPr>
            <p:spPr bwMode="auto">
              <a:xfrm>
                <a:off x="-3621642" y="2717403"/>
                <a:ext cx="405953" cy="300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097" name="TextBox 6"/>
            <p:cNvSpPr txBox="1">
              <a:spLocks noChangeArrowheads="1"/>
            </p:cNvSpPr>
            <p:nvPr/>
          </p:nvSpPr>
          <p:spPr bwMode="auto">
            <a:xfrm>
              <a:off x="842050" y="4767952"/>
              <a:ext cx="1992313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values in arriving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packet header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46098" name="Group 357"/>
            <p:cNvGrpSpPr>
              <a:grpSpLocks/>
            </p:cNvGrpSpPr>
            <p:nvPr/>
          </p:nvGrpSpPr>
          <p:grpSpPr bwMode="auto">
            <a:xfrm>
              <a:off x="2714625" y="5659438"/>
              <a:ext cx="565150" cy="293687"/>
              <a:chOff x="1871277" y="1576300"/>
              <a:chExt cx="1128371" cy="437861"/>
            </a:xfrm>
          </p:grpSpPr>
          <p:sp>
            <p:nvSpPr>
              <p:cNvPr id="22" name="Oval 21"/>
              <p:cNvSpPr>
                <a:spLocks noChangeArrowheads="1"/>
              </p:cNvSpPr>
              <p:nvPr/>
            </p:nvSpPr>
            <p:spPr bwMode="auto">
              <a:xfrm flipV="1">
                <a:off x="1873504" y="1693538"/>
                <a:ext cx="1125467" cy="319572"/>
              </a:xfrm>
              <a:prstGeom prst="ellipse">
                <a:avLst/>
              </a:prstGeom>
              <a:gradFill rotWithShape="1">
                <a:gsLst>
                  <a:gs pos="0">
                    <a:srgbClr val="262699"/>
                  </a:gs>
                  <a:gs pos="53000">
                    <a:srgbClr val="8585E0"/>
                  </a:gs>
                  <a:gs pos="100000">
                    <a:srgbClr val="262699"/>
                  </a:gs>
                </a:gsLst>
                <a:lin ang="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1870334" y="1738514"/>
                <a:ext cx="1128637" cy="115994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val 23"/>
              <p:cNvSpPr>
                <a:spLocks noChangeArrowheads="1"/>
              </p:cNvSpPr>
              <p:nvPr/>
            </p:nvSpPr>
            <p:spPr bwMode="auto">
              <a:xfrm flipV="1">
                <a:off x="1870334" y="1575177"/>
                <a:ext cx="1125465" cy="319572"/>
              </a:xfrm>
              <a:prstGeom prst="ellipse">
                <a:avLst/>
              </a:prstGeom>
              <a:solidFill>
                <a:srgbClr val="BFBFBF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 bwMode="auto">
              <a:xfrm>
                <a:off x="2158833" y="1672232"/>
                <a:ext cx="548468" cy="160970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2101767" y="1631990"/>
                <a:ext cx="662599" cy="111258"/>
              </a:xfrm>
              <a:custGeom>
                <a:avLst/>
                <a:gdLst>
                  <a:gd name="T0" fmla="*/ 0 w 3723451"/>
                  <a:gd name="T1" fmla="*/ 27219 h 932950"/>
                  <a:gd name="T2" fmla="*/ 116589 w 3723451"/>
                  <a:gd name="T3" fmla="*/ 321 h 932950"/>
                  <a:gd name="T4" fmla="*/ 330241 w 3723451"/>
                  <a:gd name="T5" fmla="*/ 62079 h 932950"/>
                  <a:gd name="T6" fmla="*/ 534068 w 3723451"/>
                  <a:gd name="T7" fmla="*/ 0 h 932950"/>
                  <a:gd name="T8" fmla="*/ 662599 w 3723451"/>
                  <a:gd name="T9" fmla="*/ 24703 h 932950"/>
                  <a:gd name="T10" fmla="*/ 566972 w 3723451"/>
                  <a:gd name="T11" fmla="*/ 55080 h 932950"/>
                  <a:gd name="T12" fmla="*/ 536184 w 3723451"/>
                  <a:gd name="T13" fmla="*/ 46891 h 932950"/>
                  <a:gd name="T14" fmla="*/ 333995 w 3723451"/>
                  <a:gd name="T15" fmla="*/ 111258 h 932950"/>
                  <a:gd name="T16" fmla="*/ 126634 w 3723451"/>
                  <a:gd name="T17" fmla="*/ 49258 h 932950"/>
                  <a:gd name="T18" fmla="*/ 93107 w 3723451"/>
                  <a:gd name="T19" fmla="*/ 55950 h 932950"/>
                  <a:gd name="T20" fmla="*/ 0 w 3723451"/>
                  <a:gd name="T21" fmla="*/ 27219 h 9329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rgbClr val="26269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2536103" y="1726678"/>
                <a:ext cx="244114" cy="97055"/>
              </a:xfrm>
              <a:custGeom>
                <a:avLst/>
                <a:gdLst>
                  <a:gd name="T0" fmla="*/ 0 w 1366596"/>
                  <a:gd name="T1" fmla="*/ 0 h 809868"/>
                  <a:gd name="T2" fmla="*/ 244114 w 1366596"/>
                  <a:gd name="T3" fmla="*/ 74997 h 809868"/>
                  <a:gd name="T4" fmla="*/ 154523 w 1366596"/>
                  <a:gd name="T5" fmla="*/ 97055 h 809868"/>
                  <a:gd name="T6" fmla="*/ 822 w 1366596"/>
                  <a:gd name="T7" fmla="*/ 51285 h 809868"/>
                  <a:gd name="T8" fmla="*/ 0 w 1366596"/>
                  <a:gd name="T9" fmla="*/ 0 h 8098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rgbClr val="26269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2089086" y="1729045"/>
                <a:ext cx="240945" cy="97056"/>
              </a:xfrm>
              <a:custGeom>
                <a:avLst/>
                <a:gdLst>
                  <a:gd name="T0" fmla="*/ 237656 w 1348191"/>
                  <a:gd name="T1" fmla="*/ 0 h 791462"/>
                  <a:gd name="T2" fmla="*/ 240945 w 1348191"/>
                  <a:gd name="T3" fmla="*/ 46835 h 791462"/>
                  <a:gd name="T4" fmla="*/ 87168 w 1348191"/>
                  <a:gd name="T5" fmla="*/ 97056 h 791462"/>
                  <a:gd name="T6" fmla="*/ 0 w 1348191"/>
                  <a:gd name="T7" fmla="*/ 75049 h 791462"/>
                  <a:gd name="T8" fmla="*/ 237656 w 1348191"/>
                  <a:gd name="T9" fmla="*/ 0 h 7914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rgbClr val="26269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9" name="Straight Connector 28"/>
              <p:cNvCxnSpPr>
                <a:cxnSpLocks noChangeShapeType="1"/>
                <a:endCxn id="24" idx="2"/>
              </p:cNvCxnSpPr>
              <p:nvPr/>
            </p:nvCxnSpPr>
            <p:spPr bwMode="auto">
              <a:xfrm flipH="1" flipV="1">
                <a:off x="1870334" y="1736147"/>
                <a:ext cx="3169" cy="12309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5" dist="19939" dir="5400000" algn="tl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Straight Connector 29"/>
              <p:cNvCxnSpPr>
                <a:cxnSpLocks noChangeShapeType="1"/>
              </p:cNvCxnSpPr>
              <p:nvPr/>
            </p:nvCxnSpPr>
            <p:spPr bwMode="auto">
              <a:xfrm flipH="1" flipV="1">
                <a:off x="2995800" y="1733779"/>
                <a:ext cx="3171" cy="123095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5" dist="19939" dir="5400000" algn="tl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6099" name="Freeform 120"/>
            <p:cNvSpPr>
              <a:spLocks/>
            </p:cNvSpPr>
            <p:nvPr/>
          </p:nvSpPr>
          <p:spPr bwMode="auto">
            <a:xfrm>
              <a:off x="2493963" y="5668963"/>
              <a:ext cx="982662" cy="233362"/>
            </a:xfrm>
            <a:custGeom>
              <a:avLst/>
              <a:gdLst>
                <a:gd name="T0" fmla="*/ 0 w 554"/>
                <a:gd name="T1" fmla="*/ 2147483647 h 167"/>
                <a:gd name="T2" fmla="*/ 2147483647 w 554"/>
                <a:gd name="T3" fmla="*/ 2147483647 h 167"/>
                <a:gd name="T4" fmla="*/ 2147483647 w 554"/>
                <a:gd name="T5" fmla="*/ 2147483647 h 167"/>
                <a:gd name="T6" fmla="*/ 0 60000 65536"/>
                <a:gd name="T7" fmla="*/ 0 60000 65536"/>
                <a:gd name="T8" fmla="*/ 0 60000 65536"/>
                <a:gd name="T9" fmla="*/ 0 w 554"/>
                <a:gd name="T10" fmla="*/ 0 h 167"/>
                <a:gd name="T11" fmla="*/ 554 w 554"/>
                <a:gd name="T12" fmla="*/ 167 h 1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4" h="167">
                  <a:moveTo>
                    <a:pt x="0" y="10"/>
                  </a:moveTo>
                  <a:cubicBezTo>
                    <a:pt x="102" y="0"/>
                    <a:pt x="240" y="5"/>
                    <a:pt x="324" y="26"/>
                  </a:cubicBezTo>
                  <a:cubicBezTo>
                    <a:pt x="416" y="52"/>
                    <a:pt x="502" y="120"/>
                    <a:pt x="554" y="167"/>
                  </a:cubicBezTo>
                </a:path>
              </a:pathLst>
            </a:custGeom>
            <a:noFill/>
            <a:ln w="57150" cmpd="sng">
              <a:solidFill>
                <a:srgbClr val="FF33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25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48" y="805898"/>
            <a:ext cx="47275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Freeform 2"/>
          <p:cNvSpPr>
            <a:spLocks/>
          </p:cNvSpPr>
          <p:nvPr/>
        </p:nvSpPr>
        <p:spPr bwMode="auto">
          <a:xfrm>
            <a:off x="2592388" y="5437188"/>
            <a:ext cx="4027487" cy="939800"/>
          </a:xfrm>
          <a:custGeom>
            <a:avLst/>
            <a:gdLst>
              <a:gd name="T0" fmla="*/ 2147483647 w 10001"/>
              <a:gd name="T1" fmla="*/ 2147483647 h 10125"/>
              <a:gd name="T2" fmla="*/ 2147483647 w 10001"/>
              <a:gd name="T3" fmla="*/ 2147483647 h 10125"/>
              <a:gd name="T4" fmla="*/ 2147483647 w 10001"/>
              <a:gd name="T5" fmla="*/ 2147483647 h 10125"/>
              <a:gd name="T6" fmla="*/ 2147483647 w 10001"/>
              <a:gd name="T7" fmla="*/ 0 h 10125"/>
              <a:gd name="T8" fmla="*/ 2147483647 w 10001"/>
              <a:gd name="T9" fmla="*/ 2147483647 h 10125"/>
              <a:gd name="T10" fmla="*/ 2147483647 w 10001"/>
              <a:gd name="T11" fmla="*/ 2147483647 h 10125"/>
              <a:gd name="T12" fmla="*/ 2147483647 w 10001"/>
              <a:gd name="T13" fmla="*/ 2147483647 h 10125"/>
              <a:gd name="T14" fmla="*/ 2147483647 w 10001"/>
              <a:gd name="T15" fmla="*/ 2147483647 h 10125"/>
              <a:gd name="T16" fmla="*/ 2147483647 w 10001"/>
              <a:gd name="T17" fmla="*/ 2147483647 h 10125"/>
              <a:gd name="T18" fmla="*/ 2147483647 w 10001"/>
              <a:gd name="T19" fmla="*/ 2147483647 h 10125"/>
              <a:gd name="T20" fmla="*/ 2147483647 w 10001"/>
              <a:gd name="T21" fmla="*/ 2147483647 h 10125"/>
              <a:gd name="T22" fmla="*/ 2147483647 w 10001"/>
              <a:gd name="T23" fmla="*/ 2147483647 h 10125"/>
              <a:gd name="T24" fmla="*/ 2147483647 w 10001"/>
              <a:gd name="T25" fmla="*/ 2147483647 h 10125"/>
              <a:gd name="T26" fmla="*/ 2147483647 w 10001"/>
              <a:gd name="T27" fmla="*/ 2147483647 h 10125"/>
              <a:gd name="T28" fmla="*/ 2147483647 w 10001"/>
              <a:gd name="T29" fmla="*/ 2147483647 h 10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0001" h="10125">
                <a:moveTo>
                  <a:pt x="4" y="4039"/>
                </a:moveTo>
                <a:cubicBezTo>
                  <a:pt x="-29" y="2271"/>
                  <a:pt x="194" y="2100"/>
                  <a:pt x="715" y="1595"/>
                </a:cubicBezTo>
                <a:cubicBezTo>
                  <a:pt x="1236" y="1089"/>
                  <a:pt x="2417" y="1272"/>
                  <a:pt x="3130" y="1006"/>
                </a:cubicBezTo>
                <a:cubicBezTo>
                  <a:pt x="3843" y="740"/>
                  <a:pt x="4397" y="0"/>
                  <a:pt x="4995" y="0"/>
                </a:cubicBezTo>
                <a:cubicBezTo>
                  <a:pt x="5593" y="1"/>
                  <a:pt x="6206" y="926"/>
                  <a:pt x="6720" y="1009"/>
                </a:cubicBezTo>
                <a:cubicBezTo>
                  <a:pt x="7234" y="1092"/>
                  <a:pt x="7536" y="241"/>
                  <a:pt x="8082" y="497"/>
                </a:cubicBezTo>
                <a:cubicBezTo>
                  <a:pt x="8628" y="756"/>
                  <a:pt x="9854" y="442"/>
                  <a:pt x="9989" y="2989"/>
                </a:cubicBezTo>
                <a:cubicBezTo>
                  <a:pt x="10124" y="5536"/>
                  <a:pt x="9098" y="5742"/>
                  <a:pt x="8599" y="6797"/>
                </a:cubicBezTo>
                <a:cubicBezTo>
                  <a:pt x="8100" y="7852"/>
                  <a:pt x="7544" y="8981"/>
                  <a:pt x="6995" y="9322"/>
                </a:cubicBezTo>
                <a:cubicBezTo>
                  <a:pt x="6446" y="9663"/>
                  <a:pt x="5793" y="8957"/>
                  <a:pt x="5307" y="8843"/>
                </a:cubicBezTo>
                <a:cubicBezTo>
                  <a:pt x="4819" y="8726"/>
                  <a:pt x="4628" y="10048"/>
                  <a:pt x="4371" y="9912"/>
                </a:cubicBezTo>
                <a:cubicBezTo>
                  <a:pt x="4114" y="9775"/>
                  <a:pt x="3505" y="10355"/>
                  <a:pt x="3140" y="10019"/>
                </a:cubicBezTo>
                <a:cubicBezTo>
                  <a:pt x="2774" y="9683"/>
                  <a:pt x="2820" y="8138"/>
                  <a:pt x="2179" y="7895"/>
                </a:cubicBezTo>
                <a:cubicBezTo>
                  <a:pt x="1586" y="6800"/>
                  <a:pt x="1549" y="8137"/>
                  <a:pt x="1187" y="7495"/>
                </a:cubicBezTo>
                <a:cubicBezTo>
                  <a:pt x="825" y="6852"/>
                  <a:pt x="-7" y="6157"/>
                  <a:pt x="4" y="4039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8" name="Straight Connector 147"/>
          <p:cNvCxnSpPr/>
          <p:nvPr/>
        </p:nvCxnSpPr>
        <p:spPr>
          <a:xfrm flipV="1">
            <a:off x="3222625" y="5589588"/>
            <a:ext cx="1316038" cy="131762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3111500" y="5775325"/>
            <a:ext cx="2259013" cy="30003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>
            <a:off x="3124200" y="5881688"/>
            <a:ext cx="714375" cy="27463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V="1">
            <a:off x="4141788" y="6075363"/>
            <a:ext cx="1247775" cy="80962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>
            <a:off x="4802188" y="5621338"/>
            <a:ext cx="1057275" cy="12382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 flipV="1">
            <a:off x="4086225" y="5775325"/>
            <a:ext cx="1790700" cy="30003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 flipV="1">
            <a:off x="5413375" y="5803900"/>
            <a:ext cx="588963" cy="27146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4556125" y="5589588"/>
            <a:ext cx="814388" cy="40005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115" name="Group 7"/>
          <p:cNvGrpSpPr>
            <a:grpSpLocks/>
          </p:cNvGrpSpPr>
          <p:nvPr/>
        </p:nvGrpSpPr>
        <p:grpSpPr bwMode="auto">
          <a:xfrm>
            <a:off x="3681413" y="6015038"/>
            <a:ext cx="563562" cy="293687"/>
            <a:chOff x="1871277" y="1576300"/>
            <a:chExt cx="1128371" cy="437861"/>
          </a:xfrm>
        </p:grpSpPr>
        <p:sp>
          <p:nvSpPr>
            <p:cNvPr id="318" name="Oval 317"/>
            <p:cNvSpPr>
              <a:spLocks noChangeArrowheads="1"/>
            </p:cNvSpPr>
            <p:nvPr/>
          </p:nvSpPr>
          <p:spPr bwMode="auto">
            <a:xfrm flipV="1">
              <a:off x="1874455" y="1694641"/>
              <a:ext cx="1125193" cy="319520"/>
            </a:xfrm>
            <a:prstGeom prst="ellipse">
              <a:avLst/>
            </a:prstGeom>
            <a:gradFill rotWithShape="1">
              <a:gsLst>
                <a:gs pos="0">
                  <a:srgbClr val="262699"/>
                </a:gs>
                <a:gs pos="53000">
                  <a:srgbClr val="8585E0"/>
                </a:gs>
                <a:gs pos="100000">
                  <a:srgbClr val="262699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19" name="Rectangle 318"/>
            <p:cNvSpPr/>
            <p:nvPr/>
          </p:nvSpPr>
          <p:spPr bwMode="auto">
            <a:xfrm>
              <a:off x="1871277" y="1739610"/>
              <a:ext cx="1128371" cy="115975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0" name="Oval 319"/>
            <p:cNvSpPr>
              <a:spLocks noChangeArrowheads="1"/>
            </p:cNvSpPr>
            <p:nvPr/>
          </p:nvSpPr>
          <p:spPr bwMode="auto">
            <a:xfrm flipV="1">
              <a:off x="1871277" y="1576300"/>
              <a:ext cx="1125193" cy="319520"/>
            </a:xfrm>
            <a:prstGeom prst="ellipse">
              <a:avLst/>
            </a:prstGeom>
            <a:solidFill>
              <a:srgbClr val="BFBFBF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24" name="Freeform 323"/>
            <p:cNvSpPr/>
            <p:nvPr/>
          </p:nvSpPr>
          <p:spPr bwMode="auto">
            <a:xfrm>
              <a:off x="2160521" y="1673339"/>
              <a:ext cx="546704" cy="16094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5" name="Freeform 324"/>
            <p:cNvSpPr>
              <a:spLocks/>
            </p:cNvSpPr>
            <p:nvPr/>
          </p:nvSpPr>
          <p:spPr bwMode="auto">
            <a:xfrm>
              <a:off x="2103307" y="1633104"/>
              <a:ext cx="661131" cy="111240"/>
            </a:xfrm>
            <a:custGeom>
              <a:avLst/>
              <a:gdLst>
                <a:gd name="T0" fmla="*/ 0 w 3723451"/>
                <a:gd name="T1" fmla="*/ 27215 h 932950"/>
                <a:gd name="T2" fmla="*/ 116331 w 3723451"/>
                <a:gd name="T3" fmla="*/ 321 h 932950"/>
                <a:gd name="T4" fmla="*/ 329509 w 3723451"/>
                <a:gd name="T5" fmla="*/ 62069 h 932950"/>
                <a:gd name="T6" fmla="*/ 532884 w 3723451"/>
                <a:gd name="T7" fmla="*/ 0 h 932950"/>
                <a:gd name="T8" fmla="*/ 661131 w 3723451"/>
                <a:gd name="T9" fmla="*/ 24699 h 932950"/>
                <a:gd name="T10" fmla="*/ 565716 w 3723451"/>
                <a:gd name="T11" fmla="*/ 55071 h 932950"/>
                <a:gd name="T12" fmla="*/ 534996 w 3723451"/>
                <a:gd name="T13" fmla="*/ 46883 h 932950"/>
                <a:gd name="T14" fmla="*/ 333255 w 3723451"/>
                <a:gd name="T15" fmla="*/ 111240 h 932950"/>
                <a:gd name="T16" fmla="*/ 126353 w 3723451"/>
                <a:gd name="T17" fmla="*/ 49250 h 932950"/>
                <a:gd name="T18" fmla="*/ 92901 w 3723451"/>
                <a:gd name="T19" fmla="*/ 55941 h 932950"/>
                <a:gd name="T20" fmla="*/ 0 w 3723451"/>
                <a:gd name="T21" fmla="*/ 27215 h 9329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6" name="Freeform 325"/>
            <p:cNvSpPr>
              <a:spLocks/>
            </p:cNvSpPr>
            <p:nvPr/>
          </p:nvSpPr>
          <p:spPr bwMode="auto">
            <a:xfrm>
              <a:off x="2538765" y="1727776"/>
              <a:ext cx="241567" cy="97039"/>
            </a:xfrm>
            <a:custGeom>
              <a:avLst/>
              <a:gdLst>
                <a:gd name="T0" fmla="*/ 0 w 1366596"/>
                <a:gd name="T1" fmla="*/ 0 h 809868"/>
                <a:gd name="T2" fmla="*/ 241567 w 1366596"/>
                <a:gd name="T3" fmla="*/ 74985 h 809868"/>
                <a:gd name="T4" fmla="*/ 152911 w 1366596"/>
                <a:gd name="T5" fmla="*/ 97039 h 809868"/>
                <a:gd name="T6" fmla="*/ 813 w 1366596"/>
                <a:gd name="T7" fmla="*/ 51276 h 809868"/>
                <a:gd name="T8" fmla="*/ 0 w 1366596"/>
                <a:gd name="T9" fmla="*/ 0 h 8098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7" name="Freeform 326"/>
            <p:cNvSpPr>
              <a:spLocks/>
            </p:cNvSpPr>
            <p:nvPr/>
          </p:nvSpPr>
          <p:spPr bwMode="auto">
            <a:xfrm>
              <a:off x="2090593" y="1730143"/>
              <a:ext cx="238389" cy="97040"/>
            </a:xfrm>
            <a:custGeom>
              <a:avLst/>
              <a:gdLst>
                <a:gd name="T0" fmla="*/ 235135 w 1348191"/>
                <a:gd name="T1" fmla="*/ 0 h 791462"/>
                <a:gd name="T2" fmla="*/ 238389 w 1348191"/>
                <a:gd name="T3" fmla="*/ 46827 h 791462"/>
                <a:gd name="T4" fmla="*/ 86243 w 1348191"/>
                <a:gd name="T5" fmla="*/ 97040 h 791462"/>
                <a:gd name="T6" fmla="*/ 0 w 1348191"/>
                <a:gd name="T7" fmla="*/ 75037 h 791462"/>
                <a:gd name="T8" fmla="*/ 235135 w 1348191"/>
                <a:gd name="T9" fmla="*/ 0 h 79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22" name="Straight Connector 321"/>
            <p:cNvCxnSpPr>
              <a:cxnSpLocks noChangeShapeType="1"/>
              <a:endCxn id="320" idx="2"/>
            </p:cNvCxnSpPr>
            <p:nvPr/>
          </p:nvCxnSpPr>
          <p:spPr bwMode="auto">
            <a:xfrm flipH="1" flipV="1">
              <a:off x="1871277" y="1737244"/>
              <a:ext cx="3178" cy="12307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5" dist="19939" dir="5400000" algn="tl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3" name="Straight Connector 322"/>
            <p:cNvCxnSpPr>
              <a:cxnSpLocks noChangeShapeType="1"/>
            </p:cNvCxnSpPr>
            <p:nvPr/>
          </p:nvCxnSpPr>
          <p:spPr bwMode="auto">
            <a:xfrm flipH="1" flipV="1">
              <a:off x="2996470" y="1734876"/>
              <a:ext cx="3178" cy="12307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5" dist="19939" dir="5400000" algn="tl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7116" name="Group 327"/>
          <p:cNvGrpSpPr>
            <a:grpSpLocks/>
          </p:cNvGrpSpPr>
          <p:nvPr/>
        </p:nvGrpSpPr>
        <p:grpSpPr bwMode="auto">
          <a:xfrm>
            <a:off x="4376738" y="5473700"/>
            <a:ext cx="565150" cy="292100"/>
            <a:chOff x="1871277" y="1576300"/>
            <a:chExt cx="1128371" cy="437861"/>
          </a:xfrm>
        </p:grpSpPr>
        <p:sp>
          <p:nvSpPr>
            <p:cNvPr id="329" name="Oval 328"/>
            <p:cNvSpPr>
              <a:spLocks noChangeArrowheads="1"/>
            </p:cNvSpPr>
            <p:nvPr/>
          </p:nvSpPr>
          <p:spPr bwMode="auto">
            <a:xfrm flipV="1">
              <a:off x="1874446" y="1692905"/>
              <a:ext cx="1125202" cy="321256"/>
            </a:xfrm>
            <a:prstGeom prst="ellipse">
              <a:avLst/>
            </a:prstGeom>
            <a:gradFill rotWithShape="1">
              <a:gsLst>
                <a:gs pos="0">
                  <a:srgbClr val="262699"/>
                </a:gs>
                <a:gs pos="53000">
                  <a:srgbClr val="8585E0"/>
                </a:gs>
                <a:gs pos="100000">
                  <a:srgbClr val="262699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30" name="Rectangle 329"/>
            <p:cNvSpPr/>
            <p:nvPr/>
          </p:nvSpPr>
          <p:spPr bwMode="auto">
            <a:xfrm>
              <a:off x="1871277" y="1740499"/>
              <a:ext cx="1128371" cy="114225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1" name="Oval 330"/>
            <p:cNvSpPr>
              <a:spLocks noChangeArrowheads="1"/>
            </p:cNvSpPr>
            <p:nvPr/>
          </p:nvSpPr>
          <p:spPr bwMode="auto">
            <a:xfrm flipV="1">
              <a:off x="1871277" y="1576300"/>
              <a:ext cx="1125200" cy="321257"/>
            </a:xfrm>
            <a:prstGeom prst="ellipse">
              <a:avLst/>
            </a:prstGeom>
            <a:solidFill>
              <a:srgbClr val="BFBFBF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32" name="Freeform 331"/>
            <p:cNvSpPr/>
            <p:nvPr/>
          </p:nvSpPr>
          <p:spPr bwMode="auto">
            <a:xfrm>
              <a:off x="2159708" y="1673868"/>
              <a:ext cx="548339" cy="15943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3" name="Freeform 332"/>
            <p:cNvSpPr>
              <a:spLocks/>
            </p:cNvSpPr>
            <p:nvPr/>
          </p:nvSpPr>
          <p:spPr bwMode="auto">
            <a:xfrm>
              <a:off x="2102655" y="1633412"/>
              <a:ext cx="662444" cy="111846"/>
            </a:xfrm>
            <a:custGeom>
              <a:avLst/>
              <a:gdLst>
                <a:gd name="T0" fmla="*/ 0 w 3723451"/>
                <a:gd name="T1" fmla="*/ 27363 h 932950"/>
                <a:gd name="T2" fmla="*/ 116562 w 3723451"/>
                <a:gd name="T3" fmla="*/ 322 h 932950"/>
                <a:gd name="T4" fmla="*/ 330164 w 3723451"/>
                <a:gd name="T5" fmla="*/ 62407 h 932950"/>
                <a:gd name="T6" fmla="*/ 533943 w 3723451"/>
                <a:gd name="T7" fmla="*/ 0 h 932950"/>
                <a:gd name="T8" fmla="*/ 662444 w 3723451"/>
                <a:gd name="T9" fmla="*/ 24834 h 932950"/>
                <a:gd name="T10" fmla="*/ 566839 w 3723451"/>
                <a:gd name="T11" fmla="*/ 55371 h 932950"/>
                <a:gd name="T12" fmla="*/ 536059 w 3723451"/>
                <a:gd name="T13" fmla="*/ 47138 h 932950"/>
                <a:gd name="T14" fmla="*/ 333917 w 3723451"/>
                <a:gd name="T15" fmla="*/ 111846 h 932950"/>
                <a:gd name="T16" fmla="*/ 126604 w 3723451"/>
                <a:gd name="T17" fmla="*/ 49519 h 932950"/>
                <a:gd name="T18" fmla="*/ 93086 w 3723451"/>
                <a:gd name="T19" fmla="*/ 56246 h 932950"/>
                <a:gd name="T20" fmla="*/ 0 w 3723451"/>
                <a:gd name="T21" fmla="*/ 27363 h 9329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4" name="Freeform 333"/>
            <p:cNvSpPr>
              <a:spLocks/>
            </p:cNvSpPr>
            <p:nvPr/>
          </p:nvSpPr>
          <p:spPr bwMode="auto">
            <a:xfrm>
              <a:off x="2536889" y="1728599"/>
              <a:ext cx="244057" cy="97568"/>
            </a:xfrm>
            <a:custGeom>
              <a:avLst/>
              <a:gdLst>
                <a:gd name="T0" fmla="*/ 0 w 1366596"/>
                <a:gd name="T1" fmla="*/ 0 h 809868"/>
                <a:gd name="T2" fmla="*/ 244057 w 1366596"/>
                <a:gd name="T3" fmla="*/ 75393 h 809868"/>
                <a:gd name="T4" fmla="*/ 154487 w 1366596"/>
                <a:gd name="T5" fmla="*/ 97568 h 809868"/>
                <a:gd name="T6" fmla="*/ 822 w 1366596"/>
                <a:gd name="T7" fmla="*/ 51556 h 809868"/>
                <a:gd name="T8" fmla="*/ 0 w 1366596"/>
                <a:gd name="T9" fmla="*/ 0 h 8098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5" name="Freeform 334"/>
            <p:cNvSpPr>
              <a:spLocks/>
            </p:cNvSpPr>
            <p:nvPr/>
          </p:nvSpPr>
          <p:spPr bwMode="auto">
            <a:xfrm>
              <a:off x="2089977" y="1730980"/>
              <a:ext cx="240888" cy="95187"/>
            </a:xfrm>
            <a:custGeom>
              <a:avLst/>
              <a:gdLst>
                <a:gd name="T0" fmla="*/ 237599 w 1348191"/>
                <a:gd name="T1" fmla="*/ 0 h 791462"/>
                <a:gd name="T2" fmla="*/ 240888 w 1348191"/>
                <a:gd name="T3" fmla="*/ 45933 h 791462"/>
                <a:gd name="T4" fmla="*/ 87147 w 1348191"/>
                <a:gd name="T5" fmla="*/ 95187 h 791462"/>
                <a:gd name="T6" fmla="*/ 0 w 1348191"/>
                <a:gd name="T7" fmla="*/ 73604 h 791462"/>
                <a:gd name="T8" fmla="*/ 237599 w 1348191"/>
                <a:gd name="T9" fmla="*/ 0 h 79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36" name="Straight Connector 335"/>
            <p:cNvCxnSpPr>
              <a:cxnSpLocks noChangeShapeType="1"/>
              <a:endCxn id="331" idx="2"/>
            </p:cNvCxnSpPr>
            <p:nvPr/>
          </p:nvCxnSpPr>
          <p:spPr bwMode="auto">
            <a:xfrm flipH="1" flipV="1">
              <a:off x="1871277" y="1735739"/>
              <a:ext cx="3169" cy="12374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5" dist="19939" dir="5400000" algn="tl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7" name="Straight Connector 336"/>
            <p:cNvCxnSpPr>
              <a:cxnSpLocks noChangeShapeType="1"/>
            </p:cNvCxnSpPr>
            <p:nvPr/>
          </p:nvCxnSpPr>
          <p:spPr bwMode="auto">
            <a:xfrm flipH="1" flipV="1">
              <a:off x="2996477" y="1733359"/>
              <a:ext cx="3171" cy="12374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5" dist="19939" dir="5400000" algn="tl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7117" name="Group 337"/>
          <p:cNvGrpSpPr>
            <a:grpSpLocks/>
          </p:cNvGrpSpPr>
          <p:nvPr/>
        </p:nvGrpSpPr>
        <p:grpSpPr bwMode="auto">
          <a:xfrm>
            <a:off x="5019675" y="5927725"/>
            <a:ext cx="563563" cy="293688"/>
            <a:chOff x="1871277" y="1576300"/>
            <a:chExt cx="1128371" cy="437861"/>
          </a:xfrm>
        </p:grpSpPr>
        <p:sp>
          <p:nvSpPr>
            <p:cNvPr id="339" name="Oval 338"/>
            <p:cNvSpPr>
              <a:spLocks noChangeArrowheads="1"/>
            </p:cNvSpPr>
            <p:nvPr/>
          </p:nvSpPr>
          <p:spPr bwMode="auto">
            <a:xfrm flipV="1">
              <a:off x="1874457" y="1694641"/>
              <a:ext cx="1125191" cy="319520"/>
            </a:xfrm>
            <a:prstGeom prst="ellipse">
              <a:avLst/>
            </a:prstGeom>
            <a:gradFill rotWithShape="1">
              <a:gsLst>
                <a:gs pos="0">
                  <a:srgbClr val="262699"/>
                </a:gs>
                <a:gs pos="53000">
                  <a:srgbClr val="8585E0"/>
                </a:gs>
                <a:gs pos="100000">
                  <a:srgbClr val="262699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40" name="Rectangle 339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1" name="Oval 340"/>
            <p:cNvSpPr>
              <a:spLocks noChangeArrowheads="1"/>
            </p:cNvSpPr>
            <p:nvPr/>
          </p:nvSpPr>
          <p:spPr bwMode="auto">
            <a:xfrm flipV="1">
              <a:off x="1871277" y="1576300"/>
              <a:ext cx="1125191" cy="319520"/>
            </a:xfrm>
            <a:prstGeom prst="ellipse">
              <a:avLst/>
            </a:prstGeom>
            <a:solidFill>
              <a:srgbClr val="BFBFBF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42" name="Freeform 341"/>
            <p:cNvSpPr/>
            <p:nvPr/>
          </p:nvSpPr>
          <p:spPr bwMode="auto">
            <a:xfrm>
              <a:off x="2160522" y="1673340"/>
              <a:ext cx="546703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3" name="Freeform 342"/>
            <p:cNvSpPr>
              <a:spLocks/>
            </p:cNvSpPr>
            <p:nvPr/>
          </p:nvSpPr>
          <p:spPr bwMode="auto">
            <a:xfrm>
              <a:off x="2103309" y="1633103"/>
              <a:ext cx="661129" cy="111241"/>
            </a:xfrm>
            <a:custGeom>
              <a:avLst/>
              <a:gdLst>
                <a:gd name="T0" fmla="*/ 0 w 3723451"/>
                <a:gd name="T1" fmla="*/ 27215 h 932950"/>
                <a:gd name="T2" fmla="*/ 116330 w 3723451"/>
                <a:gd name="T3" fmla="*/ 321 h 932950"/>
                <a:gd name="T4" fmla="*/ 329508 w 3723451"/>
                <a:gd name="T5" fmla="*/ 62070 h 932950"/>
                <a:gd name="T6" fmla="*/ 532883 w 3723451"/>
                <a:gd name="T7" fmla="*/ 0 h 932950"/>
                <a:gd name="T8" fmla="*/ 661129 w 3723451"/>
                <a:gd name="T9" fmla="*/ 24700 h 932950"/>
                <a:gd name="T10" fmla="*/ 565714 w 3723451"/>
                <a:gd name="T11" fmla="*/ 55072 h 932950"/>
                <a:gd name="T12" fmla="*/ 534995 w 3723451"/>
                <a:gd name="T13" fmla="*/ 46883 h 932950"/>
                <a:gd name="T14" fmla="*/ 333254 w 3723451"/>
                <a:gd name="T15" fmla="*/ 111241 h 932950"/>
                <a:gd name="T16" fmla="*/ 126353 w 3723451"/>
                <a:gd name="T17" fmla="*/ 49251 h 932950"/>
                <a:gd name="T18" fmla="*/ 92901 w 3723451"/>
                <a:gd name="T19" fmla="*/ 55941 h 932950"/>
                <a:gd name="T20" fmla="*/ 0 w 3723451"/>
                <a:gd name="T21" fmla="*/ 27215 h 9329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4" name="Freeform 343"/>
            <p:cNvSpPr>
              <a:spLocks/>
            </p:cNvSpPr>
            <p:nvPr/>
          </p:nvSpPr>
          <p:spPr bwMode="auto">
            <a:xfrm>
              <a:off x="2538763" y="1727776"/>
              <a:ext cx="241567" cy="97040"/>
            </a:xfrm>
            <a:custGeom>
              <a:avLst/>
              <a:gdLst>
                <a:gd name="T0" fmla="*/ 0 w 1366596"/>
                <a:gd name="T1" fmla="*/ 0 h 809868"/>
                <a:gd name="T2" fmla="*/ 241567 w 1366596"/>
                <a:gd name="T3" fmla="*/ 74985 h 809868"/>
                <a:gd name="T4" fmla="*/ 152911 w 1366596"/>
                <a:gd name="T5" fmla="*/ 97040 h 809868"/>
                <a:gd name="T6" fmla="*/ 813 w 1366596"/>
                <a:gd name="T7" fmla="*/ 51277 h 809868"/>
                <a:gd name="T8" fmla="*/ 0 w 1366596"/>
                <a:gd name="T9" fmla="*/ 0 h 8098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5" name="Freeform 344"/>
            <p:cNvSpPr>
              <a:spLocks/>
            </p:cNvSpPr>
            <p:nvPr/>
          </p:nvSpPr>
          <p:spPr bwMode="auto">
            <a:xfrm>
              <a:off x="2090595" y="1730144"/>
              <a:ext cx="238387" cy="97039"/>
            </a:xfrm>
            <a:custGeom>
              <a:avLst/>
              <a:gdLst>
                <a:gd name="T0" fmla="*/ 235133 w 1348191"/>
                <a:gd name="T1" fmla="*/ 0 h 791462"/>
                <a:gd name="T2" fmla="*/ 238387 w 1348191"/>
                <a:gd name="T3" fmla="*/ 46827 h 791462"/>
                <a:gd name="T4" fmla="*/ 86242 w 1348191"/>
                <a:gd name="T5" fmla="*/ 97039 h 791462"/>
                <a:gd name="T6" fmla="*/ 0 w 1348191"/>
                <a:gd name="T7" fmla="*/ 75036 h 791462"/>
                <a:gd name="T8" fmla="*/ 235133 w 1348191"/>
                <a:gd name="T9" fmla="*/ 0 h 79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46" name="Straight Connector 345"/>
            <p:cNvCxnSpPr>
              <a:cxnSpLocks noChangeShapeType="1"/>
              <a:endCxn id="341" idx="2"/>
            </p:cNvCxnSpPr>
            <p:nvPr/>
          </p:nvCxnSpPr>
          <p:spPr bwMode="auto">
            <a:xfrm flipH="1" flipV="1">
              <a:off x="1871277" y="1737243"/>
              <a:ext cx="3180" cy="12307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5" dist="19939" dir="5400000" algn="tl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7" name="Straight Connector 346"/>
            <p:cNvCxnSpPr>
              <a:cxnSpLocks noChangeShapeType="1"/>
            </p:cNvCxnSpPr>
            <p:nvPr/>
          </p:nvCxnSpPr>
          <p:spPr bwMode="auto">
            <a:xfrm flipH="1" flipV="1">
              <a:off x="2996468" y="1734877"/>
              <a:ext cx="3180" cy="12307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5" dist="19939" dir="5400000" algn="tl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7118" name="Group 347"/>
          <p:cNvGrpSpPr>
            <a:grpSpLocks/>
          </p:cNvGrpSpPr>
          <p:nvPr/>
        </p:nvGrpSpPr>
        <p:grpSpPr bwMode="auto">
          <a:xfrm>
            <a:off x="5741988" y="5613400"/>
            <a:ext cx="565150" cy="293688"/>
            <a:chOff x="1871277" y="1576300"/>
            <a:chExt cx="1128371" cy="437861"/>
          </a:xfrm>
        </p:grpSpPr>
        <p:sp>
          <p:nvSpPr>
            <p:cNvPr id="349" name="Oval 348"/>
            <p:cNvSpPr>
              <a:spLocks noChangeArrowheads="1"/>
            </p:cNvSpPr>
            <p:nvPr/>
          </p:nvSpPr>
          <p:spPr bwMode="auto">
            <a:xfrm flipV="1">
              <a:off x="1874446" y="1694641"/>
              <a:ext cx="1125202" cy="319520"/>
            </a:xfrm>
            <a:prstGeom prst="ellipse">
              <a:avLst/>
            </a:prstGeom>
            <a:gradFill rotWithShape="1">
              <a:gsLst>
                <a:gs pos="0">
                  <a:srgbClr val="262699"/>
                </a:gs>
                <a:gs pos="53000">
                  <a:srgbClr val="8585E0"/>
                </a:gs>
                <a:gs pos="100000">
                  <a:srgbClr val="262699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50" name="Rectangle 349"/>
            <p:cNvSpPr/>
            <p:nvPr/>
          </p:nvSpPr>
          <p:spPr bwMode="auto">
            <a:xfrm>
              <a:off x="1871277" y="1739611"/>
              <a:ext cx="1128371" cy="1159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1" name="Oval 350"/>
            <p:cNvSpPr>
              <a:spLocks noChangeArrowheads="1"/>
            </p:cNvSpPr>
            <p:nvPr/>
          </p:nvSpPr>
          <p:spPr bwMode="auto">
            <a:xfrm flipV="1">
              <a:off x="1871277" y="1576300"/>
              <a:ext cx="1125200" cy="319520"/>
            </a:xfrm>
            <a:prstGeom prst="ellipse">
              <a:avLst/>
            </a:prstGeom>
            <a:solidFill>
              <a:srgbClr val="BFBFBF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52" name="Freeform 351"/>
            <p:cNvSpPr/>
            <p:nvPr/>
          </p:nvSpPr>
          <p:spPr bwMode="auto">
            <a:xfrm>
              <a:off x="2159708" y="1673340"/>
              <a:ext cx="548339" cy="16094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3" name="Freeform 352"/>
            <p:cNvSpPr>
              <a:spLocks/>
            </p:cNvSpPr>
            <p:nvPr/>
          </p:nvSpPr>
          <p:spPr bwMode="auto">
            <a:xfrm>
              <a:off x="2102655" y="1633103"/>
              <a:ext cx="662444" cy="111241"/>
            </a:xfrm>
            <a:custGeom>
              <a:avLst/>
              <a:gdLst>
                <a:gd name="T0" fmla="*/ 0 w 3723451"/>
                <a:gd name="T1" fmla="*/ 27215 h 932950"/>
                <a:gd name="T2" fmla="*/ 116562 w 3723451"/>
                <a:gd name="T3" fmla="*/ 321 h 932950"/>
                <a:gd name="T4" fmla="*/ 330164 w 3723451"/>
                <a:gd name="T5" fmla="*/ 62070 h 932950"/>
                <a:gd name="T6" fmla="*/ 533943 w 3723451"/>
                <a:gd name="T7" fmla="*/ 0 h 932950"/>
                <a:gd name="T8" fmla="*/ 662444 w 3723451"/>
                <a:gd name="T9" fmla="*/ 24700 h 932950"/>
                <a:gd name="T10" fmla="*/ 566839 w 3723451"/>
                <a:gd name="T11" fmla="*/ 55072 h 932950"/>
                <a:gd name="T12" fmla="*/ 536059 w 3723451"/>
                <a:gd name="T13" fmla="*/ 46883 h 932950"/>
                <a:gd name="T14" fmla="*/ 333917 w 3723451"/>
                <a:gd name="T15" fmla="*/ 111241 h 932950"/>
                <a:gd name="T16" fmla="*/ 126604 w 3723451"/>
                <a:gd name="T17" fmla="*/ 49251 h 932950"/>
                <a:gd name="T18" fmla="*/ 93086 w 3723451"/>
                <a:gd name="T19" fmla="*/ 55941 h 932950"/>
                <a:gd name="T20" fmla="*/ 0 w 3723451"/>
                <a:gd name="T21" fmla="*/ 27215 h 9329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4" name="Freeform 353"/>
            <p:cNvSpPr>
              <a:spLocks/>
            </p:cNvSpPr>
            <p:nvPr/>
          </p:nvSpPr>
          <p:spPr bwMode="auto">
            <a:xfrm>
              <a:off x="2536889" y="1727776"/>
              <a:ext cx="244057" cy="97040"/>
            </a:xfrm>
            <a:custGeom>
              <a:avLst/>
              <a:gdLst>
                <a:gd name="T0" fmla="*/ 0 w 1366596"/>
                <a:gd name="T1" fmla="*/ 0 h 809868"/>
                <a:gd name="T2" fmla="*/ 244057 w 1366596"/>
                <a:gd name="T3" fmla="*/ 74985 h 809868"/>
                <a:gd name="T4" fmla="*/ 154487 w 1366596"/>
                <a:gd name="T5" fmla="*/ 97040 h 809868"/>
                <a:gd name="T6" fmla="*/ 822 w 1366596"/>
                <a:gd name="T7" fmla="*/ 51277 h 809868"/>
                <a:gd name="T8" fmla="*/ 0 w 1366596"/>
                <a:gd name="T9" fmla="*/ 0 h 8098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5" name="Freeform 354"/>
            <p:cNvSpPr>
              <a:spLocks/>
            </p:cNvSpPr>
            <p:nvPr/>
          </p:nvSpPr>
          <p:spPr bwMode="auto">
            <a:xfrm>
              <a:off x="2089977" y="1730144"/>
              <a:ext cx="240888" cy="97039"/>
            </a:xfrm>
            <a:custGeom>
              <a:avLst/>
              <a:gdLst>
                <a:gd name="T0" fmla="*/ 237599 w 1348191"/>
                <a:gd name="T1" fmla="*/ 0 h 791462"/>
                <a:gd name="T2" fmla="*/ 240888 w 1348191"/>
                <a:gd name="T3" fmla="*/ 46827 h 791462"/>
                <a:gd name="T4" fmla="*/ 87147 w 1348191"/>
                <a:gd name="T5" fmla="*/ 97039 h 791462"/>
                <a:gd name="T6" fmla="*/ 0 w 1348191"/>
                <a:gd name="T7" fmla="*/ 75036 h 791462"/>
                <a:gd name="T8" fmla="*/ 237599 w 1348191"/>
                <a:gd name="T9" fmla="*/ 0 h 79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56" name="Straight Connector 355"/>
            <p:cNvCxnSpPr>
              <a:cxnSpLocks noChangeShapeType="1"/>
              <a:endCxn id="351" idx="2"/>
            </p:cNvCxnSpPr>
            <p:nvPr/>
          </p:nvCxnSpPr>
          <p:spPr bwMode="auto">
            <a:xfrm flipH="1" flipV="1">
              <a:off x="1871277" y="1737243"/>
              <a:ext cx="3169" cy="12307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5" dist="19939" dir="5400000" algn="tl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7" name="Straight Connector 356"/>
            <p:cNvCxnSpPr>
              <a:cxnSpLocks noChangeShapeType="1"/>
            </p:cNvCxnSpPr>
            <p:nvPr/>
          </p:nvCxnSpPr>
          <p:spPr bwMode="auto">
            <a:xfrm flipH="1" flipV="1">
              <a:off x="2996477" y="1734877"/>
              <a:ext cx="3171" cy="12307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5" dist="19939" dir="5400000" algn="tl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757363" y="2330450"/>
            <a:ext cx="5270500" cy="3805238"/>
            <a:chOff x="1757805" y="2331054"/>
            <a:chExt cx="5270058" cy="3804634"/>
          </a:xfrm>
        </p:grpSpPr>
        <p:sp>
          <p:nvSpPr>
            <p:cNvPr id="268" name="Freeform 267"/>
            <p:cNvSpPr/>
            <p:nvPr/>
          </p:nvSpPr>
          <p:spPr>
            <a:xfrm>
              <a:off x="1776853" y="4829382"/>
              <a:ext cx="1220685" cy="920604"/>
            </a:xfrm>
            <a:custGeom>
              <a:avLst/>
              <a:gdLst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418712 w 1040633"/>
                <a:gd name="connsiteY4" fmla="*/ 1189324 h 1219697"/>
                <a:gd name="connsiteX5" fmla="*/ 139870 w 1040633"/>
                <a:gd name="connsiteY5" fmla="*/ 1191723 h 1219697"/>
                <a:gd name="connsiteX0" fmla="*/ 139870 w 1040633"/>
                <a:gd name="connsiteY0" fmla="*/ 1191723 h 1355926"/>
                <a:gd name="connsiteX1" fmla="*/ 0 w 1040633"/>
                <a:gd name="connsiteY1" fmla="*/ 0 h 1355926"/>
                <a:gd name="connsiteX2" fmla="*/ 1040633 w 1040633"/>
                <a:gd name="connsiteY2" fmla="*/ 16785 h 1355926"/>
                <a:gd name="connsiteX3" fmla="*/ 833625 w 1040633"/>
                <a:gd name="connsiteY3" fmla="*/ 1219697 h 1355926"/>
                <a:gd name="connsiteX4" fmla="*/ 139870 w 1040633"/>
                <a:gd name="connsiteY4" fmla="*/ 1191723 h 1355926"/>
                <a:gd name="connsiteX0" fmla="*/ 139870 w 1040633"/>
                <a:gd name="connsiteY0" fmla="*/ 1191723 h 1289901"/>
                <a:gd name="connsiteX1" fmla="*/ 0 w 1040633"/>
                <a:gd name="connsiteY1" fmla="*/ 0 h 1289901"/>
                <a:gd name="connsiteX2" fmla="*/ 1040633 w 1040633"/>
                <a:gd name="connsiteY2" fmla="*/ 16785 h 1289901"/>
                <a:gd name="connsiteX3" fmla="*/ 833625 w 1040633"/>
                <a:gd name="connsiteY3" fmla="*/ 1219697 h 1289901"/>
                <a:gd name="connsiteX4" fmla="*/ 139870 w 1040633"/>
                <a:gd name="connsiteY4" fmla="*/ 1191723 h 1289901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191723"/>
                <a:gd name="connsiteX1" fmla="*/ 0 w 1040633"/>
                <a:gd name="connsiteY1" fmla="*/ 0 h 1191723"/>
                <a:gd name="connsiteX2" fmla="*/ 1040633 w 1040633"/>
                <a:gd name="connsiteY2" fmla="*/ 16785 h 1191723"/>
                <a:gd name="connsiteX3" fmla="*/ 671988 w 1040633"/>
                <a:gd name="connsiteY3" fmla="*/ 1158121 h 1191723"/>
                <a:gd name="connsiteX4" fmla="*/ 139870 w 1040633"/>
                <a:gd name="connsiteY4" fmla="*/ 1191723 h 1191723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363082 w 1040633"/>
                <a:gd name="connsiteY4" fmla="*/ 1160935 h 1160935"/>
                <a:gd name="connsiteX0" fmla="*/ 448507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448507 w 1040633"/>
                <a:gd name="connsiteY4" fmla="*/ 1160935 h 1160935"/>
                <a:gd name="connsiteX0" fmla="*/ 448507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448507 w 1040633"/>
                <a:gd name="connsiteY4" fmla="*/ 1160935 h 1160935"/>
                <a:gd name="connsiteX0" fmla="*/ 448507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448507 w 1040633"/>
                <a:gd name="connsiteY4" fmla="*/ 1160935 h 1160935"/>
                <a:gd name="connsiteX0" fmla="*/ 448507 w 1325315"/>
                <a:gd name="connsiteY0" fmla="*/ 1160935 h 1160935"/>
                <a:gd name="connsiteX1" fmla="*/ 0 w 1325315"/>
                <a:gd name="connsiteY1" fmla="*/ 0 h 1160935"/>
                <a:gd name="connsiteX2" fmla="*/ 1040633 w 1325315"/>
                <a:gd name="connsiteY2" fmla="*/ 16785 h 1160935"/>
                <a:gd name="connsiteX3" fmla="*/ 1214315 w 1325315"/>
                <a:gd name="connsiteY3" fmla="*/ 1064597 h 1160935"/>
                <a:gd name="connsiteX4" fmla="*/ 448507 w 1325315"/>
                <a:gd name="connsiteY4" fmla="*/ 1160935 h 1160935"/>
                <a:gd name="connsiteX0" fmla="*/ 448507 w 1214315"/>
                <a:gd name="connsiteY0" fmla="*/ 1160935 h 1160935"/>
                <a:gd name="connsiteX1" fmla="*/ 0 w 1214315"/>
                <a:gd name="connsiteY1" fmla="*/ 0 h 1160935"/>
                <a:gd name="connsiteX2" fmla="*/ 1040633 w 1214315"/>
                <a:gd name="connsiteY2" fmla="*/ 16785 h 1160935"/>
                <a:gd name="connsiteX3" fmla="*/ 1214315 w 1214315"/>
                <a:gd name="connsiteY3" fmla="*/ 1064597 h 1160935"/>
                <a:gd name="connsiteX4" fmla="*/ 448507 w 1214315"/>
                <a:gd name="connsiteY4" fmla="*/ 1160935 h 1160935"/>
                <a:gd name="connsiteX0" fmla="*/ 448507 w 1214315"/>
                <a:gd name="connsiteY0" fmla="*/ 1160935 h 1160935"/>
                <a:gd name="connsiteX1" fmla="*/ 0 w 1214315"/>
                <a:gd name="connsiteY1" fmla="*/ 0 h 1160935"/>
                <a:gd name="connsiteX2" fmla="*/ 1040633 w 1214315"/>
                <a:gd name="connsiteY2" fmla="*/ 16785 h 1160935"/>
                <a:gd name="connsiteX3" fmla="*/ 1214315 w 1214315"/>
                <a:gd name="connsiteY3" fmla="*/ 1064597 h 1160935"/>
                <a:gd name="connsiteX4" fmla="*/ 448507 w 1214315"/>
                <a:gd name="connsiteY4" fmla="*/ 1160935 h 1160935"/>
                <a:gd name="connsiteX0" fmla="*/ 1053964 w 1214315"/>
                <a:gd name="connsiteY0" fmla="*/ 1136323 h 1136323"/>
                <a:gd name="connsiteX1" fmla="*/ 0 w 1214315"/>
                <a:gd name="connsiteY1" fmla="*/ 0 h 1136323"/>
                <a:gd name="connsiteX2" fmla="*/ 1040633 w 1214315"/>
                <a:gd name="connsiteY2" fmla="*/ 16785 h 1136323"/>
                <a:gd name="connsiteX3" fmla="*/ 1214315 w 1214315"/>
                <a:gd name="connsiteY3" fmla="*/ 1064597 h 1136323"/>
                <a:gd name="connsiteX4" fmla="*/ 1053964 w 1214315"/>
                <a:gd name="connsiteY4" fmla="*/ 1136323 h 1136323"/>
                <a:gd name="connsiteX0" fmla="*/ 1053964 w 1214315"/>
                <a:gd name="connsiteY0" fmla="*/ 1136323 h 1136323"/>
                <a:gd name="connsiteX1" fmla="*/ 0 w 1214315"/>
                <a:gd name="connsiteY1" fmla="*/ 0 h 1136323"/>
                <a:gd name="connsiteX2" fmla="*/ 1040633 w 1214315"/>
                <a:gd name="connsiteY2" fmla="*/ 16785 h 1136323"/>
                <a:gd name="connsiteX3" fmla="*/ 1214315 w 1214315"/>
                <a:gd name="connsiteY3" fmla="*/ 1064597 h 1136323"/>
                <a:gd name="connsiteX4" fmla="*/ 1053964 w 1214315"/>
                <a:gd name="connsiteY4" fmla="*/ 1136323 h 1136323"/>
                <a:gd name="connsiteX0" fmla="*/ 1053964 w 1214315"/>
                <a:gd name="connsiteY0" fmla="*/ 1136323 h 1136323"/>
                <a:gd name="connsiteX1" fmla="*/ 0 w 1214315"/>
                <a:gd name="connsiteY1" fmla="*/ 0 h 1136323"/>
                <a:gd name="connsiteX2" fmla="*/ 1040633 w 1214315"/>
                <a:gd name="connsiteY2" fmla="*/ 16785 h 1136323"/>
                <a:gd name="connsiteX3" fmla="*/ 1214315 w 1214315"/>
                <a:gd name="connsiteY3" fmla="*/ 1064597 h 1136323"/>
                <a:gd name="connsiteX4" fmla="*/ 1053964 w 1214315"/>
                <a:gd name="connsiteY4" fmla="*/ 1136323 h 1136323"/>
                <a:gd name="connsiteX0" fmla="*/ 1060159 w 1220510"/>
                <a:gd name="connsiteY0" fmla="*/ 1119627 h 1119627"/>
                <a:gd name="connsiteX1" fmla="*/ 0 w 1220510"/>
                <a:gd name="connsiteY1" fmla="*/ 249694 h 1119627"/>
                <a:gd name="connsiteX2" fmla="*/ 1046828 w 1220510"/>
                <a:gd name="connsiteY2" fmla="*/ 89 h 1119627"/>
                <a:gd name="connsiteX3" fmla="*/ 1220510 w 1220510"/>
                <a:gd name="connsiteY3" fmla="*/ 1047901 h 1119627"/>
                <a:gd name="connsiteX4" fmla="*/ 1060159 w 1220510"/>
                <a:gd name="connsiteY4" fmla="*/ 1119627 h 1119627"/>
                <a:gd name="connsiteX0" fmla="*/ 1060159 w 1220510"/>
                <a:gd name="connsiteY0" fmla="*/ 1119627 h 1119627"/>
                <a:gd name="connsiteX1" fmla="*/ 0 w 1220510"/>
                <a:gd name="connsiteY1" fmla="*/ 249694 h 1119627"/>
                <a:gd name="connsiteX2" fmla="*/ 1046828 w 1220510"/>
                <a:gd name="connsiteY2" fmla="*/ 89 h 1119627"/>
                <a:gd name="connsiteX3" fmla="*/ 1220510 w 1220510"/>
                <a:gd name="connsiteY3" fmla="*/ 1047901 h 1119627"/>
                <a:gd name="connsiteX4" fmla="*/ 1060159 w 1220510"/>
                <a:gd name="connsiteY4" fmla="*/ 1119627 h 1119627"/>
                <a:gd name="connsiteX0" fmla="*/ 1060159 w 1220510"/>
                <a:gd name="connsiteY0" fmla="*/ 1119627 h 1119627"/>
                <a:gd name="connsiteX1" fmla="*/ 0 w 1220510"/>
                <a:gd name="connsiteY1" fmla="*/ 249694 h 1119627"/>
                <a:gd name="connsiteX2" fmla="*/ 1046828 w 1220510"/>
                <a:gd name="connsiteY2" fmla="*/ 89 h 1119627"/>
                <a:gd name="connsiteX3" fmla="*/ 1220510 w 1220510"/>
                <a:gd name="connsiteY3" fmla="*/ 1047901 h 1119627"/>
                <a:gd name="connsiteX4" fmla="*/ 1060159 w 1220510"/>
                <a:gd name="connsiteY4" fmla="*/ 1119627 h 1119627"/>
                <a:gd name="connsiteX0" fmla="*/ 1060159 w 1220510"/>
                <a:gd name="connsiteY0" fmla="*/ 921649 h 921649"/>
                <a:gd name="connsiteX1" fmla="*/ 0 w 1220510"/>
                <a:gd name="connsiteY1" fmla="*/ 51716 h 921649"/>
                <a:gd name="connsiteX2" fmla="*/ 1059218 w 1220510"/>
                <a:gd name="connsiteY2" fmla="*/ 355 h 921649"/>
                <a:gd name="connsiteX3" fmla="*/ 1220510 w 1220510"/>
                <a:gd name="connsiteY3" fmla="*/ 849923 h 921649"/>
                <a:gd name="connsiteX4" fmla="*/ 1060159 w 1220510"/>
                <a:gd name="connsiteY4" fmla="*/ 921649 h 921649"/>
                <a:gd name="connsiteX0" fmla="*/ 1060159 w 1220510"/>
                <a:gd name="connsiteY0" fmla="*/ 921649 h 921649"/>
                <a:gd name="connsiteX1" fmla="*/ 0 w 1220510"/>
                <a:gd name="connsiteY1" fmla="*/ 51716 h 921649"/>
                <a:gd name="connsiteX2" fmla="*/ 1059218 w 1220510"/>
                <a:gd name="connsiteY2" fmla="*/ 355 h 921649"/>
                <a:gd name="connsiteX3" fmla="*/ 1220510 w 1220510"/>
                <a:gd name="connsiteY3" fmla="*/ 849923 h 921649"/>
                <a:gd name="connsiteX4" fmla="*/ 1060159 w 1220510"/>
                <a:gd name="connsiteY4" fmla="*/ 921649 h 921649"/>
                <a:gd name="connsiteX0" fmla="*/ 1060159 w 1220510"/>
                <a:gd name="connsiteY0" fmla="*/ 921649 h 921649"/>
                <a:gd name="connsiteX1" fmla="*/ 0 w 1220510"/>
                <a:gd name="connsiteY1" fmla="*/ 51716 h 921649"/>
                <a:gd name="connsiteX2" fmla="*/ 1059218 w 1220510"/>
                <a:gd name="connsiteY2" fmla="*/ 355 h 921649"/>
                <a:gd name="connsiteX3" fmla="*/ 1220510 w 1220510"/>
                <a:gd name="connsiteY3" fmla="*/ 849923 h 921649"/>
                <a:gd name="connsiteX4" fmla="*/ 1060159 w 1220510"/>
                <a:gd name="connsiteY4" fmla="*/ 921649 h 921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0510" h="921649">
                  <a:moveTo>
                    <a:pt x="1060159" y="921649"/>
                  </a:moveTo>
                  <a:cubicBezTo>
                    <a:pt x="166591" y="183345"/>
                    <a:pt x="908943" y="790884"/>
                    <a:pt x="0" y="51716"/>
                  </a:cubicBezTo>
                  <a:cubicBezTo>
                    <a:pt x="346878" y="57311"/>
                    <a:pt x="712340" y="-5240"/>
                    <a:pt x="1059218" y="355"/>
                  </a:cubicBezTo>
                  <a:cubicBezTo>
                    <a:pt x="1192967" y="751903"/>
                    <a:pt x="1090859" y="157699"/>
                    <a:pt x="1220510" y="849923"/>
                  </a:cubicBezTo>
                  <a:cubicBezTo>
                    <a:pt x="1126090" y="855456"/>
                    <a:pt x="1222187" y="863235"/>
                    <a:pt x="1060159" y="92164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2" name="Freeform 271"/>
            <p:cNvSpPr/>
            <p:nvPr/>
          </p:nvSpPr>
          <p:spPr>
            <a:xfrm>
              <a:off x="6102428" y="4916682"/>
              <a:ext cx="925435" cy="757117"/>
            </a:xfrm>
            <a:custGeom>
              <a:avLst/>
              <a:gdLst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418712 w 1040633"/>
                <a:gd name="connsiteY4" fmla="*/ 1189324 h 1219697"/>
                <a:gd name="connsiteX5" fmla="*/ 139870 w 1040633"/>
                <a:gd name="connsiteY5" fmla="*/ 1191723 h 1219697"/>
                <a:gd name="connsiteX0" fmla="*/ 139870 w 1040633"/>
                <a:gd name="connsiteY0" fmla="*/ 1191723 h 1355926"/>
                <a:gd name="connsiteX1" fmla="*/ 0 w 1040633"/>
                <a:gd name="connsiteY1" fmla="*/ 0 h 1355926"/>
                <a:gd name="connsiteX2" fmla="*/ 1040633 w 1040633"/>
                <a:gd name="connsiteY2" fmla="*/ 16785 h 1355926"/>
                <a:gd name="connsiteX3" fmla="*/ 833625 w 1040633"/>
                <a:gd name="connsiteY3" fmla="*/ 1219697 h 1355926"/>
                <a:gd name="connsiteX4" fmla="*/ 139870 w 1040633"/>
                <a:gd name="connsiteY4" fmla="*/ 1191723 h 1355926"/>
                <a:gd name="connsiteX0" fmla="*/ 139870 w 1040633"/>
                <a:gd name="connsiteY0" fmla="*/ 1191723 h 1289901"/>
                <a:gd name="connsiteX1" fmla="*/ 0 w 1040633"/>
                <a:gd name="connsiteY1" fmla="*/ 0 h 1289901"/>
                <a:gd name="connsiteX2" fmla="*/ 1040633 w 1040633"/>
                <a:gd name="connsiteY2" fmla="*/ 16785 h 1289901"/>
                <a:gd name="connsiteX3" fmla="*/ 833625 w 1040633"/>
                <a:gd name="connsiteY3" fmla="*/ 1219697 h 1289901"/>
                <a:gd name="connsiteX4" fmla="*/ 139870 w 1040633"/>
                <a:gd name="connsiteY4" fmla="*/ 1191723 h 1289901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191723"/>
                <a:gd name="connsiteX1" fmla="*/ 0 w 1040633"/>
                <a:gd name="connsiteY1" fmla="*/ 0 h 1191723"/>
                <a:gd name="connsiteX2" fmla="*/ 1040633 w 1040633"/>
                <a:gd name="connsiteY2" fmla="*/ 16785 h 1191723"/>
                <a:gd name="connsiteX3" fmla="*/ 671988 w 1040633"/>
                <a:gd name="connsiteY3" fmla="*/ 1158121 h 1191723"/>
                <a:gd name="connsiteX4" fmla="*/ 139870 w 1040633"/>
                <a:gd name="connsiteY4" fmla="*/ 1191723 h 1191723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71988 w 778664"/>
                <a:gd name="connsiteY3" fmla="*/ 1158121 h 1160935"/>
                <a:gd name="connsiteX4" fmla="*/ 363082 w 778664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94768 w 778664"/>
                <a:gd name="connsiteY3" fmla="*/ 1112562 h 1160935"/>
                <a:gd name="connsiteX4" fmla="*/ 363082 w 778664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94768 w 778664"/>
                <a:gd name="connsiteY3" fmla="*/ 1112562 h 1160935"/>
                <a:gd name="connsiteX4" fmla="*/ 363082 w 778664"/>
                <a:gd name="connsiteY4" fmla="*/ 1160935 h 1160935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18198 w 499610"/>
                <a:gd name="connsiteY4" fmla="*/ 973305 h 976186"/>
                <a:gd name="connsiteX0" fmla="*/ 11819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1819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23004 w 954755"/>
                <a:gd name="connsiteY0" fmla="*/ 943771 h 976186"/>
                <a:gd name="connsiteX1" fmla="*/ 455145 w 954755"/>
                <a:gd name="connsiteY1" fmla="*/ 11688 h 976186"/>
                <a:gd name="connsiteX2" fmla="*/ 954755 w 954755"/>
                <a:gd name="connsiteY2" fmla="*/ 0 h 976186"/>
                <a:gd name="connsiteX3" fmla="*/ 728484 w 954755"/>
                <a:gd name="connsiteY3" fmla="*/ 976186 h 976186"/>
                <a:gd name="connsiteX4" fmla="*/ 23004 w 954755"/>
                <a:gd name="connsiteY4" fmla="*/ 943771 h 976186"/>
                <a:gd name="connsiteX0" fmla="*/ 0 w 931751"/>
                <a:gd name="connsiteY0" fmla="*/ 943771 h 976186"/>
                <a:gd name="connsiteX1" fmla="*/ 432141 w 931751"/>
                <a:gd name="connsiteY1" fmla="*/ 11688 h 976186"/>
                <a:gd name="connsiteX2" fmla="*/ 931751 w 931751"/>
                <a:gd name="connsiteY2" fmla="*/ 0 h 976186"/>
                <a:gd name="connsiteX3" fmla="*/ 705480 w 931751"/>
                <a:gd name="connsiteY3" fmla="*/ 976186 h 976186"/>
                <a:gd name="connsiteX4" fmla="*/ 0 w 931751"/>
                <a:gd name="connsiteY4" fmla="*/ 943771 h 976186"/>
                <a:gd name="connsiteX0" fmla="*/ 0 w 931751"/>
                <a:gd name="connsiteY0" fmla="*/ 943771 h 976186"/>
                <a:gd name="connsiteX1" fmla="*/ 432141 w 931751"/>
                <a:gd name="connsiteY1" fmla="*/ 11688 h 976186"/>
                <a:gd name="connsiteX2" fmla="*/ 931751 w 931751"/>
                <a:gd name="connsiteY2" fmla="*/ 0 h 976186"/>
                <a:gd name="connsiteX3" fmla="*/ 705480 w 931751"/>
                <a:gd name="connsiteY3" fmla="*/ 976186 h 976186"/>
                <a:gd name="connsiteX4" fmla="*/ 0 w 931751"/>
                <a:gd name="connsiteY4" fmla="*/ 943771 h 976186"/>
                <a:gd name="connsiteX0" fmla="*/ 0 w 931751"/>
                <a:gd name="connsiteY0" fmla="*/ 943771 h 976186"/>
                <a:gd name="connsiteX1" fmla="*/ 432141 w 931751"/>
                <a:gd name="connsiteY1" fmla="*/ 11688 h 976186"/>
                <a:gd name="connsiteX2" fmla="*/ 931751 w 931751"/>
                <a:gd name="connsiteY2" fmla="*/ 0 h 976186"/>
                <a:gd name="connsiteX3" fmla="*/ 705480 w 931751"/>
                <a:gd name="connsiteY3" fmla="*/ 976186 h 976186"/>
                <a:gd name="connsiteX4" fmla="*/ 0 w 931751"/>
                <a:gd name="connsiteY4" fmla="*/ 943771 h 976186"/>
                <a:gd name="connsiteX0" fmla="*/ 0 w 931751"/>
                <a:gd name="connsiteY0" fmla="*/ 943771 h 966342"/>
                <a:gd name="connsiteX1" fmla="*/ 432141 w 931751"/>
                <a:gd name="connsiteY1" fmla="*/ 11688 h 966342"/>
                <a:gd name="connsiteX2" fmla="*/ 931751 w 931751"/>
                <a:gd name="connsiteY2" fmla="*/ 0 h 966342"/>
                <a:gd name="connsiteX3" fmla="*/ 183705 w 931751"/>
                <a:gd name="connsiteY3" fmla="*/ 966342 h 966342"/>
                <a:gd name="connsiteX4" fmla="*/ 0 w 931751"/>
                <a:gd name="connsiteY4" fmla="*/ 943771 h 966342"/>
                <a:gd name="connsiteX0" fmla="*/ 0 w 931751"/>
                <a:gd name="connsiteY0" fmla="*/ 943771 h 966342"/>
                <a:gd name="connsiteX1" fmla="*/ 432141 w 931751"/>
                <a:gd name="connsiteY1" fmla="*/ 11688 h 966342"/>
                <a:gd name="connsiteX2" fmla="*/ 931751 w 931751"/>
                <a:gd name="connsiteY2" fmla="*/ 0 h 966342"/>
                <a:gd name="connsiteX3" fmla="*/ 183705 w 931751"/>
                <a:gd name="connsiteY3" fmla="*/ 966342 h 966342"/>
                <a:gd name="connsiteX4" fmla="*/ 0 w 931751"/>
                <a:gd name="connsiteY4" fmla="*/ 943771 h 966342"/>
                <a:gd name="connsiteX0" fmla="*/ 0 w 931751"/>
                <a:gd name="connsiteY0" fmla="*/ 943771 h 966342"/>
                <a:gd name="connsiteX1" fmla="*/ 432141 w 931751"/>
                <a:gd name="connsiteY1" fmla="*/ 11688 h 966342"/>
                <a:gd name="connsiteX2" fmla="*/ 931751 w 931751"/>
                <a:gd name="connsiteY2" fmla="*/ 0 h 966342"/>
                <a:gd name="connsiteX3" fmla="*/ 183705 w 931751"/>
                <a:gd name="connsiteY3" fmla="*/ 966342 h 966342"/>
                <a:gd name="connsiteX4" fmla="*/ 0 w 931751"/>
                <a:gd name="connsiteY4" fmla="*/ 943771 h 966342"/>
                <a:gd name="connsiteX0" fmla="*/ 0 w 956363"/>
                <a:gd name="connsiteY0" fmla="*/ 932083 h 954654"/>
                <a:gd name="connsiteX1" fmla="*/ 432141 w 956363"/>
                <a:gd name="connsiteY1" fmla="*/ 0 h 954654"/>
                <a:gd name="connsiteX2" fmla="*/ 956363 w 956363"/>
                <a:gd name="connsiteY2" fmla="*/ 12924 h 954654"/>
                <a:gd name="connsiteX3" fmla="*/ 183705 w 956363"/>
                <a:gd name="connsiteY3" fmla="*/ 954654 h 954654"/>
                <a:gd name="connsiteX4" fmla="*/ 0 w 956363"/>
                <a:gd name="connsiteY4" fmla="*/ 932083 h 954654"/>
                <a:gd name="connsiteX0" fmla="*/ 0 w 956363"/>
                <a:gd name="connsiteY0" fmla="*/ 919226 h 941797"/>
                <a:gd name="connsiteX1" fmla="*/ 405840 w 956363"/>
                <a:gd name="connsiteY1" fmla="*/ 197551 h 941797"/>
                <a:gd name="connsiteX2" fmla="*/ 956363 w 956363"/>
                <a:gd name="connsiteY2" fmla="*/ 67 h 941797"/>
                <a:gd name="connsiteX3" fmla="*/ 183705 w 956363"/>
                <a:gd name="connsiteY3" fmla="*/ 941797 h 941797"/>
                <a:gd name="connsiteX4" fmla="*/ 0 w 956363"/>
                <a:gd name="connsiteY4" fmla="*/ 919226 h 941797"/>
                <a:gd name="connsiteX0" fmla="*/ 0 w 956363"/>
                <a:gd name="connsiteY0" fmla="*/ 919226 h 941797"/>
                <a:gd name="connsiteX1" fmla="*/ 405840 w 956363"/>
                <a:gd name="connsiteY1" fmla="*/ 197551 h 941797"/>
                <a:gd name="connsiteX2" fmla="*/ 956363 w 956363"/>
                <a:gd name="connsiteY2" fmla="*/ 67 h 941797"/>
                <a:gd name="connsiteX3" fmla="*/ 183705 w 956363"/>
                <a:gd name="connsiteY3" fmla="*/ 941797 h 941797"/>
                <a:gd name="connsiteX4" fmla="*/ 0 w 956363"/>
                <a:gd name="connsiteY4" fmla="*/ 919226 h 941797"/>
                <a:gd name="connsiteX0" fmla="*/ 0 w 956363"/>
                <a:gd name="connsiteY0" fmla="*/ 919226 h 941797"/>
                <a:gd name="connsiteX1" fmla="*/ 405840 w 956363"/>
                <a:gd name="connsiteY1" fmla="*/ 197551 h 941797"/>
                <a:gd name="connsiteX2" fmla="*/ 956363 w 956363"/>
                <a:gd name="connsiteY2" fmla="*/ 67 h 941797"/>
                <a:gd name="connsiteX3" fmla="*/ 183705 w 956363"/>
                <a:gd name="connsiteY3" fmla="*/ 941797 h 941797"/>
                <a:gd name="connsiteX4" fmla="*/ 0 w 956363"/>
                <a:gd name="connsiteY4" fmla="*/ 919226 h 941797"/>
                <a:gd name="connsiteX0" fmla="*/ 0 w 926304"/>
                <a:gd name="connsiteY0" fmla="*/ 735614 h 758185"/>
                <a:gd name="connsiteX1" fmla="*/ 405840 w 926304"/>
                <a:gd name="connsiteY1" fmla="*/ 13939 h 758185"/>
                <a:gd name="connsiteX2" fmla="*/ 926304 w 926304"/>
                <a:gd name="connsiteY2" fmla="*/ 563 h 758185"/>
                <a:gd name="connsiteX3" fmla="*/ 183705 w 926304"/>
                <a:gd name="connsiteY3" fmla="*/ 758185 h 758185"/>
                <a:gd name="connsiteX4" fmla="*/ 0 w 926304"/>
                <a:gd name="connsiteY4" fmla="*/ 735614 h 758185"/>
                <a:gd name="connsiteX0" fmla="*/ 0 w 926304"/>
                <a:gd name="connsiteY0" fmla="*/ 735614 h 758185"/>
                <a:gd name="connsiteX1" fmla="*/ 405840 w 926304"/>
                <a:gd name="connsiteY1" fmla="*/ 13939 h 758185"/>
                <a:gd name="connsiteX2" fmla="*/ 926304 w 926304"/>
                <a:gd name="connsiteY2" fmla="*/ 563 h 758185"/>
                <a:gd name="connsiteX3" fmla="*/ 183705 w 926304"/>
                <a:gd name="connsiteY3" fmla="*/ 758185 h 758185"/>
                <a:gd name="connsiteX4" fmla="*/ 0 w 926304"/>
                <a:gd name="connsiteY4" fmla="*/ 735614 h 758185"/>
                <a:gd name="connsiteX0" fmla="*/ 0 w 926304"/>
                <a:gd name="connsiteY0" fmla="*/ 735614 h 758185"/>
                <a:gd name="connsiteX1" fmla="*/ 405840 w 926304"/>
                <a:gd name="connsiteY1" fmla="*/ 13939 h 758185"/>
                <a:gd name="connsiteX2" fmla="*/ 926304 w 926304"/>
                <a:gd name="connsiteY2" fmla="*/ 563 h 758185"/>
                <a:gd name="connsiteX3" fmla="*/ 183705 w 926304"/>
                <a:gd name="connsiteY3" fmla="*/ 758185 h 758185"/>
                <a:gd name="connsiteX4" fmla="*/ 0 w 926304"/>
                <a:gd name="connsiteY4" fmla="*/ 735614 h 758185"/>
                <a:gd name="connsiteX0" fmla="*/ 0 w 926304"/>
                <a:gd name="connsiteY0" fmla="*/ 735614 h 758185"/>
                <a:gd name="connsiteX1" fmla="*/ 405840 w 926304"/>
                <a:gd name="connsiteY1" fmla="*/ 13939 h 758185"/>
                <a:gd name="connsiteX2" fmla="*/ 926304 w 926304"/>
                <a:gd name="connsiteY2" fmla="*/ 563 h 758185"/>
                <a:gd name="connsiteX3" fmla="*/ 183705 w 926304"/>
                <a:gd name="connsiteY3" fmla="*/ 758185 h 758185"/>
                <a:gd name="connsiteX4" fmla="*/ 0 w 926304"/>
                <a:gd name="connsiteY4" fmla="*/ 735614 h 758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6304" h="758185">
                  <a:moveTo>
                    <a:pt x="0" y="735614"/>
                  </a:moveTo>
                  <a:cubicBezTo>
                    <a:pt x="309918" y="169731"/>
                    <a:pt x="59088" y="622691"/>
                    <a:pt x="405840" y="13939"/>
                  </a:cubicBezTo>
                  <a:cubicBezTo>
                    <a:pt x="580581" y="18247"/>
                    <a:pt x="751563" y="-3745"/>
                    <a:pt x="926304" y="563"/>
                  </a:cubicBezTo>
                  <a:cubicBezTo>
                    <a:pt x="312762" y="607705"/>
                    <a:pt x="474902" y="459041"/>
                    <a:pt x="183705" y="758185"/>
                  </a:cubicBezTo>
                  <a:cubicBezTo>
                    <a:pt x="49420" y="729549"/>
                    <a:pt x="196198" y="734148"/>
                    <a:pt x="0" y="735614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  <a:alpha val="5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3" name="Freeform 272"/>
            <p:cNvSpPr/>
            <p:nvPr/>
          </p:nvSpPr>
          <p:spPr>
            <a:xfrm>
              <a:off x="5288109" y="4937315"/>
              <a:ext cx="725426" cy="1099963"/>
            </a:xfrm>
            <a:custGeom>
              <a:avLst/>
              <a:gdLst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418712 w 1040633"/>
                <a:gd name="connsiteY4" fmla="*/ 1189324 h 1219697"/>
                <a:gd name="connsiteX5" fmla="*/ 139870 w 1040633"/>
                <a:gd name="connsiteY5" fmla="*/ 1191723 h 1219697"/>
                <a:gd name="connsiteX0" fmla="*/ 139870 w 1040633"/>
                <a:gd name="connsiteY0" fmla="*/ 1191723 h 1355926"/>
                <a:gd name="connsiteX1" fmla="*/ 0 w 1040633"/>
                <a:gd name="connsiteY1" fmla="*/ 0 h 1355926"/>
                <a:gd name="connsiteX2" fmla="*/ 1040633 w 1040633"/>
                <a:gd name="connsiteY2" fmla="*/ 16785 h 1355926"/>
                <a:gd name="connsiteX3" fmla="*/ 833625 w 1040633"/>
                <a:gd name="connsiteY3" fmla="*/ 1219697 h 1355926"/>
                <a:gd name="connsiteX4" fmla="*/ 139870 w 1040633"/>
                <a:gd name="connsiteY4" fmla="*/ 1191723 h 1355926"/>
                <a:gd name="connsiteX0" fmla="*/ 139870 w 1040633"/>
                <a:gd name="connsiteY0" fmla="*/ 1191723 h 1289901"/>
                <a:gd name="connsiteX1" fmla="*/ 0 w 1040633"/>
                <a:gd name="connsiteY1" fmla="*/ 0 h 1289901"/>
                <a:gd name="connsiteX2" fmla="*/ 1040633 w 1040633"/>
                <a:gd name="connsiteY2" fmla="*/ 16785 h 1289901"/>
                <a:gd name="connsiteX3" fmla="*/ 833625 w 1040633"/>
                <a:gd name="connsiteY3" fmla="*/ 1219697 h 1289901"/>
                <a:gd name="connsiteX4" fmla="*/ 139870 w 1040633"/>
                <a:gd name="connsiteY4" fmla="*/ 1191723 h 1289901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191723"/>
                <a:gd name="connsiteX1" fmla="*/ 0 w 1040633"/>
                <a:gd name="connsiteY1" fmla="*/ 0 h 1191723"/>
                <a:gd name="connsiteX2" fmla="*/ 1040633 w 1040633"/>
                <a:gd name="connsiteY2" fmla="*/ 16785 h 1191723"/>
                <a:gd name="connsiteX3" fmla="*/ 671988 w 1040633"/>
                <a:gd name="connsiteY3" fmla="*/ 1158121 h 1191723"/>
                <a:gd name="connsiteX4" fmla="*/ 139870 w 1040633"/>
                <a:gd name="connsiteY4" fmla="*/ 1191723 h 1191723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71988 w 778664"/>
                <a:gd name="connsiteY3" fmla="*/ 1158121 h 1160935"/>
                <a:gd name="connsiteX4" fmla="*/ 363082 w 778664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94768 w 778664"/>
                <a:gd name="connsiteY3" fmla="*/ 1112562 h 1160935"/>
                <a:gd name="connsiteX4" fmla="*/ 363082 w 778664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94768 w 778664"/>
                <a:gd name="connsiteY3" fmla="*/ 1112562 h 1160935"/>
                <a:gd name="connsiteX4" fmla="*/ 363082 w 778664"/>
                <a:gd name="connsiteY4" fmla="*/ 1160935 h 1160935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18198 w 499610"/>
                <a:gd name="connsiteY4" fmla="*/ 973305 h 976186"/>
                <a:gd name="connsiteX0" fmla="*/ 11819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1819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27977 w 802211"/>
                <a:gd name="connsiteY0" fmla="*/ 815791 h 976186"/>
                <a:gd name="connsiteX1" fmla="*/ 302601 w 802211"/>
                <a:gd name="connsiteY1" fmla="*/ 11688 h 976186"/>
                <a:gd name="connsiteX2" fmla="*/ 802211 w 802211"/>
                <a:gd name="connsiteY2" fmla="*/ 0 h 976186"/>
                <a:gd name="connsiteX3" fmla="*/ 575940 w 802211"/>
                <a:gd name="connsiteY3" fmla="*/ 976186 h 976186"/>
                <a:gd name="connsiteX4" fmla="*/ 27977 w 802211"/>
                <a:gd name="connsiteY4" fmla="*/ 815791 h 976186"/>
                <a:gd name="connsiteX0" fmla="*/ 27977 w 802211"/>
                <a:gd name="connsiteY0" fmla="*/ 815791 h 815791"/>
                <a:gd name="connsiteX1" fmla="*/ 302601 w 802211"/>
                <a:gd name="connsiteY1" fmla="*/ 11688 h 815791"/>
                <a:gd name="connsiteX2" fmla="*/ 802211 w 802211"/>
                <a:gd name="connsiteY2" fmla="*/ 0 h 815791"/>
                <a:gd name="connsiteX3" fmla="*/ 236294 w 802211"/>
                <a:gd name="connsiteY3" fmla="*/ 808828 h 815791"/>
                <a:gd name="connsiteX4" fmla="*/ 27977 w 802211"/>
                <a:gd name="connsiteY4" fmla="*/ 815791 h 815791"/>
                <a:gd name="connsiteX0" fmla="*/ 27977 w 802211"/>
                <a:gd name="connsiteY0" fmla="*/ 815791 h 815791"/>
                <a:gd name="connsiteX1" fmla="*/ 302601 w 802211"/>
                <a:gd name="connsiteY1" fmla="*/ 11688 h 815791"/>
                <a:gd name="connsiteX2" fmla="*/ 802211 w 802211"/>
                <a:gd name="connsiteY2" fmla="*/ 0 h 815791"/>
                <a:gd name="connsiteX3" fmla="*/ 236294 w 802211"/>
                <a:gd name="connsiteY3" fmla="*/ 808828 h 815791"/>
                <a:gd name="connsiteX4" fmla="*/ 27977 w 802211"/>
                <a:gd name="connsiteY4" fmla="*/ 815791 h 815791"/>
                <a:gd name="connsiteX0" fmla="*/ 27977 w 802211"/>
                <a:gd name="connsiteY0" fmla="*/ 815791 h 815791"/>
                <a:gd name="connsiteX1" fmla="*/ 302601 w 802211"/>
                <a:gd name="connsiteY1" fmla="*/ 11688 h 815791"/>
                <a:gd name="connsiteX2" fmla="*/ 802211 w 802211"/>
                <a:gd name="connsiteY2" fmla="*/ 0 h 815791"/>
                <a:gd name="connsiteX3" fmla="*/ 236294 w 802211"/>
                <a:gd name="connsiteY3" fmla="*/ 808828 h 815791"/>
                <a:gd name="connsiteX4" fmla="*/ 27977 w 802211"/>
                <a:gd name="connsiteY4" fmla="*/ 815791 h 815791"/>
                <a:gd name="connsiteX0" fmla="*/ 27977 w 802211"/>
                <a:gd name="connsiteY0" fmla="*/ 828714 h 828714"/>
                <a:gd name="connsiteX1" fmla="*/ 302601 w 802211"/>
                <a:gd name="connsiteY1" fmla="*/ 0 h 828714"/>
                <a:gd name="connsiteX2" fmla="*/ 802211 w 802211"/>
                <a:gd name="connsiteY2" fmla="*/ 12923 h 828714"/>
                <a:gd name="connsiteX3" fmla="*/ 236294 w 802211"/>
                <a:gd name="connsiteY3" fmla="*/ 821751 h 828714"/>
                <a:gd name="connsiteX4" fmla="*/ 27977 w 802211"/>
                <a:gd name="connsiteY4" fmla="*/ 828714 h 828714"/>
                <a:gd name="connsiteX0" fmla="*/ 56213 w 830447"/>
                <a:gd name="connsiteY0" fmla="*/ 828714 h 828714"/>
                <a:gd name="connsiteX1" fmla="*/ 330837 w 830447"/>
                <a:gd name="connsiteY1" fmla="*/ 0 h 828714"/>
                <a:gd name="connsiteX2" fmla="*/ 830447 w 830447"/>
                <a:gd name="connsiteY2" fmla="*/ 12923 h 828714"/>
                <a:gd name="connsiteX3" fmla="*/ 264530 w 830447"/>
                <a:gd name="connsiteY3" fmla="*/ 821751 h 828714"/>
                <a:gd name="connsiteX4" fmla="*/ 56213 w 830447"/>
                <a:gd name="connsiteY4" fmla="*/ 828714 h 828714"/>
                <a:gd name="connsiteX0" fmla="*/ 64130 w 789139"/>
                <a:gd name="connsiteY0" fmla="*/ 794258 h 821751"/>
                <a:gd name="connsiteX1" fmla="*/ 289529 w 789139"/>
                <a:gd name="connsiteY1" fmla="*/ 0 h 821751"/>
                <a:gd name="connsiteX2" fmla="*/ 789139 w 789139"/>
                <a:gd name="connsiteY2" fmla="*/ 12923 h 821751"/>
                <a:gd name="connsiteX3" fmla="*/ 223222 w 789139"/>
                <a:gd name="connsiteY3" fmla="*/ 821751 h 821751"/>
                <a:gd name="connsiteX4" fmla="*/ 64130 w 789139"/>
                <a:gd name="connsiteY4" fmla="*/ 794258 h 821751"/>
                <a:gd name="connsiteX0" fmla="*/ 0 w 725009"/>
                <a:gd name="connsiteY0" fmla="*/ 794258 h 821751"/>
                <a:gd name="connsiteX1" fmla="*/ 225399 w 725009"/>
                <a:gd name="connsiteY1" fmla="*/ 0 h 821751"/>
                <a:gd name="connsiteX2" fmla="*/ 725009 w 725009"/>
                <a:gd name="connsiteY2" fmla="*/ 12923 h 821751"/>
                <a:gd name="connsiteX3" fmla="*/ 159092 w 725009"/>
                <a:gd name="connsiteY3" fmla="*/ 821751 h 821751"/>
                <a:gd name="connsiteX4" fmla="*/ 0 w 725009"/>
                <a:gd name="connsiteY4" fmla="*/ 794258 h 821751"/>
                <a:gd name="connsiteX0" fmla="*/ 0 w 725009"/>
                <a:gd name="connsiteY0" fmla="*/ 1203768 h 1231261"/>
                <a:gd name="connsiteX1" fmla="*/ 225399 w 725009"/>
                <a:gd name="connsiteY1" fmla="*/ 0 h 1231261"/>
                <a:gd name="connsiteX2" fmla="*/ 725009 w 725009"/>
                <a:gd name="connsiteY2" fmla="*/ 422433 h 1231261"/>
                <a:gd name="connsiteX3" fmla="*/ 159092 w 725009"/>
                <a:gd name="connsiteY3" fmla="*/ 1231261 h 1231261"/>
                <a:gd name="connsiteX4" fmla="*/ 0 w 725009"/>
                <a:gd name="connsiteY4" fmla="*/ 1203768 h 1231261"/>
                <a:gd name="connsiteX0" fmla="*/ 0 w 725009"/>
                <a:gd name="connsiteY0" fmla="*/ 1217334 h 1244827"/>
                <a:gd name="connsiteX1" fmla="*/ 225399 w 725009"/>
                <a:gd name="connsiteY1" fmla="*/ 13566 h 1244827"/>
                <a:gd name="connsiteX2" fmla="*/ 725009 w 725009"/>
                <a:gd name="connsiteY2" fmla="*/ 571 h 1244827"/>
                <a:gd name="connsiteX3" fmla="*/ 159092 w 725009"/>
                <a:gd name="connsiteY3" fmla="*/ 1244827 h 1244827"/>
                <a:gd name="connsiteX4" fmla="*/ 0 w 725009"/>
                <a:gd name="connsiteY4" fmla="*/ 1217334 h 1244827"/>
                <a:gd name="connsiteX0" fmla="*/ 0 w 725009"/>
                <a:gd name="connsiteY0" fmla="*/ 1217334 h 1244827"/>
                <a:gd name="connsiteX1" fmla="*/ 225399 w 725009"/>
                <a:gd name="connsiteY1" fmla="*/ 13566 h 1244827"/>
                <a:gd name="connsiteX2" fmla="*/ 725009 w 725009"/>
                <a:gd name="connsiteY2" fmla="*/ 571 h 1244827"/>
                <a:gd name="connsiteX3" fmla="*/ 159092 w 725009"/>
                <a:gd name="connsiteY3" fmla="*/ 1244827 h 1244827"/>
                <a:gd name="connsiteX4" fmla="*/ 0 w 725009"/>
                <a:gd name="connsiteY4" fmla="*/ 1217334 h 1244827"/>
                <a:gd name="connsiteX0" fmla="*/ 0 w 725009"/>
                <a:gd name="connsiteY0" fmla="*/ 1217334 h 1244827"/>
                <a:gd name="connsiteX1" fmla="*/ 225399 w 725009"/>
                <a:gd name="connsiteY1" fmla="*/ 13566 h 1244827"/>
                <a:gd name="connsiteX2" fmla="*/ 725009 w 725009"/>
                <a:gd name="connsiteY2" fmla="*/ 571 h 1244827"/>
                <a:gd name="connsiteX3" fmla="*/ 159092 w 725009"/>
                <a:gd name="connsiteY3" fmla="*/ 1244827 h 1244827"/>
                <a:gd name="connsiteX4" fmla="*/ 0 w 725009"/>
                <a:gd name="connsiteY4" fmla="*/ 1217334 h 1244827"/>
                <a:gd name="connsiteX0" fmla="*/ 0 w 725009"/>
                <a:gd name="connsiteY0" fmla="*/ 1217334 h 1244827"/>
                <a:gd name="connsiteX1" fmla="*/ 225399 w 725009"/>
                <a:gd name="connsiteY1" fmla="*/ 13566 h 1244827"/>
                <a:gd name="connsiteX2" fmla="*/ 725009 w 725009"/>
                <a:gd name="connsiteY2" fmla="*/ 571 h 1244827"/>
                <a:gd name="connsiteX3" fmla="*/ 159092 w 725009"/>
                <a:gd name="connsiteY3" fmla="*/ 1244827 h 1244827"/>
                <a:gd name="connsiteX4" fmla="*/ 0 w 725009"/>
                <a:gd name="connsiteY4" fmla="*/ 1217334 h 1244827"/>
                <a:gd name="connsiteX0" fmla="*/ 0 w 725009"/>
                <a:gd name="connsiteY0" fmla="*/ 1217334 h 1244827"/>
                <a:gd name="connsiteX1" fmla="*/ 225399 w 725009"/>
                <a:gd name="connsiteY1" fmla="*/ 13566 h 1244827"/>
                <a:gd name="connsiteX2" fmla="*/ 725009 w 725009"/>
                <a:gd name="connsiteY2" fmla="*/ 571 h 1244827"/>
                <a:gd name="connsiteX3" fmla="*/ 159092 w 725009"/>
                <a:gd name="connsiteY3" fmla="*/ 1244827 h 1244827"/>
                <a:gd name="connsiteX4" fmla="*/ 0 w 725009"/>
                <a:gd name="connsiteY4" fmla="*/ 1217334 h 1244827"/>
                <a:gd name="connsiteX0" fmla="*/ 0 w 725009"/>
                <a:gd name="connsiteY0" fmla="*/ 1217334 h 1244827"/>
                <a:gd name="connsiteX1" fmla="*/ 225399 w 725009"/>
                <a:gd name="connsiteY1" fmla="*/ 13566 h 1244827"/>
                <a:gd name="connsiteX2" fmla="*/ 725009 w 725009"/>
                <a:gd name="connsiteY2" fmla="*/ 571 h 1244827"/>
                <a:gd name="connsiteX3" fmla="*/ 159092 w 725009"/>
                <a:gd name="connsiteY3" fmla="*/ 1244827 h 1244827"/>
                <a:gd name="connsiteX4" fmla="*/ 0 w 725009"/>
                <a:gd name="connsiteY4" fmla="*/ 1217334 h 1244827"/>
                <a:gd name="connsiteX0" fmla="*/ 0 w 725009"/>
                <a:gd name="connsiteY0" fmla="*/ 1203768 h 1231261"/>
                <a:gd name="connsiteX1" fmla="*/ 225399 w 725009"/>
                <a:gd name="connsiteY1" fmla="*/ 0 h 1231261"/>
                <a:gd name="connsiteX2" fmla="*/ 725009 w 725009"/>
                <a:gd name="connsiteY2" fmla="*/ 129782 h 1231261"/>
                <a:gd name="connsiteX3" fmla="*/ 159092 w 725009"/>
                <a:gd name="connsiteY3" fmla="*/ 1231261 h 1231261"/>
                <a:gd name="connsiteX4" fmla="*/ 0 w 725009"/>
                <a:gd name="connsiteY4" fmla="*/ 1203768 h 1231261"/>
                <a:gd name="connsiteX0" fmla="*/ 0 w 725009"/>
                <a:gd name="connsiteY0" fmla="*/ 1203768 h 1231261"/>
                <a:gd name="connsiteX1" fmla="*/ 225399 w 725009"/>
                <a:gd name="connsiteY1" fmla="*/ 0 h 1231261"/>
                <a:gd name="connsiteX2" fmla="*/ 725009 w 725009"/>
                <a:gd name="connsiteY2" fmla="*/ 129782 h 1231261"/>
                <a:gd name="connsiteX3" fmla="*/ 159092 w 725009"/>
                <a:gd name="connsiteY3" fmla="*/ 1231261 h 1231261"/>
                <a:gd name="connsiteX4" fmla="*/ 0 w 725009"/>
                <a:gd name="connsiteY4" fmla="*/ 1203768 h 1231261"/>
                <a:gd name="connsiteX0" fmla="*/ 0 w 725009"/>
                <a:gd name="connsiteY0" fmla="*/ 1203768 h 1231261"/>
                <a:gd name="connsiteX1" fmla="*/ 225399 w 725009"/>
                <a:gd name="connsiteY1" fmla="*/ 0 h 1231261"/>
                <a:gd name="connsiteX2" fmla="*/ 725009 w 725009"/>
                <a:gd name="connsiteY2" fmla="*/ 129782 h 1231261"/>
                <a:gd name="connsiteX3" fmla="*/ 159092 w 725009"/>
                <a:gd name="connsiteY3" fmla="*/ 1231261 h 1231261"/>
                <a:gd name="connsiteX4" fmla="*/ 0 w 725009"/>
                <a:gd name="connsiteY4" fmla="*/ 1203768 h 1231261"/>
                <a:gd name="connsiteX0" fmla="*/ 0 w 725497"/>
                <a:gd name="connsiteY0" fmla="*/ 1279028 h 1306521"/>
                <a:gd name="connsiteX1" fmla="*/ 225399 w 725497"/>
                <a:gd name="connsiteY1" fmla="*/ 75260 h 1306521"/>
                <a:gd name="connsiteX2" fmla="*/ 396193 w 725497"/>
                <a:gd name="connsiteY2" fmla="*/ 156799 h 1306521"/>
                <a:gd name="connsiteX3" fmla="*/ 725009 w 725497"/>
                <a:gd name="connsiteY3" fmla="*/ 205042 h 1306521"/>
                <a:gd name="connsiteX4" fmla="*/ 159092 w 725497"/>
                <a:gd name="connsiteY4" fmla="*/ 1306521 h 1306521"/>
                <a:gd name="connsiteX5" fmla="*/ 0 w 725497"/>
                <a:gd name="connsiteY5" fmla="*/ 1279028 h 1306521"/>
                <a:gd name="connsiteX0" fmla="*/ 0 w 725239"/>
                <a:gd name="connsiteY0" fmla="*/ 1295668 h 1323161"/>
                <a:gd name="connsiteX1" fmla="*/ 225399 w 725239"/>
                <a:gd name="connsiteY1" fmla="*/ 91900 h 1323161"/>
                <a:gd name="connsiteX2" fmla="*/ 725009 w 725239"/>
                <a:gd name="connsiteY2" fmla="*/ 221682 h 1323161"/>
                <a:gd name="connsiteX3" fmla="*/ 159092 w 725239"/>
                <a:gd name="connsiteY3" fmla="*/ 1323161 h 1323161"/>
                <a:gd name="connsiteX4" fmla="*/ 0 w 725239"/>
                <a:gd name="connsiteY4" fmla="*/ 1295668 h 1323161"/>
                <a:gd name="connsiteX0" fmla="*/ 0 w 725221"/>
                <a:gd name="connsiteY0" fmla="*/ 1210552 h 1238045"/>
                <a:gd name="connsiteX1" fmla="*/ 191583 w 725221"/>
                <a:gd name="connsiteY1" fmla="*/ 153319 h 1238045"/>
                <a:gd name="connsiteX2" fmla="*/ 725009 w 725221"/>
                <a:gd name="connsiteY2" fmla="*/ 136566 h 1238045"/>
                <a:gd name="connsiteX3" fmla="*/ 159092 w 725221"/>
                <a:gd name="connsiteY3" fmla="*/ 1238045 h 1238045"/>
                <a:gd name="connsiteX4" fmla="*/ 0 w 725221"/>
                <a:gd name="connsiteY4" fmla="*/ 1210552 h 1238045"/>
                <a:gd name="connsiteX0" fmla="*/ 0 w 725305"/>
                <a:gd name="connsiteY0" fmla="*/ 1158512 h 1186005"/>
                <a:gd name="connsiteX1" fmla="*/ 191583 w 725305"/>
                <a:gd name="connsiteY1" fmla="*/ 101279 h 1186005"/>
                <a:gd name="connsiteX2" fmla="*/ 725009 w 725305"/>
                <a:gd name="connsiteY2" fmla="*/ 84526 h 1186005"/>
                <a:gd name="connsiteX3" fmla="*/ 159092 w 725305"/>
                <a:gd name="connsiteY3" fmla="*/ 1186005 h 1186005"/>
                <a:gd name="connsiteX4" fmla="*/ 0 w 725305"/>
                <a:gd name="connsiteY4" fmla="*/ 1158512 h 1186005"/>
                <a:gd name="connsiteX0" fmla="*/ 0 w 725009"/>
                <a:gd name="connsiteY0" fmla="*/ 1073986 h 1101479"/>
                <a:gd name="connsiteX1" fmla="*/ 191583 w 725009"/>
                <a:gd name="connsiteY1" fmla="*/ 16753 h 1101479"/>
                <a:gd name="connsiteX2" fmla="*/ 725009 w 725009"/>
                <a:gd name="connsiteY2" fmla="*/ 0 h 1101479"/>
                <a:gd name="connsiteX3" fmla="*/ 159092 w 725009"/>
                <a:gd name="connsiteY3" fmla="*/ 1101479 h 1101479"/>
                <a:gd name="connsiteX4" fmla="*/ 0 w 725009"/>
                <a:gd name="connsiteY4" fmla="*/ 1073986 h 1101479"/>
                <a:gd name="connsiteX0" fmla="*/ 0 w 725009"/>
                <a:gd name="connsiteY0" fmla="*/ 1073986 h 1101479"/>
                <a:gd name="connsiteX1" fmla="*/ 206612 w 725009"/>
                <a:gd name="connsiteY1" fmla="*/ 1724 h 1101479"/>
                <a:gd name="connsiteX2" fmla="*/ 725009 w 725009"/>
                <a:gd name="connsiteY2" fmla="*/ 0 h 1101479"/>
                <a:gd name="connsiteX3" fmla="*/ 159092 w 725009"/>
                <a:gd name="connsiteY3" fmla="*/ 1101479 h 1101479"/>
                <a:gd name="connsiteX4" fmla="*/ 0 w 725009"/>
                <a:gd name="connsiteY4" fmla="*/ 1073986 h 1101479"/>
                <a:gd name="connsiteX0" fmla="*/ 0 w 725009"/>
                <a:gd name="connsiteY0" fmla="*/ 1073986 h 1101479"/>
                <a:gd name="connsiteX1" fmla="*/ 206612 w 725009"/>
                <a:gd name="connsiteY1" fmla="*/ 1724 h 1101479"/>
                <a:gd name="connsiteX2" fmla="*/ 725009 w 725009"/>
                <a:gd name="connsiteY2" fmla="*/ 0 h 1101479"/>
                <a:gd name="connsiteX3" fmla="*/ 159092 w 725009"/>
                <a:gd name="connsiteY3" fmla="*/ 1101479 h 1101479"/>
                <a:gd name="connsiteX4" fmla="*/ 0 w 725009"/>
                <a:gd name="connsiteY4" fmla="*/ 1073986 h 1101479"/>
                <a:gd name="connsiteX0" fmla="*/ 0 w 725009"/>
                <a:gd name="connsiteY0" fmla="*/ 1073986 h 1101479"/>
                <a:gd name="connsiteX1" fmla="*/ 206612 w 725009"/>
                <a:gd name="connsiteY1" fmla="*/ 1724 h 1101479"/>
                <a:gd name="connsiteX2" fmla="*/ 725009 w 725009"/>
                <a:gd name="connsiteY2" fmla="*/ 0 h 1101479"/>
                <a:gd name="connsiteX3" fmla="*/ 159092 w 725009"/>
                <a:gd name="connsiteY3" fmla="*/ 1101479 h 1101479"/>
                <a:gd name="connsiteX4" fmla="*/ 0 w 725009"/>
                <a:gd name="connsiteY4" fmla="*/ 1073986 h 110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009" h="1101479">
                  <a:moveTo>
                    <a:pt x="0" y="1073986"/>
                  </a:moveTo>
                  <a:cubicBezTo>
                    <a:pt x="95638" y="589814"/>
                    <a:pt x="96800" y="618448"/>
                    <a:pt x="206612" y="1724"/>
                  </a:cubicBezTo>
                  <a:cubicBezTo>
                    <a:pt x="451440" y="14348"/>
                    <a:pt x="499346" y="35256"/>
                    <a:pt x="725009" y="0"/>
                  </a:cubicBezTo>
                  <a:cubicBezTo>
                    <a:pt x="326141" y="749497"/>
                    <a:pt x="642687" y="159790"/>
                    <a:pt x="159092" y="1101479"/>
                  </a:cubicBezTo>
                  <a:cubicBezTo>
                    <a:pt x="24807" y="1072843"/>
                    <a:pt x="92525" y="1088071"/>
                    <a:pt x="0" y="1073986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  <a:alpha val="5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4" name="Freeform 273"/>
            <p:cNvSpPr/>
            <p:nvPr/>
          </p:nvSpPr>
          <p:spPr>
            <a:xfrm>
              <a:off x="4300767" y="4956362"/>
              <a:ext cx="514307" cy="577758"/>
            </a:xfrm>
            <a:custGeom>
              <a:avLst/>
              <a:gdLst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418712 w 1040633"/>
                <a:gd name="connsiteY4" fmla="*/ 1189324 h 1219697"/>
                <a:gd name="connsiteX5" fmla="*/ 139870 w 1040633"/>
                <a:gd name="connsiteY5" fmla="*/ 1191723 h 1219697"/>
                <a:gd name="connsiteX0" fmla="*/ 139870 w 1040633"/>
                <a:gd name="connsiteY0" fmla="*/ 1191723 h 1355926"/>
                <a:gd name="connsiteX1" fmla="*/ 0 w 1040633"/>
                <a:gd name="connsiteY1" fmla="*/ 0 h 1355926"/>
                <a:gd name="connsiteX2" fmla="*/ 1040633 w 1040633"/>
                <a:gd name="connsiteY2" fmla="*/ 16785 h 1355926"/>
                <a:gd name="connsiteX3" fmla="*/ 833625 w 1040633"/>
                <a:gd name="connsiteY3" fmla="*/ 1219697 h 1355926"/>
                <a:gd name="connsiteX4" fmla="*/ 139870 w 1040633"/>
                <a:gd name="connsiteY4" fmla="*/ 1191723 h 1355926"/>
                <a:gd name="connsiteX0" fmla="*/ 139870 w 1040633"/>
                <a:gd name="connsiteY0" fmla="*/ 1191723 h 1289901"/>
                <a:gd name="connsiteX1" fmla="*/ 0 w 1040633"/>
                <a:gd name="connsiteY1" fmla="*/ 0 h 1289901"/>
                <a:gd name="connsiteX2" fmla="*/ 1040633 w 1040633"/>
                <a:gd name="connsiteY2" fmla="*/ 16785 h 1289901"/>
                <a:gd name="connsiteX3" fmla="*/ 833625 w 1040633"/>
                <a:gd name="connsiteY3" fmla="*/ 1219697 h 1289901"/>
                <a:gd name="connsiteX4" fmla="*/ 139870 w 1040633"/>
                <a:gd name="connsiteY4" fmla="*/ 1191723 h 1289901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191723"/>
                <a:gd name="connsiteX1" fmla="*/ 0 w 1040633"/>
                <a:gd name="connsiteY1" fmla="*/ 0 h 1191723"/>
                <a:gd name="connsiteX2" fmla="*/ 1040633 w 1040633"/>
                <a:gd name="connsiteY2" fmla="*/ 16785 h 1191723"/>
                <a:gd name="connsiteX3" fmla="*/ 671988 w 1040633"/>
                <a:gd name="connsiteY3" fmla="*/ 1158121 h 1191723"/>
                <a:gd name="connsiteX4" fmla="*/ 139870 w 1040633"/>
                <a:gd name="connsiteY4" fmla="*/ 1191723 h 1191723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71988 w 778664"/>
                <a:gd name="connsiteY3" fmla="*/ 1158121 h 1160935"/>
                <a:gd name="connsiteX4" fmla="*/ 363082 w 778664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94768 w 778664"/>
                <a:gd name="connsiteY3" fmla="*/ 1112562 h 1160935"/>
                <a:gd name="connsiteX4" fmla="*/ 363082 w 778664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94768 w 778664"/>
                <a:gd name="connsiteY3" fmla="*/ 1112562 h 1160935"/>
                <a:gd name="connsiteX4" fmla="*/ 363082 w 778664"/>
                <a:gd name="connsiteY4" fmla="*/ 1160935 h 1160935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18198 w 499610"/>
                <a:gd name="connsiteY4" fmla="*/ 973305 h 976186"/>
                <a:gd name="connsiteX0" fmla="*/ 11819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1819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503138"/>
                <a:gd name="connsiteY0" fmla="*/ 961687 h 964568"/>
                <a:gd name="connsiteX1" fmla="*/ 0 w 503138"/>
                <a:gd name="connsiteY1" fmla="*/ 70 h 964568"/>
                <a:gd name="connsiteX2" fmla="*/ 503138 w 503138"/>
                <a:gd name="connsiteY2" fmla="*/ 154187 h 964568"/>
                <a:gd name="connsiteX3" fmla="*/ 273339 w 503138"/>
                <a:gd name="connsiteY3" fmla="*/ 964568 h 964568"/>
                <a:gd name="connsiteX4" fmla="*/ 197928 w 503138"/>
                <a:gd name="connsiteY4" fmla="*/ 961687 h 964568"/>
                <a:gd name="connsiteX0" fmla="*/ 201456 w 506666"/>
                <a:gd name="connsiteY0" fmla="*/ 807500 h 810381"/>
                <a:gd name="connsiteX1" fmla="*/ 0 w 506666"/>
                <a:gd name="connsiteY1" fmla="*/ 15216 h 810381"/>
                <a:gd name="connsiteX2" fmla="*/ 506666 w 506666"/>
                <a:gd name="connsiteY2" fmla="*/ 0 h 810381"/>
                <a:gd name="connsiteX3" fmla="*/ 276867 w 506666"/>
                <a:gd name="connsiteY3" fmla="*/ 810381 h 810381"/>
                <a:gd name="connsiteX4" fmla="*/ 201456 w 506666"/>
                <a:gd name="connsiteY4" fmla="*/ 807500 h 810381"/>
                <a:gd name="connsiteX0" fmla="*/ 201456 w 506666"/>
                <a:gd name="connsiteY0" fmla="*/ 807500 h 811593"/>
                <a:gd name="connsiteX1" fmla="*/ 0 w 506666"/>
                <a:gd name="connsiteY1" fmla="*/ 15216 h 811593"/>
                <a:gd name="connsiteX2" fmla="*/ 506666 w 506666"/>
                <a:gd name="connsiteY2" fmla="*/ 0 h 811593"/>
                <a:gd name="connsiteX3" fmla="*/ 276867 w 506666"/>
                <a:gd name="connsiteY3" fmla="*/ 810381 h 811593"/>
                <a:gd name="connsiteX4" fmla="*/ 201456 w 506666"/>
                <a:gd name="connsiteY4" fmla="*/ 807500 h 811593"/>
                <a:gd name="connsiteX0" fmla="*/ 135576 w 506666"/>
                <a:gd name="connsiteY0" fmla="*/ 818480 h 818480"/>
                <a:gd name="connsiteX1" fmla="*/ 0 w 506666"/>
                <a:gd name="connsiteY1" fmla="*/ 15216 h 818480"/>
                <a:gd name="connsiteX2" fmla="*/ 506666 w 506666"/>
                <a:gd name="connsiteY2" fmla="*/ 0 h 818480"/>
                <a:gd name="connsiteX3" fmla="*/ 276867 w 506666"/>
                <a:gd name="connsiteY3" fmla="*/ 810381 h 818480"/>
                <a:gd name="connsiteX4" fmla="*/ 135576 w 506666"/>
                <a:gd name="connsiteY4" fmla="*/ 818480 h 818480"/>
                <a:gd name="connsiteX0" fmla="*/ 135576 w 506666"/>
                <a:gd name="connsiteY0" fmla="*/ 818480 h 818480"/>
                <a:gd name="connsiteX1" fmla="*/ 0 w 506666"/>
                <a:gd name="connsiteY1" fmla="*/ 15216 h 818480"/>
                <a:gd name="connsiteX2" fmla="*/ 506666 w 506666"/>
                <a:gd name="connsiteY2" fmla="*/ 0 h 818480"/>
                <a:gd name="connsiteX3" fmla="*/ 331766 w 506666"/>
                <a:gd name="connsiteY3" fmla="*/ 803061 h 818480"/>
                <a:gd name="connsiteX4" fmla="*/ 135576 w 506666"/>
                <a:gd name="connsiteY4" fmla="*/ 818480 h 818480"/>
                <a:gd name="connsiteX0" fmla="*/ 135576 w 506666"/>
                <a:gd name="connsiteY0" fmla="*/ 818480 h 818480"/>
                <a:gd name="connsiteX1" fmla="*/ 0 w 506666"/>
                <a:gd name="connsiteY1" fmla="*/ 15216 h 818480"/>
                <a:gd name="connsiteX2" fmla="*/ 506666 w 506666"/>
                <a:gd name="connsiteY2" fmla="*/ 0 h 818480"/>
                <a:gd name="connsiteX3" fmla="*/ 331766 w 506666"/>
                <a:gd name="connsiteY3" fmla="*/ 803061 h 818480"/>
                <a:gd name="connsiteX4" fmla="*/ 135576 w 506666"/>
                <a:gd name="connsiteY4" fmla="*/ 818480 h 818480"/>
                <a:gd name="connsiteX0" fmla="*/ 135576 w 506666"/>
                <a:gd name="connsiteY0" fmla="*/ 818480 h 818480"/>
                <a:gd name="connsiteX1" fmla="*/ 0 w 506666"/>
                <a:gd name="connsiteY1" fmla="*/ 15216 h 818480"/>
                <a:gd name="connsiteX2" fmla="*/ 506666 w 506666"/>
                <a:gd name="connsiteY2" fmla="*/ 0 h 818480"/>
                <a:gd name="connsiteX3" fmla="*/ 331766 w 506666"/>
                <a:gd name="connsiteY3" fmla="*/ 803061 h 818480"/>
                <a:gd name="connsiteX4" fmla="*/ 135576 w 506666"/>
                <a:gd name="connsiteY4" fmla="*/ 818480 h 818480"/>
                <a:gd name="connsiteX0" fmla="*/ 135576 w 506666"/>
                <a:gd name="connsiteY0" fmla="*/ 818480 h 818480"/>
                <a:gd name="connsiteX1" fmla="*/ 0 w 506666"/>
                <a:gd name="connsiteY1" fmla="*/ 7896 h 818480"/>
                <a:gd name="connsiteX2" fmla="*/ 506666 w 506666"/>
                <a:gd name="connsiteY2" fmla="*/ 0 h 818480"/>
                <a:gd name="connsiteX3" fmla="*/ 331766 w 506666"/>
                <a:gd name="connsiteY3" fmla="*/ 803061 h 818480"/>
                <a:gd name="connsiteX4" fmla="*/ 135576 w 506666"/>
                <a:gd name="connsiteY4" fmla="*/ 818480 h 818480"/>
                <a:gd name="connsiteX0" fmla="*/ 135576 w 506666"/>
                <a:gd name="connsiteY0" fmla="*/ 818480 h 818480"/>
                <a:gd name="connsiteX1" fmla="*/ 0 w 506666"/>
                <a:gd name="connsiteY1" fmla="*/ 7896 h 818480"/>
                <a:gd name="connsiteX2" fmla="*/ 506666 w 506666"/>
                <a:gd name="connsiteY2" fmla="*/ 0 h 818480"/>
                <a:gd name="connsiteX3" fmla="*/ 331766 w 506666"/>
                <a:gd name="connsiteY3" fmla="*/ 803061 h 818480"/>
                <a:gd name="connsiteX4" fmla="*/ 135576 w 506666"/>
                <a:gd name="connsiteY4" fmla="*/ 818480 h 818480"/>
                <a:gd name="connsiteX0" fmla="*/ 45472 w 559302"/>
                <a:gd name="connsiteY0" fmla="*/ 807500 h 807500"/>
                <a:gd name="connsiteX1" fmla="*/ 52636 w 559302"/>
                <a:gd name="connsiteY1" fmla="*/ 7896 h 807500"/>
                <a:gd name="connsiteX2" fmla="*/ 559302 w 559302"/>
                <a:gd name="connsiteY2" fmla="*/ 0 h 807500"/>
                <a:gd name="connsiteX3" fmla="*/ 384402 w 559302"/>
                <a:gd name="connsiteY3" fmla="*/ 803061 h 807500"/>
                <a:gd name="connsiteX4" fmla="*/ 45472 w 559302"/>
                <a:gd name="connsiteY4" fmla="*/ 807500 h 807500"/>
                <a:gd name="connsiteX0" fmla="*/ 21974 w 535804"/>
                <a:gd name="connsiteY0" fmla="*/ 807500 h 807500"/>
                <a:gd name="connsiteX1" fmla="*/ 29138 w 535804"/>
                <a:gd name="connsiteY1" fmla="*/ 7896 h 807500"/>
                <a:gd name="connsiteX2" fmla="*/ 535804 w 535804"/>
                <a:gd name="connsiteY2" fmla="*/ 0 h 807500"/>
                <a:gd name="connsiteX3" fmla="*/ 360904 w 535804"/>
                <a:gd name="connsiteY3" fmla="*/ 803061 h 807500"/>
                <a:gd name="connsiteX4" fmla="*/ 21974 w 535804"/>
                <a:gd name="connsiteY4" fmla="*/ 807500 h 807500"/>
                <a:gd name="connsiteX0" fmla="*/ 128256 w 506666"/>
                <a:gd name="connsiteY0" fmla="*/ 829461 h 829461"/>
                <a:gd name="connsiteX1" fmla="*/ 0 w 506666"/>
                <a:gd name="connsiteY1" fmla="*/ 7896 h 829461"/>
                <a:gd name="connsiteX2" fmla="*/ 506666 w 506666"/>
                <a:gd name="connsiteY2" fmla="*/ 0 h 829461"/>
                <a:gd name="connsiteX3" fmla="*/ 331766 w 506666"/>
                <a:gd name="connsiteY3" fmla="*/ 803061 h 829461"/>
                <a:gd name="connsiteX4" fmla="*/ 128256 w 506666"/>
                <a:gd name="connsiteY4" fmla="*/ 829461 h 829461"/>
                <a:gd name="connsiteX0" fmla="*/ 128256 w 506666"/>
                <a:gd name="connsiteY0" fmla="*/ 829461 h 829461"/>
                <a:gd name="connsiteX1" fmla="*/ 0 w 506666"/>
                <a:gd name="connsiteY1" fmla="*/ 7896 h 829461"/>
                <a:gd name="connsiteX2" fmla="*/ 506666 w 506666"/>
                <a:gd name="connsiteY2" fmla="*/ 0 h 829461"/>
                <a:gd name="connsiteX3" fmla="*/ 331766 w 506666"/>
                <a:gd name="connsiteY3" fmla="*/ 803061 h 829461"/>
                <a:gd name="connsiteX4" fmla="*/ 128256 w 506666"/>
                <a:gd name="connsiteY4" fmla="*/ 829461 h 829461"/>
                <a:gd name="connsiteX0" fmla="*/ 128256 w 506666"/>
                <a:gd name="connsiteY0" fmla="*/ 829461 h 829461"/>
                <a:gd name="connsiteX1" fmla="*/ 0 w 506666"/>
                <a:gd name="connsiteY1" fmla="*/ 7896 h 829461"/>
                <a:gd name="connsiteX2" fmla="*/ 506666 w 506666"/>
                <a:gd name="connsiteY2" fmla="*/ 0 h 829461"/>
                <a:gd name="connsiteX3" fmla="*/ 331766 w 506666"/>
                <a:gd name="connsiteY3" fmla="*/ 803061 h 829461"/>
                <a:gd name="connsiteX4" fmla="*/ 128256 w 506666"/>
                <a:gd name="connsiteY4" fmla="*/ 829461 h 829461"/>
                <a:gd name="connsiteX0" fmla="*/ 128256 w 506666"/>
                <a:gd name="connsiteY0" fmla="*/ 829461 h 830473"/>
                <a:gd name="connsiteX1" fmla="*/ 0 w 506666"/>
                <a:gd name="connsiteY1" fmla="*/ 7896 h 830473"/>
                <a:gd name="connsiteX2" fmla="*/ 506666 w 506666"/>
                <a:gd name="connsiteY2" fmla="*/ 0 h 830473"/>
                <a:gd name="connsiteX3" fmla="*/ 331766 w 506666"/>
                <a:gd name="connsiteY3" fmla="*/ 828681 h 830473"/>
                <a:gd name="connsiteX4" fmla="*/ 128256 w 506666"/>
                <a:gd name="connsiteY4" fmla="*/ 829461 h 830473"/>
                <a:gd name="connsiteX0" fmla="*/ 128256 w 506666"/>
                <a:gd name="connsiteY0" fmla="*/ 829461 h 830473"/>
                <a:gd name="connsiteX1" fmla="*/ 0 w 506666"/>
                <a:gd name="connsiteY1" fmla="*/ 7896 h 830473"/>
                <a:gd name="connsiteX2" fmla="*/ 506666 w 506666"/>
                <a:gd name="connsiteY2" fmla="*/ 0 h 830473"/>
                <a:gd name="connsiteX3" fmla="*/ 331766 w 506666"/>
                <a:gd name="connsiteY3" fmla="*/ 828681 h 830473"/>
                <a:gd name="connsiteX4" fmla="*/ 128256 w 506666"/>
                <a:gd name="connsiteY4" fmla="*/ 829461 h 830473"/>
                <a:gd name="connsiteX0" fmla="*/ 128256 w 506666"/>
                <a:gd name="connsiteY0" fmla="*/ 821565 h 822577"/>
                <a:gd name="connsiteX1" fmla="*/ 0 w 506666"/>
                <a:gd name="connsiteY1" fmla="*/ 0 h 822577"/>
                <a:gd name="connsiteX2" fmla="*/ 506666 w 506666"/>
                <a:gd name="connsiteY2" fmla="*/ 255115 h 822577"/>
                <a:gd name="connsiteX3" fmla="*/ 331766 w 506666"/>
                <a:gd name="connsiteY3" fmla="*/ 820785 h 822577"/>
                <a:gd name="connsiteX4" fmla="*/ 128256 w 506666"/>
                <a:gd name="connsiteY4" fmla="*/ 821565 h 822577"/>
                <a:gd name="connsiteX0" fmla="*/ 128256 w 506666"/>
                <a:gd name="connsiteY0" fmla="*/ 821565 h 822577"/>
                <a:gd name="connsiteX1" fmla="*/ 0 w 506666"/>
                <a:gd name="connsiteY1" fmla="*/ 0 h 822577"/>
                <a:gd name="connsiteX2" fmla="*/ 506666 w 506666"/>
                <a:gd name="connsiteY2" fmla="*/ 255115 h 822577"/>
                <a:gd name="connsiteX3" fmla="*/ 331766 w 506666"/>
                <a:gd name="connsiteY3" fmla="*/ 820785 h 822577"/>
                <a:gd name="connsiteX4" fmla="*/ 128256 w 506666"/>
                <a:gd name="connsiteY4" fmla="*/ 821565 h 822577"/>
                <a:gd name="connsiteX0" fmla="*/ 128256 w 506666"/>
                <a:gd name="connsiteY0" fmla="*/ 821565 h 822577"/>
                <a:gd name="connsiteX1" fmla="*/ 0 w 506666"/>
                <a:gd name="connsiteY1" fmla="*/ 0 h 822577"/>
                <a:gd name="connsiteX2" fmla="*/ 506666 w 506666"/>
                <a:gd name="connsiteY2" fmla="*/ 255115 h 822577"/>
                <a:gd name="connsiteX3" fmla="*/ 331766 w 506666"/>
                <a:gd name="connsiteY3" fmla="*/ 820785 h 822577"/>
                <a:gd name="connsiteX4" fmla="*/ 128256 w 506666"/>
                <a:gd name="connsiteY4" fmla="*/ 821565 h 822577"/>
                <a:gd name="connsiteX0" fmla="*/ 135770 w 514180"/>
                <a:gd name="connsiteY0" fmla="*/ 577341 h 578353"/>
                <a:gd name="connsiteX1" fmla="*/ 0 w 514180"/>
                <a:gd name="connsiteY1" fmla="*/ 0 h 578353"/>
                <a:gd name="connsiteX2" fmla="*/ 514180 w 514180"/>
                <a:gd name="connsiteY2" fmla="*/ 10891 h 578353"/>
                <a:gd name="connsiteX3" fmla="*/ 339280 w 514180"/>
                <a:gd name="connsiteY3" fmla="*/ 576561 h 578353"/>
                <a:gd name="connsiteX4" fmla="*/ 135770 w 514180"/>
                <a:gd name="connsiteY4" fmla="*/ 577341 h 578353"/>
                <a:gd name="connsiteX0" fmla="*/ 135770 w 514180"/>
                <a:gd name="connsiteY0" fmla="*/ 577341 h 578353"/>
                <a:gd name="connsiteX1" fmla="*/ 0 w 514180"/>
                <a:gd name="connsiteY1" fmla="*/ 0 h 578353"/>
                <a:gd name="connsiteX2" fmla="*/ 514180 w 514180"/>
                <a:gd name="connsiteY2" fmla="*/ 10891 h 578353"/>
                <a:gd name="connsiteX3" fmla="*/ 339280 w 514180"/>
                <a:gd name="connsiteY3" fmla="*/ 576561 h 578353"/>
                <a:gd name="connsiteX4" fmla="*/ 135770 w 514180"/>
                <a:gd name="connsiteY4" fmla="*/ 577341 h 578353"/>
                <a:gd name="connsiteX0" fmla="*/ 135770 w 514180"/>
                <a:gd name="connsiteY0" fmla="*/ 577341 h 578353"/>
                <a:gd name="connsiteX1" fmla="*/ 0 w 514180"/>
                <a:gd name="connsiteY1" fmla="*/ 0 h 578353"/>
                <a:gd name="connsiteX2" fmla="*/ 514180 w 514180"/>
                <a:gd name="connsiteY2" fmla="*/ 10891 h 578353"/>
                <a:gd name="connsiteX3" fmla="*/ 339280 w 514180"/>
                <a:gd name="connsiteY3" fmla="*/ 576561 h 578353"/>
                <a:gd name="connsiteX4" fmla="*/ 135770 w 514180"/>
                <a:gd name="connsiteY4" fmla="*/ 577341 h 57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180" h="578353">
                  <a:moveTo>
                    <a:pt x="135770" y="577341"/>
                  </a:moveTo>
                  <a:cubicBezTo>
                    <a:pt x="50587" y="214237"/>
                    <a:pt x="96631" y="442038"/>
                    <a:pt x="0" y="0"/>
                  </a:cubicBezTo>
                  <a:lnTo>
                    <a:pt x="514180" y="10891"/>
                  </a:lnTo>
                  <a:cubicBezTo>
                    <a:pt x="417353" y="348331"/>
                    <a:pt x="426658" y="280104"/>
                    <a:pt x="339280" y="576561"/>
                  </a:cubicBezTo>
                  <a:cubicBezTo>
                    <a:pt x="292835" y="580865"/>
                    <a:pt x="203869" y="575875"/>
                    <a:pt x="135770" y="577341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  <a:alpha val="5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5" name="Freeform 274"/>
            <p:cNvSpPr/>
            <p:nvPr/>
          </p:nvSpPr>
          <p:spPr>
            <a:xfrm>
              <a:off x="3521369" y="4919856"/>
              <a:ext cx="593675" cy="1215832"/>
            </a:xfrm>
            <a:custGeom>
              <a:avLst/>
              <a:gdLst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418712 w 1040633"/>
                <a:gd name="connsiteY4" fmla="*/ 1189324 h 1219697"/>
                <a:gd name="connsiteX5" fmla="*/ 139870 w 1040633"/>
                <a:gd name="connsiteY5" fmla="*/ 1191723 h 1219697"/>
                <a:gd name="connsiteX0" fmla="*/ 139870 w 1040633"/>
                <a:gd name="connsiteY0" fmla="*/ 1191723 h 1355926"/>
                <a:gd name="connsiteX1" fmla="*/ 0 w 1040633"/>
                <a:gd name="connsiteY1" fmla="*/ 0 h 1355926"/>
                <a:gd name="connsiteX2" fmla="*/ 1040633 w 1040633"/>
                <a:gd name="connsiteY2" fmla="*/ 16785 h 1355926"/>
                <a:gd name="connsiteX3" fmla="*/ 833625 w 1040633"/>
                <a:gd name="connsiteY3" fmla="*/ 1219697 h 1355926"/>
                <a:gd name="connsiteX4" fmla="*/ 139870 w 1040633"/>
                <a:gd name="connsiteY4" fmla="*/ 1191723 h 1355926"/>
                <a:gd name="connsiteX0" fmla="*/ 139870 w 1040633"/>
                <a:gd name="connsiteY0" fmla="*/ 1191723 h 1289901"/>
                <a:gd name="connsiteX1" fmla="*/ 0 w 1040633"/>
                <a:gd name="connsiteY1" fmla="*/ 0 h 1289901"/>
                <a:gd name="connsiteX2" fmla="*/ 1040633 w 1040633"/>
                <a:gd name="connsiteY2" fmla="*/ 16785 h 1289901"/>
                <a:gd name="connsiteX3" fmla="*/ 833625 w 1040633"/>
                <a:gd name="connsiteY3" fmla="*/ 1219697 h 1289901"/>
                <a:gd name="connsiteX4" fmla="*/ 139870 w 1040633"/>
                <a:gd name="connsiteY4" fmla="*/ 1191723 h 1289901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191723"/>
                <a:gd name="connsiteX1" fmla="*/ 0 w 1040633"/>
                <a:gd name="connsiteY1" fmla="*/ 0 h 1191723"/>
                <a:gd name="connsiteX2" fmla="*/ 1040633 w 1040633"/>
                <a:gd name="connsiteY2" fmla="*/ 16785 h 1191723"/>
                <a:gd name="connsiteX3" fmla="*/ 671988 w 1040633"/>
                <a:gd name="connsiteY3" fmla="*/ 1158121 h 1191723"/>
                <a:gd name="connsiteX4" fmla="*/ 139870 w 1040633"/>
                <a:gd name="connsiteY4" fmla="*/ 1191723 h 1191723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71988 w 778664"/>
                <a:gd name="connsiteY3" fmla="*/ 1158121 h 1160935"/>
                <a:gd name="connsiteX4" fmla="*/ 363082 w 778664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94768 w 778664"/>
                <a:gd name="connsiteY3" fmla="*/ 1112562 h 1160935"/>
                <a:gd name="connsiteX4" fmla="*/ 363082 w 778664"/>
                <a:gd name="connsiteY4" fmla="*/ 1160935 h 1160935"/>
                <a:gd name="connsiteX0" fmla="*/ 363082 w 778664"/>
                <a:gd name="connsiteY0" fmla="*/ 1160935 h 1160935"/>
                <a:gd name="connsiteX1" fmla="*/ 0 w 778664"/>
                <a:gd name="connsiteY1" fmla="*/ 0 h 1160935"/>
                <a:gd name="connsiteX2" fmla="*/ 778664 w 778664"/>
                <a:gd name="connsiteY2" fmla="*/ 130682 h 1160935"/>
                <a:gd name="connsiteX3" fmla="*/ 694768 w 778664"/>
                <a:gd name="connsiteY3" fmla="*/ 1112562 h 1160935"/>
                <a:gd name="connsiteX4" fmla="*/ 363082 w 778664"/>
                <a:gd name="connsiteY4" fmla="*/ 1160935 h 1160935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397252 w 778664"/>
                <a:gd name="connsiteY0" fmla="*/ 1103987 h 1112562"/>
                <a:gd name="connsiteX1" fmla="*/ 0 w 778664"/>
                <a:gd name="connsiteY1" fmla="*/ 0 h 1112562"/>
                <a:gd name="connsiteX2" fmla="*/ 778664 w 778664"/>
                <a:gd name="connsiteY2" fmla="*/ 130682 h 1112562"/>
                <a:gd name="connsiteX3" fmla="*/ 694768 w 778664"/>
                <a:gd name="connsiteY3" fmla="*/ 1112562 h 1112562"/>
                <a:gd name="connsiteX4" fmla="*/ 397252 w 778664"/>
                <a:gd name="connsiteY4" fmla="*/ 1103987 h 1112562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23893 w 505305"/>
                <a:gd name="connsiteY0" fmla="*/ 973305 h 981880"/>
                <a:gd name="connsiteX1" fmla="*/ 0 w 505305"/>
                <a:gd name="connsiteY1" fmla="*/ 28773 h 981880"/>
                <a:gd name="connsiteX2" fmla="*/ 505305 w 505305"/>
                <a:gd name="connsiteY2" fmla="*/ 0 h 981880"/>
                <a:gd name="connsiteX3" fmla="*/ 421409 w 505305"/>
                <a:gd name="connsiteY3" fmla="*/ 981880 h 981880"/>
                <a:gd name="connsiteX4" fmla="*/ 123893 w 505305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81880"/>
                <a:gd name="connsiteX1" fmla="*/ 0 w 499610"/>
                <a:gd name="connsiteY1" fmla="*/ 11688 h 981880"/>
                <a:gd name="connsiteX2" fmla="*/ 499610 w 499610"/>
                <a:gd name="connsiteY2" fmla="*/ 0 h 981880"/>
                <a:gd name="connsiteX3" fmla="*/ 415714 w 499610"/>
                <a:gd name="connsiteY3" fmla="*/ 981880 h 981880"/>
                <a:gd name="connsiteX4" fmla="*/ 118198 w 499610"/>
                <a:gd name="connsiteY4" fmla="*/ 973305 h 981880"/>
                <a:gd name="connsiteX0" fmla="*/ 11819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18198 w 499610"/>
                <a:gd name="connsiteY4" fmla="*/ 973305 h 976186"/>
                <a:gd name="connsiteX0" fmla="*/ 11819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1819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499610"/>
                <a:gd name="connsiteY0" fmla="*/ 973305 h 976186"/>
                <a:gd name="connsiteX1" fmla="*/ 0 w 499610"/>
                <a:gd name="connsiteY1" fmla="*/ 11688 h 976186"/>
                <a:gd name="connsiteX2" fmla="*/ 499610 w 499610"/>
                <a:gd name="connsiteY2" fmla="*/ 0 h 976186"/>
                <a:gd name="connsiteX3" fmla="*/ 273339 w 499610"/>
                <a:gd name="connsiteY3" fmla="*/ 976186 h 976186"/>
                <a:gd name="connsiteX4" fmla="*/ 197928 w 499610"/>
                <a:gd name="connsiteY4" fmla="*/ 973305 h 976186"/>
                <a:gd name="connsiteX0" fmla="*/ 197928 w 621064"/>
                <a:gd name="connsiteY0" fmla="*/ 973305 h 973305"/>
                <a:gd name="connsiteX1" fmla="*/ 0 w 621064"/>
                <a:gd name="connsiteY1" fmla="*/ 11688 h 973305"/>
                <a:gd name="connsiteX2" fmla="*/ 499610 w 621064"/>
                <a:gd name="connsiteY2" fmla="*/ 0 h 973305"/>
                <a:gd name="connsiteX3" fmla="*/ 558839 w 621064"/>
                <a:gd name="connsiteY3" fmla="*/ 754682 h 973305"/>
                <a:gd name="connsiteX4" fmla="*/ 197928 w 621064"/>
                <a:gd name="connsiteY4" fmla="*/ 973305 h 973305"/>
                <a:gd name="connsiteX0" fmla="*/ 197928 w 558839"/>
                <a:gd name="connsiteY0" fmla="*/ 973305 h 973305"/>
                <a:gd name="connsiteX1" fmla="*/ 0 w 558839"/>
                <a:gd name="connsiteY1" fmla="*/ 11688 h 973305"/>
                <a:gd name="connsiteX2" fmla="*/ 499610 w 558839"/>
                <a:gd name="connsiteY2" fmla="*/ 0 h 973305"/>
                <a:gd name="connsiteX3" fmla="*/ 558839 w 558839"/>
                <a:gd name="connsiteY3" fmla="*/ 754682 h 973305"/>
                <a:gd name="connsiteX4" fmla="*/ 197928 w 558839"/>
                <a:gd name="connsiteY4" fmla="*/ 973305 h 973305"/>
                <a:gd name="connsiteX0" fmla="*/ 197928 w 558839"/>
                <a:gd name="connsiteY0" fmla="*/ 973305 h 973305"/>
                <a:gd name="connsiteX1" fmla="*/ 0 w 558839"/>
                <a:gd name="connsiteY1" fmla="*/ 11688 h 973305"/>
                <a:gd name="connsiteX2" fmla="*/ 499610 w 558839"/>
                <a:gd name="connsiteY2" fmla="*/ 0 h 973305"/>
                <a:gd name="connsiteX3" fmla="*/ 558839 w 558839"/>
                <a:gd name="connsiteY3" fmla="*/ 754682 h 973305"/>
                <a:gd name="connsiteX4" fmla="*/ 197928 w 558839"/>
                <a:gd name="connsiteY4" fmla="*/ 973305 h 973305"/>
                <a:gd name="connsiteX0" fmla="*/ 370213 w 558839"/>
                <a:gd name="connsiteY0" fmla="*/ 796102 h 796102"/>
                <a:gd name="connsiteX1" fmla="*/ 0 w 558839"/>
                <a:gd name="connsiteY1" fmla="*/ 11688 h 796102"/>
                <a:gd name="connsiteX2" fmla="*/ 499610 w 558839"/>
                <a:gd name="connsiteY2" fmla="*/ 0 h 796102"/>
                <a:gd name="connsiteX3" fmla="*/ 558839 w 558839"/>
                <a:gd name="connsiteY3" fmla="*/ 754682 h 796102"/>
                <a:gd name="connsiteX4" fmla="*/ 370213 w 558839"/>
                <a:gd name="connsiteY4" fmla="*/ 796102 h 796102"/>
                <a:gd name="connsiteX0" fmla="*/ 370213 w 558839"/>
                <a:gd name="connsiteY0" fmla="*/ 796102 h 796102"/>
                <a:gd name="connsiteX1" fmla="*/ 0 w 558839"/>
                <a:gd name="connsiteY1" fmla="*/ 11688 h 796102"/>
                <a:gd name="connsiteX2" fmla="*/ 499610 w 558839"/>
                <a:gd name="connsiteY2" fmla="*/ 0 h 796102"/>
                <a:gd name="connsiteX3" fmla="*/ 558839 w 558839"/>
                <a:gd name="connsiteY3" fmla="*/ 754682 h 796102"/>
                <a:gd name="connsiteX4" fmla="*/ 370213 w 558839"/>
                <a:gd name="connsiteY4" fmla="*/ 796102 h 796102"/>
                <a:gd name="connsiteX0" fmla="*/ 370213 w 558839"/>
                <a:gd name="connsiteY0" fmla="*/ 796102 h 796102"/>
                <a:gd name="connsiteX1" fmla="*/ 0 w 558839"/>
                <a:gd name="connsiteY1" fmla="*/ 11688 h 796102"/>
                <a:gd name="connsiteX2" fmla="*/ 499610 w 558839"/>
                <a:gd name="connsiteY2" fmla="*/ 0 h 796102"/>
                <a:gd name="connsiteX3" fmla="*/ 558839 w 558839"/>
                <a:gd name="connsiteY3" fmla="*/ 754682 h 796102"/>
                <a:gd name="connsiteX4" fmla="*/ 370213 w 558839"/>
                <a:gd name="connsiteY4" fmla="*/ 796102 h 796102"/>
                <a:gd name="connsiteX0" fmla="*/ 370213 w 558839"/>
                <a:gd name="connsiteY0" fmla="*/ 1315828 h 1315828"/>
                <a:gd name="connsiteX1" fmla="*/ 0 w 558839"/>
                <a:gd name="connsiteY1" fmla="*/ 531414 h 1315828"/>
                <a:gd name="connsiteX2" fmla="*/ 506930 w 558839"/>
                <a:gd name="connsiteY2" fmla="*/ 0 h 1315828"/>
                <a:gd name="connsiteX3" fmla="*/ 558839 w 558839"/>
                <a:gd name="connsiteY3" fmla="*/ 1274408 h 1315828"/>
                <a:gd name="connsiteX4" fmla="*/ 370213 w 558839"/>
                <a:gd name="connsiteY4" fmla="*/ 1315828 h 1315828"/>
                <a:gd name="connsiteX0" fmla="*/ 384853 w 573479"/>
                <a:gd name="connsiteY0" fmla="*/ 1326654 h 1326654"/>
                <a:gd name="connsiteX1" fmla="*/ 0 w 573479"/>
                <a:gd name="connsiteY1" fmla="*/ 554 h 1326654"/>
                <a:gd name="connsiteX2" fmla="*/ 521570 w 573479"/>
                <a:gd name="connsiteY2" fmla="*/ 10826 h 1326654"/>
                <a:gd name="connsiteX3" fmla="*/ 573479 w 573479"/>
                <a:gd name="connsiteY3" fmla="*/ 1285234 h 1326654"/>
                <a:gd name="connsiteX4" fmla="*/ 384853 w 573479"/>
                <a:gd name="connsiteY4" fmla="*/ 1326654 h 1326654"/>
                <a:gd name="connsiteX0" fmla="*/ 384853 w 573479"/>
                <a:gd name="connsiteY0" fmla="*/ 1326654 h 1326654"/>
                <a:gd name="connsiteX1" fmla="*/ 0 w 573479"/>
                <a:gd name="connsiteY1" fmla="*/ 554 h 1326654"/>
                <a:gd name="connsiteX2" fmla="*/ 521570 w 573479"/>
                <a:gd name="connsiteY2" fmla="*/ 10826 h 1326654"/>
                <a:gd name="connsiteX3" fmla="*/ 573479 w 573479"/>
                <a:gd name="connsiteY3" fmla="*/ 1285234 h 1326654"/>
                <a:gd name="connsiteX4" fmla="*/ 384853 w 573479"/>
                <a:gd name="connsiteY4" fmla="*/ 1326654 h 1326654"/>
                <a:gd name="connsiteX0" fmla="*/ 384853 w 573479"/>
                <a:gd name="connsiteY0" fmla="*/ 1326654 h 1326654"/>
                <a:gd name="connsiteX1" fmla="*/ 0 w 573479"/>
                <a:gd name="connsiteY1" fmla="*/ 554 h 1326654"/>
                <a:gd name="connsiteX2" fmla="*/ 521570 w 573479"/>
                <a:gd name="connsiteY2" fmla="*/ 10826 h 1326654"/>
                <a:gd name="connsiteX3" fmla="*/ 573479 w 573479"/>
                <a:gd name="connsiteY3" fmla="*/ 1285234 h 1326654"/>
                <a:gd name="connsiteX4" fmla="*/ 384853 w 573479"/>
                <a:gd name="connsiteY4" fmla="*/ 1326654 h 1326654"/>
                <a:gd name="connsiteX0" fmla="*/ 384853 w 573479"/>
                <a:gd name="connsiteY0" fmla="*/ 1326654 h 1326654"/>
                <a:gd name="connsiteX1" fmla="*/ 0 w 573479"/>
                <a:gd name="connsiteY1" fmla="*/ 554 h 1326654"/>
                <a:gd name="connsiteX2" fmla="*/ 521570 w 573479"/>
                <a:gd name="connsiteY2" fmla="*/ 10826 h 1326654"/>
                <a:gd name="connsiteX3" fmla="*/ 573479 w 573479"/>
                <a:gd name="connsiteY3" fmla="*/ 1285234 h 1326654"/>
                <a:gd name="connsiteX4" fmla="*/ 384853 w 573479"/>
                <a:gd name="connsiteY4" fmla="*/ 1326654 h 1326654"/>
                <a:gd name="connsiteX0" fmla="*/ 384853 w 573479"/>
                <a:gd name="connsiteY0" fmla="*/ 1326654 h 1326654"/>
                <a:gd name="connsiteX1" fmla="*/ 0 w 573479"/>
                <a:gd name="connsiteY1" fmla="*/ 554 h 1326654"/>
                <a:gd name="connsiteX2" fmla="*/ 521570 w 573479"/>
                <a:gd name="connsiteY2" fmla="*/ 10826 h 1326654"/>
                <a:gd name="connsiteX3" fmla="*/ 573479 w 573479"/>
                <a:gd name="connsiteY3" fmla="*/ 1285234 h 1326654"/>
                <a:gd name="connsiteX4" fmla="*/ 384853 w 573479"/>
                <a:gd name="connsiteY4" fmla="*/ 1326654 h 1326654"/>
                <a:gd name="connsiteX0" fmla="*/ 384853 w 573479"/>
                <a:gd name="connsiteY0" fmla="*/ 1326654 h 1326654"/>
                <a:gd name="connsiteX1" fmla="*/ 0 w 573479"/>
                <a:gd name="connsiteY1" fmla="*/ 554 h 1326654"/>
                <a:gd name="connsiteX2" fmla="*/ 521570 w 573479"/>
                <a:gd name="connsiteY2" fmla="*/ 10826 h 1326654"/>
                <a:gd name="connsiteX3" fmla="*/ 573479 w 573479"/>
                <a:gd name="connsiteY3" fmla="*/ 1285234 h 1326654"/>
                <a:gd name="connsiteX4" fmla="*/ 384853 w 573479"/>
                <a:gd name="connsiteY4" fmla="*/ 1326654 h 1326654"/>
                <a:gd name="connsiteX0" fmla="*/ 384853 w 588119"/>
                <a:gd name="connsiteY0" fmla="*/ 1326654 h 1326654"/>
                <a:gd name="connsiteX1" fmla="*/ 0 w 588119"/>
                <a:gd name="connsiteY1" fmla="*/ 554 h 1326654"/>
                <a:gd name="connsiteX2" fmla="*/ 521570 w 588119"/>
                <a:gd name="connsiteY2" fmla="*/ 10826 h 1326654"/>
                <a:gd name="connsiteX3" fmla="*/ 588119 w 588119"/>
                <a:gd name="connsiteY3" fmla="*/ 1321835 h 1326654"/>
                <a:gd name="connsiteX4" fmla="*/ 384853 w 588119"/>
                <a:gd name="connsiteY4" fmla="*/ 1326654 h 1326654"/>
                <a:gd name="connsiteX0" fmla="*/ 384853 w 588119"/>
                <a:gd name="connsiteY0" fmla="*/ 1326654 h 1326654"/>
                <a:gd name="connsiteX1" fmla="*/ 0 w 588119"/>
                <a:gd name="connsiteY1" fmla="*/ 554 h 1326654"/>
                <a:gd name="connsiteX2" fmla="*/ 521570 w 588119"/>
                <a:gd name="connsiteY2" fmla="*/ 10826 h 1326654"/>
                <a:gd name="connsiteX3" fmla="*/ 588119 w 588119"/>
                <a:gd name="connsiteY3" fmla="*/ 1321835 h 1326654"/>
                <a:gd name="connsiteX4" fmla="*/ 384853 w 588119"/>
                <a:gd name="connsiteY4" fmla="*/ 1326654 h 1326654"/>
                <a:gd name="connsiteX0" fmla="*/ 384853 w 588119"/>
                <a:gd name="connsiteY0" fmla="*/ 1326148 h 1326148"/>
                <a:gd name="connsiteX1" fmla="*/ 0 w 588119"/>
                <a:gd name="connsiteY1" fmla="*/ 48 h 1326148"/>
                <a:gd name="connsiteX2" fmla="*/ 521570 w 588119"/>
                <a:gd name="connsiteY2" fmla="*/ 228243 h 1326148"/>
                <a:gd name="connsiteX3" fmla="*/ 588119 w 588119"/>
                <a:gd name="connsiteY3" fmla="*/ 1321329 h 1326148"/>
                <a:gd name="connsiteX4" fmla="*/ 384853 w 588119"/>
                <a:gd name="connsiteY4" fmla="*/ 1326148 h 1326148"/>
                <a:gd name="connsiteX0" fmla="*/ 384853 w 588119"/>
                <a:gd name="connsiteY0" fmla="*/ 1326148 h 1326148"/>
                <a:gd name="connsiteX1" fmla="*/ 0 w 588119"/>
                <a:gd name="connsiteY1" fmla="*/ 48 h 1326148"/>
                <a:gd name="connsiteX2" fmla="*/ 521570 w 588119"/>
                <a:gd name="connsiteY2" fmla="*/ 228243 h 1326148"/>
                <a:gd name="connsiteX3" fmla="*/ 588119 w 588119"/>
                <a:gd name="connsiteY3" fmla="*/ 1321329 h 1326148"/>
                <a:gd name="connsiteX4" fmla="*/ 384853 w 588119"/>
                <a:gd name="connsiteY4" fmla="*/ 1326148 h 1326148"/>
                <a:gd name="connsiteX0" fmla="*/ 384853 w 588119"/>
                <a:gd name="connsiteY0" fmla="*/ 1326148 h 1326148"/>
                <a:gd name="connsiteX1" fmla="*/ 0 w 588119"/>
                <a:gd name="connsiteY1" fmla="*/ 48 h 1326148"/>
                <a:gd name="connsiteX2" fmla="*/ 521570 w 588119"/>
                <a:gd name="connsiteY2" fmla="*/ 228243 h 1326148"/>
                <a:gd name="connsiteX3" fmla="*/ 588119 w 588119"/>
                <a:gd name="connsiteY3" fmla="*/ 1321329 h 1326148"/>
                <a:gd name="connsiteX4" fmla="*/ 384853 w 588119"/>
                <a:gd name="connsiteY4" fmla="*/ 1326148 h 1326148"/>
                <a:gd name="connsiteX0" fmla="*/ 366066 w 569332"/>
                <a:gd name="connsiteY0" fmla="*/ 1097905 h 1097905"/>
                <a:gd name="connsiteX1" fmla="*/ 0 w 569332"/>
                <a:gd name="connsiteY1" fmla="*/ 4757 h 1097905"/>
                <a:gd name="connsiteX2" fmla="*/ 502783 w 569332"/>
                <a:gd name="connsiteY2" fmla="*/ 0 h 1097905"/>
                <a:gd name="connsiteX3" fmla="*/ 569332 w 569332"/>
                <a:gd name="connsiteY3" fmla="*/ 1093086 h 1097905"/>
                <a:gd name="connsiteX4" fmla="*/ 366066 w 569332"/>
                <a:gd name="connsiteY4" fmla="*/ 1097905 h 1097905"/>
                <a:gd name="connsiteX0" fmla="*/ 366066 w 569332"/>
                <a:gd name="connsiteY0" fmla="*/ 1097905 h 1097905"/>
                <a:gd name="connsiteX1" fmla="*/ 0 w 569332"/>
                <a:gd name="connsiteY1" fmla="*/ 4757 h 1097905"/>
                <a:gd name="connsiteX2" fmla="*/ 502783 w 569332"/>
                <a:gd name="connsiteY2" fmla="*/ 0 h 1097905"/>
                <a:gd name="connsiteX3" fmla="*/ 569332 w 569332"/>
                <a:gd name="connsiteY3" fmla="*/ 1093086 h 1097905"/>
                <a:gd name="connsiteX4" fmla="*/ 366066 w 569332"/>
                <a:gd name="connsiteY4" fmla="*/ 1097905 h 1097905"/>
                <a:gd name="connsiteX0" fmla="*/ 366066 w 569332"/>
                <a:gd name="connsiteY0" fmla="*/ 1097905 h 1097905"/>
                <a:gd name="connsiteX1" fmla="*/ 0 w 569332"/>
                <a:gd name="connsiteY1" fmla="*/ 4757 h 1097905"/>
                <a:gd name="connsiteX2" fmla="*/ 502783 w 569332"/>
                <a:gd name="connsiteY2" fmla="*/ 0 h 1097905"/>
                <a:gd name="connsiteX3" fmla="*/ 569332 w 569332"/>
                <a:gd name="connsiteY3" fmla="*/ 1093086 h 1097905"/>
                <a:gd name="connsiteX4" fmla="*/ 366066 w 569332"/>
                <a:gd name="connsiteY4" fmla="*/ 1097905 h 1097905"/>
                <a:gd name="connsiteX0" fmla="*/ 366066 w 594113"/>
                <a:gd name="connsiteY0" fmla="*/ 1097905 h 1179971"/>
                <a:gd name="connsiteX1" fmla="*/ 0 w 594113"/>
                <a:gd name="connsiteY1" fmla="*/ 4757 h 1179971"/>
                <a:gd name="connsiteX2" fmla="*/ 502783 w 594113"/>
                <a:gd name="connsiteY2" fmla="*/ 0 h 1179971"/>
                <a:gd name="connsiteX3" fmla="*/ 594113 w 594113"/>
                <a:gd name="connsiteY3" fmla="*/ 1179818 h 1179971"/>
                <a:gd name="connsiteX4" fmla="*/ 366066 w 594113"/>
                <a:gd name="connsiteY4" fmla="*/ 1097905 h 1179971"/>
                <a:gd name="connsiteX0" fmla="*/ 403236 w 594113"/>
                <a:gd name="connsiteY0" fmla="*/ 1215612 h 1215612"/>
                <a:gd name="connsiteX1" fmla="*/ 0 w 594113"/>
                <a:gd name="connsiteY1" fmla="*/ 4757 h 1215612"/>
                <a:gd name="connsiteX2" fmla="*/ 502783 w 594113"/>
                <a:gd name="connsiteY2" fmla="*/ 0 h 1215612"/>
                <a:gd name="connsiteX3" fmla="*/ 594113 w 594113"/>
                <a:gd name="connsiteY3" fmla="*/ 1179818 h 1215612"/>
                <a:gd name="connsiteX4" fmla="*/ 403236 w 594113"/>
                <a:gd name="connsiteY4" fmla="*/ 1215612 h 121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113" h="1215612">
                  <a:moveTo>
                    <a:pt x="403236" y="1215612"/>
                  </a:moveTo>
                  <a:cubicBezTo>
                    <a:pt x="223947" y="663007"/>
                    <a:pt x="295574" y="908506"/>
                    <a:pt x="0" y="4757"/>
                  </a:cubicBezTo>
                  <a:cubicBezTo>
                    <a:pt x="166537" y="861"/>
                    <a:pt x="336246" y="3896"/>
                    <a:pt x="502783" y="0"/>
                  </a:cubicBezTo>
                  <a:cubicBezTo>
                    <a:pt x="555943" y="995541"/>
                    <a:pt x="557486" y="515061"/>
                    <a:pt x="594113" y="1179818"/>
                  </a:cubicBezTo>
                  <a:cubicBezTo>
                    <a:pt x="496428" y="1184123"/>
                    <a:pt x="599434" y="1214146"/>
                    <a:pt x="403236" y="1215612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  <a:alpha val="5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7200" name="Group 17"/>
            <p:cNvGrpSpPr>
              <a:grpSpLocks/>
            </p:cNvGrpSpPr>
            <p:nvPr/>
          </p:nvGrpSpPr>
          <p:grpSpPr bwMode="auto">
            <a:xfrm>
              <a:off x="1757805" y="2331054"/>
              <a:ext cx="1079500" cy="2674334"/>
              <a:chOff x="1757805" y="2331054"/>
              <a:chExt cx="1079500" cy="2674334"/>
            </a:xfrm>
          </p:grpSpPr>
          <p:sp>
            <p:nvSpPr>
              <p:cNvPr id="108" name="Rectangle 107"/>
              <p:cNvSpPr/>
              <p:nvPr/>
            </p:nvSpPr>
            <p:spPr bwMode="auto">
              <a:xfrm rot="10800000">
                <a:off x="1789552" y="2580252"/>
                <a:ext cx="1027025" cy="1084090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  <a:alpha val="62000"/>
                    </a:schemeClr>
                  </a:gs>
                  <a:gs pos="54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7296" name="Group 104"/>
              <p:cNvGrpSpPr>
                <a:grpSpLocks/>
              </p:cNvGrpSpPr>
              <p:nvPr/>
            </p:nvGrpSpPr>
            <p:grpSpPr bwMode="auto">
              <a:xfrm>
                <a:off x="1782739" y="4616206"/>
                <a:ext cx="1034710" cy="389182"/>
                <a:chOff x="4128636" y="3606589"/>
                <a:chExt cx="568145" cy="338667"/>
              </a:xfrm>
            </p:grpSpPr>
            <p:sp>
              <p:nvSpPr>
                <p:cNvPr id="119" name="Oval 118"/>
                <p:cNvSpPr/>
                <p:nvPr/>
              </p:nvSpPr>
              <p:spPr>
                <a:xfrm>
                  <a:off x="4128891" y="3720271"/>
                  <a:ext cx="565669" cy="225140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Rectangle 119"/>
                <p:cNvSpPr/>
                <p:nvPr/>
              </p:nvSpPr>
              <p:spPr>
                <a:xfrm>
                  <a:off x="4128891" y="3720271"/>
                  <a:ext cx="565669" cy="11188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Oval 120"/>
                <p:cNvSpPr/>
                <p:nvPr/>
              </p:nvSpPr>
              <p:spPr>
                <a:xfrm>
                  <a:off x="4128891" y="3607011"/>
                  <a:ext cx="565669" cy="225140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  <a:alpha val="7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22" name="Straight Connector 121"/>
                <p:cNvCxnSpPr/>
                <p:nvPr/>
              </p:nvCxnSpPr>
              <p:spPr>
                <a:xfrm>
                  <a:off x="4694560" y="3720271"/>
                  <a:ext cx="0" cy="11188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>
                  <a:off x="4128891" y="3720271"/>
                  <a:ext cx="0" cy="11188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7" name="Rectangle 146"/>
              <p:cNvSpPr/>
              <p:nvPr/>
            </p:nvSpPr>
            <p:spPr bwMode="auto">
              <a:xfrm>
                <a:off x="1802251" y="3602440"/>
                <a:ext cx="1027025" cy="1163452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60000"/>
                      <a:lumOff val="40000"/>
                      <a:alpha val="62000"/>
                    </a:schemeClr>
                  </a:gs>
                  <a:gs pos="54000">
                    <a:schemeClr val="accent2">
                      <a:lumMod val="40000"/>
                      <a:lumOff val="6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3" name="Straight Connector 112"/>
              <p:cNvCxnSpPr/>
              <p:nvPr/>
            </p:nvCxnSpPr>
            <p:spPr bwMode="auto">
              <a:xfrm>
                <a:off x="1781615" y="2805642"/>
                <a:ext cx="20636" cy="2020566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 bwMode="auto">
              <a:xfrm flipH="1">
                <a:off x="2818166" y="2805642"/>
                <a:ext cx="4762" cy="1976123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300" name="Group 9"/>
              <p:cNvGrpSpPr>
                <a:grpSpLocks/>
              </p:cNvGrpSpPr>
              <p:nvPr/>
            </p:nvGrpSpPr>
            <p:grpSpPr bwMode="auto">
              <a:xfrm>
                <a:off x="1757805" y="2331054"/>
                <a:ext cx="1079500" cy="430213"/>
                <a:chOff x="2183302" y="1574638"/>
                <a:chExt cx="1200154" cy="430181"/>
              </a:xfrm>
            </p:grpSpPr>
            <p:sp>
              <p:nvSpPr>
                <p:cNvPr id="369" name="Oval 368"/>
                <p:cNvSpPr/>
                <p:nvPr/>
              </p:nvSpPr>
              <p:spPr bwMode="auto">
                <a:xfrm flipV="1">
                  <a:off x="2186832" y="1690499"/>
                  <a:ext cx="1194758" cy="31425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3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20000"/>
                        <a:lumOff val="80000"/>
                      </a:schemeClr>
                    </a:gs>
                  </a:gsLst>
                  <a:lin ang="16200000" scaled="0"/>
                  <a:tileRect/>
                </a:gradFill>
                <a:ln w="6350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solidFill>
                        <a:prstClr val="black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Rectangle 369"/>
                <p:cNvSpPr/>
                <p:nvPr/>
              </p:nvSpPr>
              <p:spPr bwMode="auto">
                <a:xfrm>
                  <a:off x="2183302" y="1734939"/>
                  <a:ext cx="1198287" cy="112686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54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62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Oval 370"/>
                <p:cNvSpPr>
                  <a:spLocks noChangeArrowheads="1"/>
                </p:cNvSpPr>
                <p:nvPr/>
              </p:nvSpPr>
              <p:spPr bwMode="auto">
                <a:xfrm flipV="1">
                  <a:off x="2183302" y="1574638"/>
                  <a:ext cx="1196523" cy="314252"/>
                </a:xfrm>
                <a:prstGeom prst="ellipse">
                  <a:avLst/>
                </a:prstGeom>
                <a:solidFill>
                  <a:srgbClr val="BFBFBF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 charset="0"/>
                    <a:ea typeface="ＭＳ Ｐゴシック" charset="-128"/>
                    <a:cs typeface="+mn-cs"/>
                  </a:endParaRPr>
                </a:p>
              </p:txBody>
            </p:sp>
            <p:sp>
              <p:nvSpPr>
                <p:cNvPr id="372" name="Freeform 371"/>
                <p:cNvSpPr/>
                <p:nvPr/>
              </p:nvSpPr>
              <p:spPr bwMode="auto">
                <a:xfrm>
                  <a:off x="2490374" y="1671453"/>
                  <a:ext cx="582379" cy="157125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3" name="Freeform 372"/>
                <p:cNvSpPr>
                  <a:spLocks/>
                </p:cNvSpPr>
                <p:nvPr/>
              </p:nvSpPr>
              <p:spPr bwMode="auto">
                <a:xfrm>
                  <a:off x="2430372" y="1630188"/>
                  <a:ext cx="702384" cy="109512"/>
                </a:xfrm>
                <a:custGeom>
                  <a:avLst/>
                  <a:gdLst>
                    <a:gd name="T0" fmla="*/ 0 w 3723451"/>
                    <a:gd name="T1" fmla="*/ 26792 h 932950"/>
                    <a:gd name="T2" fmla="*/ 123590 w 3723451"/>
                    <a:gd name="T3" fmla="*/ 316 h 932950"/>
                    <a:gd name="T4" fmla="*/ 350070 w 3723451"/>
                    <a:gd name="T5" fmla="*/ 61105 h 932950"/>
                    <a:gd name="T6" fmla="*/ 566135 w 3723451"/>
                    <a:gd name="T7" fmla="*/ 0 h 932950"/>
                    <a:gd name="T8" fmla="*/ 702384 w 3723451"/>
                    <a:gd name="T9" fmla="*/ 24316 h 932950"/>
                    <a:gd name="T10" fmla="*/ 601015 w 3723451"/>
                    <a:gd name="T11" fmla="*/ 54216 h 932950"/>
                    <a:gd name="T12" fmla="*/ 568379 w 3723451"/>
                    <a:gd name="T13" fmla="*/ 46155 h 932950"/>
                    <a:gd name="T14" fmla="*/ 354049 w 3723451"/>
                    <a:gd name="T15" fmla="*/ 109512 h 932950"/>
                    <a:gd name="T16" fmla="*/ 134237 w 3723451"/>
                    <a:gd name="T17" fmla="*/ 48485 h 932950"/>
                    <a:gd name="T18" fmla="*/ 98698 w 3723451"/>
                    <a:gd name="T19" fmla="*/ 55072 h 932950"/>
                    <a:gd name="T20" fmla="*/ 0 w 3723451"/>
                    <a:gd name="T21" fmla="*/ 26792 h 93295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4" name="Freeform 373"/>
                <p:cNvSpPr>
                  <a:spLocks/>
                </p:cNvSpPr>
                <p:nvPr/>
              </p:nvSpPr>
              <p:spPr bwMode="auto">
                <a:xfrm>
                  <a:off x="2892745" y="1723828"/>
                  <a:ext cx="257658" cy="95228"/>
                </a:xfrm>
                <a:custGeom>
                  <a:avLst/>
                  <a:gdLst>
                    <a:gd name="T0" fmla="*/ 0 w 1366596"/>
                    <a:gd name="T1" fmla="*/ 0 h 809868"/>
                    <a:gd name="T2" fmla="*/ 257658 w 1366596"/>
                    <a:gd name="T3" fmla="*/ 73585 h 809868"/>
                    <a:gd name="T4" fmla="*/ 163097 w 1366596"/>
                    <a:gd name="T5" fmla="*/ 95228 h 809868"/>
                    <a:gd name="T6" fmla="*/ 867 w 1366596"/>
                    <a:gd name="T7" fmla="*/ 50319 h 809868"/>
                    <a:gd name="T8" fmla="*/ 0 w 1366596"/>
                    <a:gd name="T9" fmla="*/ 0 h 8098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Freeform 374"/>
                <p:cNvSpPr>
                  <a:spLocks/>
                </p:cNvSpPr>
                <p:nvPr/>
              </p:nvSpPr>
              <p:spPr bwMode="auto">
                <a:xfrm>
                  <a:off x="2418018" y="1725416"/>
                  <a:ext cx="254129" cy="95228"/>
                </a:xfrm>
                <a:custGeom>
                  <a:avLst/>
                  <a:gdLst>
                    <a:gd name="T0" fmla="*/ 250660 w 1348191"/>
                    <a:gd name="T1" fmla="*/ 0 h 791462"/>
                    <a:gd name="T2" fmla="*/ 254129 w 1348191"/>
                    <a:gd name="T3" fmla="*/ 45953 h 791462"/>
                    <a:gd name="T4" fmla="*/ 91938 w 1348191"/>
                    <a:gd name="T5" fmla="*/ 95228 h 791462"/>
                    <a:gd name="T6" fmla="*/ 0 w 1348191"/>
                    <a:gd name="T7" fmla="*/ 73636 h 791462"/>
                    <a:gd name="T8" fmla="*/ 250660 w 1348191"/>
                    <a:gd name="T9" fmla="*/ 0 h 7914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76" name="Straight Connector 375"/>
                <p:cNvCxnSpPr>
                  <a:cxnSpLocks noChangeShapeType="1"/>
                  <a:endCxn id="371" idx="2"/>
                </p:cNvCxnSpPr>
                <p:nvPr/>
              </p:nvCxnSpPr>
              <p:spPr bwMode="auto">
                <a:xfrm flipH="1" flipV="1">
                  <a:off x="2183302" y="1731764"/>
                  <a:ext cx="3530" cy="12220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5" dist="19939" dir="5400000" algn="tl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77" name="Straight Connector 376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379825" y="1728590"/>
                  <a:ext cx="3530" cy="122209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5" dist="19939" dir="5400000" algn="tl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47201" name="Group 18"/>
            <p:cNvGrpSpPr>
              <a:grpSpLocks/>
            </p:cNvGrpSpPr>
            <p:nvPr/>
          </p:nvGrpSpPr>
          <p:grpSpPr bwMode="auto">
            <a:xfrm>
              <a:off x="3500438" y="3174091"/>
              <a:ext cx="522287" cy="1831297"/>
              <a:chOff x="3500438" y="3174091"/>
              <a:chExt cx="522287" cy="1831297"/>
            </a:xfrm>
          </p:grpSpPr>
          <p:sp>
            <p:nvSpPr>
              <p:cNvPr id="171" name="Rectangle 170"/>
              <p:cNvSpPr/>
              <p:nvPr/>
            </p:nvSpPr>
            <p:spPr bwMode="auto">
              <a:xfrm rot="10800000">
                <a:off x="3507320" y="3287221"/>
                <a:ext cx="498349" cy="306623"/>
              </a:xfrm>
              <a:prstGeom prst="rect">
                <a:avLst/>
              </a:prstGeom>
              <a:gradFill>
                <a:gsLst>
                  <a:gs pos="1000">
                    <a:schemeClr val="accent2">
                      <a:lumMod val="75000"/>
                      <a:alpha val="62000"/>
                    </a:schemeClr>
                  </a:gs>
                  <a:gs pos="54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0" name="Straight Connector 89"/>
              <p:cNvCxnSpPr/>
              <p:nvPr/>
            </p:nvCxnSpPr>
            <p:spPr bwMode="auto">
              <a:xfrm flipH="1">
                <a:off x="4019802" y="3321497"/>
                <a:ext cx="1588" cy="1536456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276" name="Picture 86" descr="router_top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0438" y="3194292"/>
                <a:ext cx="522287" cy="220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7277" name="Group 82"/>
              <p:cNvGrpSpPr>
                <a:grpSpLocks/>
              </p:cNvGrpSpPr>
              <p:nvPr/>
            </p:nvGrpSpPr>
            <p:grpSpPr bwMode="auto">
              <a:xfrm>
                <a:off x="3511442" y="4783543"/>
                <a:ext cx="507858" cy="221845"/>
                <a:chOff x="4128636" y="3606589"/>
                <a:chExt cx="568145" cy="338667"/>
              </a:xfrm>
            </p:grpSpPr>
            <p:sp>
              <p:nvSpPr>
                <p:cNvPr id="97" name="Oval 96"/>
                <p:cNvSpPr/>
                <p:nvPr/>
              </p:nvSpPr>
              <p:spPr>
                <a:xfrm>
                  <a:off x="4129087" y="3720182"/>
                  <a:ext cx="568256" cy="225348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4129087" y="3720182"/>
                  <a:ext cx="568256" cy="111462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Oval 98"/>
                <p:cNvSpPr/>
                <p:nvPr/>
              </p:nvSpPr>
              <p:spPr>
                <a:xfrm>
                  <a:off x="4129087" y="3606297"/>
                  <a:ext cx="568256" cy="225346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  <a:alpha val="5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4697343" y="3720182"/>
                  <a:ext cx="0" cy="111462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4129087" y="3720182"/>
                  <a:ext cx="0" cy="111462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5" name="Rectangle 154"/>
              <p:cNvSpPr/>
              <p:nvPr/>
            </p:nvSpPr>
            <p:spPr bwMode="auto">
              <a:xfrm>
                <a:off x="3516608" y="3697675"/>
                <a:ext cx="498433" cy="1163452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  <a:alpha val="62000"/>
                    </a:schemeClr>
                  </a:gs>
                  <a:gs pos="54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4" name="Straight Connector 173"/>
              <p:cNvCxnSpPr>
                <a:stCxn id="381" idx="2"/>
              </p:cNvCxnSpPr>
              <p:nvPr/>
            </p:nvCxnSpPr>
            <p:spPr bwMode="auto">
              <a:xfrm flipH="1">
                <a:off x="3507083" y="3262769"/>
                <a:ext cx="4762" cy="1688832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280" name="Group 377"/>
              <p:cNvGrpSpPr>
                <a:grpSpLocks/>
              </p:cNvGrpSpPr>
              <p:nvPr/>
            </p:nvGrpSpPr>
            <p:grpSpPr bwMode="auto">
              <a:xfrm>
                <a:off x="3511057" y="3174091"/>
                <a:ext cx="504096" cy="242719"/>
                <a:chOff x="2183302" y="1574638"/>
                <a:chExt cx="1200154" cy="430218"/>
              </a:xfrm>
            </p:grpSpPr>
            <p:sp>
              <p:nvSpPr>
                <p:cNvPr id="379" name="Oval 378"/>
                <p:cNvSpPr/>
                <p:nvPr/>
              </p:nvSpPr>
              <p:spPr bwMode="auto">
                <a:xfrm flipV="1">
                  <a:off x="2188958" y="1689617"/>
                  <a:ext cx="1194231" cy="31509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3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  <a:tileRect/>
                </a:gradFill>
                <a:ln w="6350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solidFill>
                        <a:prstClr val="black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0" name="Rectangle 379"/>
                <p:cNvSpPr/>
                <p:nvPr/>
              </p:nvSpPr>
              <p:spPr bwMode="auto">
                <a:xfrm>
                  <a:off x="2185178" y="1734631"/>
                  <a:ext cx="1198011" cy="11253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54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62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1" name="Oval 380"/>
                <p:cNvSpPr>
                  <a:spLocks noChangeArrowheads="1"/>
                </p:cNvSpPr>
                <p:nvPr/>
              </p:nvSpPr>
              <p:spPr bwMode="auto">
                <a:xfrm flipV="1">
                  <a:off x="2185178" y="1574269"/>
                  <a:ext cx="1194231" cy="315099"/>
                </a:xfrm>
                <a:prstGeom prst="ellipse">
                  <a:avLst/>
                </a:prstGeom>
                <a:solidFill>
                  <a:srgbClr val="BFBFBF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 charset="0"/>
                    <a:ea typeface="ＭＳ Ｐゴシック" charset="-128"/>
                    <a:cs typeface="+mn-cs"/>
                  </a:endParaRPr>
                </a:p>
              </p:txBody>
            </p:sp>
            <p:sp>
              <p:nvSpPr>
                <p:cNvPr id="382" name="Freeform 381"/>
                <p:cNvSpPr/>
                <p:nvPr/>
              </p:nvSpPr>
              <p:spPr bwMode="auto">
                <a:xfrm>
                  <a:off x="2491295" y="1669924"/>
                  <a:ext cx="581999" cy="157549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 382"/>
                <p:cNvSpPr>
                  <a:spLocks/>
                </p:cNvSpPr>
                <p:nvPr/>
              </p:nvSpPr>
              <p:spPr bwMode="auto">
                <a:xfrm>
                  <a:off x="2430828" y="1630537"/>
                  <a:ext cx="702933" cy="109721"/>
                </a:xfrm>
                <a:custGeom>
                  <a:avLst/>
                  <a:gdLst>
                    <a:gd name="T0" fmla="*/ 0 w 3723451"/>
                    <a:gd name="T1" fmla="*/ 26843 h 932950"/>
                    <a:gd name="T2" fmla="*/ 123686 w 3723451"/>
                    <a:gd name="T3" fmla="*/ 316 h 932950"/>
                    <a:gd name="T4" fmla="*/ 350344 w 3723451"/>
                    <a:gd name="T5" fmla="*/ 61221 h 932950"/>
                    <a:gd name="T6" fmla="*/ 566578 w 3723451"/>
                    <a:gd name="T7" fmla="*/ 0 h 932950"/>
                    <a:gd name="T8" fmla="*/ 702933 w 3723451"/>
                    <a:gd name="T9" fmla="*/ 24362 h 932950"/>
                    <a:gd name="T10" fmla="*/ 601485 w 3723451"/>
                    <a:gd name="T11" fmla="*/ 54319 h 932950"/>
                    <a:gd name="T12" fmla="*/ 568823 w 3723451"/>
                    <a:gd name="T13" fmla="*/ 46243 h 932950"/>
                    <a:gd name="T14" fmla="*/ 354326 w 3723451"/>
                    <a:gd name="T15" fmla="*/ 109721 h 932950"/>
                    <a:gd name="T16" fmla="*/ 134342 w 3723451"/>
                    <a:gd name="T17" fmla="*/ 48578 h 932950"/>
                    <a:gd name="T18" fmla="*/ 98775 w 3723451"/>
                    <a:gd name="T19" fmla="*/ 55177 h 932950"/>
                    <a:gd name="T20" fmla="*/ 0 w 3723451"/>
                    <a:gd name="T21" fmla="*/ 26843 h 93295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Freeform 383"/>
                <p:cNvSpPr>
                  <a:spLocks/>
                </p:cNvSpPr>
                <p:nvPr/>
              </p:nvSpPr>
              <p:spPr bwMode="auto">
                <a:xfrm>
                  <a:off x="2891892" y="1723378"/>
                  <a:ext cx="260764" cy="95655"/>
                </a:xfrm>
                <a:custGeom>
                  <a:avLst/>
                  <a:gdLst>
                    <a:gd name="T0" fmla="*/ 0 w 1366596"/>
                    <a:gd name="T1" fmla="*/ 0 h 809868"/>
                    <a:gd name="T2" fmla="*/ 260764 w 1366596"/>
                    <a:gd name="T3" fmla="*/ 73915 h 809868"/>
                    <a:gd name="T4" fmla="*/ 165063 w 1366596"/>
                    <a:gd name="T5" fmla="*/ 95655 h 809868"/>
                    <a:gd name="T6" fmla="*/ 878 w 1366596"/>
                    <a:gd name="T7" fmla="*/ 50545 h 809868"/>
                    <a:gd name="T8" fmla="*/ 0 w 1366596"/>
                    <a:gd name="T9" fmla="*/ 0 h 8098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5" name="Freeform 384"/>
                <p:cNvSpPr>
                  <a:spLocks/>
                </p:cNvSpPr>
                <p:nvPr/>
              </p:nvSpPr>
              <p:spPr bwMode="auto">
                <a:xfrm>
                  <a:off x="2419489" y="1726192"/>
                  <a:ext cx="253208" cy="92841"/>
                </a:xfrm>
                <a:custGeom>
                  <a:avLst/>
                  <a:gdLst>
                    <a:gd name="T0" fmla="*/ 249751 w 1348191"/>
                    <a:gd name="T1" fmla="*/ 0 h 791462"/>
                    <a:gd name="T2" fmla="*/ 253208 w 1348191"/>
                    <a:gd name="T3" fmla="*/ 44801 h 791462"/>
                    <a:gd name="T4" fmla="*/ 91604 w 1348191"/>
                    <a:gd name="T5" fmla="*/ 92841 h 791462"/>
                    <a:gd name="T6" fmla="*/ 0 w 1348191"/>
                    <a:gd name="T7" fmla="*/ 71790 h 791462"/>
                    <a:gd name="T8" fmla="*/ 249751 w 1348191"/>
                    <a:gd name="T9" fmla="*/ 0 h 7914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86" name="Straight Connector 385"/>
                <p:cNvCxnSpPr>
                  <a:cxnSpLocks noChangeShapeType="1"/>
                  <a:endCxn id="381" idx="2"/>
                </p:cNvCxnSpPr>
                <p:nvPr/>
              </p:nvCxnSpPr>
              <p:spPr bwMode="auto">
                <a:xfrm flipH="1" flipV="1">
                  <a:off x="2185178" y="1731819"/>
                  <a:ext cx="3780" cy="120975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5" dist="19939" dir="5400000" algn="tl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87" name="Straight Connector 386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379409" y="1729005"/>
                  <a:ext cx="3780" cy="12097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5" dist="19939" dir="5400000" algn="tl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47202" name="Group 19"/>
            <p:cNvGrpSpPr>
              <a:grpSpLocks/>
            </p:cNvGrpSpPr>
            <p:nvPr/>
          </p:nvGrpSpPr>
          <p:grpSpPr bwMode="auto">
            <a:xfrm>
              <a:off x="4299212" y="2486508"/>
              <a:ext cx="528376" cy="2517292"/>
              <a:chOff x="4299212" y="2486508"/>
              <a:chExt cx="528376" cy="2517292"/>
            </a:xfrm>
          </p:grpSpPr>
          <p:sp>
            <p:nvSpPr>
              <p:cNvPr id="439" name="Rectangle 438"/>
              <p:cNvSpPr/>
              <p:nvPr/>
            </p:nvSpPr>
            <p:spPr bwMode="auto">
              <a:xfrm rot="10800000">
                <a:off x="4315358" y="2675960"/>
                <a:ext cx="498350" cy="916575"/>
              </a:xfrm>
              <a:prstGeom prst="rect">
                <a:avLst/>
              </a:prstGeom>
              <a:gradFill>
                <a:gsLst>
                  <a:gs pos="1000">
                    <a:schemeClr val="accent2">
                      <a:lumMod val="75000"/>
                      <a:alpha val="62000"/>
                    </a:schemeClr>
                  </a:gs>
                  <a:gs pos="54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40" name="Straight Connector 439"/>
              <p:cNvCxnSpPr/>
              <p:nvPr/>
            </p:nvCxnSpPr>
            <p:spPr bwMode="auto">
              <a:xfrm>
                <a:off x="4821424" y="2642154"/>
                <a:ext cx="6349" cy="2214211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254" name="Group 442"/>
              <p:cNvGrpSpPr>
                <a:grpSpLocks/>
              </p:cNvGrpSpPr>
              <p:nvPr/>
            </p:nvGrpSpPr>
            <p:grpSpPr bwMode="auto">
              <a:xfrm>
                <a:off x="4319479" y="4781999"/>
                <a:ext cx="507859" cy="221801"/>
                <a:chOff x="4128636" y="3606589"/>
                <a:chExt cx="568145" cy="338667"/>
              </a:xfrm>
            </p:grpSpPr>
            <p:sp>
              <p:nvSpPr>
                <p:cNvPr id="452" name="Oval 451"/>
                <p:cNvSpPr/>
                <p:nvPr/>
              </p:nvSpPr>
              <p:spPr>
                <a:xfrm>
                  <a:off x="4129012" y="3720139"/>
                  <a:ext cx="568256" cy="225391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3" name="Rectangle 452"/>
                <p:cNvSpPr/>
                <p:nvPr/>
              </p:nvSpPr>
              <p:spPr>
                <a:xfrm>
                  <a:off x="4129012" y="3720139"/>
                  <a:ext cx="568256" cy="111484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4" name="Oval 453"/>
                <p:cNvSpPr/>
                <p:nvPr/>
              </p:nvSpPr>
              <p:spPr>
                <a:xfrm>
                  <a:off x="4129012" y="3606230"/>
                  <a:ext cx="568256" cy="225392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  <a:alpha val="5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5" name="Straight Connector 454"/>
                <p:cNvCxnSpPr/>
                <p:nvPr/>
              </p:nvCxnSpPr>
              <p:spPr>
                <a:xfrm>
                  <a:off x="4697268" y="3720139"/>
                  <a:ext cx="0" cy="111484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6" name="Straight Connector 455"/>
                <p:cNvCxnSpPr/>
                <p:nvPr/>
              </p:nvCxnSpPr>
              <p:spPr>
                <a:xfrm>
                  <a:off x="4129012" y="3720139"/>
                  <a:ext cx="0" cy="111484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4" name="Rectangle 443"/>
              <p:cNvSpPr/>
              <p:nvPr/>
            </p:nvSpPr>
            <p:spPr bwMode="auto">
              <a:xfrm>
                <a:off x="4324577" y="3696087"/>
                <a:ext cx="498433" cy="1163453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  <a:alpha val="62000"/>
                    </a:schemeClr>
                  </a:gs>
                  <a:gs pos="54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47" name="Straight Connector 446"/>
              <p:cNvCxnSpPr>
                <a:stCxn id="458" idx="2"/>
              </p:cNvCxnSpPr>
              <p:nvPr/>
            </p:nvCxnSpPr>
            <p:spPr bwMode="auto">
              <a:xfrm>
                <a:off x="4300767" y="2640568"/>
                <a:ext cx="14286" cy="230944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257" name="Group 456"/>
              <p:cNvGrpSpPr>
                <a:grpSpLocks/>
              </p:cNvGrpSpPr>
              <p:nvPr/>
            </p:nvGrpSpPr>
            <p:grpSpPr bwMode="auto">
              <a:xfrm>
                <a:off x="4299212" y="2486508"/>
                <a:ext cx="504825" cy="242888"/>
                <a:chOff x="2183302" y="1574638"/>
                <a:chExt cx="1200154" cy="430218"/>
              </a:xfrm>
            </p:grpSpPr>
            <p:sp>
              <p:nvSpPr>
                <p:cNvPr id="458" name="Oval 457"/>
                <p:cNvSpPr/>
                <p:nvPr/>
              </p:nvSpPr>
              <p:spPr bwMode="auto">
                <a:xfrm flipV="1">
                  <a:off x="2186998" y="1690077"/>
                  <a:ext cx="1196279" cy="3148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3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  <a:tileRect/>
                </a:gradFill>
                <a:ln w="6350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solidFill>
                        <a:prstClr val="black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9" name="Rectangle 458"/>
                <p:cNvSpPr/>
                <p:nvPr/>
              </p:nvSpPr>
              <p:spPr bwMode="auto">
                <a:xfrm>
                  <a:off x="2183224" y="1735060"/>
                  <a:ext cx="1200054" cy="112457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54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62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0" name="Oval 459"/>
                <p:cNvSpPr>
                  <a:spLocks noChangeArrowheads="1"/>
                </p:cNvSpPr>
                <p:nvPr/>
              </p:nvSpPr>
              <p:spPr bwMode="auto">
                <a:xfrm flipV="1">
                  <a:off x="2183224" y="1574808"/>
                  <a:ext cx="1196282" cy="314880"/>
                </a:xfrm>
                <a:prstGeom prst="ellipse">
                  <a:avLst/>
                </a:prstGeom>
                <a:solidFill>
                  <a:srgbClr val="BFBFBF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 charset="0"/>
                    <a:ea typeface="ＭＳ Ｐゴシック" charset="-128"/>
                    <a:cs typeface="+mn-cs"/>
                  </a:endParaRPr>
                </a:p>
              </p:txBody>
            </p:sp>
            <p:sp>
              <p:nvSpPr>
                <p:cNvPr id="461" name="Freeform 460"/>
                <p:cNvSpPr/>
                <p:nvPr/>
              </p:nvSpPr>
              <p:spPr bwMode="auto">
                <a:xfrm>
                  <a:off x="2488899" y="1670396"/>
                  <a:ext cx="584931" cy="157440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2" name="Freeform 461"/>
                <p:cNvSpPr>
                  <a:spLocks/>
                </p:cNvSpPr>
                <p:nvPr/>
              </p:nvSpPr>
              <p:spPr bwMode="auto">
                <a:xfrm>
                  <a:off x="2428519" y="1631037"/>
                  <a:ext cx="705691" cy="109646"/>
                </a:xfrm>
                <a:custGeom>
                  <a:avLst/>
                  <a:gdLst>
                    <a:gd name="T0" fmla="*/ 0 w 3723451"/>
                    <a:gd name="T1" fmla="*/ 26825 h 932950"/>
                    <a:gd name="T2" fmla="*/ 124171 w 3723451"/>
                    <a:gd name="T3" fmla="*/ 316 h 932950"/>
                    <a:gd name="T4" fmla="*/ 351718 w 3723451"/>
                    <a:gd name="T5" fmla="*/ 61180 h 932950"/>
                    <a:gd name="T6" fmla="*/ 568801 w 3723451"/>
                    <a:gd name="T7" fmla="*/ 0 h 932950"/>
                    <a:gd name="T8" fmla="*/ 705691 w 3723451"/>
                    <a:gd name="T9" fmla="*/ 24345 h 932950"/>
                    <a:gd name="T10" fmla="*/ 603845 w 3723451"/>
                    <a:gd name="T11" fmla="*/ 54282 h 932950"/>
                    <a:gd name="T12" fmla="*/ 571055 w 3723451"/>
                    <a:gd name="T13" fmla="*/ 46211 h 932950"/>
                    <a:gd name="T14" fmla="*/ 355716 w 3723451"/>
                    <a:gd name="T15" fmla="*/ 109646 h 932950"/>
                    <a:gd name="T16" fmla="*/ 134869 w 3723451"/>
                    <a:gd name="T17" fmla="*/ 48545 h 932950"/>
                    <a:gd name="T18" fmla="*/ 99163 w 3723451"/>
                    <a:gd name="T19" fmla="*/ 55139 h 932950"/>
                    <a:gd name="T20" fmla="*/ 0 w 3723451"/>
                    <a:gd name="T21" fmla="*/ 26825 h 93295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3" name="Freeform 462"/>
                <p:cNvSpPr>
                  <a:spLocks/>
                </p:cNvSpPr>
                <p:nvPr/>
              </p:nvSpPr>
              <p:spPr bwMode="auto">
                <a:xfrm>
                  <a:off x="2892690" y="1723814"/>
                  <a:ext cx="256615" cy="95588"/>
                </a:xfrm>
                <a:custGeom>
                  <a:avLst/>
                  <a:gdLst>
                    <a:gd name="T0" fmla="*/ 0 w 1366596"/>
                    <a:gd name="T1" fmla="*/ 0 h 809868"/>
                    <a:gd name="T2" fmla="*/ 256615 w 1366596"/>
                    <a:gd name="T3" fmla="*/ 73863 h 809868"/>
                    <a:gd name="T4" fmla="*/ 162436 w 1366596"/>
                    <a:gd name="T5" fmla="*/ 95588 h 809868"/>
                    <a:gd name="T6" fmla="*/ 864 w 1366596"/>
                    <a:gd name="T7" fmla="*/ 50510 h 809868"/>
                    <a:gd name="T8" fmla="*/ 0 w 1366596"/>
                    <a:gd name="T9" fmla="*/ 0 h 8098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4" name="Freeform 463"/>
                <p:cNvSpPr>
                  <a:spLocks/>
                </p:cNvSpPr>
                <p:nvPr/>
              </p:nvSpPr>
              <p:spPr bwMode="auto">
                <a:xfrm>
                  <a:off x="2417196" y="1726625"/>
                  <a:ext cx="252843" cy="92778"/>
                </a:xfrm>
                <a:custGeom>
                  <a:avLst/>
                  <a:gdLst>
                    <a:gd name="T0" fmla="*/ 249391 w 1348191"/>
                    <a:gd name="T1" fmla="*/ 0 h 791462"/>
                    <a:gd name="T2" fmla="*/ 252843 w 1348191"/>
                    <a:gd name="T3" fmla="*/ 44771 h 791462"/>
                    <a:gd name="T4" fmla="*/ 91472 w 1348191"/>
                    <a:gd name="T5" fmla="*/ 92778 h 791462"/>
                    <a:gd name="T6" fmla="*/ 0 w 1348191"/>
                    <a:gd name="T7" fmla="*/ 71741 h 791462"/>
                    <a:gd name="T8" fmla="*/ 249391 w 1348191"/>
                    <a:gd name="T9" fmla="*/ 0 h 7914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65" name="Straight Connector 464"/>
                <p:cNvCxnSpPr>
                  <a:cxnSpLocks noChangeShapeType="1"/>
                  <a:endCxn id="460" idx="2"/>
                </p:cNvCxnSpPr>
                <p:nvPr/>
              </p:nvCxnSpPr>
              <p:spPr bwMode="auto">
                <a:xfrm flipH="1" flipV="1">
                  <a:off x="2183224" y="1732248"/>
                  <a:ext cx="3775" cy="12089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5" dist="19939" dir="5400000" algn="tl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6" name="Straight Connector 465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379505" y="1729437"/>
                  <a:ext cx="3773" cy="12089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5" dist="19939" dir="5400000" algn="tl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47203" name="Group 20"/>
            <p:cNvGrpSpPr>
              <a:grpSpLocks/>
            </p:cNvGrpSpPr>
            <p:nvPr/>
          </p:nvGrpSpPr>
          <p:grpSpPr bwMode="auto">
            <a:xfrm>
              <a:off x="5491163" y="3179295"/>
              <a:ext cx="522287" cy="1824505"/>
              <a:chOff x="5491163" y="3179295"/>
              <a:chExt cx="522287" cy="1824505"/>
            </a:xfrm>
          </p:grpSpPr>
          <p:sp>
            <p:nvSpPr>
              <p:cNvPr id="468" name="Rectangle 467"/>
              <p:cNvSpPr/>
              <p:nvPr/>
            </p:nvSpPr>
            <p:spPr bwMode="auto">
              <a:xfrm rot="10800000">
                <a:off x="5498044" y="3266845"/>
                <a:ext cx="498349" cy="325689"/>
              </a:xfrm>
              <a:prstGeom prst="rect">
                <a:avLst/>
              </a:prstGeom>
              <a:gradFill>
                <a:gsLst>
                  <a:gs pos="1000">
                    <a:schemeClr val="accent2">
                      <a:lumMod val="75000"/>
                      <a:alpha val="62000"/>
                    </a:schemeClr>
                  </a:gs>
                  <a:gs pos="54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69" name="Straight Connector 468"/>
              <p:cNvCxnSpPr>
                <a:stCxn id="489" idx="6"/>
              </p:cNvCxnSpPr>
              <p:nvPr/>
            </p:nvCxnSpPr>
            <p:spPr bwMode="auto">
              <a:xfrm>
                <a:off x="6004011" y="3267530"/>
                <a:ext cx="6349" cy="1582486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231" name="Picture 469" descr="router_top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1163" y="3206725"/>
                <a:ext cx="522287" cy="220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7232" name="Group 471"/>
              <p:cNvGrpSpPr>
                <a:grpSpLocks/>
              </p:cNvGrpSpPr>
              <p:nvPr/>
            </p:nvGrpSpPr>
            <p:grpSpPr bwMode="auto">
              <a:xfrm>
                <a:off x="5502167" y="4781999"/>
                <a:ext cx="507858" cy="221801"/>
                <a:chOff x="4128636" y="3606589"/>
                <a:chExt cx="568145" cy="338667"/>
              </a:xfrm>
            </p:grpSpPr>
            <p:sp>
              <p:nvSpPr>
                <p:cNvPr id="481" name="Oval 480"/>
                <p:cNvSpPr/>
                <p:nvPr/>
              </p:nvSpPr>
              <p:spPr>
                <a:xfrm>
                  <a:off x="4128900" y="3720139"/>
                  <a:ext cx="568256" cy="225391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2" name="Rectangle 481"/>
                <p:cNvSpPr/>
                <p:nvPr/>
              </p:nvSpPr>
              <p:spPr>
                <a:xfrm>
                  <a:off x="4128900" y="3720139"/>
                  <a:ext cx="568256" cy="111484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3" name="Oval 482"/>
                <p:cNvSpPr/>
                <p:nvPr/>
              </p:nvSpPr>
              <p:spPr>
                <a:xfrm>
                  <a:off x="4128900" y="3606230"/>
                  <a:ext cx="568256" cy="225392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  <a:alpha val="5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84" name="Straight Connector 483"/>
                <p:cNvCxnSpPr/>
                <p:nvPr/>
              </p:nvCxnSpPr>
              <p:spPr>
                <a:xfrm>
                  <a:off x="4697156" y="3720139"/>
                  <a:ext cx="0" cy="111484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5" name="Straight Connector 484"/>
                <p:cNvCxnSpPr/>
                <p:nvPr/>
              </p:nvCxnSpPr>
              <p:spPr>
                <a:xfrm>
                  <a:off x="4128900" y="3720139"/>
                  <a:ext cx="0" cy="111484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3" name="Rectangle 472"/>
              <p:cNvSpPr/>
              <p:nvPr/>
            </p:nvSpPr>
            <p:spPr bwMode="auto">
              <a:xfrm>
                <a:off x="5507166" y="3694500"/>
                <a:ext cx="498433" cy="1165040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  <a:alpha val="62000"/>
                    </a:schemeClr>
                  </a:gs>
                  <a:gs pos="54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76" name="Straight Connector 475"/>
              <p:cNvCxnSpPr>
                <a:stCxn id="47231" idx="1"/>
              </p:cNvCxnSpPr>
              <p:nvPr/>
            </p:nvCxnSpPr>
            <p:spPr bwMode="auto">
              <a:xfrm>
                <a:off x="5491292" y="3316735"/>
                <a:ext cx="6349" cy="163327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235" name="Group 485"/>
              <p:cNvGrpSpPr>
                <a:grpSpLocks/>
              </p:cNvGrpSpPr>
              <p:nvPr/>
            </p:nvGrpSpPr>
            <p:grpSpPr bwMode="auto">
              <a:xfrm>
                <a:off x="5500688" y="3179295"/>
                <a:ext cx="504825" cy="242888"/>
                <a:chOff x="2183302" y="1574638"/>
                <a:chExt cx="1200154" cy="430218"/>
              </a:xfrm>
            </p:grpSpPr>
            <p:sp>
              <p:nvSpPr>
                <p:cNvPr id="487" name="Oval 486"/>
                <p:cNvSpPr/>
                <p:nvPr/>
              </p:nvSpPr>
              <p:spPr bwMode="auto">
                <a:xfrm flipV="1">
                  <a:off x="2187379" y="1688754"/>
                  <a:ext cx="1196279" cy="3148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3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  <a:tileRect/>
                </a:gradFill>
                <a:ln w="6350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solidFill>
                        <a:prstClr val="black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8" name="Rectangle 487"/>
                <p:cNvSpPr/>
                <p:nvPr/>
              </p:nvSpPr>
              <p:spPr bwMode="auto">
                <a:xfrm>
                  <a:off x="2183606" y="1733737"/>
                  <a:ext cx="1200052" cy="112457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54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62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9" name="Oval 488"/>
                <p:cNvSpPr>
                  <a:spLocks noChangeArrowheads="1"/>
                </p:cNvSpPr>
                <p:nvPr/>
              </p:nvSpPr>
              <p:spPr bwMode="auto">
                <a:xfrm flipV="1">
                  <a:off x="2183606" y="1573485"/>
                  <a:ext cx="1196277" cy="314880"/>
                </a:xfrm>
                <a:prstGeom prst="ellipse">
                  <a:avLst/>
                </a:prstGeom>
                <a:solidFill>
                  <a:srgbClr val="BFBFBF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 charset="0"/>
                    <a:ea typeface="ＭＳ Ｐゴシック" charset="-128"/>
                    <a:cs typeface="+mn-cs"/>
                  </a:endParaRPr>
                </a:p>
              </p:txBody>
            </p:sp>
            <p:sp>
              <p:nvSpPr>
                <p:cNvPr id="490" name="Freeform 489"/>
                <p:cNvSpPr/>
                <p:nvPr/>
              </p:nvSpPr>
              <p:spPr bwMode="auto">
                <a:xfrm>
                  <a:off x="2489279" y="1669074"/>
                  <a:ext cx="584932" cy="157440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1" name="Freeform 490"/>
                <p:cNvSpPr>
                  <a:spLocks/>
                </p:cNvSpPr>
                <p:nvPr/>
              </p:nvSpPr>
              <p:spPr bwMode="auto">
                <a:xfrm>
                  <a:off x="2428899" y="1629714"/>
                  <a:ext cx="705692" cy="109646"/>
                </a:xfrm>
                <a:custGeom>
                  <a:avLst/>
                  <a:gdLst>
                    <a:gd name="T0" fmla="*/ 0 w 3723451"/>
                    <a:gd name="T1" fmla="*/ 26825 h 932950"/>
                    <a:gd name="T2" fmla="*/ 124172 w 3723451"/>
                    <a:gd name="T3" fmla="*/ 316 h 932950"/>
                    <a:gd name="T4" fmla="*/ 351719 w 3723451"/>
                    <a:gd name="T5" fmla="*/ 61180 h 932950"/>
                    <a:gd name="T6" fmla="*/ 568801 w 3723451"/>
                    <a:gd name="T7" fmla="*/ 0 h 932950"/>
                    <a:gd name="T8" fmla="*/ 705692 w 3723451"/>
                    <a:gd name="T9" fmla="*/ 24345 h 932950"/>
                    <a:gd name="T10" fmla="*/ 603846 w 3723451"/>
                    <a:gd name="T11" fmla="*/ 54282 h 932950"/>
                    <a:gd name="T12" fmla="*/ 571056 w 3723451"/>
                    <a:gd name="T13" fmla="*/ 46211 h 932950"/>
                    <a:gd name="T14" fmla="*/ 355717 w 3723451"/>
                    <a:gd name="T15" fmla="*/ 109646 h 932950"/>
                    <a:gd name="T16" fmla="*/ 134869 w 3723451"/>
                    <a:gd name="T17" fmla="*/ 48545 h 932950"/>
                    <a:gd name="T18" fmla="*/ 99163 w 3723451"/>
                    <a:gd name="T19" fmla="*/ 55139 h 932950"/>
                    <a:gd name="T20" fmla="*/ 0 w 3723451"/>
                    <a:gd name="T21" fmla="*/ 26825 h 93295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2" name="Freeform 491"/>
                <p:cNvSpPr>
                  <a:spLocks/>
                </p:cNvSpPr>
                <p:nvPr/>
              </p:nvSpPr>
              <p:spPr bwMode="auto">
                <a:xfrm>
                  <a:off x="2893071" y="1722492"/>
                  <a:ext cx="256615" cy="95588"/>
                </a:xfrm>
                <a:custGeom>
                  <a:avLst/>
                  <a:gdLst>
                    <a:gd name="T0" fmla="*/ 0 w 1366596"/>
                    <a:gd name="T1" fmla="*/ 0 h 809868"/>
                    <a:gd name="T2" fmla="*/ 256615 w 1366596"/>
                    <a:gd name="T3" fmla="*/ 73863 h 809868"/>
                    <a:gd name="T4" fmla="*/ 162436 w 1366596"/>
                    <a:gd name="T5" fmla="*/ 95588 h 809868"/>
                    <a:gd name="T6" fmla="*/ 864 w 1366596"/>
                    <a:gd name="T7" fmla="*/ 50510 h 809868"/>
                    <a:gd name="T8" fmla="*/ 0 w 1366596"/>
                    <a:gd name="T9" fmla="*/ 0 h 8098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3" name="Freeform 492"/>
                <p:cNvSpPr>
                  <a:spLocks/>
                </p:cNvSpPr>
                <p:nvPr/>
              </p:nvSpPr>
              <p:spPr bwMode="auto">
                <a:xfrm>
                  <a:off x="2417579" y="1725302"/>
                  <a:ext cx="252840" cy="92778"/>
                </a:xfrm>
                <a:custGeom>
                  <a:avLst/>
                  <a:gdLst>
                    <a:gd name="T0" fmla="*/ 249388 w 1348191"/>
                    <a:gd name="T1" fmla="*/ 0 h 791462"/>
                    <a:gd name="T2" fmla="*/ 252840 w 1348191"/>
                    <a:gd name="T3" fmla="*/ 44771 h 791462"/>
                    <a:gd name="T4" fmla="*/ 91471 w 1348191"/>
                    <a:gd name="T5" fmla="*/ 92778 h 791462"/>
                    <a:gd name="T6" fmla="*/ 0 w 1348191"/>
                    <a:gd name="T7" fmla="*/ 71741 h 791462"/>
                    <a:gd name="T8" fmla="*/ 249388 w 1348191"/>
                    <a:gd name="T9" fmla="*/ 0 h 7914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94" name="Straight Connector 493"/>
                <p:cNvCxnSpPr>
                  <a:cxnSpLocks noChangeShapeType="1"/>
                  <a:endCxn id="489" idx="2"/>
                </p:cNvCxnSpPr>
                <p:nvPr/>
              </p:nvCxnSpPr>
              <p:spPr bwMode="auto">
                <a:xfrm flipH="1" flipV="1">
                  <a:off x="2183606" y="1730925"/>
                  <a:ext cx="3773" cy="12089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5" dist="19939" dir="5400000" algn="tl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95" name="Straight Connector 494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379883" y="1728114"/>
                  <a:ext cx="3775" cy="120890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5" dist="19939" dir="5400000" algn="tl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47204" name="Group 21"/>
            <p:cNvGrpSpPr>
              <a:grpSpLocks/>
            </p:cNvGrpSpPr>
            <p:nvPr/>
          </p:nvGrpSpPr>
          <p:grpSpPr bwMode="auto">
            <a:xfrm>
              <a:off x="6472366" y="2647932"/>
              <a:ext cx="522159" cy="2354282"/>
              <a:chOff x="6472366" y="2647932"/>
              <a:chExt cx="522159" cy="2354282"/>
            </a:xfrm>
          </p:grpSpPr>
          <p:sp>
            <p:nvSpPr>
              <p:cNvPr id="497" name="Rectangle 496"/>
              <p:cNvSpPr/>
              <p:nvPr/>
            </p:nvSpPr>
            <p:spPr bwMode="auto">
              <a:xfrm rot="10800000">
                <a:off x="6482296" y="2777838"/>
                <a:ext cx="498349" cy="722037"/>
              </a:xfrm>
              <a:prstGeom prst="rect">
                <a:avLst/>
              </a:prstGeom>
              <a:gradFill>
                <a:gsLst>
                  <a:gs pos="1000">
                    <a:schemeClr val="accent2">
                      <a:lumMod val="75000"/>
                      <a:alpha val="62000"/>
                    </a:schemeClr>
                  </a:gs>
                  <a:gs pos="54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98" name="Straight Connector 497"/>
              <p:cNvCxnSpPr/>
              <p:nvPr/>
            </p:nvCxnSpPr>
            <p:spPr bwMode="auto">
              <a:xfrm>
                <a:off x="6994528" y="2846910"/>
                <a:ext cx="0" cy="199834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209" name="Group 500"/>
              <p:cNvGrpSpPr>
                <a:grpSpLocks/>
              </p:cNvGrpSpPr>
              <p:nvPr/>
            </p:nvGrpSpPr>
            <p:grpSpPr bwMode="auto">
              <a:xfrm>
                <a:off x="6486417" y="4766099"/>
                <a:ext cx="507858" cy="236115"/>
                <a:chOff x="4128636" y="3606589"/>
                <a:chExt cx="568145" cy="338667"/>
              </a:xfrm>
            </p:grpSpPr>
            <p:sp>
              <p:nvSpPr>
                <p:cNvPr id="510" name="Oval 509"/>
                <p:cNvSpPr/>
                <p:nvPr/>
              </p:nvSpPr>
              <p:spPr>
                <a:xfrm>
                  <a:off x="4128808" y="3720125"/>
                  <a:ext cx="568256" cy="225387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1" name="Rectangle 510"/>
                <p:cNvSpPr/>
                <p:nvPr/>
              </p:nvSpPr>
              <p:spPr>
                <a:xfrm>
                  <a:off x="4128808" y="3720125"/>
                  <a:ext cx="568256" cy="111556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2" name="Oval 511"/>
                <p:cNvSpPr/>
                <p:nvPr/>
              </p:nvSpPr>
              <p:spPr>
                <a:xfrm>
                  <a:off x="4128808" y="3606294"/>
                  <a:ext cx="568256" cy="225387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  <a:alpha val="5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13" name="Straight Connector 512"/>
                <p:cNvCxnSpPr/>
                <p:nvPr/>
              </p:nvCxnSpPr>
              <p:spPr>
                <a:xfrm>
                  <a:off x="4697064" y="3720125"/>
                  <a:ext cx="0" cy="111556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4" name="Straight Connector 513"/>
                <p:cNvCxnSpPr/>
                <p:nvPr/>
              </p:nvCxnSpPr>
              <p:spPr>
                <a:xfrm>
                  <a:off x="4128808" y="3720125"/>
                  <a:ext cx="0" cy="111556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2" name="Rectangle 501"/>
              <p:cNvSpPr/>
              <p:nvPr/>
            </p:nvSpPr>
            <p:spPr bwMode="auto">
              <a:xfrm>
                <a:off x="6491333" y="3610376"/>
                <a:ext cx="498433" cy="1238053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  <a:alpha val="62000"/>
                    </a:schemeClr>
                  </a:gs>
                  <a:gs pos="54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05" name="Straight Connector 504"/>
              <p:cNvCxnSpPr/>
              <p:nvPr/>
            </p:nvCxnSpPr>
            <p:spPr bwMode="auto">
              <a:xfrm>
                <a:off x="6472285" y="2818340"/>
                <a:ext cx="9524" cy="2126912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212" name="Group 514"/>
              <p:cNvGrpSpPr>
                <a:grpSpLocks/>
              </p:cNvGrpSpPr>
              <p:nvPr/>
            </p:nvGrpSpPr>
            <p:grpSpPr bwMode="auto">
              <a:xfrm>
                <a:off x="6478146" y="2647932"/>
                <a:ext cx="504825" cy="242887"/>
                <a:chOff x="2183302" y="1574638"/>
                <a:chExt cx="1200154" cy="430218"/>
              </a:xfrm>
            </p:grpSpPr>
            <p:sp>
              <p:nvSpPr>
                <p:cNvPr id="516" name="Oval 515"/>
                <p:cNvSpPr/>
                <p:nvPr/>
              </p:nvSpPr>
              <p:spPr bwMode="auto">
                <a:xfrm flipV="1">
                  <a:off x="2188237" y="1690921"/>
                  <a:ext cx="1196279" cy="31488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3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bg1"/>
                    </a:gs>
                  </a:gsLst>
                  <a:lin ang="16200000" scaled="0"/>
                  <a:tileRect/>
                </a:gradFill>
                <a:ln w="6350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solidFill>
                        <a:prstClr val="black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7" name="Rectangle 516"/>
                <p:cNvSpPr/>
                <p:nvPr/>
              </p:nvSpPr>
              <p:spPr bwMode="auto">
                <a:xfrm>
                  <a:off x="2184464" y="1735904"/>
                  <a:ext cx="1200052" cy="112457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54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62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8" name="Oval 517"/>
                <p:cNvSpPr>
                  <a:spLocks noChangeArrowheads="1"/>
                </p:cNvSpPr>
                <p:nvPr/>
              </p:nvSpPr>
              <p:spPr bwMode="auto">
                <a:xfrm flipV="1">
                  <a:off x="2184464" y="1575651"/>
                  <a:ext cx="1196277" cy="314881"/>
                </a:xfrm>
                <a:prstGeom prst="ellipse">
                  <a:avLst/>
                </a:prstGeom>
                <a:solidFill>
                  <a:srgbClr val="BFBFBF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ill Sans MT" charset="0"/>
                    <a:ea typeface="ＭＳ Ｐゴシック" charset="-128"/>
                    <a:cs typeface="+mn-cs"/>
                  </a:endParaRPr>
                </a:p>
              </p:txBody>
            </p:sp>
            <p:sp>
              <p:nvSpPr>
                <p:cNvPr id="519" name="Freeform 518"/>
                <p:cNvSpPr/>
                <p:nvPr/>
              </p:nvSpPr>
              <p:spPr bwMode="auto">
                <a:xfrm>
                  <a:off x="2490137" y="1671240"/>
                  <a:ext cx="584932" cy="157440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0" name="Freeform 519"/>
                <p:cNvSpPr>
                  <a:spLocks/>
                </p:cNvSpPr>
                <p:nvPr/>
              </p:nvSpPr>
              <p:spPr bwMode="auto">
                <a:xfrm>
                  <a:off x="2429757" y="1631880"/>
                  <a:ext cx="705692" cy="109647"/>
                </a:xfrm>
                <a:custGeom>
                  <a:avLst/>
                  <a:gdLst>
                    <a:gd name="T0" fmla="*/ 0 w 3723451"/>
                    <a:gd name="T1" fmla="*/ 26825 h 932950"/>
                    <a:gd name="T2" fmla="*/ 124172 w 3723451"/>
                    <a:gd name="T3" fmla="*/ 316 h 932950"/>
                    <a:gd name="T4" fmla="*/ 351719 w 3723451"/>
                    <a:gd name="T5" fmla="*/ 61180 h 932950"/>
                    <a:gd name="T6" fmla="*/ 568801 w 3723451"/>
                    <a:gd name="T7" fmla="*/ 0 h 932950"/>
                    <a:gd name="T8" fmla="*/ 705692 w 3723451"/>
                    <a:gd name="T9" fmla="*/ 24346 h 932950"/>
                    <a:gd name="T10" fmla="*/ 603846 w 3723451"/>
                    <a:gd name="T11" fmla="*/ 54283 h 932950"/>
                    <a:gd name="T12" fmla="*/ 571056 w 3723451"/>
                    <a:gd name="T13" fmla="*/ 46212 h 932950"/>
                    <a:gd name="T14" fmla="*/ 355717 w 3723451"/>
                    <a:gd name="T15" fmla="*/ 109647 h 932950"/>
                    <a:gd name="T16" fmla="*/ 134869 w 3723451"/>
                    <a:gd name="T17" fmla="*/ 48545 h 932950"/>
                    <a:gd name="T18" fmla="*/ 99163 w 3723451"/>
                    <a:gd name="T19" fmla="*/ 55140 h 932950"/>
                    <a:gd name="T20" fmla="*/ 0 w 3723451"/>
                    <a:gd name="T21" fmla="*/ 26825 h 93295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1" name="Freeform 520"/>
                <p:cNvSpPr>
                  <a:spLocks/>
                </p:cNvSpPr>
                <p:nvPr/>
              </p:nvSpPr>
              <p:spPr bwMode="auto">
                <a:xfrm>
                  <a:off x="2893929" y="1724658"/>
                  <a:ext cx="256615" cy="95589"/>
                </a:xfrm>
                <a:custGeom>
                  <a:avLst/>
                  <a:gdLst>
                    <a:gd name="T0" fmla="*/ 0 w 1366596"/>
                    <a:gd name="T1" fmla="*/ 0 h 809868"/>
                    <a:gd name="T2" fmla="*/ 256615 w 1366596"/>
                    <a:gd name="T3" fmla="*/ 73864 h 809868"/>
                    <a:gd name="T4" fmla="*/ 162436 w 1366596"/>
                    <a:gd name="T5" fmla="*/ 95589 h 809868"/>
                    <a:gd name="T6" fmla="*/ 864 w 1366596"/>
                    <a:gd name="T7" fmla="*/ 50510 h 809868"/>
                    <a:gd name="T8" fmla="*/ 0 w 1366596"/>
                    <a:gd name="T9" fmla="*/ 0 h 8098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2" name="Freeform 521"/>
                <p:cNvSpPr>
                  <a:spLocks/>
                </p:cNvSpPr>
                <p:nvPr/>
              </p:nvSpPr>
              <p:spPr bwMode="auto">
                <a:xfrm>
                  <a:off x="2418437" y="1727469"/>
                  <a:ext cx="252840" cy="92778"/>
                </a:xfrm>
                <a:custGeom>
                  <a:avLst/>
                  <a:gdLst>
                    <a:gd name="T0" fmla="*/ 249388 w 1348191"/>
                    <a:gd name="T1" fmla="*/ 0 h 791462"/>
                    <a:gd name="T2" fmla="*/ 252840 w 1348191"/>
                    <a:gd name="T3" fmla="*/ 44771 h 791462"/>
                    <a:gd name="T4" fmla="*/ 91471 w 1348191"/>
                    <a:gd name="T5" fmla="*/ 92778 h 791462"/>
                    <a:gd name="T6" fmla="*/ 0 w 1348191"/>
                    <a:gd name="T7" fmla="*/ 71741 h 791462"/>
                    <a:gd name="T8" fmla="*/ 249388 w 1348191"/>
                    <a:gd name="T9" fmla="*/ 0 h 7914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rgbClr val="262699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4999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23" name="Straight Connector 522"/>
                <p:cNvCxnSpPr>
                  <a:cxnSpLocks noChangeShapeType="1"/>
                  <a:endCxn id="518" idx="2"/>
                </p:cNvCxnSpPr>
                <p:nvPr/>
              </p:nvCxnSpPr>
              <p:spPr bwMode="auto">
                <a:xfrm flipH="1" flipV="1">
                  <a:off x="2184464" y="1733091"/>
                  <a:ext cx="3773" cy="12089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5" dist="19939" dir="5400000" algn="tl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24" name="Straight Connector 523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3380741" y="1730281"/>
                  <a:ext cx="3775" cy="12089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5" dist="19939" dir="5400000" algn="tl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</p:grpSp>
      <p:sp>
        <p:nvSpPr>
          <p:cNvPr id="47120" name="Text Box 167"/>
          <p:cNvSpPr txBox="1">
            <a:spLocks noChangeArrowheads="1"/>
          </p:cNvSpPr>
          <p:nvPr/>
        </p:nvSpPr>
        <p:spPr bwMode="auto">
          <a:xfrm>
            <a:off x="635000" y="130672"/>
            <a:ext cx="56329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  <a:cs typeface="+mn-cs"/>
              </a:rPr>
              <a:t>Per-router control plane</a:t>
            </a:r>
          </a:p>
        </p:txBody>
      </p:sp>
      <p:grpSp>
        <p:nvGrpSpPr>
          <p:cNvPr id="229" name="Group 228"/>
          <p:cNvGrpSpPr>
            <a:grpSpLocks/>
          </p:cNvGrpSpPr>
          <p:nvPr/>
        </p:nvGrpSpPr>
        <p:grpSpPr bwMode="auto">
          <a:xfrm>
            <a:off x="1828800" y="2686050"/>
            <a:ext cx="5111750" cy="879475"/>
            <a:chOff x="1866825" y="707349"/>
            <a:chExt cx="5112820" cy="879389"/>
          </a:xfrm>
        </p:grpSpPr>
        <p:sp>
          <p:nvSpPr>
            <p:cNvPr id="233" name="Oval 232"/>
            <p:cNvSpPr/>
            <p:nvPr/>
          </p:nvSpPr>
          <p:spPr>
            <a:xfrm>
              <a:off x="1866825" y="785129"/>
              <a:ext cx="954288" cy="492077"/>
            </a:xfrm>
            <a:prstGeom prst="ellipse">
              <a:avLst/>
            </a:prstGeom>
            <a:solidFill>
              <a:srgbClr val="CC0000">
                <a:alpha val="28000"/>
              </a:srgbClr>
            </a:solidFill>
            <a:ln w="3175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182" name="TextBox 233"/>
            <p:cNvSpPr txBox="1">
              <a:spLocks noChangeArrowheads="1"/>
            </p:cNvSpPr>
            <p:nvPr/>
          </p:nvSpPr>
          <p:spPr bwMode="auto">
            <a:xfrm>
              <a:off x="1891781" y="783191"/>
              <a:ext cx="910613" cy="476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ts val="14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Routing</a:t>
              </a:r>
            </a:p>
            <a:p>
              <a:pPr marL="0" marR="0" lvl="0" indent="0" algn="ctr" defTabSz="457200" rtl="0" eaLnBrk="1" fontAlgn="auto" latinLnBrk="0" hangingPunct="1">
                <a:lnSpc>
                  <a:spcPts val="14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Algorithm</a:t>
              </a:r>
            </a:p>
          </p:txBody>
        </p:sp>
        <p:cxnSp>
          <p:nvCxnSpPr>
            <p:cNvPr id="235" name="Straight Arrow Connector 234"/>
            <p:cNvCxnSpPr/>
            <p:nvPr/>
          </p:nvCxnSpPr>
          <p:spPr>
            <a:xfrm flipV="1">
              <a:off x="2833815" y="807352"/>
              <a:ext cx="1517968" cy="214291"/>
            </a:xfrm>
            <a:prstGeom prst="straightConnector1">
              <a:avLst/>
            </a:prstGeom>
            <a:ln w="25400">
              <a:solidFill>
                <a:srgbClr val="CC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Arrow Connector 235"/>
            <p:cNvCxnSpPr/>
            <p:nvPr/>
          </p:nvCxnSpPr>
          <p:spPr>
            <a:xfrm>
              <a:off x="2751248" y="1201014"/>
              <a:ext cx="797092" cy="279373"/>
            </a:xfrm>
            <a:prstGeom prst="straightConnector1">
              <a:avLst/>
            </a:prstGeom>
            <a:ln w="25400">
              <a:solidFill>
                <a:srgbClr val="CC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Arrow Connector 236"/>
            <p:cNvCxnSpPr/>
            <p:nvPr/>
          </p:nvCxnSpPr>
          <p:spPr>
            <a:xfrm>
              <a:off x="4685228" y="894656"/>
              <a:ext cx="892362" cy="509538"/>
            </a:xfrm>
            <a:prstGeom prst="straightConnector1">
              <a:avLst/>
            </a:prstGeom>
            <a:ln w="25400">
              <a:solidFill>
                <a:srgbClr val="CC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Arrow Connector 237"/>
            <p:cNvCxnSpPr/>
            <p:nvPr/>
          </p:nvCxnSpPr>
          <p:spPr>
            <a:xfrm>
              <a:off x="4801139" y="801003"/>
              <a:ext cx="1695805" cy="130162"/>
            </a:xfrm>
            <a:prstGeom prst="straightConnector1">
              <a:avLst/>
            </a:prstGeom>
            <a:ln w="25400">
              <a:solidFill>
                <a:srgbClr val="CC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Oval 238"/>
            <p:cNvSpPr/>
            <p:nvPr/>
          </p:nvSpPr>
          <p:spPr>
            <a:xfrm>
              <a:off x="6558870" y="894656"/>
              <a:ext cx="420775" cy="180957"/>
            </a:xfrm>
            <a:prstGeom prst="ellipse">
              <a:avLst/>
            </a:prstGeom>
            <a:solidFill>
              <a:srgbClr val="CC0000">
                <a:alpha val="28000"/>
              </a:srgbClr>
            </a:solidFill>
            <a:ln w="3175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" name="Oval 239"/>
            <p:cNvSpPr/>
            <p:nvPr/>
          </p:nvSpPr>
          <p:spPr>
            <a:xfrm>
              <a:off x="5572826" y="1404194"/>
              <a:ext cx="420776" cy="182544"/>
            </a:xfrm>
            <a:prstGeom prst="ellipse">
              <a:avLst/>
            </a:prstGeom>
            <a:solidFill>
              <a:srgbClr val="CC0000">
                <a:alpha val="28000"/>
              </a:srgbClr>
            </a:solidFill>
            <a:ln w="3175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" name="Oval 240"/>
            <p:cNvSpPr/>
            <p:nvPr/>
          </p:nvSpPr>
          <p:spPr>
            <a:xfrm>
              <a:off x="4367661" y="707349"/>
              <a:ext cx="420775" cy="182545"/>
            </a:xfrm>
            <a:prstGeom prst="ellipse">
              <a:avLst/>
            </a:prstGeom>
            <a:solidFill>
              <a:srgbClr val="CC0000">
                <a:alpha val="28000"/>
              </a:srgbClr>
            </a:solidFill>
            <a:ln w="3175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" name="Oval 241"/>
            <p:cNvSpPr/>
            <p:nvPr/>
          </p:nvSpPr>
          <p:spPr>
            <a:xfrm>
              <a:off x="3572157" y="1402606"/>
              <a:ext cx="420776" cy="180957"/>
            </a:xfrm>
            <a:prstGeom prst="ellipse">
              <a:avLst/>
            </a:prstGeom>
            <a:solidFill>
              <a:srgbClr val="CC0000">
                <a:alpha val="28000"/>
              </a:srgbClr>
            </a:solidFill>
            <a:ln w="3175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43" name="Straight Arrow Connector 242"/>
            <p:cNvCxnSpPr/>
            <p:nvPr/>
          </p:nvCxnSpPr>
          <p:spPr>
            <a:xfrm>
              <a:off x="2821113" y="1105773"/>
              <a:ext cx="2739010" cy="339692"/>
            </a:xfrm>
            <a:prstGeom prst="straightConnector1">
              <a:avLst/>
            </a:prstGeom>
            <a:ln w="25400">
              <a:solidFill>
                <a:srgbClr val="CC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Arrow Connector 243"/>
            <p:cNvCxnSpPr>
              <a:endCxn id="239" idx="2"/>
            </p:cNvCxnSpPr>
            <p:nvPr/>
          </p:nvCxnSpPr>
          <p:spPr>
            <a:xfrm flipV="1">
              <a:off x="3997696" y="985135"/>
              <a:ext cx="2561174" cy="469854"/>
            </a:xfrm>
            <a:prstGeom prst="straightConnector1">
              <a:avLst/>
            </a:prstGeom>
            <a:ln w="25400">
              <a:solidFill>
                <a:srgbClr val="CC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Arrow Connector 244"/>
            <p:cNvCxnSpPr/>
            <p:nvPr/>
          </p:nvCxnSpPr>
          <p:spPr>
            <a:xfrm flipV="1">
              <a:off x="3991345" y="1508959"/>
              <a:ext cx="1581481" cy="0"/>
            </a:xfrm>
            <a:prstGeom prst="straightConnector1">
              <a:avLst/>
            </a:prstGeom>
            <a:ln w="25400">
              <a:solidFill>
                <a:srgbClr val="CC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Arrow Connector 245"/>
            <p:cNvCxnSpPr/>
            <p:nvPr/>
          </p:nvCxnSpPr>
          <p:spPr>
            <a:xfrm flipV="1">
              <a:off x="5996777" y="1083550"/>
              <a:ext cx="751044" cy="396836"/>
            </a:xfrm>
            <a:prstGeom prst="straightConnector1">
              <a:avLst/>
            </a:prstGeom>
            <a:ln w="25400">
              <a:solidFill>
                <a:srgbClr val="CC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122" name="TextBox 257"/>
          <p:cNvSpPr txBox="1">
            <a:spLocks noChangeArrowheads="1"/>
          </p:cNvSpPr>
          <p:nvPr/>
        </p:nvSpPr>
        <p:spPr bwMode="auto">
          <a:xfrm>
            <a:off x="635000" y="1154113"/>
            <a:ext cx="81581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Individual routing algorithm components </a:t>
            </a:r>
            <a:r>
              <a:rPr kumimoji="0" lang="en-US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in each and every router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interact in the control plane</a:t>
            </a:r>
          </a:p>
        </p:txBody>
      </p: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1557338" y="3074988"/>
            <a:ext cx="6375400" cy="1047750"/>
            <a:chOff x="1557338" y="3074988"/>
            <a:chExt cx="6375400" cy="1047750"/>
          </a:xfrm>
        </p:grpSpPr>
        <p:sp>
          <p:nvSpPr>
            <p:cNvPr id="47178" name="TextBox 232"/>
            <p:cNvSpPr txBox="1">
              <a:spLocks noChangeArrowheads="1"/>
            </p:cNvSpPr>
            <p:nvPr/>
          </p:nvSpPr>
          <p:spPr bwMode="auto">
            <a:xfrm>
              <a:off x="7292975" y="3651250"/>
              <a:ext cx="595313" cy="47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ts val="146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data</a:t>
              </a:r>
            </a:p>
            <a:p>
              <a:pPr marL="0" marR="0" lvl="0" indent="0" algn="ctr" defTabSz="457200" rtl="0" eaLnBrk="1" fontAlgn="auto" latinLnBrk="0" hangingPunct="1">
                <a:lnSpc>
                  <a:spcPts val="146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plane</a:t>
              </a:r>
            </a:p>
          </p:txBody>
        </p:sp>
        <p:sp>
          <p:nvSpPr>
            <p:cNvPr id="47179" name="TextBox 233"/>
            <p:cNvSpPr txBox="1">
              <a:spLocks noChangeArrowheads="1"/>
            </p:cNvSpPr>
            <p:nvPr/>
          </p:nvSpPr>
          <p:spPr bwMode="auto">
            <a:xfrm>
              <a:off x="7224713" y="3074988"/>
              <a:ext cx="708025" cy="471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ts val="146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control</a:t>
              </a:r>
            </a:p>
            <a:p>
              <a:pPr marL="0" marR="0" lvl="0" indent="0" algn="ctr" defTabSz="457200" rtl="0" eaLnBrk="1" fontAlgn="auto" latinLnBrk="0" hangingPunct="1">
                <a:lnSpc>
                  <a:spcPts val="146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plane</a:t>
              </a:r>
            </a:p>
          </p:txBody>
        </p:sp>
        <p:cxnSp>
          <p:nvCxnSpPr>
            <p:cNvPr id="232" name="Straight Connector 231"/>
            <p:cNvCxnSpPr/>
            <p:nvPr/>
          </p:nvCxnSpPr>
          <p:spPr>
            <a:xfrm>
              <a:off x="1557338" y="3613150"/>
              <a:ext cx="6207125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1828800" y="3702050"/>
            <a:ext cx="5126038" cy="1120775"/>
            <a:chOff x="-4746102" y="4471477"/>
            <a:chExt cx="5126173" cy="1120753"/>
          </a:xfrm>
        </p:grpSpPr>
        <p:pic>
          <p:nvPicPr>
            <p:cNvPr id="47156" name="Picture 10" descr="fig42_table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46102" y="4471477"/>
              <a:ext cx="966463" cy="966962"/>
            </a:xfrm>
            <a:prstGeom prst="rect">
              <a:avLst/>
            </a:prstGeom>
            <a:noFill/>
            <a:ln w="9525">
              <a:solidFill>
                <a:srgbClr val="CC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7157" name="Group 25"/>
            <p:cNvGrpSpPr>
              <a:grpSpLocks/>
            </p:cNvGrpSpPr>
            <p:nvPr/>
          </p:nvGrpSpPr>
          <p:grpSpPr bwMode="auto">
            <a:xfrm>
              <a:off x="-3025264" y="5228984"/>
              <a:ext cx="3405335" cy="363246"/>
              <a:chOff x="-3025264" y="5228984"/>
              <a:chExt cx="3405335" cy="363246"/>
            </a:xfrm>
          </p:grpSpPr>
          <p:grpSp>
            <p:nvGrpSpPr>
              <p:cNvPr id="47158" name="Group 241"/>
              <p:cNvGrpSpPr>
                <a:grpSpLocks/>
              </p:cNvGrpSpPr>
              <p:nvPr/>
            </p:nvGrpSpPr>
            <p:grpSpPr bwMode="auto">
              <a:xfrm>
                <a:off x="-3025264" y="5262858"/>
                <a:ext cx="430360" cy="329372"/>
                <a:chOff x="2931664" y="3912603"/>
                <a:chExt cx="430450" cy="329314"/>
              </a:xfrm>
            </p:grpSpPr>
            <p:sp>
              <p:nvSpPr>
                <p:cNvPr id="92" name="Rectangle 91"/>
                <p:cNvSpPr/>
                <p:nvPr/>
              </p:nvSpPr>
              <p:spPr>
                <a:xfrm>
                  <a:off x="2936485" y="3908607"/>
                  <a:ext cx="425550" cy="33331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rgbClr val="CC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93" name="Straight Connector 92"/>
                <p:cNvCxnSpPr/>
                <p:nvPr/>
              </p:nvCxnSpPr>
              <p:spPr>
                <a:xfrm>
                  <a:off x="2931721" y="4003838"/>
                  <a:ext cx="425550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>
                  <a:off x="2931721" y="4067326"/>
                  <a:ext cx="425550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>
                  <a:stCxn id="92" idx="2"/>
                </p:cNvCxnSpPr>
                <p:nvPr/>
              </p:nvCxnSpPr>
              <p:spPr>
                <a:xfrm flipH="1" flipV="1">
                  <a:off x="3147672" y="4003838"/>
                  <a:ext cx="1588" cy="238079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159" name="Group 444"/>
              <p:cNvGrpSpPr>
                <a:grpSpLocks/>
              </p:cNvGrpSpPr>
              <p:nvPr/>
            </p:nvGrpSpPr>
            <p:grpSpPr bwMode="auto">
              <a:xfrm>
                <a:off x="-2217227" y="5261364"/>
                <a:ext cx="430361" cy="329307"/>
                <a:chOff x="2931664" y="3912603"/>
                <a:chExt cx="430450" cy="329314"/>
              </a:xfrm>
            </p:grpSpPr>
            <p:sp>
              <p:nvSpPr>
                <p:cNvPr id="448" name="Rectangle 447"/>
                <p:cNvSpPr/>
                <p:nvPr/>
              </p:nvSpPr>
              <p:spPr>
                <a:xfrm>
                  <a:off x="2936506" y="3908513"/>
                  <a:ext cx="425549" cy="333376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rgbClr val="CC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49" name="Straight Connector 448"/>
                <p:cNvCxnSpPr/>
                <p:nvPr/>
              </p:nvCxnSpPr>
              <p:spPr>
                <a:xfrm>
                  <a:off x="2931743" y="4003763"/>
                  <a:ext cx="425549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0" name="Straight Connector 449"/>
                <p:cNvCxnSpPr/>
                <p:nvPr/>
              </p:nvCxnSpPr>
              <p:spPr>
                <a:xfrm>
                  <a:off x="2931743" y="4067263"/>
                  <a:ext cx="425549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1" name="Straight Connector 450"/>
                <p:cNvCxnSpPr>
                  <a:stCxn id="448" idx="2"/>
                </p:cNvCxnSpPr>
                <p:nvPr/>
              </p:nvCxnSpPr>
              <p:spPr>
                <a:xfrm flipH="1" flipV="1">
                  <a:off x="3147693" y="4003763"/>
                  <a:ext cx="1587" cy="238126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160" name="Group 473"/>
              <p:cNvGrpSpPr>
                <a:grpSpLocks/>
              </p:cNvGrpSpPr>
              <p:nvPr/>
            </p:nvGrpSpPr>
            <p:grpSpPr bwMode="auto">
              <a:xfrm>
                <a:off x="-1034539" y="5261364"/>
                <a:ext cx="430360" cy="329307"/>
                <a:chOff x="2931664" y="3912603"/>
                <a:chExt cx="430450" cy="329314"/>
              </a:xfrm>
            </p:grpSpPr>
            <p:sp>
              <p:nvSpPr>
                <p:cNvPr id="477" name="Rectangle 476"/>
                <p:cNvSpPr/>
                <p:nvPr/>
              </p:nvSpPr>
              <p:spPr>
                <a:xfrm>
                  <a:off x="2936538" y="3908513"/>
                  <a:ext cx="425550" cy="333376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rgbClr val="CC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8" name="Straight Connector 477"/>
                <p:cNvCxnSpPr/>
                <p:nvPr/>
              </p:nvCxnSpPr>
              <p:spPr>
                <a:xfrm>
                  <a:off x="2931774" y="4003763"/>
                  <a:ext cx="425550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9" name="Straight Connector 478"/>
                <p:cNvCxnSpPr/>
                <p:nvPr/>
              </p:nvCxnSpPr>
              <p:spPr>
                <a:xfrm>
                  <a:off x="2931774" y="4067263"/>
                  <a:ext cx="425550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0" name="Straight Connector 479"/>
                <p:cNvCxnSpPr>
                  <a:stCxn id="477" idx="2"/>
                </p:cNvCxnSpPr>
                <p:nvPr/>
              </p:nvCxnSpPr>
              <p:spPr>
                <a:xfrm flipH="1" flipV="1">
                  <a:off x="3147725" y="4003763"/>
                  <a:ext cx="1588" cy="238126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161" name="Group 502"/>
              <p:cNvGrpSpPr>
                <a:grpSpLocks/>
              </p:cNvGrpSpPr>
              <p:nvPr/>
            </p:nvGrpSpPr>
            <p:grpSpPr bwMode="auto">
              <a:xfrm>
                <a:off x="-50289" y="5228984"/>
                <a:ext cx="430360" cy="350559"/>
                <a:chOff x="2931664" y="3912603"/>
                <a:chExt cx="430450" cy="329314"/>
              </a:xfrm>
            </p:grpSpPr>
            <p:sp>
              <p:nvSpPr>
                <p:cNvPr id="506" name="Rectangle 505"/>
                <p:cNvSpPr/>
                <p:nvPr/>
              </p:nvSpPr>
              <p:spPr>
                <a:xfrm>
                  <a:off x="2936564" y="3912336"/>
                  <a:ext cx="425550" cy="329569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rgbClr val="CC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07" name="Straight Connector 506"/>
                <p:cNvCxnSpPr/>
                <p:nvPr/>
              </p:nvCxnSpPr>
              <p:spPr>
                <a:xfrm>
                  <a:off x="2931800" y="4003303"/>
                  <a:ext cx="425550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8" name="Straight Connector 507"/>
                <p:cNvCxnSpPr/>
                <p:nvPr/>
              </p:nvCxnSpPr>
              <p:spPr>
                <a:xfrm>
                  <a:off x="2931800" y="4067428"/>
                  <a:ext cx="425550" cy="0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9" name="Straight Connector 508"/>
                <p:cNvCxnSpPr>
                  <a:stCxn id="506" idx="2"/>
                </p:cNvCxnSpPr>
                <p:nvPr/>
              </p:nvCxnSpPr>
              <p:spPr>
                <a:xfrm flipH="1" flipV="1">
                  <a:off x="3147751" y="4003303"/>
                  <a:ext cx="1588" cy="238602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2282825" y="2882900"/>
            <a:ext cx="4437063" cy="1577975"/>
            <a:chOff x="-4267279" y="3655204"/>
            <a:chExt cx="4437063" cy="1578510"/>
          </a:xfrm>
        </p:grpSpPr>
        <p:cxnSp>
          <p:nvCxnSpPr>
            <p:cNvPr id="111" name="Straight Arrow Connector 110"/>
            <p:cNvCxnSpPr/>
            <p:nvPr/>
          </p:nvCxnSpPr>
          <p:spPr bwMode="auto">
            <a:xfrm>
              <a:off x="-4267279" y="4047450"/>
              <a:ext cx="0" cy="422418"/>
            </a:xfrm>
            <a:prstGeom prst="straightConnector1">
              <a:avLst/>
            </a:prstGeom>
            <a:ln w="12700">
              <a:solidFill>
                <a:srgbClr val="CC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>
              <a:cxnSpLocks noChangeShapeType="1"/>
            </p:cNvCxnSpPr>
            <p:nvPr/>
          </p:nvCxnSpPr>
          <p:spPr bwMode="auto">
            <a:xfrm flipH="1">
              <a:off x="-2808366" y="4361882"/>
              <a:ext cx="0" cy="871832"/>
            </a:xfrm>
            <a:prstGeom prst="straightConnector1">
              <a:avLst/>
            </a:prstGeom>
            <a:noFill/>
            <a:ln w="6350">
              <a:solidFill>
                <a:srgbClr val="CC0000"/>
              </a:solidFill>
              <a:round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6" name="Straight Arrow Connector 445"/>
            <p:cNvCxnSpPr>
              <a:cxnSpLocks noChangeShapeType="1"/>
            </p:cNvCxnSpPr>
            <p:nvPr/>
          </p:nvCxnSpPr>
          <p:spPr bwMode="auto">
            <a:xfrm>
              <a:off x="-2006679" y="3655204"/>
              <a:ext cx="6350" cy="1576922"/>
            </a:xfrm>
            <a:prstGeom prst="straightConnector1">
              <a:avLst/>
            </a:prstGeom>
            <a:noFill/>
            <a:ln w="6350">
              <a:solidFill>
                <a:srgbClr val="CC0000"/>
              </a:solidFill>
              <a:round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5" name="Straight Arrow Connector 474"/>
            <p:cNvCxnSpPr>
              <a:cxnSpLocks noChangeShapeType="1"/>
            </p:cNvCxnSpPr>
            <p:nvPr/>
          </p:nvCxnSpPr>
          <p:spPr bwMode="auto">
            <a:xfrm>
              <a:off x="-823991" y="4326945"/>
              <a:ext cx="6350" cy="905182"/>
            </a:xfrm>
            <a:prstGeom prst="straightConnector1">
              <a:avLst/>
            </a:prstGeom>
            <a:noFill/>
            <a:ln w="6350">
              <a:solidFill>
                <a:srgbClr val="CC0000"/>
              </a:solidFill>
              <a:round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4" name="Straight Arrow Connector 503"/>
            <p:cNvCxnSpPr>
              <a:cxnSpLocks noChangeShapeType="1"/>
            </p:cNvCxnSpPr>
            <p:nvPr/>
          </p:nvCxnSpPr>
          <p:spPr bwMode="auto">
            <a:xfrm flipH="1">
              <a:off x="166609" y="3798127"/>
              <a:ext cx="3175" cy="1399062"/>
            </a:xfrm>
            <a:prstGeom prst="straightConnector1">
              <a:avLst/>
            </a:prstGeom>
            <a:noFill/>
            <a:ln w="6350">
              <a:solidFill>
                <a:srgbClr val="CC0000"/>
              </a:solidFill>
              <a:round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27" name="Straight Connector 226"/>
          <p:cNvCxnSpPr/>
          <p:nvPr/>
        </p:nvCxnSpPr>
        <p:spPr>
          <a:xfrm flipH="1">
            <a:off x="1282700" y="5802313"/>
            <a:ext cx="1508125" cy="1587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129" name="TextBox 265"/>
          <p:cNvSpPr txBox="1">
            <a:spLocks noChangeArrowheads="1"/>
          </p:cNvSpPr>
          <p:nvPr/>
        </p:nvSpPr>
        <p:spPr bwMode="auto">
          <a:xfrm>
            <a:off x="3198813" y="5473700"/>
            <a:ext cx="263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</a:t>
            </a:r>
          </a:p>
        </p:txBody>
      </p:sp>
      <p:sp>
        <p:nvSpPr>
          <p:cNvPr id="47130" name="TextBox 281"/>
          <p:cNvSpPr txBox="1">
            <a:spLocks noChangeArrowheads="1"/>
          </p:cNvSpPr>
          <p:nvPr/>
        </p:nvSpPr>
        <p:spPr bwMode="auto">
          <a:xfrm>
            <a:off x="3373438" y="5761038"/>
            <a:ext cx="263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</a:t>
            </a:r>
          </a:p>
        </p:txBody>
      </p:sp>
      <p:grpSp>
        <p:nvGrpSpPr>
          <p:cNvPr id="47131" name="Group 5"/>
          <p:cNvGrpSpPr>
            <a:grpSpLocks/>
          </p:cNvGrpSpPr>
          <p:nvPr/>
        </p:nvGrpSpPr>
        <p:grpSpPr bwMode="auto">
          <a:xfrm>
            <a:off x="938213" y="5237163"/>
            <a:ext cx="1616075" cy="487362"/>
            <a:chOff x="-4079003" y="2717403"/>
            <a:chExt cx="1616718" cy="488475"/>
          </a:xfrm>
        </p:grpSpPr>
        <p:sp>
          <p:nvSpPr>
            <p:cNvPr id="47145" name="Rectangle 97"/>
            <p:cNvSpPr>
              <a:spLocks noChangeArrowheads="1"/>
            </p:cNvSpPr>
            <p:nvPr/>
          </p:nvSpPr>
          <p:spPr bwMode="auto">
            <a:xfrm>
              <a:off x="-4052413" y="2965119"/>
              <a:ext cx="1290538" cy="20875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146" name="Rectangle 98"/>
            <p:cNvSpPr>
              <a:spLocks noChangeArrowheads="1"/>
            </p:cNvSpPr>
            <p:nvPr/>
          </p:nvSpPr>
          <p:spPr bwMode="auto">
            <a:xfrm>
              <a:off x="-4079003" y="2985994"/>
              <a:ext cx="1281675" cy="20875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147" name="Line 99"/>
            <p:cNvSpPr>
              <a:spLocks noChangeShapeType="1"/>
            </p:cNvSpPr>
            <p:nvPr/>
          </p:nvSpPr>
          <p:spPr bwMode="auto">
            <a:xfrm>
              <a:off x="-2933828" y="3101502"/>
              <a:ext cx="471543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148" name="Rectangle 104"/>
            <p:cNvSpPr>
              <a:spLocks noChangeArrowheads="1"/>
            </p:cNvSpPr>
            <p:nvPr/>
          </p:nvSpPr>
          <p:spPr bwMode="auto">
            <a:xfrm>
              <a:off x="-3377007" y="2988777"/>
              <a:ext cx="476861" cy="21014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149" name="Text Box 105"/>
            <p:cNvSpPr txBox="1">
              <a:spLocks noChangeArrowheads="1"/>
            </p:cNvSpPr>
            <p:nvPr/>
          </p:nvSpPr>
          <p:spPr bwMode="auto">
            <a:xfrm>
              <a:off x="-3430189" y="2965119"/>
              <a:ext cx="581451" cy="240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0111</a:t>
              </a:r>
            </a:p>
          </p:txBody>
        </p:sp>
        <p:sp>
          <p:nvSpPr>
            <p:cNvPr id="47150" name="Line 119"/>
            <p:cNvSpPr>
              <a:spLocks noChangeShapeType="1"/>
            </p:cNvSpPr>
            <p:nvPr/>
          </p:nvSpPr>
          <p:spPr bwMode="auto">
            <a:xfrm>
              <a:off x="-3621642" y="2717403"/>
              <a:ext cx="405953" cy="300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132" name="Freeform 120"/>
          <p:cNvSpPr>
            <a:spLocks/>
          </p:cNvSpPr>
          <p:nvPr/>
        </p:nvSpPr>
        <p:spPr bwMode="auto">
          <a:xfrm>
            <a:off x="2493963" y="5668963"/>
            <a:ext cx="982662" cy="233362"/>
          </a:xfrm>
          <a:custGeom>
            <a:avLst/>
            <a:gdLst>
              <a:gd name="T0" fmla="*/ 0 w 554"/>
              <a:gd name="T1" fmla="*/ 2147483647 h 167"/>
              <a:gd name="T2" fmla="*/ 2147483647 w 554"/>
              <a:gd name="T3" fmla="*/ 2147483647 h 167"/>
              <a:gd name="T4" fmla="*/ 2147483647 w 554"/>
              <a:gd name="T5" fmla="*/ 2147483647 h 167"/>
              <a:gd name="T6" fmla="*/ 0 60000 65536"/>
              <a:gd name="T7" fmla="*/ 0 60000 65536"/>
              <a:gd name="T8" fmla="*/ 0 60000 65536"/>
              <a:gd name="T9" fmla="*/ 0 w 554"/>
              <a:gd name="T10" fmla="*/ 0 h 167"/>
              <a:gd name="T11" fmla="*/ 554 w 554"/>
              <a:gd name="T12" fmla="*/ 167 h 1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54" h="167">
                <a:moveTo>
                  <a:pt x="0" y="10"/>
                </a:moveTo>
                <a:cubicBezTo>
                  <a:pt x="102" y="0"/>
                  <a:pt x="240" y="5"/>
                  <a:pt x="324" y="26"/>
                </a:cubicBezTo>
                <a:cubicBezTo>
                  <a:pt x="416" y="52"/>
                  <a:pt x="502" y="120"/>
                  <a:pt x="554" y="167"/>
                </a:cubicBezTo>
              </a:path>
            </a:pathLst>
          </a:custGeom>
          <a:noFill/>
          <a:ln w="57150" cmpd="sng">
            <a:solidFill>
              <a:srgbClr val="FF33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7133" name="Group 357"/>
          <p:cNvGrpSpPr>
            <a:grpSpLocks/>
          </p:cNvGrpSpPr>
          <p:nvPr/>
        </p:nvGrpSpPr>
        <p:grpSpPr bwMode="auto">
          <a:xfrm>
            <a:off x="2714625" y="5659438"/>
            <a:ext cx="565150" cy="293687"/>
            <a:chOff x="1871277" y="1576300"/>
            <a:chExt cx="1128371" cy="437861"/>
          </a:xfrm>
        </p:grpSpPr>
        <p:sp>
          <p:nvSpPr>
            <p:cNvPr id="359" name="Oval 358"/>
            <p:cNvSpPr>
              <a:spLocks noChangeArrowheads="1"/>
            </p:cNvSpPr>
            <p:nvPr/>
          </p:nvSpPr>
          <p:spPr bwMode="auto">
            <a:xfrm flipV="1">
              <a:off x="1874448" y="1694641"/>
              <a:ext cx="1125200" cy="319520"/>
            </a:xfrm>
            <a:prstGeom prst="ellipse">
              <a:avLst/>
            </a:prstGeom>
            <a:gradFill rotWithShape="1">
              <a:gsLst>
                <a:gs pos="0">
                  <a:srgbClr val="262699"/>
                </a:gs>
                <a:gs pos="53000">
                  <a:srgbClr val="8585E0"/>
                </a:gs>
                <a:gs pos="100000">
                  <a:srgbClr val="262699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60" name="Rectangle 359"/>
            <p:cNvSpPr/>
            <p:nvPr/>
          </p:nvSpPr>
          <p:spPr bwMode="auto">
            <a:xfrm>
              <a:off x="1871277" y="1739610"/>
              <a:ext cx="1128371" cy="115975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1" name="Oval 360"/>
            <p:cNvSpPr>
              <a:spLocks noChangeArrowheads="1"/>
            </p:cNvSpPr>
            <p:nvPr/>
          </p:nvSpPr>
          <p:spPr bwMode="auto">
            <a:xfrm flipV="1">
              <a:off x="1871277" y="1576300"/>
              <a:ext cx="1125202" cy="319520"/>
            </a:xfrm>
            <a:prstGeom prst="ellipse">
              <a:avLst/>
            </a:prstGeom>
            <a:solidFill>
              <a:srgbClr val="BFBFBF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62" name="Freeform 361"/>
            <p:cNvSpPr/>
            <p:nvPr/>
          </p:nvSpPr>
          <p:spPr bwMode="auto">
            <a:xfrm>
              <a:off x="2159710" y="1673339"/>
              <a:ext cx="548337" cy="16094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3" name="Freeform 362"/>
            <p:cNvSpPr>
              <a:spLocks/>
            </p:cNvSpPr>
            <p:nvPr/>
          </p:nvSpPr>
          <p:spPr bwMode="auto">
            <a:xfrm>
              <a:off x="2102657" y="1633104"/>
              <a:ext cx="662442" cy="111240"/>
            </a:xfrm>
            <a:custGeom>
              <a:avLst/>
              <a:gdLst>
                <a:gd name="T0" fmla="*/ 0 w 3723451"/>
                <a:gd name="T1" fmla="*/ 27215 h 932950"/>
                <a:gd name="T2" fmla="*/ 116561 w 3723451"/>
                <a:gd name="T3" fmla="*/ 321 h 932950"/>
                <a:gd name="T4" fmla="*/ 330163 w 3723451"/>
                <a:gd name="T5" fmla="*/ 62069 h 932950"/>
                <a:gd name="T6" fmla="*/ 533941 w 3723451"/>
                <a:gd name="T7" fmla="*/ 0 h 932950"/>
                <a:gd name="T8" fmla="*/ 662442 w 3723451"/>
                <a:gd name="T9" fmla="*/ 24699 h 932950"/>
                <a:gd name="T10" fmla="*/ 566838 w 3723451"/>
                <a:gd name="T11" fmla="*/ 55071 h 932950"/>
                <a:gd name="T12" fmla="*/ 536057 w 3723451"/>
                <a:gd name="T13" fmla="*/ 46883 h 932950"/>
                <a:gd name="T14" fmla="*/ 333916 w 3723451"/>
                <a:gd name="T15" fmla="*/ 111240 h 932950"/>
                <a:gd name="T16" fmla="*/ 126604 w 3723451"/>
                <a:gd name="T17" fmla="*/ 49250 h 932950"/>
                <a:gd name="T18" fmla="*/ 93085 w 3723451"/>
                <a:gd name="T19" fmla="*/ 55941 h 932950"/>
                <a:gd name="T20" fmla="*/ 0 w 3723451"/>
                <a:gd name="T21" fmla="*/ 27215 h 9329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4" name="Freeform 363"/>
            <p:cNvSpPr>
              <a:spLocks/>
            </p:cNvSpPr>
            <p:nvPr/>
          </p:nvSpPr>
          <p:spPr bwMode="auto">
            <a:xfrm>
              <a:off x="2536889" y="1727776"/>
              <a:ext cx="244059" cy="97039"/>
            </a:xfrm>
            <a:custGeom>
              <a:avLst/>
              <a:gdLst>
                <a:gd name="T0" fmla="*/ 0 w 1366596"/>
                <a:gd name="T1" fmla="*/ 0 h 809868"/>
                <a:gd name="T2" fmla="*/ 244059 w 1366596"/>
                <a:gd name="T3" fmla="*/ 74985 h 809868"/>
                <a:gd name="T4" fmla="*/ 154488 w 1366596"/>
                <a:gd name="T5" fmla="*/ 97039 h 809868"/>
                <a:gd name="T6" fmla="*/ 822 w 1366596"/>
                <a:gd name="T7" fmla="*/ 51276 h 809868"/>
                <a:gd name="T8" fmla="*/ 0 w 1366596"/>
                <a:gd name="T9" fmla="*/ 0 h 8098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5" name="Freeform 364"/>
            <p:cNvSpPr>
              <a:spLocks/>
            </p:cNvSpPr>
            <p:nvPr/>
          </p:nvSpPr>
          <p:spPr bwMode="auto">
            <a:xfrm>
              <a:off x="2089979" y="1730143"/>
              <a:ext cx="240888" cy="97040"/>
            </a:xfrm>
            <a:custGeom>
              <a:avLst/>
              <a:gdLst>
                <a:gd name="T0" fmla="*/ 237599 w 1348191"/>
                <a:gd name="T1" fmla="*/ 0 h 791462"/>
                <a:gd name="T2" fmla="*/ 240888 w 1348191"/>
                <a:gd name="T3" fmla="*/ 46827 h 791462"/>
                <a:gd name="T4" fmla="*/ 87147 w 1348191"/>
                <a:gd name="T5" fmla="*/ 97040 h 791462"/>
                <a:gd name="T6" fmla="*/ 0 w 1348191"/>
                <a:gd name="T7" fmla="*/ 75037 h 791462"/>
                <a:gd name="T8" fmla="*/ 237599 w 1348191"/>
                <a:gd name="T9" fmla="*/ 0 h 79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2626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6" name="Straight Connector 365"/>
            <p:cNvCxnSpPr>
              <a:cxnSpLocks noChangeShapeType="1"/>
              <a:endCxn id="361" idx="2"/>
            </p:cNvCxnSpPr>
            <p:nvPr/>
          </p:nvCxnSpPr>
          <p:spPr bwMode="auto">
            <a:xfrm flipH="1" flipV="1">
              <a:off x="1871277" y="1737244"/>
              <a:ext cx="3171" cy="12307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5" dist="19939" dir="5400000" algn="tl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7" name="Straight Connector 366"/>
            <p:cNvCxnSpPr>
              <a:cxnSpLocks noChangeShapeType="1"/>
            </p:cNvCxnSpPr>
            <p:nvPr/>
          </p:nvCxnSpPr>
          <p:spPr bwMode="auto">
            <a:xfrm flipH="1" flipV="1">
              <a:off x="2996479" y="1734876"/>
              <a:ext cx="3169" cy="12307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>
              <a:outerShdw blurRad="40005" dist="19939" dir="5400000" algn="tl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7134" name="TextBox 6"/>
          <p:cNvSpPr txBox="1">
            <a:spLocks noChangeArrowheads="1"/>
          </p:cNvSpPr>
          <p:nvPr/>
        </p:nvSpPr>
        <p:spPr bwMode="auto">
          <a:xfrm>
            <a:off x="196850" y="4903788"/>
            <a:ext cx="1992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values in arriving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packet header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47135" name="TextBox 282"/>
          <p:cNvSpPr txBox="1">
            <a:spLocks noChangeArrowheads="1"/>
          </p:cNvSpPr>
          <p:nvPr/>
        </p:nvSpPr>
        <p:spPr bwMode="auto">
          <a:xfrm>
            <a:off x="3068638" y="5862638"/>
            <a:ext cx="2619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93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39111C7D-55E2-2349-9121-EB17D3D2B7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09538"/>
            <a:ext cx="8281987" cy="708025"/>
          </a:xfrm>
        </p:spPr>
        <p:txBody>
          <a:bodyPr/>
          <a:lstStyle/>
          <a:p>
            <a:pPr eaLnBrk="1" hangingPunct="1"/>
            <a:r>
              <a:rPr lang="en-US" altLang="en-US"/>
              <a:t>Internetworking</a:t>
            </a:r>
            <a:endParaRPr lang="en-AU" altLang="en-US"/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2624AF82-3E27-3945-8113-8C367F446F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66738" y="985837"/>
            <a:ext cx="7886700" cy="5627614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What is internetwork</a:t>
            </a:r>
          </a:p>
          <a:p>
            <a:pPr lvl="1"/>
            <a:r>
              <a:rPr lang="en-US" altLang="en-US" sz="2000" dirty="0"/>
              <a:t>An arbitrary collection of networks interconnected to provide some sort of host-host to packet delivery service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800" dirty="0"/>
              <a:t>A simple internetwork where H represents hosts and R represents routers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  <p:pic>
        <p:nvPicPr>
          <p:cNvPr id="68612" name="Picture 5" descr="f03-14-9780123850591 copy">
            <a:extLst>
              <a:ext uri="{FF2B5EF4-FFF2-40B4-BE49-F238E27FC236}">
                <a16:creationId xmlns:a16="http://schemas.microsoft.com/office/drawing/2014/main" id="{1ECAE91D-77FF-D04C-96FF-C313D85CF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106" y="2146817"/>
            <a:ext cx="4248150" cy="360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5498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31590C23-239C-DA42-808A-5174EF657B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09538"/>
            <a:ext cx="8281987" cy="708025"/>
          </a:xfrm>
        </p:spPr>
        <p:txBody>
          <a:bodyPr/>
          <a:lstStyle/>
          <a:p>
            <a:pPr eaLnBrk="1" hangingPunct="1"/>
            <a:r>
              <a:rPr lang="en-US" altLang="en-US"/>
              <a:t>Internetworking</a:t>
            </a:r>
            <a:endParaRPr lang="en-AU" altLang="en-US"/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91C835ED-FF75-B143-B2D1-F06D3525A9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1108867"/>
            <a:ext cx="7886700" cy="5504583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What is IP</a:t>
            </a:r>
          </a:p>
          <a:p>
            <a:pPr lvl="1"/>
            <a:r>
              <a:rPr lang="en-US" altLang="en-US" sz="2000" dirty="0"/>
              <a:t>IP stands for Internet Protocol</a:t>
            </a:r>
          </a:p>
          <a:p>
            <a:pPr lvl="1"/>
            <a:r>
              <a:rPr lang="en-US" altLang="en-US" sz="2000" dirty="0"/>
              <a:t>Key tool used today to build scalable, heterogeneous internetworks</a:t>
            </a:r>
          </a:p>
          <a:p>
            <a:pPr lvl="1"/>
            <a:r>
              <a:rPr lang="en-US" altLang="en-US" sz="2000" dirty="0"/>
              <a:t>It runs on all the nodes in a collection of networks and defines the infrastructure that allows these nodes and networks to function as a single logical internetwork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dirty="0"/>
              <a:t>A simple internetwork showing the protocol layers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  <p:pic>
        <p:nvPicPr>
          <p:cNvPr id="69636" name="Picture 5" descr="f03-15-9780123850591 copy">
            <a:extLst>
              <a:ext uri="{FF2B5EF4-FFF2-40B4-BE49-F238E27FC236}">
                <a16:creationId xmlns:a16="http://schemas.microsoft.com/office/drawing/2014/main" id="{CCD1E0FD-C4FB-094C-908D-FF19E4D6F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280" y="3201324"/>
            <a:ext cx="60483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1914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9032CA59-5682-C347-B4AB-70DDAF6AB4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09538"/>
            <a:ext cx="8281987" cy="708025"/>
          </a:xfrm>
        </p:spPr>
        <p:txBody>
          <a:bodyPr/>
          <a:lstStyle/>
          <a:p>
            <a:pPr eaLnBrk="1" hangingPunct="1"/>
            <a:r>
              <a:rPr lang="en-US" altLang="en-US" u="sng" dirty="0"/>
              <a:t>IP Service Model</a:t>
            </a:r>
            <a:endParaRPr lang="en-AU" altLang="en-US" u="sng" dirty="0"/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574D4F14-004C-9E40-A615-23202FB341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/>
              <a:t>Packet Delivery Model</a:t>
            </a:r>
          </a:p>
          <a:p>
            <a:pPr lvl="1"/>
            <a:r>
              <a:rPr lang="en-US" altLang="en-US" sz="2400" dirty="0"/>
              <a:t>Connectionless model for data delivery</a:t>
            </a:r>
          </a:p>
          <a:p>
            <a:pPr lvl="1"/>
            <a:r>
              <a:rPr lang="en-US" altLang="en-US" sz="2400" dirty="0"/>
              <a:t>Best-effort delivery (unreliable service)</a:t>
            </a:r>
          </a:p>
          <a:p>
            <a:pPr lvl="2"/>
            <a:r>
              <a:rPr lang="en-US" altLang="en-US" sz="2000" dirty="0"/>
              <a:t>packets are lost</a:t>
            </a:r>
          </a:p>
          <a:p>
            <a:pPr lvl="2"/>
            <a:r>
              <a:rPr lang="en-US" altLang="en-US" sz="2000" dirty="0"/>
              <a:t>packets are delivered out of order</a:t>
            </a:r>
          </a:p>
          <a:p>
            <a:pPr lvl="2"/>
            <a:r>
              <a:rPr lang="en-US" altLang="en-US" sz="2000" dirty="0"/>
              <a:t>duplicate copies of a packet are delivered</a:t>
            </a:r>
          </a:p>
          <a:p>
            <a:pPr lvl="2"/>
            <a:r>
              <a:rPr lang="en-US" altLang="en-US" sz="2000" dirty="0"/>
              <a:t>packets can be delayed for a long time</a:t>
            </a:r>
          </a:p>
          <a:p>
            <a:r>
              <a:rPr lang="en-US" altLang="en-US" sz="2800" dirty="0"/>
              <a:t>Global Addressing Scheme</a:t>
            </a:r>
          </a:p>
          <a:p>
            <a:pPr lvl="1"/>
            <a:r>
              <a:rPr lang="en-US" altLang="en-US" sz="2400" dirty="0"/>
              <a:t>Provides a way to identify all hosts in the network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83046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1" name="Group 55"/>
          <p:cNvGrpSpPr>
            <a:grpSpLocks/>
          </p:cNvGrpSpPr>
          <p:nvPr/>
        </p:nvGrpSpPr>
        <p:grpSpPr bwMode="auto">
          <a:xfrm>
            <a:off x="3062288" y="963613"/>
            <a:ext cx="4127500" cy="5326062"/>
            <a:chOff x="1929" y="607"/>
            <a:chExt cx="2600" cy="3355"/>
          </a:xfrm>
        </p:grpSpPr>
        <p:sp>
          <p:nvSpPr>
            <p:cNvPr id="76832" name="Rectangle 4"/>
            <p:cNvSpPr>
              <a:spLocks noChangeArrowheads="1"/>
            </p:cNvSpPr>
            <p:nvPr/>
          </p:nvSpPr>
          <p:spPr bwMode="auto">
            <a:xfrm>
              <a:off x="2040" y="868"/>
              <a:ext cx="2489" cy="3039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33" name="Rectangle 5"/>
            <p:cNvSpPr>
              <a:spLocks noChangeArrowheads="1"/>
            </p:cNvSpPr>
            <p:nvPr/>
          </p:nvSpPr>
          <p:spPr bwMode="auto">
            <a:xfrm>
              <a:off x="1980" y="935"/>
              <a:ext cx="2489" cy="302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34" name="Text Box 6"/>
            <p:cNvSpPr txBox="1">
              <a:spLocks noChangeArrowheads="1"/>
            </p:cNvSpPr>
            <p:nvPr/>
          </p:nvSpPr>
          <p:spPr bwMode="auto">
            <a:xfrm>
              <a:off x="1954" y="973"/>
              <a:ext cx="3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35" name="Text Box 7"/>
            <p:cNvSpPr txBox="1">
              <a:spLocks noChangeArrowheads="1"/>
            </p:cNvSpPr>
            <p:nvPr/>
          </p:nvSpPr>
          <p:spPr bwMode="auto">
            <a:xfrm>
              <a:off x="3529" y="1012"/>
              <a:ext cx="5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length</a:t>
              </a:r>
            </a:p>
          </p:txBody>
        </p:sp>
        <p:sp>
          <p:nvSpPr>
            <p:cNvPr id="76836" name="Line 8"/>
            <p:cNvSpPr>
              <a:spLocks noChangeShapeType="1"/>
            </p:cNvSpPr>
            <p:nvPr/>
          </p:nvSpPr>
          <p:spPr bwMode="auto">
            <a:xfrm>
              <a:off x="1988" y="1261"/>
              <a:ext cx="2486" cy="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37" name="Line 9"/>
            <p:cNvSpPr>
              <a:spLocks noChangeShapeType="1"/>
            </p:cNvSpPr>
            <p:nvPr/>
          </p:nvSpPr>
          <p:spPr bwMode="auto">
            <a:xfrm flipH="1" flipV="1">
              <a:off x="3210" y="941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38" name="Text Box 10"/>
            <p:cNvSpPr txBox="1">
              <a:spLocks noChangeArrowheads="1"/>
            </p:cNvSpPr>
            <p:nvPr/>
          </p:nvSpPr>
          <p:spPr bwMode="auto">
            <a:xfrm>
              <a:off x="2922" y="607"/>
              <a:ext cx="5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32 bits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39" name="Line 11"/>
            <p:cNvSpPr>
              <a:spLocks noChangeShapeType="1"/>
            </p:cNvSpPr>
            <p:nvPr/>
          </p:nvSpPr>
          <p:spPr bwMode="auto">
            <a:xfrm>
              <a:off x="3552" y="762"/>
              <a:ext cx="899" cy="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40" name="Line 12"/>
            <p:cNvSpPr>
              <a:spLocks noChangeShapeType="1"/>
            </p:cNvSpPr>
            <p:nvPr/>
          </p:nvSpPr>
          <p:spPr bwMode="auto">
            <a:xfrm rot="10800000">
              <a:off x="1972" y="769"/>
              <a:ext cx="84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41" name="Text Box 13"/>
            <p:cNvSpPr txBox="1">
              <a:spLocks noChangeArrowheads="1"/>
            </p:cNvSpPr>
            <p:nvPr/>
          </p:nvSpPr>
          <p:spPr bwMode="auto">
            <a:xfrm>
              <a:off x="2606" y="2792"/>
              <a:ext cx="1351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data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(variable length,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typically a TCP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or UDP segment)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42" name="Text Box 14"/>
            <p:cNvSpPr txBox="1">
              <a:spLocks noChangeArrowheads="1"/>
            </p:cNvSpPr>
            <p:nvPr/>
          </p:nvSpPr>
          <p:spPr bwMode="auto">
            <a:xfrm>
              <a:off x="1929" y="1320"/>
              <a:ext cx="13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16-bit identifier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43" name="Line 15"/>
            <p:cNvSpPr>
              <a:spLocks noChangeShapeType="1"/>
            </p:cNvSpPr>
            <p:nvPr/>
          </p:nvSpPr>
          <p:spPr bwMode="auto">
            <a:xfrm flipV="1">
              <a:off x="1984" y="2205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44" name="Line 16"/>
            <p:cNvSpPr>
              <a:spLocks noChangeShapeType="1"/>
            </p:cNvSpPr>
            <p:nvPr/>
          </p:nvSpPr>
          <p:spPr bwMode="auto">
            <a:xfrm flipV="1">
              <a:off x="1984" y="2505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45" name="Text Box 17"/>
            <p:cNvSpPr txBox="1">
              <a:spLocks noChangeArrowheads="1"/>
            </p:cNvSpPr>
            <p:nvPr/>
          </p:nvSpPr>
          <p:spPr bwMode="auto">
            <a:xfrm>
              <a:off x="3464" y="1549"/>
              <a:ext cx="80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header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checksum</a:t>
              </a:r>
            </a:p>
          </p:txBody>
        </p:sp>
        <p:sp>
          <p:nvSpPr>
            <p:cNvPr id="76846" name="Text Box 18"/>
            <p:cNvSpPr txBox="1">
              <a:spLocks noChangeArrowheads="1"/>
            </p:cNvSpPr>
            <p:nvPr/>
          </p:nvSpPr>
          <p:spPr bwMode="auto">
            <a:xfrm>
              <a:off x="2008" y="1531"/>
              <a:ext cx="54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time to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live</a:t>
              </a:r>
            </a:p>
          </p:txBody>
        </p:sp>
        <p:sp>
          <p:nvSpPr>
            <p:cNvPr id="76847" name="Text Box 19"/>
            <p:cNvSpPr txBox="1">
              <a:spLocks noChangeArrowheads="1"/>
            </p:cNvSpPr>
            <p:nvPr/>
          </p:nvSpPr>
          <p:spPr bwMode="auto">
            <a:xfrm>
              <a:off x="2369" y="1959"/>
              <a:ext cx="16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32 bit source IP address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48" name="Text Box 31"/>
            <p:cNvSpPr txBox="1">
              <a:spLocks noChangeArrowheads="1"/>
            </p:cNvSpPr>
            <p:nvPr/>
          </p:nvSpPr>
          <p:spPr bwMode="auto">
            <a:xfrm>
              <a:off x="2222" y="907"/>
              <a:ext cx="47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head.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len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49" name="Text Box 32"/>
            <p:cNvSpPr txBox="1">
              <a:spLocks noChangeArrowheads="1"/>
            </p:cNvSpPr>
            <p:nvPr/>
          </p:nvSpPr>
          <p:spPr bwMode="auto">
            <a:xfrm>
              <a:off x="2646" y="901"/>
              <a:ext cx="57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type of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service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50" name="Line 33"/>
            <p:cNvSpPr>
              <a:spLocks noChangeShapeType="1"/>
            </p:cNvSpPr>
            <p:nvPr/>
          </p:nvSpPr>
          <p:spPr bwMode="auto">
            <a:xfrm flipH="1" flipV="1">
              <a:off x="2646" y="938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1" name="Line 34"/>
            <p:cNvSpPr>
              <a:spLocks noChangeShapeType="1"/>
            </p:cNvSpPr>
            <p:nvPr/>
          </p:nvSpPr>
          <p:spPr bwMode="auto">
            <a:xfrm flipH="1" flipV="1">
              <a:off x="2259" y="944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2" name="Line 37"/>
            <p:cNvSpPr>
              <a:spLocks noChangeShapeType="1"/>
            </p:cNvSpPr>
            <p:nvPr/>
          </p:nvSpPr>
          <p:spPr bwMode="auto">
            <a:xfrm flipH="1" flipV="1">
              <a:off x="3210" y="1265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3" name="Text Box 38"/>
            <p:cNvSpPr txBox="1">
              <a:spLocks noChangeArrowheads="1"/>
            </p:cNvSpPr>
            <p:nvPr/>
          </p:nvSpPr>
          <p:spPr bwMode="auto">
            <a:xfrm>
              <a:off x="3117" y="1314"/>
              <a:ext cx="4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flgs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54" name="Line 39"/>
            <p:cNvSpPr>
              <a:spLocks noChangeShapeType="1"/>
            </p:cNvSpPr>
            <p:nvPr/>
          </p:nvSpPr>
          <p:spPr bwMode="auto">
            <a:xfrm flipH="1" flipV="1">
              <a:off x="3504" y="1259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5" name="Text Box 40"/>
            <p:cNvSpPr txBox="1">
              <a:spLocks noChangeArrowheads="1"/>
            </p:cNvSpPr>
            <p:nvPr/>
          </p:nvSpPr>
          <p:spPr bwMode="auto">
            <a:xfrm>
              <a:off x="3531" y="1230"/>
              <a:ext cx="90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fragment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offset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56" name="Line 43"/>
            <p:cNvSpPr>
              <a:spLocks noChangeShapeType="1"/>
            </p:cNvSpPr>
            <p:nvPr/>
          </p:nvSpPr>
          <p:spPr bwMode="auto">
            <a:xfrm flipV="1">
              <a:off x="1984" y="1581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7" name="Line 44"/>
            <p:cNvSpPr>
              <a:spLocks noChangeShapeType="1"/>
            </p:cNvSpPr>
            <p:nvPr/>
          </p:nvSpPr>
          <p:spPr bwMode="auto">
            <a:xfrm flipH="1" flipV="1">
              <a:off x="3210" y="1583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8" name="Line 45"/>
            <p:cNvSpPr>
              <a:spLocks noChangeShapeType="1"/>
            </p:cNvSpPr>
            <p:nvPr/>
          </p:nvSpPr>
          <p:spPr bwMode="auto">
            <a:xfrm flipV="1">
              <a:off x="1972" y="1905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9" name="Text Box 46"/>
            <p:cNvSpPr txBox="1">
              <a:spLocks noChangeArrowheads="1"/>
            </p:cNvSpPr>
            <p:nvPr/>
          </p:nvSpPr>
          <p:spPr bwMode="auto">
            <a:xfrm>
              <a:off x="2668" y="1525"/>
              <a:ext cx="48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upper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layer</a:t>
              </a:r>
            </a:p>
          </p:txBody>
        </p:sp>
        <p:sp>
          <p:nvSpPr>
            <p:cNvPr id="76860" name="Line 47"/>
            <p:cNvSpPr>
              <a:spLocks noChangeShapeType="1"/>
            </p:cNvSpPr>
            <p:nvPr/>
          </p:nvSpPr>
          <p:spPr bwMode="auto">
            <a:xfrm flipH="1" flipV="1">
              <a:off x="2610" y="1589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61" name="Text Box 49"/>
            <p:cNvSpPr txBox="1">
              <a:spLocks noChangeArrowheads="1"/>
            </p:cNvSpPr>
            <p:nvPr/>
          </p:nvSpPr>
          <p:spPr bwMode="auto">
            <a:xfrm>
              <a:off x="2262" y="2235"/>
              <a:ext cx="19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32 bit destination IP address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62" name="Line 50"/>
            <p:cNvSpPr>
              <a:spLocks noChangeShapeType="1"/>
            </p:cNvSpPr>
            <p:nvPr/>
          </p:nvSpPr>
          <p:spPr bwMode="auto">
            <a:xfrm flipV="1">
              <a:off x="1984" y="2787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63" name="Text Box 51"/>
            <p:cNvSpPr txBox="1">
              <a:spLocks noChangeArrowheads="1"/>
            </p:cNvSpPr>
            <p:nvPr/>
          </p:nvSpPr>
          <p:spPr bwMode="auto">
            <a:xfrm>
              <a:off x="2673" y="2529"/>
              <a:ext cx="10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options (if any)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768350" y="858838"/>
            <a:ext cx="2501900" cy="792162"/>
            <a:chOff x="484" y="541"/>
            <a:chExt cx="1576" cy="499"/>
          </a:xfrm>
        </p:grpSpPr>
        <p:sp>
          <p:nvSpPr>
            <p:cNvPr id="76830" name="Text Box 20"/>
            <p:cNvSpPr txBox="1">
              <a:spLocks noChangeArrowheads="1"/>
            </p:cNvSpPr>
            <p:nvPr/>
          </p:nvSpPr>
          <p:spPr bwMode="auto">
            <a:xfrm>
              <a:off x="484" y="541"/>
              <a:ext cx="130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IP protocol version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number</a:t>
              </a:r>
              <a:endPara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31" name="Line 23"/>
            <p:cNvSpPr>
              <a:spLocks noChangeShapeType="1"/>
            </p:cNvSpPr>
            <p:nvPr/>
          </p:nvSpPr>
          <p:spPr bwMode="auto">
            <a:xfrm>
              <a:off x="1727" y="749"/>
              <a:ext cx="333" cy="29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1258888" y="1406525"/>
            <a:ext cx="2416175" cy="641350"/>
            <a:chOff x="793" y="886"/>
            <a:chExt cx="1522" cy="404"/>
          </a:xfrm>
        </p:grpSpPr>
        <p:sp>
          <p:nvSpPr>
            <p:cNvPr id="76828" name="Text Box 21"/>
            <p:cNvSpPr txBox="1">
              <a:spLocks noChangeArrowheads="1"/>
            </p:cNvSpPr>
            <p:nvPr/>
          </p:nvSpPr>
          <p:spPr bwMode="auto">
            <a:xfrm>
              <a:off x="793" y="886"/>
              <a:ext cx="99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header length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(bytes)</a:t>
              </a:r>
              <a:endPara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29" name="Line 24"/>
            <p:cNvSpPr>
              <a:spLocks noChangeShapeType="1"/>
            </p:cNvSpPr>
            <p:nvPr/>
          </p:nvSpPr>
          <p:spPr bwMode="auto">
            <a:xfrm>
              <a:off x="1745" y="1100"/>
              <a:ext cx="570" cy="9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60"/>
          <p:cNvGrpSpPr>
            <a:grpSpLocks/>
          </p:cNvGrpSpPr>
          <p:nvPr/>
        </p:nvGrpSpPr>
        <p:grpSpPr bwMode="auto">
          <a:xfrm>
            <a:off x="727075" y="2732088"/>
            <a:ext cx="3624263" cy="1592262"/>
            <a:chOff x="458" y="1721"/>
            <a:chExt cx="2283" cy="1003"/>
          </a:xfrm>
        </p:grpSpPr>
        <p:sp>
          <p:nvSpPr>
            <p:cNvPr id="76826" name="Text Box 27"/>
            <p:cNvSpPr txBox="1">
              <a:spLocks noChangeArrowheads="1"/>
            </p:cNvSpPr>
            <p:nvPr/>
          </p:nvSpPr>
          <p:spPr bwMode="auto">
            <a:xfrm>
              <a:off x="458" y="2320"/>
              <a:ext cx="140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upper layer protocol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to deliver payload to</a:t>
              </a:r>
            </a:p>
          </p:txBody>
        </p:sp>
        <p:sp>
          <p:nvSpPr>
            <p:cNvPr id="76827" name="Line 28"/>
            <p:cNvSpPr>
              <a:spLocks noChangeShapeType="1"/>
            </p:cNvSpPr>
            <p:nvPr/>
          </p:nvSpPr>
          <p:spPr bwMode="auto">
            <a:xfrm flipV="1">
              <a:off x="1817" y="1721"/>
              <a:ext cx="924" cy="70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61"/>
          <p:cNvGrpSpPr>
            <a:grpSpLocks/>
          </p:cNvGrpSpPr>
          <p:nvPr/>
        </p:nvGrpSpPr>
        <p:grpSpPr bwMode="auto">
          <a:xfrm>
            <a:off x="6846888" y="1054100"/>
            <a:ext cx="2176462" cy="735013"/>
            <a:chOff x="4313" y="664"/>
            <a:chExt cx="1371" cy="463"/>
          </a:xfrm>
        </p:grpSpPr>
        <p:sp>
          <p:nvSpPr>
            <p:cNvPr id="76824" name="Text Box 26"/>
            <p:cNvSpPr txBox="1">
              <a:spLocks noChangeArrowheads="1"/>
            </p:cNvSpPr>
            <p:nvPr/>
          </p:nvSpPr>
          <p:spPr bwMode="auto">
            <a:xfrm>
              <a:off x="4648" y="664"/>
              <a:ext cx="103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total datagram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length (bytes)</a:t>
              </a:r>
            </a:p>
          </p:txBody>
        </p:sp>
        <p:sp>
          <p:nvSpPr>
            <p:cNvPr id="76825" name="Line 30"/>
            <p:cNvSpPr>
              <a:spLocks noChangeShapeType="1"/>
            </p:cNvSpPr>
            <p:nvPr/>
          </p:nvSpPr>
          <p:spPr bwMode="auto">
            <a:xfrm flipH="1">
              <a:off x="4313" y="869"/>
              <a:ext cx="402" cy="2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58"/>
          <p:cNvGrpSpPr>
            <a:grpSpLocks/>
          </p:cNvGrpSpPr>
          <p:nvPr/>
        </p:nvGrpSpPr>
        <p:grpSpPr bwMode="auto">
          <a:xfrm>
            <a:off x="1293813" y="1760538"/>
            <a:ext cx="3028950" cy="565150"/>
            <a:chOff x="815" y="1109"/>
            <a:chExt cx="1908" cy="356"/>
          </a:xfrm>
        </p:grpSpPr>
        <p:sp>
          <p:nvSpPr>
            <p:cNvPr id="76822" name="Text Box 35"/>
            <p:cNvSpPr txBox="1">
              <a:spLocks noChangeArrowheads="1"/>
            </p:cNvSpPr>
            <p:nvPr/>
          </p:nvSpPr>
          <p:spPr bwMode="auto">
            <a:xfrm>
              <a:off x="815" y="1234"/>
              <a:ext cx="10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“</a:t>
              </a:r>
              <a:r>
                <a:rPr kumimoji="0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type</a:t>
              </a:r>
              <a:r>
                <a: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”</a:t>
              </a:r>
              <a:r>
                <a:rPr kumimoji="0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of data </a:t>
              </a:r>
              <a:endPara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23" name="Line 36"/>
            <p:cNvSpPr>
              <a:spLocks noChangeShapeType="1"/>
            </p:cNvSpPr>
            <p:nvPr/>
          </p:nvSpPr>
          <p:spPr bwMode="auto">
            <a:xfrm flipV="1">
              <a:off x="1757" y="1109"/>
              <a:ext cx="966" cy="26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62"/>
          <p:cNvGrpSpPr>
            <a:grpSpLocks/>
          </p:cNvGrpSpPr>
          <p:nvPr/>
        </p:nvGrpSpPr>
        <p:grpSpPr bwMode="auto">
          <a:xfrm>
            <a:off x="4951413" y="1787525"/>
            <a:ext cx="4102100" cy="915988"/>
            <a:chOff x="3119" y="1126"/>
            <a:chExt cx="2584" cy="577"/>
          </a:xfrm>
        </p:grpSpPr>
        <p:sp>
          <p:nvSpPr>
            <p:cNvPr id="76818" name="Text Box 25"/>
            <p:cNvSpPr txBox="1">
              <a:spLocks noChangeArrowheads="1"/>
            </p:cNvSpPr>
            <p:nvPr/>
          </p:nvSpPr>
          <p:spPr bwMode="auto">
            <a:xfrm>
              <a:off x="4667" y="1126"/>
              <a:ext cx="1036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for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fragmentation/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reassembly</a:t>
              </a:r>
            </a:p>
          </p:txBody>
        </p:sp>
        <p:sp>
          <p:nvSpPr>
            <p:cNvPr id="76819" name="Line 29"/>
            <p:cNvSpPr>
              <a:spLocks noChangeShapeType="1"/>
            </p:cNvSpPr>
            <p:nvPr/>
          </p:nvSpPr>
          <p:spPr bwMode="auto">
            <a:xfrm flipH="1">
              <a:off x="3443" y="1415"/>
              <a:ext cx="1284" cy="12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20" name="Line 41"/>
            <p:cNvSpPr>
              <a:spLocks noChangeShapeType="1"/>
            </p:cNvSpPr>
            <p:nvPr/>
          </p:nvSpPr>
          <p:spPr bwMode="auto">
            <a:xfrm flipH="1" flipV="1">
              <a:off x="4301" y="1349"/>
              <a:ext cx="414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21" name="Line 42"/>
            <p:cNvSpPr>
              <a:spLocks noChangeShapeType="1"/>
            </p:cNvSpPr>
            <p:nvPr/>
          </p:nvSpPr>
          <p:spPr bwMode="auto">
            <a:xfrm flipH="1">
              <a:off x="3119" y="1421"/>
              <a:ext cx="1584" cy="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59"/>
          <p:cNvGrpSpPr>
            <a:grpSpLocks/>
          </p:cNvGrpSpPr>
          <p:nvPr/>
        </p:nvGrpSpPr>
        <p:grpSpPr bwMode="auto">
          <a:xfrm>
            <a:off x="1019175" y="2406650"/>
            <a:ext cx="2398713" cy="1190625"/>
            <a:chOff x="642" y="1516"/>
            <a:chExt cx="1511" cy="750"/>
          </a:xfrm>
        </p:grpSpPr>
        <p:sp>
          <p:nvSpPr>
            <p:cNvPr id="76816" name="Text Box 22"/>
            <p:cNvSpPr txBox="1">
              <a:spLocks noChangeArrowheads="1"/>
            </p:cNvSpPr>
            <p:nvPr/>
          </p:nvSpPr>
          <p:spPr bwMode="auto">
            <a:xfrm>
              <a:off x="642" y="1516"/>
              <a:ext cx="1204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max number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remaining hops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(decremented at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each router)</a:t>
              </a:r>
            </a:p>
          </p:txBody>
        </p:sp>
        <p:sp>
          <p:nvSpPr>
            <p:cNvPr id="76817" name="Line 48"/>
            <p:cNvSpPr>
              <a:spLocks noChangeShapeType="1"/>
            </p:cNvSpPr>
            <p:nvPr/>
          </p:nvSpPr>
          <p:spPr bwMode="auto">
            <a:xfrm>
              <a:off x="1805" y="1700"/>
              <a:ext cx="348" cy="5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63"/>
          <p:cNvGrpSpPr>
            <a:grpSpLocks/>
          </p:cNvGrpSpPr>
          <p:nvPr/>
        </p:nvGrpSpPr>
        <p:grpSpPr bwMode="auto">
          <a:xfrm>
            <a:off x="6532563" y="3987800"/>
            <a:ext cx="2508250" cy="1465263"/>
            <a:chOff x="4115" y="2512"/>
            <a:chExt cx="1580" cy="923"/>
          </a:xfrm>
        </p:grpSpPr>
        <p:sp>
          <p:nvSpPr>
            <p:cNvPr id="76814" name="Text Box 52"/>
            <p:cNvSpPr txBox="1">
              <a:spLocks noChangeArrowheads="1"/>
            </p:cNvSpPr>
            <p:nvPr/>
          </p:nvSpPr>
          <p:spPr bwMode="auto">
            <a:xfrm>
              <a:off x="4595" y="2512"/>
              <a:ext cx="1100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e.g. timestamp,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record route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taken, specify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list of routers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to visit.</a:t>
              </a:r>
            </a:p>
          </p:txBody>
        </p:sp>
        <p:sp>
          <p:nvSpPr>
            <p:cNvPr id="76815" name="Line 53"/>
            <p:cNvSpPr>
              <a:spLocks noChangeShapeType="1"/>
            </p:cNvSpPr>
            <p:nvPr/>
          </p:nvSpPr>
          <p:spPr bwMode="auto">
            <a:xfrm flipH="1">
              <a:off x="4115" y="2651"/>
              <a:ext cx="516" cy="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4" name="Picture 7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42" y="536052"/>
            <a:ext cx="4113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20700" y="0"/>
            <a:ext cx="7772400" cy="781050"/>
          </a:xfrm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IP datagram format</a:t>
            </a:r>
            <a:endParaRPr lang="en-US" altLang="en-US">
              <a:ea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76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D3566C8A-B016-BC43-88A3-DB7EF7A151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 u="sng" dirty="0"/>
              <a:t>IP Fragmentation and Reassembly</a:t>
            </a:r>
            <a:endParaRPr lang="en-AU" altLang="en-US" sz="3600" u="sng" dirty="0"/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B7419FD2-2219-1F4A-92F9-F122E37428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/>
              <a:t>IP datagrams traversing the sequence of physical networks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</p:txBody>
      </p:sp>
      <p:pic>
        <p:nvPicPr>
          <p:cNvPr id="73732" name="Picture 5" descr="f03-17-9780123850591 copy">
            <a:extLst>
              <a:ext uri="{FF2B5EF4-FFF2-40B4-BE49-F238E27FC236}">
                <a16:creationId xmlns:a16="http://schemas.microsoft.com/office/drawing/2014/main" id="{400B8707-545A-D340-8972-F81C91F2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916113"/>
            <a:ext cx="6913563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6976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3D922690-EE83-3847-A6D9-334B1A3596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 u="sng" dirty="0"/>
              <a:t>IP Fragmentation and Reassembly</a:t>
            </a:r>
            <a:endParaRPr lang="en-AU" altLang="en-US" sz="3600" u="sng" dirty="0"/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8110C7EB-F43A-FA44-8F50-F73C2C666F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75000"/>
              </a:lnSpc>
            </a:pPr>
            <a:r>
              <a:rPr lang="en-US" altLang="en-US" sz="2800" dirty="0"/>
              <a:t>Each network has some MTU (Maximum Transmission Unit)</a:t>
            </a:r>
          </a:p>
          <a:p>
            <a:pPr lvl="1">
              <a:lnSpc>
                <a:spcPct val="75000"/>
              </a:lnSpc>
            </a:pPr>
            <a:r>
              <a:rPr lang="en-US" altLang="en-US" sz="2400" dirty="0"/>
              <a:t>Ethernet (1500 bytes), FDDI (4500 bytes)</a:t>
            </a:r>
          </a:p>
          <a:p>
            <a:pPr>
              <a:lnSpc>
                <a:spcPct val="75000"/>
              </a:lnSpc>
            </a:pPr>
            <a:r>
              <a:rPr lang="en-US" altLang="en-US" sz="2800" dirty="0"/>
              <a:t>Strategy</a:t>
            </a:r>
          </a:p>
          <a:p>
            <a:pPr lvl="1">
              <a:lnSpc>
                <a:spcPct val="75000"/>
              </a:lnSpc>
            </a:pPr>
            <a:r>
              <a:rPr lang="en-US" altLang="en-US" sz="2400" dirty="0"/>
              <a:t>Fragmentation occurs in a router when it receives a datagram that it wants to forward over a network which has (MTU &lt; datagram)</a:t>
            </a:r>
          </a:p>
          <a:p>
            <a:pPr lvl="1">
              <a:lnSpc>
                <a:spcPct val="75000"/>
              </a:lnSpc>
            </a:pPr>
            <a:r>
              <a:rPr lang="en-US" altLang="en-US" sz="2400" dirty="0"/>
              <a:t>Reassembly is done at the receiving host</a:t>
            </a:r>
          </a:p>
          <a:p>
            <a:pPr lvl="1">
              <a:lnSpc>
                <a:spcPct val="75000"/>
              </a:lnSpc>
            </a:pPr>
            <a:r>
              <a:rPr lang="en-US" altLang="en-US" sz="2400" dirty="0"/>
              <a:t>All the fragments carry the same identifier in the </a:t>
            </a:r>
            <a:r>
              <a:rPr lang="en-US" altLang="en-US" sz="2400" i="1" dirty="0"/>
              <a:t>Ident</a:t>
            </a:r>
            <a:r>
              <a:rPr lang="en-US" altLang="en-US" sz="2400" dirty="0"/>
              <a:t> field</a:t>
            </a:r>
          </a:p>
          <a:p>
            <a:pPr lvl="1">
              <a:lnSpc>
                <a:spcPct val="75000"/>
              </a:lnSpc>
            </a:pPr>
            <a:r>
              <a:rPr lang="en-US" altLang="en-US" sz="2400" dirty="0"/>
              <a:t>Fragments are self-contained datagrams</a:t>
            </a:r>
          </a:p>
          <a:p>
            <a:pPr lvl="1">
              <a:lnSpc>
                <a:spcPct val="75000"/>
              </a:lnSpc>
            </a:pPr>
            <a:r>
              <a:rPr lang="en-US" altLang="en-US" sz="2400" dirty="0"/>
              <a:t>IP does not recover from missing fragments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5996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90063B6-3486-9E41-9C47-58EA750969A8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171450"/>
            <a:ext cx="8281987" cy="6461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/>
              <a:t>Link State Routing</a:t>
            </a:r>
            <a:endParaRPr lang="en-AU" altLang="en-US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D6A1C6-A84B-6548-AAB0-9283F38D5E89}"/>
              </a:ext>
            </a:extLst>
          </p:cNvPr>
          <p:cNvSpPr txBox="1">
            <a:spLocks noChangeArrowheads="1"/>
          </p:cNvSpPr>
          <p:nvPr/>
        </p:nvSpPr>
        <p:spPr>
          <a:xfrm>
            <a:off x="1516856" y="1524000"/>
            <a:ext cx="6110287" cy="12049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dirty="0">
                <a:latin typeface="+mn-lt"/>
              </a:rPr>
              <a:t>(1) Reliable flooding</a:t>
            </a:r>
          </a:p>
          <a:p>
            <a:r>
              <a:rPr lang="en-US" altLang="en-US" sz="28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[Makes sure all nodes in the network get a copy of LSP from all other nodes]</a:t>
            </a:r>
            <a:endParaRPr lang="en-AU" altLang="en-US" sz="28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70B5384-77CE-4246-A28D-03B4AAEB1294}"/>
              </a:ext>
            </a:extLst>
          </p:cNvPr>
          <p:cNvSpPr txBox="1">
            <a:spLocks noChangeArrowheads="1"/>
          </p:cNvSpPr>
          <p:nvPr/>
        </p:nvSpPr>
        <p:spPr>
          <a:xfrm>
            <a:off x="1516856" y="3424238"/>
            <a:ext cx="6884194" cy="12049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dirty="0">
                <a:latin typeface="+mn-lt"/>
              </a:rPr>
              <a:t>(2) Route calculation</a:t>
            </a:r>
          </a:p>
          <a:p>
            <a:r>
              <a:rPr lang="en-US" altLang="en-US" sz="2800" dirty="0">
                <a:latin typeface="+mn-lt"/>
              </a:rPr>
              <a:t>      (Dijkstra’s shortest path algorithm)</a:t>
            </a:r>
          </a:p>
          <a:p>
            <a:r>
              <a:rPr lang="en-US" altLang="en-US" sz="28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[Calculates the shortest path from each node to all other nodes and the corresponding next-hop]</a:t>
            </a:r>
            <a:endParaRPr lang="en-AU" altLang="en-US" sz="28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301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BC968484-55AA-FA41-B43B-D69F3B10C4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IP Fragmentation and Reassembly</a:t>
            </a:r>
            <a:endParaRPr lang="en-AU" altLang="en-US" sz="3600"/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993547A8-FBA7-684B-AF80-D5805B32F4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257424"/>
            <a:ext cx="9090817" cy="4752975"/>
          </a:xfrm>
        </p:spPr>
        <p:txBody>
          <a:bodyPr>
            <a:normAutofit fontScale="92500" lnSpcReduction="10000"/>
          </a:bodyPr>
          <a:lstStyle/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>
              <a:buFont typeface="Wingdings" pitchFamily="2" charset="2"/>
              <a:buNone/>
            </a:pPr>
            <a:r>
              <a:rPr lang="en-US" altLang="en-US" sz="1900" dirty="0"/>
              <a:t>Header fields used in IP fragmentation. (a) Unfragmented packet; (b) fragmented packets.</a:t>
            </a:r>
          </a:p>
        </p:txBody>
      </p:sp>
      <p:pic>
        <p:nvPicPr>
          <p:cNvPr id="74756" name="Picture 5" descr="f03-18-9780123850591 copy">
            <a:extLst>
              <a:ext uri="{FF2B5EF4-FFF2-40B4-BE49-F238E27FC236}">
                <a16:creationId xmlns:a16="http://schemas.microsoft.com/office/drawing/2014/main" id="{D5E8165A-CE9E-A64A-B7D4-D6D125DA6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75"/>
          <a:stretch/>
        </p:blipFill>
        <p:spPr bwMode="auto">
          <a:xfrm>
            <a:off x="12094" y="2120812"/>
            <a:ext cx="4188720" cy="222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03-18-9780123850591 copy">
            <a:extLst>
              <a:ext uri="{FF2B5EF4-FFF2-40B4-BE49-F238E27FC236}">
                <a16:creationId xmlns:a16="http://schemas.microsoft.com/office/drawing/2014/main" id="{93127D2D-C63A-FE46-B24D-6C589DEAC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7"/>
          <a:stretch/>
        </p:blipFill>
        <p:spPr bwMode="auto">
          <a:xfrm>
            <a:off x="5138641" y="1140620"/>
            <a:ext cx="3147047" cy="522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30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4">
            <a:extLst>
              <a:ext uri="{FF2B5EF4-FFF2-40B4-BE49-F238E27FC236}">
                <a16:creationId xmlns:a16="http://schemas.microsoft.com/office/drawing/2014/main" id="{8B2A6FA8-BDAA-3241-A20C-ACE190E5B3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Network Addresses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A25E6E8-69E9-054C-89D6-24410A3946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1" charset="0"/>
              <a:buNone/>
              <a:defRPr/>
            </a:pPr>
            <a:endParaRPr lang="en-US"/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41E60390-D412-694B-B392-A0523982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282777-1887-0D41-9E6A-62F1BFA67B6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0921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0C65465D-018B-354C-AF07-3EBBE07EED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IP Address (IPv4)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FE86E33D-CA84-7D4D-A09D-E247979CD6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 unique 32-bit number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Identifies an interface (on a host, on a router, …)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Represented in dotted-quad notation</a:t>
            </a: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66EFA687-D121-334C-BAC3-A35FDA20E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809A9-9027-C149-B27D-25D37B9B06E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36868" name="Group 4">
            <a:extLst>
              <a:ext uri="{FF2B5EF4-FFF2-40B4-BE49-F238E27FC236}">
                <a16:creationId xmlns:a16="http://schemas.microsoft.com/office/drawing/2014/main" id="{E19D9255-59BC-B94F-913C-B94EF0B3DDE2}"/>
              </a:ext>
            </a:extLst>
          </p:cNvPr>
          <p:cNvGrpSpPr>
            <a:grpSpLocks/>
          </p:cNvGrpSpPr>
          <p:nvPr/>
        </p:nvGrpSpPr>
        <p:grpSpPr bwMode="auto">
          <a:xfrm>
            <a:off x="850900" y="4910138"/>
            <a:ext cx="7327900" cy="592137"/>
            <a:chOff x="428" y="893"/>
            <a:chExt cx="4616" cy="373"/>
          </a:xfrm>
        </p:grpSpPr>
        <p:grpSp>
          <p:nvGrpSpPr>
            <p:cNvPr id="36877" name="Group 5">
              <a:extLst>
                <a:ext uri="{FF2B5EF4-FFF2-40B4-BE49-F238E27FC236}">
                  <a16:creationId xmlns:a16="http://schemas.microsoft.com/office/drawing/2014/main" id="{A28C2FA1-E5AD-8548-9D72-8048EB5CA8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" y="904"/>
              <a:ext cx="4616" cy="328"/>
              <a:chOff x="428" y="904"/>
              <a:chExt cx="4616" cy="328"/>
            </a:xfrm>
          </p:grpSpPr>
          <p:sp>
            <p:nvSpPr>
              <p:cNvPr id="861190" name="Rectangle 6">
                <a:extLst>
                  <a:ext uri="{FF2B5EF4-FFF2-40B4-BE49-F238E27FC236}">
                    <a16:creationId xmlns:a16="http://schemas.microsoft.com/office/drawing/2014/main" id="{156C3FBF-7083-F443-A469-0093E1BE4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" y="908"/>
                <a:ext cx="4616" cy="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itchFamily="1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883" name="Line 7">
                <a:extLst>
                  <a:ext uri="{FF2B5EF4-FFF2-40B4-BE49-F238E27FC236}">
                    <a16:creationId xmlns:a16="http://schemas.microsoft.com/office/drawing/2014/main" id="{445895CB-2E16-3345-81E8-DFF47CEB31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28" y="904"/>
                <a:ext cx="0" cy="3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884" name="Line 8">
                <a:extLst>
                  <a:ext uri="{FF2B5EF4-FFF2-40B4-BE49-F238E27FC236}">
                    <a16:creationId xmlns:a16="http://schemas.microsoft.com/office/drawing/2014/main" id="{5B2E553E-1995-434C-B5A8-11BC3AFFA5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92" y="904"/>
                <a:ext cx="0" cy="3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885" name="Line 9">
                <a:extLst>
                  <a:ext uri="{FF2B5EF4-FFF2-40B4-BE49-F238E27FC236}">
                    <a16:creationId xmlns:a16="http://schemas.microsoft.com/office/drawing/2014/main" id="{52D5B27F-0642-C240-B51B-019268FCE9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96" y="912"/>
                <a:ext cx="0" cy="3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36878" name="Rectangle 10">
              <a:extLst>
                <a:ext uri="{FF2B5EF4-FFF2-40B4-BE49-F238E27FC236}">
                  <a16:creationId xmlns:a16="http://schemas.microsoft.com/office/drawing/2014/main" id="{6585F680-F99E-F545-BFDA-F4AB8B3CA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" y="893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00001100</a:t>
              </a:r>
            </a:p>
          </p:txBody>
        </p:sp>
        <p:sp>
          <p:nvSpPr>
            <p:cNvPr id="36879" name="Rectangle 11">
              <a:extLst>
                <a:ext uri="{FF2B5EF4-FFF2-40B4-BE49-F238E27FC236}">
                  <a16:creationId xmlns:a16="http://schemas.microsoft.com/office/drawing/2014/main" id="{1332F236-DD27-5E4C-88D1-76659F93AF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6" y="893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00100010</a:t>
              </a:r>
            </a:p>
          </p:txBody>
        </p:sp>
        <p:sp>
          <p:nvSpPr>
            <p:cNvPr id="36880" name="Rectangle 12">
              <a:extLst>
                <a:ext uri="{FF2B5EF4-FFF2-40B4-BE49-F238E27FC236}">
                  <a16:creationId xmlns:a16="http://schemas.microsoft.com/office/drawing/2014/main" id="{266AD9BC-545C-AC40-9469-9CDCE85C7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8" y="901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10011110</a:t>
              </a:r>
              <a:endPara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6881" name="Rectangle 13">
              <a:extLst>
                <a:ext uri="{FF2B5EF4-FFF2-40B4-BE49-F238E27FC236}">
                  <a16:creationId xmlns:a16="http://schemas.microsoft.com/office/drawing/2014/main" id="{810588A8-88B2-2047-9CD7-310FA09ACD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4" y="901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00000101</a:t>
              </a:r>
            </a:p>
          </p:txBody>
        </p:sp>
      </p:grpSp>
      <p:sp>
        <p:nvSpPr>
          <p:cNvPr id="36869" name="Text Box 21">
            <a:extLst>
              <a:ext uri="{FF2B5EF4-FFF2-40B4-BE49-F238E27FC236}">
                <a16:creationId xmlns:a16="http://schemas.microsoft.com/office/drawing/2014/main" id="{6FD34E68-132D-B344-8B24-B4D5F86BA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838" y="3506788"/>
            <a:ext cx="57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12</a:t>
            </a:r>
          </a:p>
        </p:txBody>
      </p:sp>
      <p:sp>
        <p:nvSpPr>
          <p:cNvPr id="36870" name="Text Box 22">
            <a:extLst>
              <a:ext uri="{FF2B5EF4-FFF2-40B4-BE49-F238E27FC236}">
                <a16:creationId xmlns:a16="http://schemas.microsoft.com/office/drawing/2014/main" id="{6F59720B-3760-0A4A-941C-35E7BF51F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3" y="3506788"/>
            <a:ext cx="57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34</a:t>
            </a:r>
          </a:p>
        </p:txBody>
      </p:sp>
      <p:sp>
        <p:nvSpPr>
          <p:cNvPr id="36871" name="Text Box 23">
            <a:extLst>
              <a:ext uri="{FF2B5EF4-FFF2-40B4-BE49-F238E27FC236}">
                <a16:creationId xmlns:a16="http://schemas.microsoft.com/office/drawing/2014/main" id="{C4BB6E5B-BD19-5F43-B32D-50F81F263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0" y="3506788"/>
            <a:ext cx="765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158</a:t>
            </a:r>
          </a:p>
        </p:txBody>
      </p:sp>
      <p:sp>
        <p:nvSpPr>
          <p:cNvPr id="36872" name="Text Box 24">
            <a:extLst>
              <a:ext uri="{FF2B5EF4-FFF2-40B4-BE49-F238E27FC236}">
                <a16:creationId xmlns:a16="http://schemas.microsoft.com/office/drawing/2014/main" id="{B3537D6B-6384-F245-AF93-BA264623A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1038" y="3506788"/>
            <a:ext cx="377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5</a:t>
            </a:r>
          </a:p>
        </p:txBody>
      </p:sp>
      <p:sp>
        <p:nvSpPr>
          <p:cNvPr id="36873" name="Line 25">
            <a:extLst>
              <a:ext uri="{FF2B5EF4-FFF2-40B4-BE49-F238E27FC236}">
                <a16:creationId xmlns:a16="http://schemas.microsoft.com/office/drawing/2014/main" id="{D4717235-1C3A-B242-A34C-41A5A7BB8E50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4825" y="3963988"/>
            <a:ext cx="0" cy="747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74" name="Line 26">
            <a:extLst>
              <a:ext uri="{FF2B5EF4-FFF2-40B4-BE49-F238E27FC236}">
                <a16:creationId xmlns:a16="http://schemas.microsoft.com/office/drawing/2014/main" id="{089DA2FB-9A89-2D41-98AB-8202732C540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0463" y="3963988"/>
            <a:ext cx="0" cy="747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75" name="Line 27">
            <a:extLst>
              <a:ext uri="{FF2B5EF4-FFF2-40B4-BE49-F238E27FC236}">
                <a16:creationId xmlns:a16="http://schemas.microsoft.com/office/drawing/2014/main" id="{B1254EB7-0764-514E-8EB8-398F2C373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3700" y="3963988"/>
            <a:ext cx="0" cy="747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76" name="Line 28">
            <a:extLst>
              <a:ext uri="{FF2B5EF4-FFF2-40B4-BE49-F238E27FC236}">
                <a16:creationId xmlns:a16="http://schemas.microsoft.com/office/drawing/2014/main" id="{79368440-6963-9C4A-9FA0-A7732A6970B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19950" y="3963988"/>
            <a:ext cx="0" cy="747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" name="Text Box 21">
            <a:extLst>
              <a:ext uri="{FF2B5EF4-FFF2-40B4-BE49-F238E27FC236}">
                <a16:creationId xmlns:a16="http://schemas.microsoft.com/office/drawing/2014/main" id="{C7666888-95C0-6743-9AA4-2BA13061C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3" y="5770067"/>
            <a:ext cx="20858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12:34:158:5</a:t>
            </a:r>
          </a:p>
        </p:txBody>
      </p:sp>
    </p:spTree>
    <p:extLst>
      <p:ext uri="{BB962C8B-B14F-4D97-AF65-F5344CB8AC3E}">
        <p14:creationId xmlns:p14="http://schemas.microsoft.com/office/powerpoint/2010/main" val="21424417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32">
            <a:extLst>
              <a:ext uri="{FF2B5EF4-FFF2-40B4-BE49-F238E27FC236}">
                <a16:creationId xmlns:a16="http://schemas.microsoft.com/office/drawing/2014/main" id="{74FFB87B-56A1-2A40-BEED-6785A98D26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Grouping Related Hosts</a:t>
            </a:r>
          </a:p>
        </p:txBody>
      </p:sp>
      <p:sp>
        <p:nvSpPr>
          <p:cNvPr id="38914" name="Rectangle 33">
            <a:extLst>
              <a:ext uri="{FF2B5EF4-FFF2-40B4-BE49-F238E27FC236}">
                <a16:creationId xmlns:a16="http://schemas.microsoft.com/office/drawing/2014/main" id="{A79E26B8-CDEF-BB49-8ECC-B58B147EF3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305800" cy="49069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Internet is an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inter-network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ja-JP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Used to connect networks together, not hosts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Need to address a network (i.e., group of hosts)</a:t>
            </a: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5D95CA12-B453-2B4E-BE0B-598A5882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30C0A3-4065-4F46-84AD-238C059CB3F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16" name="Line 4">
            <a:extLst>
              <a:ext uri="{FF2B5EF4-FFF2-40B4-BE49-F238E27FC236}">
                <a16:creationId xmlns:a16="http://schemas.microsoft.com/office/drawing/2014/main" id="{A51F7992-A294-6F47-AC74-D5277B6130CD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950" y="4114800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17" name="Line 5">
            <a:extLst>
              <a:ext uri="{FF2B5EF4-FFF2-40B4-BE49-F238E27FC236}">
                <a16:creationId xmlns:a16="http://schemas.microsoft.com/office/drawing/2014/main" id="{5E290C74-267C-BB4A-96FA-23779FE38A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1750" y="38100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18" name="Line 6">
            <a:extLst>
              <a:ext uri="{FF2B5EF4-FFF2-40B4-BE49-F238E27FC236}">
                <a16:creationId xmlns:a16="http://schemas.microsoft.com/office/drawing/2014/main" id="{A6587C34-1BFF-334D-B52C-3F8370E21A1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16150" y="38100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19" name="Line 7">
            <a:extLst>
              <a:ext uri="{FF2B5EF4-FFF2-40B4-BE49-F238E27FC236}">
                <a16:creationId xmlns:a16="http://schemas.microsoft.com/office/drawing/2014/main" id="{C7AFE484-5FDE-974D-B8A4-06570B2B4BB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2950" y="38100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20" name="Rectangle 8">
            <a:extLst>
              <a:ext uri="{FF2B5EF4-FFF2-40B4-BE49-F238E27FC236}">
                <a16:creationId xmlns:a16="http://schemas.microsoft.com/office/drawing/2014/main" id="{4062A6AD-F79A-6140-93CE-FA1ECCF1E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775" y="3524250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38921" name="Rectangle 9">
            <a:extLst>
              <a:ext uri="{FF2B5EF4-FFF2-40B4-BE49-F238E27FC236}">
                <a16:creationId xmlns:a16="http://schemas.microsoft.com/office/drawing/2014/main" id="{DE2BA6A1-7289-B045-AA24-BA3756BF2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25" y="3505200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38922" name="Rectangle 10">
            <a:extLst>
              <a:ext uri="{FF2B5EF4-FFF2-40B4-BE49-F238E27FC236}">
                <a16:creationId xmlns:a16="http://schemas.microsoft.com/office/drawing/2014/main" id="{63BF20BC-2970-2B49-919C-BF3EEA3F9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925" y="3505200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38923" name="Text Box 11">
            <a:extLst>
              <a:ext uri="{FF2B5EF4-FFF2-40B4-BE49-F238E27FC236}">
                <a16:creationId xmlns:a16="http://schemas.microsoft.com/office/drawing/2014/main" id="{F27C672E-1502-1E44-B61D-D25992E16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538" y="4129088"/>
            <a:ext cx="7699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LAN 1</a:t>
            </a:r>
          </a:p>
        </p:txBody>
      </p:sp>
      <p:sp>
        <p:nvSpPr>
          <p:cNvPr id="38924" name="Text Box 12">
            <a:extLst>
              <a:ext uri="{FF2B5EF4-FFF2-40B4-BE49-F238E27FC236}">
                <a16:creationId xmlns:a16="http://schemas.microsoft.com/office/drawing/2014/main" id="{08A577DB-AC72-F641-BCDB-6905C141D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950" y="3429000"/>
            <a:ext cx="35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...</a:t>
            </a:r>
          </a:p>
        </p:txBody>
      </p:sp>
      <p:sp>
        <p:nvSpPr>
          <p:cNvPr id="38925" name="Line 13">
            <a:extLst>
              <a:ext uri="{FF2B5EF4-FFF2-40B4-BE49-F238E27FC236}">
                <a16:creationId xmlns:a16="http://schemas.microsoft.com/office/drawing/2014/main" id="{B33E764F-056B-7B44-9FBE-5832AC877C87}"/>
              </a:ext>
            </a:extLst>
          </p:cNvPr>
          <p:cNvSpPr>
            <a:spLocks noChangeShapeType="1"/>
          </p:cNvSpPr>
          <p:nvPr/>
        </p:nvSpPr>
        <p:spPr bwMode="auto">
          <a:xfrm>
            <a:off x="5645150" y="4114800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26" name="Line 14">
            <a:extLst>
              <a:ext uri="{FF2B5EF4-FFF2-40B4-BE49-F238E27FC236}">
                <a16:creationId xmlns:a16="http://schemas.microsoft.com/office/drawing/2014/main" id="{ED2B80C7-2D8F-954D-BD4E-EA72414035E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9950" y="38100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27" name="Line 15">
            <a:extLst>
              <a:ext uri="{FF2B5EF4-FFF2-40B4-BE49-F238E27FC236}">
                <a16:creationId xmlns:a16="http://schemas.microsoft.com/office/drawing/2014/main" id="{9F1481DD-0DCF-8F4A-9842-BEC287DFD1E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64350" y="38100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28" name="Line 16">
            <a:extLst>
              <a:ext uri="{FF2B5EF4-FFF2-40B4-BE49-F238E27FC236}">
                <a16:creationId xmlns:a16="http://schemas.microsoft.com/office/drawing/2014/main" id="{2CB4FFD5-375B-8B45-A695-A1EC84784AF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31150" y="38100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29" name="Rectangle 17">
            <a:extLst>
              <a:ext uri="{FF2B5EF4-FFF2-40B4-BE49-F238E27FC236}">
                <a16:creationId xmlns:a16="http://schemas.microsoft.com/office/drawing/2014/main" id="{096A0035-8D91-E94B-A3FE-8739584E5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1975" y="3524250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38930" name="Rectangle 18">
            <a:extLst>
              <a:ext uri="{FF2B5EF4-FFF2-40B4-BE49-F238E27FC236}">
                <a16:creationId xmlns:a16="http://schemas.microsoft.com/office/drawing/2014/main" id="{F0ECDDDA-B9B0-6F49-9876-26B3EAA90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325" y="3505200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38931" name="Rectangle 19">
            <a:extLst>
              <a:ext uri="{FF2B5EF4-FFF2-40B4-BE49-F238E27FC236}">
                <a16:creationId xmlns:a16="http://schemas.microsoft.com/office/drawing/2014/main" id="{E082B24B-11BD-C44C-BBB7-3F9E4945A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4125" y="3505200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38932" name="Text Box 20">
            <a:extLst>
              <a:ext uri="{FF2B5EF4-FFF2-40B4-BE49-F238E27FC236}">
                <a16:creationId xmlns:a16="http://schemas.microsoft.com/office/drawing/2014/main" id="{4900B1C4-E9C0-4D4C-BEA8-E7B67C34B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9138" y="4114800"/>
            <a:ext cx="7699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LAN 2</a:t>
            </a:r>
          </a:p>
        </p:txBody>
      </p:sp>
      <p:sp>
        <p:nvSpPr>
          <p:cNvPr id="38933" name="Text Box 21">
            <a:extLst>
              <a:ext uri="{FF2B5EF4-FFF2-40B4-BE49-F238E27FC236}">
                <a16:creationId xmlns:a16="http://schemas.microsoft.com/office/drawing/2014/main" id="{FE201D9D-2B37-8C40-A855-6274C1E02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9150" y="3429000"/>
            <a:ext cx="35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...</a:t>
            </a:r>
          </a:p>
        </p:txBody>
      </p:sp>
      <p:sp>
        <p:nvSpPr>
          <p:cNvPr id="38934" name="AutoShape 22">
            <a:extLst>
              <a:ext uri="{FF2B5EF4-FFF2-40B4-BE49-F238E27FC236}">
                <a16:creationId xmlns:a16="http://schemas.microsoft.com/office/drawing/2014/main" id="{92AD3AAE-B584-CE47-92D4-6706E542C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950" y="44196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router</a:t>
            </a:r>
          </a:p>
        </p:txBody>
      </p:sp>
      <p:sp>
        <p:nvSpPr>
          <p:cNvPr id="38935" name="AutoShape 23">
            <a:extLst>
              <a:ext uri="{FF2B5EF4-FFF2-40B4-BE49-F238E27FC236}">
                <a16:creationId xmlns:a16="http://schemas.microsoft.com/office/drawing/2014/main" id="{2542760C-45AF-BA48-BA93-E39AC4D09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0" y="44196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router</a:t>
            </a:r>
          </a:p>
        </p:txBody>
      </p:sp>
      <p:sp>
        <p:nvSpPr>
          <p:cNvPr id="38936" name="Line 24">
            <a:extLst>
              <a:ext uri="{FF2B5EF4-FFF2-40B4-BE49-F238E27FC236}">
                <a16:creationId xmlns:a16="http://schemas.microsoft.com/office/drawing/2014/main" id="{1B7408F5-4737-9D4C-A038-B596B5EA6A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25750" y="4114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37" name="AutoShape 25">
            <a:extLst>
              <a:ext uri="{FF2B5EF4-FFF2-40B4-BE49-F238E27FC236}">
                <a16:creationId xmlns:a16="http://schemas.microsoft.com/office/drawing/2014/main" id="{208C0207-FC6B-8C4F-AB1B-BBEC03E0D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8550" y="44196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router</a:t>
            </a:r>
          </a:p>
        </p:txBody>
      </p:sp>
      <p:sp>
        <p:nvSpPr>
          <p:cNvPr id="38938" name="Line 26">
            <a:extLst>
              <a:ext uri="{FF2B5EF4-FFF2-40B4-BE49-F238E27FC236}">
                <a16:creationId xmlns:a16="http://schemas.microsoft.com/office/drawing/2014/main" id="{91002382-3E88-1043-A422-83FC08F4D93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3350" y="4114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39" name="Line 27">
            <a:extLst>
              <a:ext uri="{FF2B5EF4-FFF2-40B4-BE49-F238E27FC236}">
                <a16:creationId xmlns:a16="http://schemas.microsoft.com/office/drawing/2014/main" id="{88C2D984-9664-4349-8BD9-D475FF044CD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0550" y="4572000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40" name="Line 28">
            <a:extLst>
              <a:ext uri="{FF2B5EF4-FFF2-40B4-BE49-F238E27FC236}">
                <a16:creationId xmlns:a16="http://schemas.microsoft.com/office/drawing/2014/main" id="{4923E83D-342C-B24C-83C4-030BFC38356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9350" y="4572000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41" name="Text Box 29">
            <a:extLst>
              <a:ext uri="{FF2B5EF4-FFF2-40B4-BE49-F238E27FC236}">
                <a16:creationId xmlns:a16="http://schemas.microsoft.com/office/drawing/2014/main" id="{653D549D-5BC8-2B4B-B15C-D6EEE0284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363" y="4572000"/>
            <a:ext cx="6683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WAN</a:t>
            </a:r>
          </a:p>
        </p:txBody>
      </p:sp>
      <p:sp>
        <p:nvSpPr>
          <p:cNvPr id="38942" name="Text Box 30">
            <a:extLst>
              <a:ext uri="{FF2B5EF4-FFF2-40B4-BE49-F238E27FC236}">
                <a16:creationId xmlns:a16="http://schemas.microsoft.com/office/drawing/2014/main" id="{EC9B3B43-C460-AC49-823E-A11D66D56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575" y="4572000"/>
            <a:ext cx="6683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WAN</a:t>
            </a:r>
          </a:p>
        </p:txBody>
      </p:sp>
      <p:sp>
        <p:nvSpPr>
          <p:cNvPr id="38943" name="Text Box 34">
            <a:extLst>
              <a:ext uri="{FF2B5EF4-FFF2-40B4-BE49-F238E27FC236}">
                <a16:creationId xmlns:a16="http://schemas.microsoft.com/office/drawing/2014/main" id="{5FCAEEA2-8F97-3D4E-A5D6-7A97FAB8E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029200"/>
            <a:ext cx="33924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LAN = Local Area Network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WAN = Wide Area Network</a:t>
            </a:r>
          </a:p>
        </p:txBody>
      </p:sp>
    </p:spTree>
    <p:extLst>
      <p:ext uri="{BB962C8B-B14F-4D97-AF65-F5344CB8AC3E}">
        <p14:creationId xmlns:p14="http://schemas.microsoft.com/office/powerpoint/2010/main" val="20290549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5DC10310-2446-BB47-B19E-1F7E5B216A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Scalability Challenge</a:t>
            </a:r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212A105F-41A5-0946-9F17-9F9CE65C74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Suppose hosts had arbitrary addresses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Then every router would need a lot of information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…to know how to direct packets toward every host</a:t>
            </a:r>
          </a:p>
        </p:txBody>
      </p:sp>
      <p:sp>
        <p:nvSpPr>
          <p:cNvPr id="40963" name="Slide Number Placeholder 3">
            <a:extLst>
              <a:ext uri="{FF2B5EF4-FFF2-40B4-BE49-F238E27FC236}">
                <a16:creationId xmlns:a16="http://schemas.microsoft.com/office/drawing/2014/main" id="{00D0077C-1AD7-0943-A0D4-083F56EFB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F25779-F8A1-574F-8E60-55C6F421A7B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4" name="Line 4">
            <a:extLst>
              <a:ext uri="{FF2B5EF4-FFF2-40B4-BE49-F238E27FC236}">
                <a16:creationId xmlns:a16="http://schemas.microsoft.com/office/drawing/2014/main" id="{8DF5E0F4-ECB1-9A45-AECC-5B63CE60E933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950" y="3978275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5" name="Line 5">
            <a:extLst>
              <a:ext uri="{FF2B5EF4-FFF2-40B4-BE49-F238E27FC236}">
                <a16:creationId xmlns:a16="http://schemas.microsoft.com/office/drawing/2014/main" id="{F214F8F5-D9C8-FA47-8026-D4DAC73419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17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6" name="Line 6">
            <a:extLst>
              <a:ext uri="{FF2B5EF4-FFF2-40B4-BE49-F238E27FC236}">
                <a16:creationId xmlns:a16="http://schemas.microsoft.com/office/drawing/2014/main" id="{85592CEB-4A29-9244-BF8F-CA6999F6FE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161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7" name="Line 7">
            <a:extLst>
              <a:ext uri="{FF2B5EF4-FFF2-40B4-BE49-F238E27FC236}">
                <a16:creationId xmlns:a16="http://schemas.microsoft.com/office/drawing/2014/main" id="{FDC5B3CA-E3F4-3B47-8A69-EB5C434EED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29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8" name="Rectangle 8">
            <a:extLst>
              <a:ext uri="{FF2B5EF4-FFF2-40B4-BE49-F238E27FC236}">
                <a16:creationId xmlns:a16="http://schemas.microsoft.com/office/drawing/2014/main" id="{41288FCA-72F4-9B4B-9ADD-CD3A14DF3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775" y="338772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40969" name="Rectangle 9">
            <a:extLst>
              <a:ext uri="{FF2B5EF4-FFF2-40B4-BE49-F238E27FC236}">
                <a16:creationId xmlns:a16="http://schemas.microsoft.com/office/drawing/2014/main" id="{CA4F9299-0F28-0743-B4BC-0BD3B094B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25" y="336867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40970" name="Rectangle 10">
            <a:extLst>
              <a:ext uri="{FF2B5EF4-FFF2-40B4-BE49-F238E27FC236}">
                <a16:creationId xmlns:a16="http://schemas.microsoft.com/office/drawing/2014/main" id="{F798BC4B-09E8-3A45-BCF4-EEBDEF187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925" y="336867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40971" name="Text Box 11">
            <a:extLst>
              <a:ext uri="{FF2B5EF4-FFF2-40B4-BE49-F238E27FC236}">
                <a16:creationId xmlns:a16="http://schemas.microsoft.com/office/drawing/2014/main" id="{2D2E4EC7-FF22-BC49-B2FD-2172354C4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538" y="3992563"/>
            <a:ext cx="7699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LAN 1</a:t>
            </a:r>
          </a:p>
        </p:txBody>
      </p:sp>
      <p:sp>
        <p:nvSpPr>
          <p:cNvPr id="40972" name="Text Box 12">
            <a:extLst>
              <a:ext uri="{FF2B5EF4-FFF2-40B4-BE49-F238E27FC236}">
                <a16:creationId xmlns:a16="http://schemas.microsoft.com/office/drawing/2014/main" id="{C00E10BA-6F4A-2C42-AB2A-265457777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950" y="3292475"/>
            <a:ext cx="35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...</a:t>
            </a:r>
          </a:p>
        </p:txBody>
      </p:sp>
      <p:sp>
        <p:nvSpPr>
          <p:cNvPr id="40973" name="Line 13">
            <a:extLst>
              <a:ext uri="{FF2B5EF4-FFF2-40B4-BE49-F238E27FC236}">
                <a16:creationId xmlns:a16="http://schemas.microsoft.com/office/drawing/2014/main" id="{C915F6FC-C89C-9340-861E-DAC2D07F4B92}"/>
              </a:ext>
            </a:extLst>
          </p:cNvPr>
          <p:cNvSpPr>
            <a:spLocks noChangeShapeType="1"/>
          </p:cNvSpPr>
          <p:nvPr/>
        </p:nvSpPr>
        <p:spPr bwMode="auto">
          <a:xfrm>
            <a:off x="5645150" y="3978275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74" name="Line 14">
            <a:extLst>
              <a:ext uri="{FF2B5EF4-FFF2-40B4-BE49-F238E27FC236}">
                <a16:creationId xmlns:a16="http://schemas.microsoft.com/office/drawing/2014/main" id="{2C203607-54F0-8143-BDFF-5FA46A81219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99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75" name="Line 15">
            <a:extLst>
              <a:ext uri="{FF2B5EF4-FFF2-40B4-BE49-F238E27FC236}">
                <a16:creationId xmlns:a16="http://schemas.microsoft.com/office/drawing/2014/main" id="{BECCC7E1-4068-AE43-BA61-DE8094ACFC3B}"/>
              </a:ext>
            </a:extLst>
          </p:cNvPr>
          <p:cNvSpPr>
            <a:spLocks noChangeShapeType="1"/>
          </p:cNvSpPr>
          <p:nvPr/>
        </p:nvSpPr>
        <p:spPr bwMode="auto">
          <a:xfrm>
            <a:off x="68643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76" name="Line 16">
            <a:extLst>
              <a:ext uri="{FF2B5EF4-FFF2-40B4-BE49-F238E27FC236}">
                <a16:creationId xmlns:a16="http://schemas.microsoft.com/office/drawing/2014/main" id="{FCF9CA56-1E55-C14A-9020-93E0DCB4038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311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77" name="Rectangle 17">
            <a:extLst>
              <a:ext uri="{FF2B5EF4-FFF2-40B4-BE49-F238E27FC236}">
                <a16:creationId xmlns:a16="http://schemas.microsoft.com/office/drawing/2014/main" id="{0CC4A49D-AAC4-0A4E-9976-E8799EBEC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1975" y="338772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40978" name="Rectangle 18">
            <a:extLst>
              <a:ext uri="{FF2B5EF4-FFF2-40B4-BE49-F238E27FC236}">
                <a16:creationId xmlns:a16="http://schemas.microsoft.com/office/drawing/2014/main" id="{926D19A9-D312-CF4E-A139-DF9574C21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325" y="336867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40979" name="Rectangle 19">
            <a:extLst>
              <a:ext uri="{FF2B5EF4-FFF2-40B4-BE49-F238E27FC236}">
                <a16:creationId xmlns:a16="http://schemas.microsoft.com/office/drawing/2014/main" id="{55083F01-0A62-C146-927E-76235623D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4125" y="336867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40980" name="Text Box 20">
            <a:extLst>
              <a:ext uri="{FF2B5EF4-FFF2-40B4-BE49-F238E27FC236}">
                <a16:creationId xmlns:a16="http://schemas.microsoft.com/office/drawing/2014/main" id="{F890D093-3692-7643-AED3-3D8C3A161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9138" y="3978275"/>
            <a:ext cx="7699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LAN 2</a:t>
            </a:r>
          </a:p>
        </p:txBody>
      </p:sp>
      <p:sp>
        <p:nvSpPr>
          <p:cNvPr id="40981" name="Text Box 21">
            <a:extLst>
              <a:ext uri="{FF2B5EF4-FFF2-40B4-BE49-F238E27FC236}">
                <a16:creationId xmlns:a16="http://schemas.microsoft.com/office/drawing/2014/main" id="{276846CA-6526-5647-83CE-F41655D76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9150" y="3292475"/>
            <a:ext cx="35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...</a:t>
            </a:r>
          </a:p>
        </p:txBody>
      </p:sp>
      <p:sp>
        <p:nvSpPr>
          <p:cNvPr id="40982" name="AutoShape 22">
            <a:extLst>
              <a:ext uri="{FF2B5EF4-FFF2-40B4-BE49-F238E27FC236}">
                <a16:creationId xmlns:a16="http://schemas.microsoft.com/office/drawing/2014/main" id="{C05F9A08-D071-F444-AC63-8048C13A3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950" y="4283075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router</a:t>
            </a:r>
          </a:p>
        </p:txBody>
      </p:sp>
      <p:sp>
        <p:nvSpPr>
          <p:cNvPr id="40983" name="AutoShape 23">
            <a:extLst>
              <a:ext uri="{FF2B5EF4-FFF2-40B4-BE49-F238E27FC236}">
                <a16:creationId xmlns:a16="http://schemas.microsoft.com/office/drawing/2014/main" id="{0CC29A47-34A0-0A40-81F6-6700E04B5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0" y="4283075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router</a:t>
            </a:r>
          </a:p>
        </p:txBody>
      </p:sp>
      <p:sp>
        <p:nvSpPr>
          <p:cNvPr id="40984" name="Line 24">
            <a:extLst>
              <a:ext uri="{FF2B5EF4-FFF2-40B4-BE49-F238E27FC236}">
                <a16:creationId xmlns:a16="http://schemas.microsoft.com/office/drawing/2014/main" id="{25FDC015-8845-0840-A994-5A871A8A505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25750" y="39782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85" name="AutoShape 25">
            <a:extLst>
              <a:ext uri="{FF2B5EF4-FFF2-40B4-BE49-F238E27FC236}">
                <a16:creationId xmlns:a16="http://schemas.microsoft.com/office/drawing/2014/main" id="{28F433BB-8BB8-6A44-9F0F-E3A835885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8550" y="4283075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router</a:t>
            </a:r>
          </a:p>
        </p:txBody>
      </p:sp>
      <p:sp>
        <p:nvSpPr>
          <p:cNvPr id="40986" name="Line 26">
            <a:extLst>
              <a:ext uri="{FF2B5EF4-FFF2-40B4-BE49-F238E27FC236}">
                <a16:creationId xmlns:a16="http://schemas.microsoft.com/office/drawing/2014/main" id="{922E0A66-2E0F-D84B-8765-D6EFFE86084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3350" y="39782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87" name="Line 27">
            <a:extLst>
              <a:ext uri="{FF2B5EF4-FFF2-40B4-BE49-F238E27FC236}">
                <a16:creationId xmlns:a16="http://schemas.microsoft.com/office/drawing/2014/main" id="{58DB0AB8-F9FF-E14B-B351-F10B1780D0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0550" y="4435475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88" name="Line 28">
            <a:extLst>
              <a:ext uri="{FF2B5EF4-FFF2-40B4-BE49-F238E27FC236}">
                <a16:creationId xmlns:a16="http://schemas.microsoft.com/office/drawing/2014/main" id="{2B6C6B8B-4234-DB49-A1EF-42E086638C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9350" y="4435475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89" name="Text Box 29">
            <a:extLst>
              <a:ext uri="{FF2B5EF4-FFF2-40B4-BE49-F238E27FC236}">
                <a16:creationId xmlns:a16="http://schemas.microsoft.com/office/drawing/2014/main" id="{BE0A2F4C-A6A6-8648-BC64-1A805385D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363" y="4435475"/>
            <a:ext cx="6683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WAN</a:t>
            </a:r>
          </a:p>
        </p:txBody>
      </p:sp>
      <p:sp>
        <p:nvSpPr>
          <p:cNvPr id="40990" name="Text Box 30">
            <a:extLst>
              <a:ext uri="{FF2B5EF4-FFF2-40B4-BE49-F238E27FC236}">
                <a16:creationId xmlns:a16="http://schemas.microsoft.com/office/drawing/2014/main" id="{8217BE27-504B-F14F-A097-29EF0C43D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575" y="4435475"/>
            <a:ext cx="6683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WAN</a:t>
            </a:r>
          </a:p>
        </p:txBody>
      </p:sp>
      <p:sp>
        <p:nvSpPr>
          <p:cNvPr id="40991" name="Text Box 31">
            <a:extLst>
              <a:ext uri="{FF2B5EF4-FFF2-40B4-BE49-F238E27FC236}">
                <a16:creationId xmlns:a16="http://schemas.microsoft.com/office/drawing/2014/main" id="{80418A26-81C4-564E-B762-A343EAC9B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" y="2967038"/>
            <a:ext cx="1139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1.2.3.4</a:t>
            </a:r>
          </a:p>
        </p:txBody>
      </p:sp>
      <p:sp>
        <p:nvSpPr>
          <p:cNvPr id="40992" name="Text Box 32">
            <a:extLst>
              <a:ext uri="{FF2B5EF4-FFF2-40B4-BE49-F238E27FC236}">
                <a16:creationId xmlns:a16="http://schemas.microsoft.com/office/drawing/2014/main" id="{4528E6AE-F330-0B41-BDCB-C2B75557C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2967038"/>
            <a:ext cx="1139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5.6.7.8</a:t>
            </a:r>
          </a:p>
        </p:txBody>
      </p:sp>
      <p:sp>
        <p:nvSpPr>
          <p:cNvPr id="40993" name="Text Box 33">
            <a:extLst>
              <a:ext uri="{FF2B5EF4-FFF2-40B4-BE49-F238E27FC236}">
                <a16:creationId xmlns:a16="http://schemas.microsoft.com/office/drawing/2014/main" id="{CAC2B83E-7810-CA4F-AAE5-831AA9E6D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967038"/>
            <a:ext cx="1139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2.4.6.8</a:t>
            </a:r>
          </a:p>
        </p:txBody>
      </p:sp>
      <p:sp>
        <p:nvSpPr>
          <p:cNvPr id="40994" name="Text Box 34">
            <a:extLst>
              <a:ext uri="{FF2B5EF4-FFF2-40B4-BE49-F238E27FC236}">
                <a16:creationId xmlns:a16="http://schemas.microsoft.com/office/drawing/2014/main" id="{01A646F6-9ED4-8144-BFA8-D3D8EA05A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2967038"/>
            <a:ext cx="1139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1.2.3.5</a:t>
            </a:r>
          </a:p>
        </p:txBody>
      </p:sp>
      <p:sp>
        <p:nvSpPr>
          <p:cNvPr id="40995" name="Text Box 35">
            <a:extLst>
              <a:ext uri="{FF2B5EF4-FFF2-40B4-BE49-F238E27FC236}">
                <a16:creationId xmlns:a16="http://schemas.microsoft.com/office/drawing/2014/main" id="{477EEA1D-DDEF-1443-9B35-41B7667F2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988" y="2967038"/>
            <a:ext cx="1139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5.6.7.9</a:t>
            </a:r>
          </a:p>
        </p:txBody>
      </p:sp>
      <p:sp>
        <p:nvSpPr>
          <p:cNvPr id="40996" name="Text Box 36">
            <a:extLst>
              <a:ext uri="{FF2B5EF4-FFF2-40B4-BE49-F238E27FC236}">
                <a16:creationId xmlns:a16="http://schemas.microsoft.com/office/drawing/2014/main" id="{9699DFE2-5E8C-884A-96FC-3E118BF1A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0313" y="2967038"/>
            <a:ext cx="1139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2.4.6.9</a:t>
            </a:r>
          </a:p>
        </p:txBody>
      </p:sp>
      <p:sp>
        <p:nvSpPr>
          <p:cNvPr id="865317" name="Text Box 37">
            <a:extLst>
              <a:ext uri="{FF2B5EF4-FFF2-40B4-BE49-F238E27FC236}">
                <a16:creationId xmlns:a16="http://schemas.microsoft.com/office/drawing/2014/main" id="{AF9E2550-2EEC-E94F-890C-BE02778D3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4981575"/>
            <a:ext cx="1139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1.2.3.4</a:t>
            </a:r>
          </a:p>
        </p:txBody>
      </p:sp>
      <p:sp>
        <p:nvSpPr>
          <p:cNvPr id="865318" name="Text Box 38">
            <a:extLst>
              <a:ext uri="{FF2B5EF4-FFF2-40B4-BE49-F238E27FC236}">
                <a16:creationId xmlns:a16="http://schemas.microsoft.com/office/drawing/2014/main" id="{737D083A-51C5-FB43-AE54-4119E68D4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5365750"/>
            <a:ext cx="1139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1.2.3.5</a:t>
            </a:r>
          </a:p>
        </p:txBody>
      </p:sp>
      <p:sp>
        <p:nvSpPr>
          <p:cNvPr id="865319" name="AutoShape 39">
            <a:extLst>
              <a:ext uri="{FF2B5EF4-FFF2-40B4-BE49-F238E27FC236}">
                <a16:creationId xmlns:a16="http://schemas.microsoft.com/office/drawing/2014/main" id="{45476A8E-3FAB-774A-878E-40E73A326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9813" y="5387975"/>
            <a:ext cx="728662" cy="230188"/>
          </a:xfrm>
          <a:prstGeom prst="rightArrow">
            <a:avLst>
              <a:gd name="adj1" fmla="val 50000"/>
              <a:gd name="adj2" fmla="val 79138"/>
            </a:avLst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5320" name="AutoShape 40">
            <a:extLst>
              <a:ext uri="{FF2B5EF4-FFF2-40B4-BE49-F238E27FC236}">
                <a16:creationId xmlns:a16="http://schemas.microsoft.com/office/drawing/2014/main" id="{4FB1BF7F-4C9E-E543-9913-97153D45C56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848225" y="5041900"/>
            <a:ext cx="728663" cy="230188"/>
          </a:xfrm>
          <a:prstGeom prst="rightArrow">
            <a:avLst>
              <a:gd name="adj1" fmla="val 50000"/>
              <a:gd name="adj2" fmla="val 79138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48">
            <a:extLst>
              <a:ext uri="{FF2B5EF4-FFF2-40B4-BE49-F238E27FC236}">
                <a16:creationId xmlns:a16="http://schemas.microsoft.com/office/drawing/2014/main" id="{27B6A24F-77B2-2A4B-B327-09C648F4601D}"/>
              </a:ext>
            </a:extLst>
          </p:cNvPr>
          <p:cNvGrpSpPr>
            <a:grpSpLocks/>
          </p:cNvGrpSpPr>
          <p:nvPr/>
        </p:nvGrpSpPr>
        <p:grpSpPr bwMode="auto">
          <a:xfrm>
            <a:off x="3965575" y="5810250"/>
            <a:ext cx="77788" cy="306388"/>
            <a:chOff x="2565" y="3828"/>
            <a:chExt cx="73" cy="267"/>
          </a:xfrm>
        </p:grpSpPr>
        <p:sp>
          <p:nvSpPr>
            <p:cNvPr id="41008" name="Oval 45">
              <a:extLst>
                <a:ext uri="{FF2B5EF4-FFF2-40B4-BE49-F238E27FC236}">
                  <a16:creationId xmlns:a16="http://schemas.microsoft.com/office/drawing/2014/main" id="{B6462A5A-2DD5-2546-8034-5E4890108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5" y="3828"/>
              <a:ext cx="73" cy="73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1009" name="Oval 46">
              <a:extLst>
                <a:ext uri="{FF2B5EF4-FFF2-40B4-BE49-F238E27FC236}">
                  <a16:creationId xmlns:a16="http://schemas.microsoft.com/office/drawing/2014/main" id="{03565585-3458-0443-AC04-B798B34461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5" y="3925"/>
              <a:ext cx="73" cy="73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1010" name="Oval 47">
              <a:extLst>
                <a:ext uri="{FF2B5EF4-FFF2-40B4-BE49-F238E27FC236}">
                  <a16:creationId xmlns:a16="http://schemas.microsoft.com/office/drawing/2014/main" id="{6F64D21F-8BF1-7741-8FD2-03853DD86A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5" y="4022"/>
              <a:ext cx="73" cy="73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3" name="Group 50">
            <a:extLst>
              <a:ext uri="{FF2B5EF4-FFF2-40B4-BE49-F238E27FC236}">
                <a16:creationId xmlns:a16="http://schemas.microsoft.com/office/drawing/2014/main" id="{AF560C26-AE5F-7140-8457-1C5C6D55509B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4926013"/>
            <a:ext cx="2227263" cy="1755775"/>
            <a:chOff x="969" y="3103"/>
            <a:chExt cx="1403" cy="1106"/>
          </a:xfrm>
        </p:grpSpPr>
        <p:sp>
          <p:nvSpPr>
            <p:cNvPr id="41003" name="Rectangle 41">
              <a:extLst>
                <a:ext uri="{FF2B5EF4-FFF2-40B4-BE49-F238E27FC236}">
                  <a16:creationId xmlns:a16="http://schemas.microsoft.com/office/drawing/2014/main" id="{762F4A9A-FA19-E644-8E08-A6034F3274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" y="3103"/>
              <a:ext cx="1403" cy="82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1004" name="Line 42">
              <a:extLst>
                <a:ext uri="{FF2B5EF4-FFF2-40B4-BE49-F238E27FC236}">
                  <a16:creationId xmlns:a16="http://schemas.microsoft.com/office/drawing/2014/main" id="{40E9A977-DFC2-C64B-87C0-8428D943A5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9" y="3103"/>
              <a:ext cx="0" cy="8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1005" name="Line 43">
              <a:extLst>
                <a:ext uri="{FF2B5EF4-FFF2-40B4-BE49-F238E27FC236}">
                  <a16:creationId xmlns:a16="http://schemas.microsoft.com/office/drawing/2014/main" id="{D1578226-24C4-B048-974C-ADE0613455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9" y="3369"/>
              <a:ext cx="14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1006" name="Line 44">
              <a:extLst>
                <a:ext uri="{FF2B5EF4-FFF2-40B4-BE49-F238E27FC236}">
                  <a16:creationId xmlns:a16="http://schemas.microsoft.com/office/drawing/2014/main" id="{36E4A5FF-7BAC-1449-A739-5E4404F668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9" y="3611"/>
              <a:ext cx="14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1007" name="Text Box 49">
              <a:extLst>
                <a:ext uri="{FF2B5EF4-FFF2-40B4-BE49-F238E27FC236}">
                  <a16:creationId xmlns:a16="http://schemas.microsoft.com/office/drawing/2014/main" id="{B92CE424-93D4-9B47-A468-6F71288602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9" y="3959"/>
              <a:ext cx="135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ＭＳ Ｐゴシック" panose="020B0600070205080204" pitchFamily="34" charset="-128"/>
                  <a:cs typeface="+mn-cs"/>
                </a:rPr>
                <a:t>forwarding table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896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5317" grpId="0"/>
      <p:bldP spid="865318" grpId="0"/>
      <p:bldP spid="865319" grpId="0" animBg="1"/>
      <p:bldP spid="86532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77E36BCA-355E-6848-8217-2858C55F6A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Hierarchical Addressing in U.S. Mail</a:t>
            </a:r>
          </a:p>
        </p:txBody>
      </p:sp>
      <p:sp>
        <p:nvSpPr>
          <p:cNvPr id="866307" name="Rectangle 3">
            <a:extLst>
              <a:ext uri="{FF2B5EF4-FFF2-40B4-BE49-F238E27FC236}">
                <a16:creationId xmlns:a16="http://schemas.microsoft.com/office/drawing/2014/main" id="{27914295-8D4B-E94D-B628-048F9AFB00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Addressing in the U.S. mail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Zip code: 08540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Building: 35 Olden Street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Room in building: 306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Name of occupant: Jennifer Rexford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Forwarding the U.S. mail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Deliver to the post office in the zip code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Assign to mailman covering the building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Drop letter into mailbox for building/room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Give letter to the appropriate person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AEC9C4CB-9415-9645-A994-5A4C0ABF6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049921-48E0-5247-B35D-47BE87A9837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6308" name="Letter">
            <a:extLst>
              <a:ext uri="{FF2B5EF4-FFF2-40B4-BE49-F238E27FC236}">
                <a16:creationId xmlns:a16="http://schemas.microsoft.com/office/drawing/2014/main" id="{CF454B5A-95F1-9749-A51E-7630184023F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762625" y="1700213"/>
            <a:ext cx="2919413" cy="1306512"/>
          </a:xfrm>
          <a:custGeom>
            <a:avLst/>
            <a:gdLst>
              <a:gd name="T0" fmla="*/ 0 w 21600"/>
              <a:gd name="T1" fmla="*/ 0 h 21600"/>
              <a:gd name="T2" fmla="*/ 1459707 w 21600"/>
              <a:gd name="T3" fmla="*/ 0 h 21600"/>
              <a:gd name="T4" fmla="*/ 2919413 w 21600"/>
              <a:gd name="T5" fmla="*/ 0 h 21600"/>
              <a:gd name="T6" fmla="*/ 2919413 w 21600"/>
              <a:gd name="T7" fmla="*/ 653256 h 21600"/>
              <a:gd name="T8" fmla="*/ 2919413 w 21600"/>
              <a:gd name="T9" fmla="*/ 1306512 h 21600"/>
              <a:gd name="T10" fmla="*/ 1459707 w 21600"/>
              <a:gd name="T11" fmla="*/ 1306512 h 21600"/>
              <a:gd name="T12" fmla="*/ 0 w 21600"/>
              <a:gd name="T13" fmla="*/ 1306512 h 21600"/>
              <a:gd name="T14" fmla="*/ 0 w 21600"/>
              <a:gd name="T15" fmla="*/ 65325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5304 w 21600"/>
              <a:gd name="T25" fmla="*/ 9216 h 21600"/>
              <a:gd name="T26" fmla="*/ 17504 w 21600"/>
              <a:gd name="T27" fmla="*/ 1837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14" y="0"/>
                </a:moveTo>
                <a:lnTo>
                  <a:pt x="21600" y="0"/>
                </a:lnTo>
                <a:lnTo>
                  <a:pt x="21600" y="21628"/>
                </a:lnTo>
                <a:lnTo>
                  <a:pt x="14" y="21628"/>
                </a:lnTo>
                <a:lnTo>
                  <a:pt x="14" y="0"/>
                </a:lnTo>
                <a:close/>
              </a:path>
              <a:path w="21600" h="21600" extrusionOk="0">
                <a:moveTo>
                  <a:pt x="18476" y="2035"/>
                </a:moveTo>
                <a:lnTo>
                  <a:pt x="20539" y="2035"/>
                </a:lnTo>
                <a:lnTo>
                  <a:pt x="20539" y="6559"/>
                </a:lnTo>
                <a:lnTo>
                  <a:pt x="18476" y="6559"/>
                </a:lnTo>
                <a:lnTo>
                  <a:pt x="18476" y="2035"/>
                </a:lnTo>
                <a:close/>
              </a:path>
              <a:path w="21600" h="21600" extrusionOk="0">
                <a:moveTo>
                  <a:pt x="884" y="2092"/>
                </a:moveTo>
                <a:lnTo>
                  <a:pt x="7425" y="2092"/>
                </a:lnTo>
                <a:lnTo>
                  <a:pt x="7425" y="2770"/>
                </a:lnTo>
                <a:lnTo>
                  <a:pt x="884" y="2770"/>
                </a:lnTo>
                <a:lnTo>
                  <a:pt x="884" y="2092"/>
                </a:lnTo>
                <a:close/>
              </a:path>
              <a:path w="21600" h="21600" extrusionOk="0">
                <a:moveTo>
                  <a:pt x="884" y="3109"/>
                </a:moveTo>
                <a:lnTo>
                  <a:pt x="7425" y="3109"/>
                </a:lnTo>
                <a:lnTo>
                  <a:pt x="7425" y="3788"/>
                </a:lnTo>
                <a:lnTo>
                  <a:pt x="884" y="3788"/>
                </a:lnTo>
                <a:lnTo>
                  <a:pt x="884" y="3109"/>
                </a:lnTo>
                <a:close/>
              </a:path>
              <a:path w="21600" h="21600" extrusionOk="0">
                <a:moveTo>
                  <a:pt x="884" y="4127"/>
                </a:moveTo>
                <a:lnTo>
                  <a:pt x="7425" y="4127"/>
                </a:lnTo>
                <a:lnTo>
                  <a:pt x="7425" y="4806"/>
                </a:lnTo>
                <a:lnTo>
                  <a:pt x="884" y="4806"/>
                </a:lnTo>
                <a:lnTo>
                  <a:pt x="884" y="4127"/>
                </a:lnTo>
                <a:close/>
              </a:path>
              <a:path w="21600" h="21600" extrusionOk="0">
                <a:moveTo>
                  <a:pt x="5127" y="5145"/>
                </a:moveTo>
                <a:lnTo>
                  <a:pt x="7425" y="5145"/>
                </a:lnTo>
                <a:lnTo>
                  <a:pt x="7425" y="5824"/>
                </a:lnTo>
                <a:lnTo>
                  <a:pt x="5127" y="5824"/>
                </a:lnTo>
                <a:lnTo>
                  <a:pt x="5127" y="5145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3" name="Text Box 5">
            <a:extLst>
              <a:ext uri="{FF2B5EF4-FFF2-40B4-BE49-F238E27FC236}">
                <a16:creationId xmlns:a16="http://schemas.microsoft.com/office/drawing/2014/main" id="{E9235F06-AA42-844C-AC00-BA2C932E0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9263" y="2354263"/>
            <a:ext cx="1271587" cy="396875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???</a:t>
            </a:r>
          </a:p>
        </p:txBody>
      </p:sp>
      <p:pic>
        <p:nvPicPr>
          <p:cNvPr id="866310" name="Picture 6" descr="MCj02156880000[1]">
            <a:extLst>
              <a:ext uri="{FF2B5EF4-FFF2-40B4-BE49-F238E27FC236}">
                <a16:creationId xmlns:a16="http://schemas.microsoft.com/office/drawing/2014/main" id="{E6624A21-0B63-E548-BD70-27C2EBFAD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13" y="3967163"/>
            <a:ext cx="1428750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35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Number Placeholder 3">
            <a:extLst>
              <a:ext uri="{FF2B5EF4-FFF2-40B4-BE49-F238E27FC236}">
                <a16:creationId xmlns:a16="http://schemas.microsoft.com/office/drawing/2014/main" id="{55D56D13-FECA-EA4F-879F-EC77E9605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E3684C-36D1-484E-88DE-54903DAC7C4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6CEA0544-E89C-C642-AEE0-926A15BE8F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Hierarchical Addressing: IP Prefixes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45D3152-5A8E-BC4A-9969-BDB60ADCC4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9144000" cy="4906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Network and host portions (left and right) </a:t>
            </a:r>
          </a:p>
        </p:txBody>
      </p:sp>
      <p:grpSp>
        <p:nvGrpSpPr>
          <p:cNvPr id="45060" name="Group 4">
            <a:extLst>
              <a:ext uri="{FF2B5EF4-FFF2-40B4-BE49-F238E27FC236}">
                <a16:creationId xmlns:a16="http://schemas.microsoft.com/office/drawing/2014/main" id="{38AF2C2F-506F-0640-B586-F1C7DD1A0DE5}"/>
              </a:ext>
            </a:extLst>
          </p:cNvPr>
          <p:cNvGrpSpPr>
            <a:grpSpLocks/>
          </p:cNvGrpSpPr>
          <p:nvPr/>
        </p:nvGrpSpPr>
        <p:grpSpPr bwMode="auto">
          <a:xfrm>
            <a:off x="846138" y="3994150"/>
            <a:ext cx="7327900" cy="592138"/>
            <a:chOff x="428" y="893"/>
            <a:chExt cx="4616" cy="373"/>
          </a:xfrm>
        </p:grpSpPr>
        <p:grpSp>
          <p:nvGrpSpPr>
            <p:cNvPr id="45076" name="Group 5">
              <a:extLst>
                <a:ext uri="{FF2B5EF4-FFF2-40B4-BE49-F238E27FC236}">
                  <a16:creationId xmlns:a16="http://schemas.microsoft.com/office/drawing/2014/main" id="{25798BBE-65C9-F846-82FF-3871F9679D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" y="904"/>
              <a:ext cx="4616" cy="328"/>
              <a:chOff x="428" y="904"/>
              <a:chExt cx="4616" cy="328"/>
            </a:xfrm>
          </p:grpSpPr>
          <p:sp>
            <p:nvSpPr>
              <p:cNvPr id="846854" name="Rectangle 6">
                <a:extLst>
                  <a:ext uri="{FF2B5EF4-FFF2-40B4-BE49-F238E27FC236}">
                    <a16:creationId xmlns:a16="http://schemas.microsoft.com/office/drawing/2014/main" id="{B090DBEA-4481-C84D-8C33-CD3AD30417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" y="908"/>
                <a:ext cx="4616" cy="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itchFamily="1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5082" name="Line 7">
                <a:extLst>
                  <a:ext uri="{FF2B5EF4-FFF2-40B4-BE49-F238E27FC236}">
                    <a16:creationId xmlns:a16="http://schemas.microsoft.com/office/drawing/2014/main" id="{D29E81DA-E4CE-7F42-9501-6E267D7E07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28" y="904"/>
                <a:ext cx="0" cy="3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5083" name="Line 8">
                <a:extLst>
                  <a:ext uri="{FF2B5EF4-FFF2-40B4-BE49-F238E27FC236}">
                    <a16:creationId xmlns:a16="http://schemas.microsoft.com/office/drawing/2014/main" id="{44FCB873-EBDB-9847-940E-C9DEF37E11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92" y="904"/>
                <a:ext cx="0" cy="3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5084" name="Line 9">
                <a:extLst>
                  <a:ext uri="{FF2B5EF4-FFF2-40B4-BE49-F238E27FC236}">
                    <a16:creationId xmlns:a16="http://schemas.microsoft.com/office/drawing/2014/main" id="{A5094E64-AA79-C546-A983-57A66E9AC4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96" y="912"/>
                <a:ext cx="0" cy="3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45077" name="Rectangle 10">
              <a:extLst>
                <a:ext uri="{FF2B5EF4-FFF2-40B4-BE49-F238E27FC236}">
                  <a16:creationId xmlns:a16="http://schemas.microsoft.com/office/drawing/2014/main" id="{9E531E79-2E30-B34F-8105-3861DF74E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" y="893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00001100</a:t>
              </a:r>
            </a:p>
          </p:txBody>
        </p:sp>
        <p:sp>
          <p:nvSpPr>
            <p:cNvPr id="45078" name="Rectangle 11">
              <a:extLst>
                <a:ext uri="{FF2B5EF4-FFF2-40B4-BE49-F238E27FC236}">
                  <a16:creationId xmlns:a16="http://schemas.microsoft.com/office/drawing/2014/main" id="{332C23A8-5D79-B94D-A979-F93B350F7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6" y="893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00100010</a:t>
              </a:r>
            </a:p>
          </p:txBody>
        </p:sp>
        <p:sp>
          <p:nvSpPr>
            <p:cNvPr id="45079" name="Rectangle 12">
              <a:extLst>
                <a:ext uri="{FF2B5EF4-FFF2-40B4-BE49-F238E27FC236}">
                  <a16:creationId xmlns:a16="http://schemas.microsoft.com/office/drawing/2014/main" id="{6FEDB970-EF9F-B64B-8F6E-76229430E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8" y="901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10011110</a:t>
              </a:r>
              <a:endPara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080" name="Rectangle 13">
              <a:extLst>
                <a:ext uri="{FF2B5EF4-FFF2-40B4-BE49-F238E27FC236}">
                  <a16:creationId xmlns:a16="http://schemas.microsoft.com/office/drawing/2014/main" id="{1C8853B9-1933-074E-B669-E2B641314A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4" y="901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9966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00000101</a:t>
              </a:r>
            </a:p>
          </p:txBody>
        </p:sp>
      </p:grpSp>
      <p:sp>
        <p:nvSpPr>
          <p:cNvPr id="45061" name="Line 14">
            <a:extLst>
              <a:ext uri="{FF2B5EF4-FFF2-40B4-BE49-F238E27FC236}">
                <a16:creationId xmlns:a16="http://schemas.microsoft.com/office/drawing/2014/main" id="{B75034C5-7985-F340-961A-EF6A795742B5}"/>
              </a:ext>
            </a:extLst>
          </p:cNvPr>
          <p:cNvSpPr>
            <a:spLocks noChangeShapeType="1"/>
          </p:cNvSpPr>
          <p:nvPr/>
        </p:nvSpPr>
        <p:spPr bwMode="auto">
          <a:xfrm>
            <a:off x="862013" y="4770438"/>
            <a:ext cx="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62" name="Rectangle 15">
            <a:extLst>
              <a:ext uri="{FF2B5EF4-FFF2-40B4-BE49-F238E27FC236}">
                <a16:creationId xmlns:a16="http://schemas.microsoft.com/office/drawing/2014/main" id="{6E493CF0-35D0-CA4C-8AD5-15A15221E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3925" y="5075238"/>
            <a:ext cx="2303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Network (24 bits)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45063" name="Line 16">
            <a:extLst>
              <a:ext uri="{FF2B5EF4-FFF2-40B4-BE49-F238E27FC236}">
                <a16:creationId xmlns:a16="http://schemas.microsoft.com/office/drawing/2014/main" id="{E8042509-5ED0-864F-848A-02C5953BB9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2013" y="5011738"/>
            <a:ext cx="547052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64" name="Line 17">
            <a:extLst>
              <a:ext uri="{FF2B5EF4-FFF2-40B4-BE49-F238E27FC236}">
                <a16:creationId xmlns:a16="http://schemas.microsoft.com/office/drawing/2014/main" id="{BAF16650-7AC5-1749-87C2-3ACB05711D98}"/>
              </a:ext>
            </a:extLst>
          </p:cNvPr>
          <p:cNvSpPr>
            <a:spLocks noChangeShapeType="1"/>
          </p:cNvSpPr>
          <p:nvPr/>
        </p:nvSpPr>
        <p:spPr bwMode="auto">
          <a:xfrm>
            <a:off x="8174038" y="4745038"/>
            <a:ext cx="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65" name="Line 18">
            <a:extLst>
              <a:ext uri="{FF2B5EF4-FFF2-40B4-BE49-F238E27FC236}">
                <a16:creationId xmlns:a16="http://schemas.microsoft.com/office/drawing/2014/main" id="{D9052551-57E8-6943-BA99-E0B15037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340475" y="4681538"/>
            <a:ext cx="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66" name="Rectangle 19">
            <a:extLst>
              <a:ext uri="{FF2B5EF4-FFF2-40B4-BE49-F238E27FC236}">
                <a16:creationId xmlns:a16="http://schemas.microsoft.com/office/drawing/2014/main" id="{6ED7769D-2424-8543-B71C-E178F743F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8413" y="5075238"/>
            <a:ext cx="1725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 (8 bits)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45067" name="Line 20">
            <a:extLst>
              <a:ext uri="{FF2B5EF4-FFF2-40B4-BE49-F238E27FC236}">
                <a16:creationId xmlns:a16="http://schemas.microsoft.com/office/drawing/2014/main" id="{54D1F70F-C826-CA43-9A28-837B45B30467}"/>
              </a:ext>
            </a:extLst>
          </p:cNvPr>
          <p:cNvSpPr>
            <a:spLocks noChangeShapeType="1"/>
          </p:cNvSpPr>
          <p:nvPr/>
        </p:nvSpPr>
        <p:spPr bwMode="auto">
          <a:xfrm>
            <a:off x="6332538" y="5011738"/>
            <a:ext cx="1884362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68" name="Text Box 21">
            <a:extLst>
              <a:ext uri="{FF2B5EF4-FFF2-40B4-BE49-F238E27FC236}">
                <a16:creationId xmlns:a16="http://schemas.microsoft.com/office/drawing/2014/main" id="{55F6EB7F-6B94-9F4D-9AC9-039A22036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75" y="2590800"/>
            <a:ext cx="57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12</a:t>
            </a:r>
          </a:p>
        </p:txBody>
      </p:sp>
      <p:sp>
        <p:nvSpPr>
          <p:cNvPr id="45069" name="Text Box 22">
            <a:extLst>
              <a:ext uri="{FF2B5EF4-FFF2-40B4-BE49-F238E27FC236}">
                <a16:creationId xmlns:a16="http://schemas.microsoft.com/office/drawing/2014/main" id="{F2FA0D57-9E6E-194C-A737-278D1EABD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2590800"/>
            <a:ext cx="57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34</a:t>
            </a:r>
          </a:p>
        </p:txBody>
      </p:sp>
      <p:sp>
        <p:nvSpPr>
          <p:cNvPr id="45070" name="Text Box 23">
            <a:extLst>
              <a:ext uri="{FF2B5EF4-FFF2-40B4-BE49-F238E27FC236}">
                <a16:creationId xmlns:a16="http://schemas.microsoft.com/office/drawing/2014/main" id="{E6D088B3-36A6-8F4B-8D09-ACA3136F9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238" y="2590800"/>
            <a:ext cx="765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158</a:t>
            </a:r>
          </a:p>
        </p:txBody>
      </p:sp>
      <p:sp>
        <p:nvSpPr>
          <p:cNvPr id="45071" name="Text Box 24">
            <a:extLst>
              <a:ext uri="{FF2B5EF4-FFF2-40B4-BE49-F238E27FC236}">
                <a16:creationId xmlns:a16="http://schemas.microsoft.com/office/drawing/2014/main" id="{75252713-8251-F147-99A5-1B115920B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275" y="2590800"/>
            <a:ext cx="377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5</a:t>
            </a:r>
          </a:p>
        </p:txBody>
      </p:sp>
      <p:sp>
        <p:nvSpPr>
          <p:cNvPr id="45072" name="Line 25">
            <a:extLst>
              <a:ext uri="{FF2B5EF4-FFF2-40B4-BE49-F238E27FC236}">
                <a16:creationId xmlns:a16="http://schemas.microsoft.com/office/drawing/2014/main" id="{B2F34621-8769-B248-9117-57FD5541D0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0063" y="3048000"/>
            <a:ext cx="0" cy="747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73" name="Line 26">
            <a:extLst>
              <a:ext uri="{FF2B5EF4-FFF2-40B4-BE49-F238E27FC236}">
                <a16:creationId xmlns:a16="http://schemas.microsoft.com/office/drawing/2014/main" id="{FBF6F689-9061-884B-BD60-232D632FFBC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5700" y="3048000"/>
            <a:ext cx="0" cy="747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74" name="Line 27">
            <a:extLst>
              <a:ext uri="{FF2B5EF4-FFF2-40B4-BE49-F238E27FC236}">
                <a16:creationId xmlns:a16="http://schemas.microsoft.com/office/drawing/2014/main" id="{4D0E1202-F46C-2F40-BDB1-15ACFDA015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68938" y="3048000"/>
            <a:ext cx="0" cy="747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75" name="Line 28">
            <a:extLst>
              <a:ext uri="{FF2B5EF4-FFF2-40B4-BE49-F238E27FC236}">
                <a16:creationId xmlns:a16="http://schemas.microsoft.com/office/drawing/2014/main" id="{B723E038-A469-BC41-BB4D-87D2AE33FB66}"/>
              </a:ext>
            </a:extLst>
          </p:cNvPr>
          <p:cNvSpPr>
            <a:spLocks noChangeShapeType="1"/>
          </p:cNvSpPr>
          <p:nvPr/>
        </p:nvSpPr>
        <p:spPr bwMode="auto">
          <a:xfrm>
            <a:off x="7215188" y="3048000"/>
            <a:ext cx="0" cy="747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2029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5567FAFF-13F9-7E48-819E-C91ECCBC71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Easy to Add New Hosts</a:t>
            </a:r>
          </a:p>
        </p:txBody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F9B8141D-5639-8542-91D8-0943167152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249363"/>
            <a:ext cx="8763000" cy="49069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No need to update the routers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E.g., adding a new host 5.6.7.213 on the right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Doesn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t require adding a new forwarding-table entry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B817D17C-0D21-734E-BF18-906EFD5DC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4464C8-BA41-2A41-83D0-748F8975860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04" name="Line 45">
            <a:extLst>
              <a:ext uri="{FF2B5EF4-FFF2-40B4-BE49-F238E27FC236}">
                <a16:creationId xmlns:a16="http://schemas.microsoft.com/office/drawing/2014/main" id="{5A2605EE-690D-E143-B252-B2CC65DE2965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950" y="3978275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05" name="Line 46">
            <a:extLst>
              <a:ext uri="{FF2B5EF4-FFF2-40B4-BE49-F238E27FC236}">
                <a16:creationId xmlns:a16="http://schemas.microsoft.com/office/drawing/2014/main" id="{6185BC74-6719-9D4B-BB30-61678187AD63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17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06" name="Line 47">
            <a:extLst>
              <a:ext uri="{FF2B5EF4-FFF2-40B4-BE49-F238E27FC236}">
                <a16:creationId xmlns:a16="http://schemas.microsoft.com/office/drawing/2014/main" id="{5A06CCA2-3637-B148-AA5A-BCE5A45376B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161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07" name="Line 48">
            <a:extLst>
              <a:ext uri="{FF2B5EF4-FFF2-40B4-BE49-F238E27FC236}">
                <a16:creationId xmlns:a16="http://schemas.microsoft.com/office/drawing/2014/main" id="{F4354652-3A77-4949-ADA3-45CA114EB8A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29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08" name="Rectangle 49">
            <a:extLst>
              <a:ext uri="{FF2B5EF4-FFF2-40B4-BE49-F238E27FC236}">
                <a16:creationId xmlns:a16="http://schemas.microsoft.com/office/drawing/2014/main" id="{83403939-24EC-A44D-BA87-944D991E0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775" y="338772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51209" name="Rectangle 50">
            <a:extLst>
              <a:ext uri="{FF2B5EF4-FFF2-40B4-BE49-F238E27FC236}">
                <a16:creationId xmlns:a16="http://schemas.microsoft.com/office/drawing/2014/main" id="{E4E2BF54-8684-4543-BCCF-99EAD8F91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25" y="336867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51210" name="Rectangle 51">
            <a:extLst>
              <a:ext uri="{FF2B5EF4-FFF2-40B4-BE49-F238E27FC236}">
                <a16:creationId xmlns:a16="http://schemas.microsoft.com/office/drawing/2014/main" id="{8BE76DA0-5318-A348-AB09-B43083BD1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925" y="336867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51211" name="Text Box 52">
            <a:extLst>
              <a:ext uri="{FF2B5EF4-FFF2-40B4-BE49-F238E27FC236}">
                <a16:creationId xmlns:a16="http://schemas.microsoft.com/office/drawing/2014/main" id="{62CE30FE-F7B3-A640-97B7-5A1D0DD34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538" y="3992563"/>
            <a:ext cx="7699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LAN 1</a:t>
            </a:r>
          </a:p>
        </p:txBody>
      </p:sp>
      <p:sp>
        <p:nvSpPr>
          <p:cNvPr id="51212" name="Text Box 53">
            <a:extLst>
              <a:ext uri="{FF2B5EF4-FFF2-40B4-BE49-F238E27FC236}">
                <a16:creationId xmlns:a16="http://schemas.microsoft.com/office/drawing/2014/main" id="{894F4E98-AA30-1B41-BB20-AB93D6FEE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950" y="3292475"/>
            <a:ext cx="35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...</a:t>
            </a:r>
          </a:p>
        </p:txBody>
      </p:sp>
      <p:sp>
        <p:nvSpPr>
          <p:cNvPr id="51213" name="Line 54">
            <a:extLst>
              <a:ext uri="{FF2B5EF4-FFF2-40B4-BE49-F238E27FC236}">
                <a16:creationId xmlns:a16="http://schemas.microsoft.com/office/drawing/2014/main" id="{E6684287-71A0-9442-94E6-D80A008A06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645150" y="3978275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14" name="Line 55">
            <a:extLst>
              <a:ext uri="{FF2B5EF4-FFF2-40B4-BE49-F238E27FC236}">
                <a16:creationId xmlns:a16="http://schemas.microsoft.com/office/drawing/2014/main" id="{B6E9045B-9269-EC4F-8ACC-7D03ECC60A1D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99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15" name="Line 56">
            <a:extLst>
              <a:ext uri="{FF2B5EF4-FFF2-40B4-BE49-F238E27FC236}">
                <a16:creationId xmlns:a16="http://schemas.microsoft.com/office/drawing/2014/main" id="{3F9575D5-F012-8947-A800-E49DCF10E89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643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16" name="Line 57">
            <a:extLst>
              <a:ext uri="{FF2B5EF4-FFF2-40B4-BE49-F238E27FC236}">
                <a16:creationId xmlns:a16="http://schemas.microsoft.com/office/drawing/2014/main" id="{36235D06-0941-7A47-90AA-A196992CF1C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31150" y="36576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17" name="Rectangle 58">
            <a:extLst>
              <a:ext uri="{FF2B5EF4-FFF2-40B4-BE49-F238E27FC236}">
                <a16:creationId xmlns:a16="http://schemas.microsoft.com/office/drawing/2014/main" id="{080F21A7-EE1E-9949-A420-0B0A9E1DE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1975" y="338772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51218" name="Rectangle 59">
            <a:extLst>
              <a:ext uri="{FF2B5EF4-FFF2-40B4-BE49-F238E27FC236}">
                <a16:creationId xmlns:a16="http://schemas.microsoft.com/office/drawing/2014/main" id="{5DB39D71-256D-5A40-9130-33789A263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325" y="336867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51219" name="Rectangle 60">
            <a:extLst>
              <a:ext uri="{FF2B5EF4-FFF2-40B4-BE49-F238E27FC236}">
                <a16:creationId xmlns:a16="http://schemas.microsoft.com/office/drawing/2014/main" id="{4063B2A4-D5A4-1746-8AEB-4488E970E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4125" y="3352800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51220" name="Text Box 61">
            <a:extLst>
              <a:ext uri="{FF2B5EF4-FFF2-40B4-BE49-F238E27FC236}">
                <a16:creationId xmlns:a16="http://schemas.microsoft.com/office/drawing/2014/main" id="{89E15CF6-410B-FF47-842D-623CD75F1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150" y="3978275"/>
            <a:ext cx="7699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LAN 2</a:t>
            </a:r>
          </a:p>
        </p:txBody>
      </p:sp>
      <p:sp>
        <p:nvSpPr>
          <p:cNvPr id="51221" name="Text Box 62">
            <a:extLst>
              <a:ext uri="{FF2B5EF4-FFF2-40B4-BE49-F238E27FC236}">
                <a16:creationId xmlns:a16="http://schemas.microsoft.com/office/drawing/2014/main" id="{D78F4285-5284-1649-8080-110EE11B5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9150" y="3292475"/>
            <a:ext cx="35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...</a:t>
            </a:r>
          </a:p>
        </p:txBody>
      </p:sp>
      <p:sp>
        <p:nvSpPr>
          <p:cNvPr id="51222" name="AutoShape 63">
            <a:extLst>
              <a:ext uri="{FF2B5EF4-FFF2-40B4-BE49-F238E27FC236}">
                <a16:creationId xmlns:a16="http://schemas.microsoft.com/office/drawing/2014/main" id="{128A1EFF-2265-8945-AF79-4482D0398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950" y="4283075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router</a:t>
            </a:r>
          </a:p>
        </p:txBody>
      </p:sp>
      <p:sp>
        <p:nvSpPr>
          <p:cNvPr id="51223" name="AutoShape 64">
            <a:extLst>
              <a:ext uri="{FF2B5EF4-FFF2-40B4-BE49-F238E27FC236}">
                <a16:creationId xmlns:a16="http://schemas.microsoft.com/office/drawing/2014/main" id="{1780C501-EA05-2D48-AD45-070EDD228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0" y="4283075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router</a:t>
            </a:r>
          </a:p>
        </p:txBody>
      </p:sp>
      <p:sp>
        <p:nvSpPr>
          <p:cNvPr id="51224" name="Line 65">
            <a:extLst>
              <a:ext uri="{FF2B5EF4-FFF2-40B4-BE49-F238E27FC236}">
                <a16:creationId xmlns:a16="http://schemas.microsoft.com/office/drawing/2014/main" id="{4CE25439-3B86-9F42-98B4-CF55DAD36F22}"/>
              </a:ext>
            </a:extLst>
          </p:cNvPr>
          <p:cNvSpPr>
            <a:spLocks noChangeShapeType="1"/>
          </p:cNvSpPr>
          <p:nvPr/>
        </p:nvSpPr>
        <p:spPr bwMode="auto">
          <a:xfrm>
            <a:off x="2825750" y="39782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25" name="AutoShape 66">
            <a:extLst>
              <a:ext uri="{FF2B5EF4-FFF2-40B4-BE49-F238E27FC236}">
                <a16:creationId xmlns:a16="http://schemas.microsoft.com/office/drawing/2014/main" id="{F9309857-BCAC-EB46-9A9A-5B53A4928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8550" y="4283075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router</a:t>
            </a:r>
          </a:p>
        </p:txBody>
      </p:sp>
      <p:sp>
        <p:nvSpPr>
          <p:cNvPr id="51226" name="Line 67">
            <a:extLst>
              <a:ext uri="{FF2B5EF4-FFF2-40B4-BE49-F238E27FC236}">
                <a16:creationId xmlns:a16="http://schemas.microsoft.com/office/drawing/2014/main" id="{BEC2B2B8-C3DE-C340-8FF0-67933031CC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3350" y="39782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27" name="Line 68">
            <a:extLst>
              <a:ext uri="{FF2B5EF4-FFF2-40B4-BE49-F238E27FC236}">
                <a16:creationId xmlns:a16="http://schemas.microsoft.com/office/drawing/2014/main" id="{62C758AA-B015-5A4B-9AEC-908B0C384041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0550" y="4435475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28" name="Line 69">
            <a:extLst>
              <a:ext uri="{FF2B5EF4-FFF2-40B4-BE49-F238E27FC236}">
                <a16:creationId xmlns:a16="http://schemas.microsoft.com/office/drawing/2014/main" id="{7B863046-9144-1543-9080-0D5F4EDD0094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9350" y="4435475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29" name="Text Box 70">
            <a:extLst>
              <a:ext uri="{FF2B5EF4-FFF2-40B4-BE49-F238E27FC236}">
                <a16:creationId xmlns:a16="http://schemas.microsoft.com/office/drawing/2014/main" id="{764F9521-019F-274C-B6D2-32A31EA22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363" y="4435475"/>
            <a:ext cx="6683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WAN</a:t>
            </a:r>
          </a:p>
        </p:txBody>
      </p:sp>
      <p:sp>
        <p:nvSpPr>
          <p:cNvPr id="51230" name="Text Box 71">
            <a:extLst>
              <a:ext uri="{FF2B5EF4-FFF2-40B4-BE49-F238E27FC236}">
                <a16:creationId xmlns:a16="http://schemas.microsoft.com/office/drawing/2014/main" id="{F36D184F-6630-F649-9269-AD0228C9B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575" y="4435475"/>
            <a:ext cx="6683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WAN</a:t>
            </a:r>
          </a:p>
        </p:txBody>
      </p:sp>
      <p:sp>
        <p:nvSpPr>
          <p:cNvPr id="51231" name="Text Box 72">
            <a:extLst>
              <a:ext uri="{FF2B5EF4-FFF2-40B4-BE49-F238E27FC236}">
                <a16:creationId xmlns:a16="http://schemas.microsoft.com/office/drawing/2014/main" id="{213A0E68-C230-8A45-9616-6F5F632BD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" y="2967038"/>
            <a:ext cx="1139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1.2.3.4</a:t>
            </a:r>
          </a:p>
        </p:txBody>
      </p:sp>
      <p:sp>
        <p:nvSpPr>
          <p:cNvPr id="51232" name="Text Box 73">
            <a:extLst>
              <a:ext uri="{FF2B5EF4-FFF2-40B4-BE49-F238E27FC236}">
                <a16:creationId xmlns:a16="http://schemas.microsoft.com/office/drawing/2014/main" id="{C4263231-F716-B446-821F-83981F293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2967038"/>
            <a:ext cx="1139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1.2.3.7</a:t>
            </a:r>
          </a:p>
        </p:txBody>
      </p:sp>
      <p:sp>
        <p:nvSpPr>
          <p:cNvPr id="51233" name="Text Box 74">
            <a:extLst>
              <a:ext uri="{FF2B5EF4-FFF2-40B4-BE49-F238E27FC236}">
                <a16:creationId xmlns:a16="http://schemas.microsoft.com/office/drawing/2014/main" id="{DE32F312-2165-1841-A00E-380E56394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275" y="2967038"/>
            <a:ext cx="1412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1.2.3.156</a:t>
            </a:r>
          </a:p>
        </p:txBody>
      </p:sp>
      <p:sp>
        <p:nvSpPr>
          <p:cNvPr id="51234" name="Text Box 75">
            <a:extLst>
              <a:ext uri="{FF2B5EF4-FFF2-40B4-BE49-F238E27FC236}">
                <a16:creationId xmlns:a16="http://schemas.microsoft.com/office/drawing/2014/main" id="{AA0C4107-4E63-8E44-B6B9-46AC70D5D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2967038"/>
            <a:ext cx="1139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5.6.7.8</a:t>
            </a:r>
          </a:p>
        </p:txBody>
      </p:sp>
      <p:sp>
        <p:nvSpPr>
          <p:cNvPr id="51235" name="Text Box 76">
            <a:extLst>
              <a:ext uri="{FF2B5EF4-FFF2-40B4-BE49-F238E27FC236}">
                <a16:creationId xmlns:a16="http://schemas.microsoft.com/office/drawing/2014/main" id="{3496F141-DEF4-5644-903F-288333BBA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100" y="2967038"/>
            <a:ext cx="1139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5.6.7.9</a:t>
            </a:r>
          </a:p>
        </p:txBody>
      </p:sp>
      <p:sp>
        <p:nvSpPr>
          <p:cNvPr id="51236" name="Text Box 77">
            <a:extLst>
              <a:ext uri="{FF2B5EF4-FFF2-40B4-BE49-F238E27FC236}">
                <a16:creationId xmlns:a16="http://schemas.microsoft.com/office/drawing/2014/main" id="{03ED4617-842D-2F44-9EDC-6CEBD70F4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3788" y="2967038"/>
            <a:ext cx="1412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5.6.7.212</a:t>
            </a:r>
          </a:p>
        </p:txBody>
      </p:sp>
      <p:sp>
        <p:nvSpPr>
          <p:cNvPr id="51237" name="Text Box 78">
            <a:extLst>
              <a:ext uri="{FF2B5EF4-FFF2-40B4-BE49-F238E27FC236}">
                <a16:creationId xmlns:a16="http://schemas.microsoft.com/office/drawing/2014/main" id="{C8D43D64-89D4-1D41-9634-C3BD5AE85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1063" y="4983163"/>
            <a:ext cx="1549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1.2.3.0/24</a:t>
            </a:r>
          </a:p>
        </p:txBody>
      </p:sp>
      <p:sp>
        <p:nvSpPr>
          <p:cNvPr id="51238" name="Text Box 79">
            <a:extLst>
              <a:ext uri="{FF2B5EF4-FFF2-40B4-BE49-F238E27FC236}">
                <a16:creationId xmlns:a16="http://schemas.microsoft.com/office/drawing/2014/main" id="{FC7F4415-6C71-9B4E-99A0-267955D80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3763" y="5367338"/>
            <a:ext cx="1549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5.6.7.0/24</a:t>
            </a:r>
          </a:p>
        </p:txBody>
      </p:sp>
      <p:sp>
        <p:nvSpPr>
          <p:cNvPr id="51239" name="AutoShape 80">
            <a:extLst>
              <a:ext uri="{FF2B5EF4-FFF2-40B4-BE49-F238E27FC236}">
                <a16:creationId xmlns:a16="http://schemas.microsoft.com/office/drawing/2014/main" id="{F8500331-7273-734E-AA86-CE2609A3A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7150" y="5389563"/>
            <a:ext cx="728663" cy="230187"/>
          </a:xfrm>
          <a:prstGeom prst="rightArrow">
            <a:avLst>
              <a:gd name="adj1" fmla="val 50000"/>
              <a:gd name="adj2" fmla="val 79138"/>
            </a:avLst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40" name="AutoShape 81">
            <a:extLst>
              <a:ext uri="{FF2B5EF4-FFF2-40B4-BE49-F238E27FC236}">
                <a16:creationId xmlns:a16="http://schemas.microsoft.com/office/drawing/2014/main" id="{AB9450F8-1F63-9B4B-9762-50BD29BB400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135563" y="5043488"/>
            <a:ext cx="728662" cy="230187"/>
          </a:xfrm>
          <a:prstGeom prst="rightArrow">
            <a:avLst>
              <a:gd name="adj1" fmla="val 50000"/>
              <a:gd name="adj2" fmla="val 79138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41" name="Rectangle 82">
            <a:extLst>
              <a:ext uri="{FF2B5EF4-FFF2-40B4-BE49-F238E27FC236}">
                <a16:creationId xmlns:a16="http://schemas.microsoft.com/office/drawing/2014/main" id="{7E0C2A62-7997-9B41-97D6-AB2D359FD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6463" y="4927600"/>
            <a:ext cx="2573337" cy="808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42" name="Line 83">
            <a:extLst>
              <a:ext uri="{FF2B5EF4-FFF2-40B4-BE49-F238E27FC236}">
                <a16:creationId xmlns:a16="http://schemas.microsoft.com/office/drawing/2014/main" id="{20A4CE03-FDDC-B049-A518-1F8B063B71B3}"/>
              </a:ext>
            </a:extLst>
          </p:cNvPr>
          <p:cNvSpPr>
            <a:spLocks noChangeShapeType="1"/>
          </p:cNvSpPr>
          <p:nvPr/>
        </p:nvSpPr>
        <p:spPr bwMode="auto">
          <a:xfrm>
            <a:off x="4983163" y="4927600"/>
            <a:ext cx="0" cy="808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43" name="Line 84">
            <a:extLst>
              <a:ext uri="{FF2B5EF4-FFF2-40B4-BE49-F238E27FC236}">
                <a16:creationId xmlns:a16="http://schemas.microsoft.com/office/drawing/2014/main" id="{FC97D37F-6AA4-994E-A97B-2B555E8D67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46463" y="5349875"/>
            <a:ext cx="257333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44" name="Text Box 85">
            <a:extLst>
              <a:ext uri="{FF2B5EF4-FFF2-40B4-BE49-F238E27FC236}">
                <a16:creationId xmlns:a16="http://schemas.microsoft.com/office/drawing/2014/main" id="{95951BE0-D093-C845-9BAE-25480A879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450" y="5810250"/>
            <a:ext cx="21574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forwarding table</a:t>
            </a:r>
          </a:p>
        </p:txBody>
      </p:sp>
      <p:sp>
        <p:nvSpPr>
          <p:cNvPr id="869462" name="Line 86">
            <a:extLst>
              <a:ext uri="{FF2B5EF4-FFF2-40B4-BE49-F238E27FC236}">
                <a16:creationId xmlns:a16="http://schemas.microsoft.com/office/drawing/2014/main" id="{017669D6-F015-FB42-A5BA-C7F142BA415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43875" y="4005263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9463" name="Rectangle 87">
            <a:extLst>
              <a:ext uri="{FF2B5EF4-FFF2-40B4-BE49-F238E27FC236}">
                <a16:creationId xmlns:a16="http://schemas.microsoft.com/office/drawing/2014/main" id="{4FF98CBD-F8D6-7A44-8032-5B3BFC5B4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7800" y="4311650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869464" name="Text Box 88">
            <a:extLst>
              <a:ext uri="{FF2B5EF4-FFF2-40B4-BE49-F238E27FC236}">
                <a16:creationId xmlns:a16="http://schemas.microsoft.com/office/drawing/2014/main" id="{CBD83C42-88F4-5143-99C1-3A37DA489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7425" y="4713288"/>
            <a:ext cx="1412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5.6.7.213</a:t>
            </a:r>
          </a:p>
        </p:txBody>
      </p:sp>
      <p:sp>
        <p:nvSpPr>
          <p:cNvPr id="869465" name="Oval 89">
            <a:extLst>
              <a:ext uri="{FF2B5EF4-FFF2-40B4-BE49-F238E27FC236}">
                <a16:creationId xmlns:a16="http://schemas.microsoft.com/office/drawing/2014/main" id="{4DF91D00-4116-E041-8B18-9F88FD58A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1538" y="4197350"/>
            <a:ext cx="1612900" cy="1036638"/>
          </a:xfrm>
          <a:prstGeom prst="ellipse">
            <a:avLst/>
          </a:prstGeom>
          <a:noFill/>
          <a:ln w="25400">
            <a:solidFill>
              <a:srgbClr val="FF33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26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6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6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9463" grpId="0" animBg="1"/>
      <p:bldP spid="869464" grpId="0"/>
      <p:bldP spid="86946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Class-full addressing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D440DE3-3114-1842-9B8C-A2ECFB66DA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1" charset="0"/>
              <a:buNone/>
              <a:defRPr/>
            </a:pPr>
            <a:endParaRPr lang="en-US"/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5670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2D72B3AD-649D-3941-BE49-149AFAF759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Global Addresses</a:t>
            </a:r>
            <a:endParaRPr lang="en-AU" altLang="en-US" sz="3600" dirty="0"/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26244D05-393E-B040-A6C1-26B3AA6714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1084521"/>
            <a:ext cx="7886700" cy="5092442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Properties</a:t>
            </a:r>
          </a:p>
          <a:p>
            <a:pPr lvl="1"/>
            <a:r>
              <a:rPr lang="en-US" altLang="en-US" sz="2000" dirty="0"/>
              <a:t>globally unique</a:t>
            </a:r>
          </a:p>
          <a:p>
            <a:pPr lvl="1"/>
            <a:r>
              <a:rPr lang="en-US" altLang="en-US" sz="2000" dirty="0"/>
              <a:t>hierarchical: network + host</a:t>
            </a:r>
          </a:p>
          <a:p>
            <a:pPr lvl="1"/>
            <a:r>
              <a:rPr lang="en-US" altLang="en-US" sz="2000" dirty="0"/>
              <a:t>4 Billion IP address, half are A type, ¼ is B type, and 1/8 is C type</a:t>
            </a:r>
          </a:p>
          <a:p>
            <a:r>
              <a:rPr lang="en-US" altLang="en-US" sz="2400" dirty="0"/>
              <a:t>Format</a:t>
            </a:r>
          </a:p>
          <a:p>
            <a:pPr>
              <a:buFontTx/>
              <a:buNone/>
            </a:pPr>
            <a:endParaRPr lang="en-US" altLang="en-US" sz="2400" dirty="0"/>
          </a:p>
          <a:p>
            <a:pPr>
              <a:buFontTx/>
              <a:buNone/>
            </a:pPr>
            <a:endParaRPr lang="en-US" altLang="en-US" sz="2400" dirty="0"/>
          </a:p>
          <a:p>
            <a:pPr>
              <a:buFontTx/>
              <a:buNone/>
            </a:pPr>
            <a:endParaRPr lang="en-US" altLang="en-US" sz="2400" dirty="0"/>
          </a:p>
          <a:p>
            <a:r>
              <a:rPr lang="en-US" altLang="en-US" sz="2400" dirty="0"/>
              <a:t>Dot notation</a:t>
            </a:r>
          </a:p>
          <a:p>
            <a:pPr lvl="1"/>
            <a:r>
              <a:rPr lang="en-US" altLang="en-US" sz="2000" dirty="0"/>
              <a:t>10.3.2.4</a:t>
            </a:r>
          </a:p>
          <a:p>
            <a:pPr lvl="1"/>
            <a:r>
              <a:rPr lang="en-US" altLang="en-US" sz="2000" dirty="0"/>
              <a:t>128.96.33.81</a:t>
            </a:r>
          </a:p>
          <a:p>
            <a:pPr lvl="1"/>
            <a:r>
              <a:rPr lang="en-US" altLang="en-US" sz="2000" dirty="0"/>
              <a:t>192.12.69.77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  <p:pic>
        <p:nvPicPr>
          <p:cNvPr id="75780" name="Picture 5" descr="f03-19-9780123850591 copy">
            <a:extLst>
              <a:ext uri="{FF2B5EF4-FFF2-40B4-BE49-F238E27FC236}">
                <a16:creationId xmlns:a16="http://schemas.microsoft.com/office/drawing/2014/main" id="{14E8D2D9-9466-794D-B0E7-3EF9210D5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474" y="2710120"/>
            <a:ext cx="3889375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477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5F01F78-DB3C-4344-A7C8-88CADD5EACE5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171450"/>
            <a:ext cx="8281987" cy="6461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dirty="0"/>
              <a:t>Link State Routing: </a:t>
            </a:r>
            <a:r>
              <a:rPr lang="en-US" altLang="en-US" sz="3600" b="1" dirty="0">
                <a:solidFill>
                  <a:srgbClr val="C00000"/>
                </a:solidFill>
              </a:rPr>
              <a:t>Reliable flooding</a:t>
            </a:r>
            <a:endParaRPr lang="en-AU" alt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2ED70B4-BC8D-6840-8115-E66C6824E69B}"/>
              </a:ext>
            </a:extLst>
          </p:cNvPr>
          <p:cNvSpPr txBox="1">
            <a:spLocks noChangeArrowheads="1"/>
          </p:cNvSpPr>
          <p:nvPr/>
        </p:nvSpPr>
        <p:spPr>
          <a:xfrm>
            <a:off x="406401" y="1007478"/>
            <a:ext cx="8504236" cy="512060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85000"/>
              </a:lnSpc>
            </a:pPr>
            <a:r>
              <a:rPr lang="en-US" altLang="en-US" sz="2800" dirty="0"/>
              <a:t>Store most recent LSP from each node</a:t>
            </a:r>
          </a:p>
          <a:p>
            <a:pPr lvl="1">
              <a:lnSpc>
                <a:spcPct val="85000"/>
              </a:lnSpc>
            </a:pPr>
            <a:r>
              <a:rPr lang="en-US" altLang="en-US" sz="2800" dirty="0"/>
              <a:t>Forward LSP to all nodes but one that sent it</a:t>
            </a:r>
          </a:p>
          <a:p>
            <a:pPr lvl="1">
              <a:lnSpc>
                <a:spcPct val="85000"/>
              </a:lnSpc>
            </a:pPr>
            <a:r>
              <a:rPr lang="en-US" altLang="en-US" sz="2800" dirty="0"/>
              <a:t>Generate new LSP periodically; increment SEQNO</a:t>
            </a:r>
          </a:p>
          <a:p>
            <a:pPr lvl="1">
              <a:lnSpc>
                <a:spcPct val="85000"/>
              </a:lnSpc>
            </a:pPr>
            <a:r>
              <a:rPr lang="en-US" altLang="en-US" sz="2800" dirty="0"/>
              <a:t>Start SEQNO at 0 when reboot</a:t>
            </a:r>
          </a:p>
          <a:p>
            <a:pPr lvl="1">
              <a:lnSpc>
                <a:spcPct val="85000"/>
              </a:lnSpc>
            </a:pPr>
            <a:r>
              <a:rPr lang="en-US" altLang="en-US" sz="2800" dirty="0"/>
              <a:t>Decrement TTL before flooding it to neighbors.</a:t>
            </a:r>
          </a:p>
          <a:p>
            <a:pPr marL="457200" lvl="1" indent="0">
              <a:lnSpc>
                <a:spcPct val="85000"/>
              </a:lnSpc>
              <a:buNone/>
            </a:pPr>
            <a:r>
              <a:rPr lang="en-US" altLang="en-US" sz="2800" dirty="0"/>
              <a:t>   Also age the stored LSP (decrement TTL)</a:t>
            </a:r>
          </a:p>
          <a:p>
            <a:pPr marL="457200" lvl="1" indent="0">
              <a:lnSpc>
                <a:spcPct val="85000"/>
              </a:lnSpc>
              <a:buNone/>
            </a:pPr>
            <a:r>
              <a:rPr lang="en-US" altLang="en-US" sz="2800" dirty="0"/>
              <a:t>   Discard when TTL=0.</a:t>
            </a:r>
          </a:p>
          <a:p>
            <a:pPr lvl="1">
              <a:buSzPct val="100000"/>
              <a:buFontTx/>
              <a:buChar char="•"/>
            </a:pPr>
            <a:endParaRPr lang="en-US" altLang="en-US" dirty="0"/>
          </a:p>
          <a:p>
            <a:pPr lvl="1">
              <a:buFont typeface="Wingdings" pitchFamily="2" charset="2"/>
              <a:buNone/>
            </a:pPr>
            <a:endParaRPr lang="en-US" altLang="en-US" sz="2000" dirty="0"/>
          </a:p>
          <a:p>
            <a:pPr lvl="1">
              <a:buFont typeface="Wingdings" pitchFamily="2" charset="2"/>
              <a:buNone/>
            </a:pPr>
            <a:endParaRPr lang="en-US" altLang="en-US" sz="2000" dirty="0"/>
          </a:p>
          <a:p>
            <a:pPr lvl="1">
              <a:buFont typeface="Wingdings" pitchFamily="2" charset="2"/>
              <a:buNone/>
            </a:pPr>
            <a:endParaRPr lang="en-US" altLang="en-US" sz="2000" dirty="0"/>
          </a:p>
          <a:p>
            <a:pPr lvl="1">
              <a:buFont typeface="Wingdings" pitchFamily="2" charset="2"/>
              <a:buNone/>
            </a:pPr>
            <a:endParaRPr lang="en-US" altLang="en-US" sz="2000" dirty="0"/>
          </a:p>
          <a:p>
            <a:pPr lvl="1">
              <a:buFont typeface="Wingdings" pitchFamily="2" charset="2"/>
              <a:buNone/>
            </a:pPr>
            <a:endParaRPr lang="en-US" altLang="en-US" sz="2000" dirty="0"/>
          </a:p>
          <a:p>
            <a:pPr lvl="1">
              <a:buFont typeface="Wingdings" pitchFamily="2" charset="2"/>
              <a:buNone/>
            </a:pPr>
            <a:endParaRPr lang="en-US" altLang="en-US" sz="2000" dirty="0"/>
          </a:p>
          <a:p>
            <a:pPr lvl="1">
              <a:buFont typeface="Wingdings" pitchFamily="2" charset="2"/>
              <a:buNone/>
            </a:pPr>
            <a:endParaRPr lang="en-US" altLang="en-US" sz="2000" dirty="0"/>
          </a:p>
          <a:p>
            <a:pPr lvl="1">
              <a:buFont typeface="Wingdings" pitchFamily="2" charset="2"/>
              <a:buNone/>
            </a:pPr>
            <a:endParaRPr lang="en-US" altLang="en-US" sz="2000" dirty="0"/>
          </a:p>
          <a:p>
            <a:pPr lvl="1">
              <a:buFont typeface="Wingdings" pitchFamily="2" charset="2"/>
              <a:buNone/>
            </a:pPr>
            <a:endParaRPr lang="en-US" altLang="en-US" sz="20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289714E-D900-4243-A398-B99B1D062688}"/>
              </a:ext>
            </a:extLst>
          </p:cNvPr>
          <p:cNvSpPr txBox="1">
            <a:spLocks noChangeArrowheads="1"/>
          </p:cNvSpPr>
          <p:nvPr/>
        </p:nvSpPr>
        <p:spPr>
          <a:xfrm>
            <a:off x="959644" y="4752975"/>
            <a:ext cx="6110287" cy="12049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dirty="0">
                <a:latin typeface="+mn-lt"/>
              </a:rPr>
              <a:t>Goals:</a:t>
            </a:r>
          </a:p>
          <a:p>
            <a:pPr marL="514350" indent="-514350">
              <a:buAutoNum type="arabicParenR"/>
            </a:pPr>
            <a:r>
              <a:rPr lang="en-US" altLang="en-US" sz="2800" dirty="0">
                <a:latin typeface="+mn-lt"/>
              </a:rPr>
              <a:t>Flood in minimum time</a:t>
            </a:r>
          </a:p>
          <a:p>
            <a:pPr marL="514350" indent="-514350">
              <a:buAutoNum type="arabicParenR"/>
            </a:pPr>
            <a:r>
              <a:rPr lang="en-US" altLang="en-US" sz="2800" dirty="0">
                <a:latin typeface="+mn-lt"/>
              </a:rPr>
              <a:t>Minimize total routing traffic</a:t>
            </a:r>
          </a:p>
        </p:txBody>
      </p:sp>
    </p:spTree>
    <p:extLst>
      <p:ext uri="{BB962C8B-B14F-4D97-AF65-F5344CB8AC3E}">
        <p14:creationId xmlns:p14="http://schemas.microsoft.com/office/powerpoint/2010/main" val="174133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2B818E-4358-9443-8B7D-6385C47B4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CFE207-8B1E-D549-B25C-25910A1BC18F}"/>
              </a:ext>
            </a:extLst>
          </p:cNvPr>
          <p:cNvSpPr txBox="1"/>
          <p:nvPr/>
        </p:nvSpPr>
        <p:spPr>
          <a:xfrm>
            <a:off x="1557648" y="667768"/>
            <a:ext cx="249919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0001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0010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0011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0101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0110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0111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1010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1011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1101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1110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1111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BC4249C-5FDA-724D-9D05-A2C2CE09CAE0}"/>
              </a:ext>
            </a:extLst>
          </p:cNvPr>
          <p:cNvSpPr txBox="1">
            <a:spLocks noChangeArrowheads="1"/>
          </p:cNvSpPr>
          <p:nvPr/>
        </p:nvSpPr>
        <p:spPr>
          <a:xfrm>
            <a:off x="136175" y="73719"/>
            <a:ext cx="8281987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ＭＳ Ｐゴシック" charset="-128"/>
              </a:rPr>
              <a:t>Let’s assume we have 4-bit address (instead of 32 bit)</a:t>
            </a: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  <a:ea typeface="ＭＳ Ｐゴシック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C70E79-B7CF-9B43-A9F2-613E5B6860EF}"/>
              </a:ext>
            </a:extLst>
          </p:cNvPr>
          <p:cNvSpPr/>
          <p:nvPr/>
        </p:nvSpPr>
        <p:spPr>
          <a:xfrm>
            <a:off x="1583406" y="719832"/>
            <a:ext cx="259277" cy="2948757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BC37BC-0D0A-D14E-A32F-BA5C00392F28}"/>
              </a:ext>
            </a:extLst>
          </p:cNvPr>
          <p:cNvGrpSpPr/>
          <p:nvPr/>
        </p:nvGrpSpPr>
        <p:grpSpPr>
          <a:xfrm>
            <a:off x="2653048" y="719832"/>
            <a:ext cx="4701108" cy="2948757"/>
            <a:chOff x="2653048" y="719832"/>
            <a:chExt cx="4701108" cy="294875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F50EE5-3BC1-E940-910F-CFFE0B46F686}"/>
                </a:ext>
              </a:extLst>
            </p:cNvPr>
            <p:cNvSpPr txBox="1"/>
            <p:nvPr/>
          </p:nvSpPr>
          <p:spPr>
            <a:xfrm>
              <a:off x="2973696" y="2012976"/>
              <a:ext cx="43804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Class A (Half of all possible addresses)</a:t>
              </a:r>
            </a:p>
          </p:txBody>
        </p:sp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3317BF2B-A60B-AA44-947A-5792C5DCD470}"/>
                </a:ext>
              </a:extLst>
            </p:cNvPr>
            <p:cNvSpPr/>
            <p:nvPr/>
          </p:nvSpPr>
          <p:spPr>
            <a:xfrm>
              <a:off x="2653048" y="719832"/>
              <a:ext cx="320648" cy="2948757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5E96388-A46E-B442-80D3-1E488429098B}"/>
              </a:ext>
            </a:extLst>
          </p:cNvPr>
          <p:cNvSpPr/>
          <p:nvPr/>
        </p:nvSpPr>
        <p:spPr>
          <a:xfrm>
            <a:off x="1583406" y="3720654"/>
            <a:ext cx="515850" cy="139226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28FF8A-3C17-134C-A5B0-5FBBEE4B47D0}"/>
              </a:ext>
            </a:extLst>
          </p:cNvPr>
          <p:cNvGrpSpPr/>
          <p:nvPr/>
        </p:nvGrpSpPr>
        <p:grpSpPr>
          <a:xfrm>
            <a:off x="2653048" y="3720653"/>
            <a:ext cx="4701108" cy="1392261"/>
            <a:chOff x="2653048" y="2276328"/>
            <a:chExt cx="4701108" cy="139226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03E992E-D3AD-6F47-BBF9-88C8948E7D0B}"/>
                </a:ext>
              </a:extLst>
            </p:cNvPr>
            <p:cNvSpPr txBox="1"/>
            <p:nvPr/>
          </p:nvSpPr>
          <p:spPr>
            <a:xfrm>
              <a:off x="2973696" y="2740338"/>
              <a:ext cx="43804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Class B (1/4 of all possible addresses)</a:t>
              </a:r>
            </a:p>
          </p:txBody>
        </p:sp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id="{6E9C6DD4-5DB8-0447-912A-94BCF446DFF0}"/>
                </a:ext>
              </a:extLst>
            </p:cNvPr>
            <p:cNvSpPr/>
            <p:nvPr/>
          </p:nvSpPr>
          <p:spPr>
            <a:xfrm>
              <a:off x="2653048" y="2276328"/>
              <a:ext cx="320648" cy="1392261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D424824-0EDE-E74B-8AAF-0D8CBF8FBB6F}"/>
              </a:ext>
            </a:extLst>
          </p:cNvPr>
          <p:cNvSpPr/>
          <p:nvPr/>
        </p:nvSpPr>
        <p:spPr>
          <a:xfrm>
            <a:off x="1569898" y="5146652"/>
            <a:ext cx="735419" cy="646113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804E284-F987-7944-A53D-77A7C2CC7676}"/>
              </a:ext>
            </a:extLst>
          </p:cNvPr>
          <p:cNvGrpSpPr/>
          <p:nvPr/>
        </p:nvGrpSpPr>
        <p:grpSpPr>
          <a:xfrm>
            <a:off x="2653048" y="5178822"/>
            <a:ext cx="4689427" cy="626716"/>
            <a:chOff x="2653048" y="3041873"/>
            <a:chExt cx="4689427" cy="62671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F3F040B-59E7-254A-B2D6-FE0947E8865D}"/>
                </a:ext>
              </a:extLst>
            </p:cNvPr>
            <p:cNvSpPr txBox="1"/>
            <p:nvPr/>
          </p:nvSpPr>
          <p:spPr>
            <a:xfrm>
              <a:off x="2962015" y="3143495"/>
              <a:ext cx="43804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Class C (1/8 of all possible addresses)</a:t>
              </a:r>
            </a:p>
          </p:txBody>
        </p:sp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id="{1BE98EEC-7A35-7049-AC53-7747E48FC0A4}"/>
                </a:ext>
              </a:extLst>
            </p:cNvPr>
            <p:cNvSpPr/>
            <p:nvPr/>
          </p:nvSpPr>
          <p:spPr>
            <a:xfrm>
              <a:off x="2653048" y="3041873"/>
              <a:ext cx="320648" cy="626716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325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2B818E-4358-9443-8B7D-6385C47B4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CFE207-8B1E-D549-B25C-25910A1BC18F}"/>
              </a:ext>
            </a:extLst>
          </p:cNvPr>
          <p:cNvSpPr txBox="1"/>
          <p:nvPr/>
        </p:nvSpPr>
        <p:spPr>
          <a:xfrm>
            <a:off x="5490655" y="911059"/>
            <a:ext cx="24991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0001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0010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0011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0101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0110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0111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BC4249C-5FDA-724D-9D05-A2C2CE09CAE0}"/>
              </a:ext>
            </a:extLst>
          </p:cNvPr>
          <p:cNvSpPr txBox="1">
            <a:spLocks noChangeArrowheads="1"/>
          </p:cNvSpPr>
          <p:nvPr/>
        </p:nvSpPr>
        <p:spPr>
          <a:xfrm>
            <a:off x="136175" y="73719"/>
            <a:ext cx="8281987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ＭＳ Ｐゴシック" charset="-128"/>
              </a:rPr>
              <a:t>Let’s assume we have 4-bit address (instead of 32 bit)</a:t>
            </a: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  <a:ea typeface="ＭＳ Ｐゴシック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C70E79-B7CF-9B43-A9F2-613E5B6860EF}"/>
              </a:ext>
            </a:extLst>
          </p:cNvPr>
          <p:cNvSpPr/>
          <p:nvPr/>
        </p:nvSpPr>
        <p:spPr>
          <a:xfrm>
            <a:off x="5504538" y="957774"/>
            <a:ext cx="259277" cy="2948757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BC37BC-0D0A-D14E-A32F-BA5C00392F28}"/>
              </a:ext>
            </a:extLst>
          </p:cNvPr>
          <p:cNvGrpSpPr/>
          <p:nvPr/>
        </p:nvGrpSpPr>
        <p:grpSpPr>
          <a:xfrm flipH="1">
            <a:off x="321653" y="960175"/>
            <a:ext cx="4701108" cy="2948757"/>
            <a:chOff x="2653048" y="719832"/>
            <a:chExt cx="4701108" cy="294875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F50EE5-3BC1-E940-910F-CFFE0B46F686}"/>
                </a:ext>
              </a:extLst>
            </p:cNvPr>
            <p:cNvSpPr txBox="1"/>
            <p:nvPr/>
          </p:nvSpPr>
          <p:spPr>
            <a:xfrm>
              <a:off x="2973696" y="2012976"/>
              <a:ext cx="43804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Class A (Half of all possible addresses)</a:t>
              </a:r>
            </a:p>
          </p:txBody>
        </p:sp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3317BF2B-A60B-AA44-947A-5792C5DCD470}"/>
                </a:ext>
              </a:extLst>
            </p:cNvPr>
            <p:cNvSpPr/>
            <p:nvPr/>
          </p:nvSpPr>
          <p:spPr>
            <a:xfrm>
              <a:off x="2653048" y="719832"/>
              <a:ext cx="320648" cy="2948757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47053F-EF21-2341-AFB2-48C27CA8E3BA}"/>
              </a:ext>
            </a:extLst>
          </p:cNvPr>
          <p:cNvGrpSpPr/>
          <p:nvPr/>
        </p:nvGrpSpPr>
        <p:grpSpPr>
          <a:xfrm>
            <a:off x="321653" y="944328"/>
            <a:ext cx="5715322" cy="3988234"/>
            <a:chOff x="321653" y="944328"/>
            <a:chExt cx="5715322" cy="398823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D3622F-C08B-E044-BA5A-A4AC7304B513}"/>
                </a:ext>
              </a:extLst>
            </p:cNvPr>
            <p:cNvSpPr/>
            <p:nvPr/>
          </p:nvSpPr>
          <p:spPr>
            <a:xfrm>
              <a:off x="5777698" y="944328"/>
              <a:ext cx="259277" cy="3204946"/>
            </a:xfrm>
            <a:prstGeom prst="rect">
              <a:avLst/>
            </a:prstGeom>
            <a:noFill/>
            <a:ln w="2222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8A0CAD7-E9D8-1D46-82BD-952334CDBD7F}"/>
                </a:ext>
              </a:extLst>
            </p:cNvPr>
            <p:cNvSpPr txBox="1"/>
            <p:nvPr/>
          </p:nvSpPr>
          <p:spPr>
            <a:xfrm flipH="1">
              <a:off x="321653" y="4532452"/>
              <a:ext cx="5328170" cy="400110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Say, 1 bit for network part = 2 different networks</a:t>
              </a:r>
            </a:p>
          </p:txBody>
        </p:sp>
        <p:cxnSp>
          <p:nvCxnSpPr>
            <p:cNvPr id="20" name="Curved Connector 19">
              <a:extLst>
                <a:ext uri="{FF2B5EF4-FFF2-40B4-BE49-F238E27FC236}">
                  <a16:creationId xmlns:a16="http://schemas.microsoft.com/office/drawing/2014/main" id="{323F3568-ACB8-6D4C-8258-4EFFD022F04F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V="1">
              <a:off x="5649823" y="4171409"/>
              <a:ext cx="273160" cy="561098"/>
            </a:xfrm>
            <a:prstGeom prst="curvedConnector2">
              <a:avLst/>
            </a:prstGeom>
            <a:ln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2BC418A-CA4A-F64B-B8C0-A3EFD7CD7218}"/>
              </a:ext>
            </a:extLst>
          </p:cNvPr>
          <p:cNvGrpSpPr/>
          <p:nvPr/>
        </p:nvGrpSpPr>
        <p:grpSpPr>
          <a:xfrm>
            <a:off x="594813" y="2434107"/>
            <a:ext cx="5910056" cy="3272869"/>
            <a:chOff x="313625" y="2434107"/>
            <a:chExt cx="5910056" cy="327286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6B4CA47-5113-AE4C-8795-AB56134A3E0B}"/>
                </a:ext>
              </a:extLst>
            </p:cNvPr>
            <p:cNvSpPr/>
            <p:nvPr/>
          </p:nvSpPr>
          <p:spPr>
            <a:xfrm>
              <a:off x="5777698" y="2434107"/>
              <a:ext cx="445983" cy="1818200"/>
            </a:xfrm>
            <a:prstGeom prst="rect">
              <a:avLst/>
            </a:prstGeom>
            <a:noFill/>
            <a:ln w="2222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965B649-757E-0046-AD9E-3CA7F74429CE}"/>
                </a:ext>
              </a:extLst>
            </p:cNvPr>
            <p:cNvSpPr txBox="1"/>
            <p:nvPr/>
          </p:nvSpPr>
          <p:spPr>
            <a:xfrm flipH="1">
              <a:off x="313625" y="5306866"/>
              <a:ext cx="4895842" cy="400110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Say, 2 bits for host part = 4 hosts per network</a:t>
              </a:r>
            </a:p>
          </p:txBody>
        </p:sp>
        <p:cxnSp>
          <p:nvCxnSpPr>
            <p:cNvPr id="30" name="Curved Connector 29">
              <a:extLst>
                <a:ext uri="{FF2B5EF4-FFF2-40B4-BE49-F238E27FC236}">
                  <a16:creationId xmlns:a16="http://schemas.microsoft.com/office/drawing/2014/main" id="{1C819E2F-A8E1-534B-80CD-66856C42B8AE}"/>
                </a:ext>
              </a:extLst>
            </p:cNvPr>
            <p:cNvCxnSpPr>
              <a:cxnSpLocks/>
              <a:stCxn id="29" idx="1"/>
              <a:endCxn id="28" idx="2"/>
            </p:cNvCxnSpPr>
            <p:nvPr/>
          </p:nvCxnSpPr>
          <p:spPr>
            <a:xfrm flipV="1">
              <a:off x="5209467" y="4252307"/>
              <a:ext cx="791223" cy="1254614"/>
            </a:xfrm>
            <a:prstGeom prst="curvedConnector2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119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2D72B3AD-649D-3941-BE49-149AFAF759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Global Addresses</a:t>
            </a:r>
            <a:endParaRPr lang="en-AU" altLang="en-US" sz="3600" dirty="0"/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26244D05-393E-B040-A6C1-26B3AA6714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1084521"/>
            <a:ext cx="7886700" cy="5092442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Properties</a:t>
            </a:r>
          </a:p>
          <a:p>
            <a:pPr lvl="1"/>
            <a:r>
              <a:rPr lang="en-US" altLang="en-US" sz="2000" dirty="0"/>
              <a:t>globally unique</a:t>
            </a:r>
          </a:p>
          <a:p>
            <a:pPr lvl="1"/>
            <a:r>
              <a:rPr lang="en-US" altLang="en-US" sz="2000" dirty="0"/>
              <a:t>hierarchical: network + host</a:t>
            </a:r>
          </a:p>
          <a:p>
            <a:pPr lvl="1"/>
            <a:r>
              <a:rPr lang="en-US" altLang="en-US" sz="2000" dirty="0"/>
              <a:t>4 Billion IP address, half are A type, ¼ is B type, and 1/8 is C type</a:t>
            </a:r>
          </a:p>
          <a:p>
            <a:r>
              <a:rPr lang="en-US" altLang="en-US" sz="2400" dirty="0"/>
              <a:t>Format</a:t>
            </a:r>
          </a:p>
          <a:p>
            <a:pPr>
              <a:buFontTx/>
              <a:buNone/>
            </a:pPr>
            <a:endParaRPr lang="en-US" altLang="en-US" sz="2400" dirty="0"/>
          </a:p>
          <a:p>
            <a:pPr>
              <a:buFontTx/>
              <a:buNone/>
            </a:pPr>
            <a:endParaRPr lang="en-US" altLang="en-US" sz="2400" dirty="0"/>
          </a:p>
          <a:p>
            <a:pPr>
              <a:buFontTx/>
              <a:buNone/>
            </a:pPr>
            <a:endParaRPr lang="en-US" altLang="en-US" sz="2400" dirty="0"/>
          </a:p>
          <a:p>
            <a:r>
              <a:rPr lang="en-US" altLang="en-US" sz="2400" dirty="0"/>
              <a:t>Dot notation</a:t>
            </a:r>
          </a:p>
          <a:p>
            <a:pPr lvl="1"/>
            <a:r>
              <a:rPr lang="en-US" altLang="en-US" sz="2000" dirty="0"/>
              <a:t>10.3.2.4</a:t>
            </a:r>
          </a:p>
          <a:p>
            <a:pPr lvl="1"/>
            <a:r>
              <a:rPr lang="en-US" altLang="en-US" sz="2000" dirty="0"/>
              <a:t>128.96.33.81</a:t>
            </a:r>
          </a:p>
          <a:p>
            <a:pPr lvl="1"/>
            <a:r>
              <a:rPr lang="en-US" altLang="en-US" sz="2000" dirty="0"/>
              <a:t>192.12.69.77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  <p:pic>
        <p:nvPicPr>
          <p:cNvPr id="75780" name="Picture 5" descr="f03-19-9780123850591 copy">
            <a:extLst>
              <a:ext uri="{FF2B5EF4-FFF2-40B4-BE49-F238E27FC236}">
                <a16:creationId xmlns:a16="http://schemas.microsoft.com/office/drawing/2014/main" id="{14E8D2D9-9466-794D-B0E7-3EF9210D5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474" y="2710120"/>
            <a:ext cx="3889375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1947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3">
            <a:extLst>
              <a:ext uri="{FF2B5EF4-FFF2-40B4-BE49-F238E27FC236}">
                <a16:creationId xmlns:a16="http://schemas.microsoft.com/office/drawing/2014/main" id="{818DC3BF-0091-0D40-B2FC-326495104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81487A-6ECC-6245-BED8-147B1CE9269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8D48A99D-A0B7-3D43-BAD6-6DE3BCC13B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Classful Addressing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9245B73B-114F-9A4B-8002-5D2A86F9BE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913" y="969366"/>
            <a:ext cx="86868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In the olden days, only fixed allocation sizes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Class A: 0*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Very large </a:t>
            </a:r>
            <a:r>
              <a:rPr lang="en-US" altLang="en-US" dirty="0">
                <a:solidFill>
                  <a:srgbClr val="FF3300"/>
                </a:solidFill>
                <a:ea typeface="ＭＳ Ｐゴシック" panose="020B0600070205080204" pitchFamily="34" charset="-128"/>
              </a:rPr>
              <a:t>/8</a:t>
            </a:r>
            <a:r>
              <a:rPr lang="en-US" altLang="en-US" dirty="0">
                <a:ea typeface="ＭＳ Ｐゴシック" panose="020B0600070205080204" pitchFamily="34" charset="-128"/>
              </a:rPr>
              <a:t> blocks (e.g., MIT has 18.0.0.0/8)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There can be 126 different class A networks (0 and 127 values are reserved) and (2</a:t>
            </a:r>
            <a:r>
              <a:rPr lang="en-US" altLang="en-US" sz="2000" baseline="30000" dirty="0">
                <a:ea typeface="ＭＳ Ｐゴシック" panose="020B0600070205080204" pitchFamily="34" charset="-128"/>
              </a:rPr>
              <a:t>24</a:t>
            </a:r>
            <a:r>
              <a:rPr lang="en-US" altLang="en-US" sz="2000" dirty="0">
                <a:ea typeface="ＭＳ Ｐゴシック" panose="020B0600070205080204" pitchFamily="34" charset="-128"/>
              </a:rPr>
              <a:t>-2) different hosts (2 values are reserved)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Class B: 10*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Large </a:t>
            </a:r>
            <a:r>
              <a:rPr lang="en-US" altLang="en-US" dirty="0">
                <a:solidFill>
                  <a:srgbClr val="FF3300"/>
                </a:solidFill>
                <a:ea typeface="ＭＳ Ｐゴシック" panose="020B0600070205080204" pitchFamily="34" charset="-128"/>
              </a:rPr>
              <a:t>/16</a:t>
            </a:r>
            <a:r>
              <a:rPr lang="en-US" altLang="en-US" dirty="0">
                <a:ea typeface="ＭＳ Ｐゴシック" panose="020B0600070205080204" pitchFamily="34" charset="-128"/>
              </a:rPr>
              <a:t> blocks (</a:t>
            </a:r>
            <a:r>
              <a:rPr lang="en-US" altLang="en-US" dirty="0" err="1">
                <a:ea typeface="ＭＳ Ｐゴシック" panose="020B0600070205080204" pitchFamily="34" charset="-128"/>
              </a:rPr>
              <a:t>e.g</a:t>
            </a:r>
            <a:r>
              <a:rPr lang="en-US" altLang="en-US" dirty="0">
                <a:ea typeface="ＭＳ Ｐゴシック" panose="020B0600070205080204" pitchFamily="34" charset="-128"/>
              </a:rPr>
              <a:t>,. Princeton has 128.112.0.0/16)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Class C: 110*</a:t>
            </a:r>
          </a:p>
          <a:p>
            <a:pPr lvl="2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Small </a:t>
            </a:r>
            <a:r>
              <a:rPr lang="en-US" altLang="en-US" dirty="0">
                <a:solidFill>
                  <a:srgbClr val="FF3300"/>
                </a:solidFill>
                <a:ea typeface="ＭＳ Ｐゴシック" panose="020B0600070205080204" pitchFamily="34" charset="-128"/>
              </a:rPr>
              <a:t>/24</a:t>
            </a:r>
            <a:r>
              <a:rPr lang="en-US" altLang="en-US" dirty="0">
                <a:ea typeface="ＭＳ Ｐゴシック" panose="020B0600070205080204" pitchFamily="34" charset="-128"/>
              </a:rPr>
              <a:t> blocks (e.g., AT&amp;T Labs has 192.20.225.0/24)</a:t>
            </a:r>
          </a:p>
          <a:p>
            <a:pPr lvl="2"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2</a:t>
            </a:r>
            <a:r>
              <a:rPr lang="en-US" altLang="en-US" sz="2000" baseline="30000" dirty="0">
                <a:ea typeface="ＭＳ Ｐゴシック" panose="020B0600070205080204" pitchFamily="34" charset="-128"/>
              </a:rPr>
              <a:t>21</a:t>
            </a:r>
            <a:r>
              <a:rPr lang="en-US" altLang="en-US" sz="2000" dirty="0">
                <a:ea typeface="ＭＳ Ｐゴシック" panose="020B0600070205080204" pitchFamily="34" charset="-128"/>
              </a:rPr>
              <a:t> different networks possible, 254 hosts (255 is reserved for broadcast and 0 is reserved)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7F7F7F"/>
                </a:solidFill>
                <a:ea typeface="ＭＳ Ｐゴシック" panose="020B0600070205080204" pitchFamily="34" charset="-128"/>
              </a:rPr>
              <a:t>Class D: 1110* for multicast groups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7F7F7F"/>
                </a:solidFill>
                <a:ea typeface="ＭＳ Ｐゴシック" panose="020B0600070205080204" pitchFamily="34" charset="-128"/>
              </a:rPr>
              <a:t>Class E: 11110* reserved for future use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This is why folks use dotted-quad notation!</a:t>
            </a:r>
          </a:p>
        </p:txBody>
      </p:sp>
    </p:spTree>
    <p:extLst>
      <p:ext uri="{BB962C8B-B14F-4D97-AF65-F5344CB8AC3E}">
        <p14:creationId xmlns:p14="http://schemas.microsoft.com/office/powerpoint/2010/main" val="23415449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C191707A-159C-AE46-B5C3-0DC5505EE3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IP Datagram Forwarding</a:t>
            </a:r>
            <a:endParaRPr lang="en-AU" altLang="en-US" sz="3600"/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6E9C149F-C171-AA4F-8BA1-09BE175400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3550" y="843479"/>
            <a:ext cx="7886700" cy="4351338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altLang="en-US" sz="2400" dirty="0"/>
              <a:t>Strategy</a:t>
            </a:r>
          </a:p>
          <a:p>
            <a:pPr lvl="1">
              <a:lnSpc>
                <a:spcPct val="85000"/>
              </a:lnSpc>
            </a:pPr>
            <a:r>
              <a:rPr lang="en-US" altLang="en-US" sz="2000" dirty="0"/>
              <a:t>every datagram contains destination's address</a:t>
            </a:r>
          </a:p>
          <a:p>
            <a:pPr lvl="1">
              <a:lnSpc>
                <a:spcPct val="85000"/>
              </a:lnSpc>
            </a:pPr>
            <a:r>
              <a:rPr lang="en-US" altLang="en-US" sz="2000" dirty="0"/>
              <a:t>if directly connected to destination network, then forward to host</a:t>
            </a:r>
          </a:p>
          <a:p>
            <a:pPr lvl="1">
              <a:lnSpc>
                <a:spcPct val="85000"/>
              </a:lnSpc>
            </a:pPr>
            <a:r>
              <a:rPr lang="en-US" altLang="en-US" sz="2000" dirty="0"/>
              <a:t>if not directly connected to destination network, then forward to some router</a:t>
            </a:r>
          </a:p>
          <a:p>
            <a:pPr lvl="1">
              <a:lnSpc>
                <a:spcPct val="85000"/>
              </a:lnSpc>
            </a:pPr>
            <a:r>
              <a:rPr lang="en-US" altLang="en-US" sz="2000" dirty="0"/>
              <a:t>forwarding table maps network number into next hop</a:t>
            </a:r>
          </a:p>
          <a:p>
            <a:pPr lvl="1">
              <a:lnSpc>
                <a:spcPct val="85000"/>
              </a:lnSpc>
            </a:pPr>
            <a:r>
              <a:rPr lang="en-US" altLang="en-US" sz="2000" dirty="0"/>
              <a:t>each host has a </a:t>
            </a:r>
            <a:r>
              <a:rPr lang="en-US" altLang="en-US" dirty="0">
                <a:solidFill>
                  <a:srgbClr val="C00000"/>
                </a:solidFill>
              </a:rPr>
              <a:t>default router</a:t>
            </a:r>
          </a:p>
          <a:p>
            <a:pPr lvl="1">
              <a:lnSpc>
                <a:spcPct val="85000"/>
              </a:lnSpc>
            </a:pPr>
            <a:r>
              <a:rPr lang="en-US" altLang="en-US" sz="2000" dirty="0"/>
              <a:t>each router maintains a forwarding table</a:t>
            </a:r>
          </a:p>
          <a:p>
            <a:pPr>
              <a:lnSpc>
                <a:spcPct val="85000"/>
              </a:lnSpc>
            </a:pPr>
            <a:r>
              <a:rPr lang="en-US" altLang="en-US" sz="2400" dirty="0"/>
              <a:t>Example (router R2)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  <p:pic>
        <p:nvPicPr>
          <p:cNvPr id="76804" name="Picture 7">
            <a:extLst>
              <a:ext uri="{FF2B5EF4-FFF2-40B4-BE49-F238E27FC236}">
                <a16:creationId xmlns:a16="http://schemas.microsoft.com/office/drawing/2014/main" id="{2A732A06-BACF-4740-A6C5-1158E7520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4363761"/>
            <a:ext cx="367188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03-14-9780123850591 copy">
            <a:extLst>
              <a:ext uri="{FF2B5EF4-FFF2-40B4-BE49-F238E27FC236}">
                <a16:creationId xmlns:a16="http://schemas.microsoft.com/office/drawing/2014/main" id="{1D943DB1-318F-E347-AE28-667364A0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3875861"/>
            <a:ext cx="3510868" cy="298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8742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0E238358-A64A-E34F-A925-FCCE89F8F6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IP Datagram Forwarding</a:t>
            </a:r>
            <a:endParaRPr lang="en-AU" altLang="en-US" sz="3600"/>
          </a:p>
        </p:txBody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C700AF6A-C37A-8047-84B9-54796AACAE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85000"/>
              </a:lnSpc>
              <a:defRPr/>
            </a:pPr>
            <a:r>
              <a:rPr lang="en-US" sz="2400" dirty="0"/>
              <a:t>Algorithm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b="1" dirty="0">
                <a:latin typeface="Courier New" pitchFamily="49" charset="0"/>
              </a:rPr>
              <a:t>if</a:t>
            </a:r>
            <a:r>
              <a:rPr lang="en-US" sz="1800" dirty="0">
                <a:latin typeface="Courier New" pitchFamily="49" charset="0"/>
              </a:rPr>
              <a:t> (</a:t>
            </a:r>
            <a:r>
              <a:rPr lang="en-US" sz="1800" dirty="0" err="1">
                <a:latin typeface="Courier New" pitchFamily="49" charset="0"/>
              </a:rPr>
              <a:t>NetworkNum</a:t>
            </a:r>
            <a:r>
              <a:rPr lang="en-US" sz="1800" dirty="0">
                <a:latin typeface="Courier New" pitchFamily="49" charset="0"/>
              </a:rPr>
              <a:t> of destination = </a:t>
            </a:r>
            <a:r>
              <a:rPr lang="en-US" sz="1800" dirty="0" err="1">
                <a:latin typeface="Courier New" pitchFamily="49" charset="0"/>
              </a:rPr>
              <a:t>NetworkNum</a:t>
            </a:r>
            <a:r>
              <a:rPr lang="en-US" sz="1800" dirty="0">
                <a:latin typeface="Courier New" pitchFamily="49" charset="0"/>
              </a:rPr>
              <a:t> of one of my interfaces) </a:t>
            </a:r>
            <a:r>
              <a:rPr lang="en-US" sz="1800" b="1" dirty="0">
                <a:latin typeface="Courier New" pitchFamily="49" charset="0"/>
              </a:rPr>
              <a:t>then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dirty="0">
                <a:latin typeface="Courier New" pitchFamily="49" charset="0"/>
              </a:rPr>
              <a:t>	deliver packet to destination over that interface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b="1" dirty="0">
                <a:latin typeface="Courier New" pitchFamily="49" charset="0"/>
              </a:rPr>
              <a:t>else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dirty="0">
                <a:latin typeface="Courier New" pitchFamily="49" charset="0"/>
              </a:rPr>
              <a:t>	</a:t>
            </a:r>
            <a:r>
              <a:rPr lang="en-US" sz="1800" b="1" dirty="0">
                <a:latin typeface="Courier New" pitchFamily="49" charset="0"/>
              </a:rPr>
              <a:t>if</a:t>
            </a:r>
            <a:r>
              <a:rPr lang="en-US" sz="1800" dirty="0">
                <a:latin typeface="Courier New" pitchFamily="49" charset="0"/>
              </a:rPr>
              <a:t> (</a:t>
            </a:r>
            <a:r>
              <a:rPr lang="en-US" sz="1800" dirty="0" err="1">
                <a:latin typeface="Courier New" pitchFamily="49" charset="0"/>
              </a:rPr>
              <a:t>NetworkNum</a:t>
            </a:r>
            <a:r>
              <a:rPr lang="en-US" sz="1800" dirty="0">
                <a:latin typeface="Courier New" pitchFamily="49" charset="0"/>
              </a:rPr>
              <a:t> of destination is in my forwarding table) </a:t>
            </a:r>
            <a:r>
              <a:rPr lang="en-US" sz="1800" b="1" dirty="0">
                <a:latin typeface="Courier New" pitchFamily="49" charset="0"/>
              </a:rPr>
              <a:t>then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dirty="0">
                <a:latin typeface="Courier New" pitchFamily="49" charset="0"/>
              </a:rPr>
              <a:t>		deliver packet to </a:t>
            </a:r>
            <a:r>
              <a:rPr lang="en-US" sz="1800" dirty="0" err="1">
                <a:latin typeface="Courier New" pitchFamily="49" charset="0"/>
              </a:rPr>
              <a:t>NextHop</a:t>
            </a:r>
            <a:r>
              <a:rPr lang="en-US" sz="1800" dirty="0">
                <a:latin typeface="Courier New" pitchFamily="49" charset="0"/>
              </a:rPr>
              <a:t> router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dirty="0">
                <a:latin typeface="Courier New" pitchFamily="49" charset="0"/>
              </a:rPr>
              <a:t>	</a:t>
            </a:r>
            <a:r>
              <a:rPr lang="en-US" sz="1800" b="1" dirty="0">
                <a:latin typeface="Courier New" pitchFamily="49" charset="0"/>
              </a:rPr>
              <a:t>else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dirty="0">
                <a:latin typeface="Courier New" pitchFamily="49" charset="0"/>
              </a:rPr>
              <a:t>		deliver packet to default router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endParaRPr lang="en-US" sz="1800" dirty="0">
              <a:latin typeface="Courier New" pitchFamily="49" charset="0"/>
            </a:endParaRPr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dirty="0"/>
              <a:t>For a host with only one interface and only a default router in its forwarding table, this simplifies to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endParaRPr lang="en-US" sz="1800" dirty="0"/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b="1" dirty="0">
                <a:latin typeface="Courier New" pitchFamily="49" charset="0"/>
              </a:rPr>
              <a:t>if</a:t>
            </a:r>
            <a:r>
              <a:rPr lang="en-US" sz="1800" dirty="0">
                <a:latin typeface="Courier New" pitchFamily="49" charset="0"/>
              </a:rPr>
              <a:t> (</a:t>
            </a:r>
            <a:r>
              <a:rPr lang="en-US" sz="1800" dirty="0" err="1">
                <a:latin typeface="Courier New" pitchFamily="49" charset="0"/>
              </a:rPr>
              <a:t>NetworkNum</a:t>
            </a:r>
            <a:r>
              <a:rPr lang="en-US" sz="1800" dirty="0">
                <a:latin typeface="Courier New" pitchFamily="49" charset="0"/>
              </a:rPr>
              <a:t> of destination = my </a:t>
            </a:r>
            <a:r>
              <a:rPr lang="en-US" sz="1800" dirty="0" err="1">
                <a:latin typeface="Courier New" pitchFamily="49" charset="0"/>
              </a:rPr>
              <a:t>NetworkNum</a:t>
            </a:r>
            <a:r>
              <a:rPr lang="en-US" sz="1800" dirty="0">
                <a:latin typeface="Courier New" pitchFamily="49" charset="0"/>
              </a:rPr>
              <a:t>)</a:t>
            </a:r>
            <a:r>
              <a:rPr lang="en-US" sz="1800" b="1" dirty="0">
                <a:latin typeface="Courier New" pitchFamily="49" charset="0"/>
              </a:rPr>
              <a:t>then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dirty="0">
                <a:latin typeface="Courier New" pitchFamily="49" charset="0"/>
              </a:rPr>
              <a:t>	deliver packet to destination directly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b="1" dirty="0">
                <a:latin typeface="Courier New" pitchFamily="49" charset="0"/>
              </a:rPr>
              <a:t>else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dirty="0">
                <a:latin typeface="Courier New" pitchFamily="49" charset="0"/>
              </a:rPr>
              <a:t>	deliver packet to default router</a:t>
            </a:r>
          </a:p>
          <a:p>
            <a:pPr>
              <a:lnSpc>
                <a:spcPct val="85000"/>
              </a:lnSpc>
              <a:defRPr/>
            </a:pPr>
            <a:endParaRPr lang="en-US" sz="18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9147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077DB2-E1C9-AA46-94D9-5507448ECF44}"/>
              </a:ext>
            </a:extLst>
          </p:cNvPr>
          <p:cNvSpPr txBox="1"/>
          <p:nvPr/>
        </p:nvSpPr>
        <p:spPr>
          <a:xfrm>
            <a:off x="0" y="2844225"/>
            <a:ext cx="9144000" cy="107721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 fragment and reassembly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(fragment offset)</a:t>
            </a:r>
          </a:p>
        </p:txBody>
      </p:sp>
    </p:spTree>
    <p:extLst>
      <p:ext uri="{BB962C8B-B14F-4D97-AF65-F5344CB8AC3E}">
        <p14:creationId xmlns:p14="http://schemas.microsoft.com/office/powerpoint/2010/main" val="21099781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1" name="Group 55"/>
          <p:cNvGrpSpPr>
            <a:grpSpLocks/>
          </p:cNvGrpSpPr>
          <p:nvPr/>
        </p:nvGrpSpPr>
        <p:grpSpPr bwMode="auto">
          <a:xfrm>
            <a:off x="3062288" y="963613"/>
            <a:ext cx="4127500" cy="5326062"/>
            <a:chOff x="1929" y="607"/>
            <a:chExt cx="2600" cy="3355"/>
          </a:xfrm>
        </p:grpSpPr>
        <p:sp>
          <p:nvSpPr>
            <p:cNvPr id="76832" name="Rectangle 4"/>
            <p:cNvSpPr>
              <a:spLocks noChangeArrowheads="1"/>
            </p:cNvSpPr>
            <p:nvPr/>
          </p:nvSpPr>
          <p:spPr bwMode="auto">
            <a:xfrm>
              <a:off x="2040" y="868"/>
              <a:ext cx="2489" cy="3039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33" name="Rectangle 5"/>
            <p:cNvSpPr>
              <a:spLocks noChangeArrowheads="1"/>
            </p:cNvSpPr>
            <p:nvPr/>
          </p:nvSpPr>
          <p:spPr bwMode="auto">
            <a:xfrm>
              <a:off x="1980" y="935"/>
              <a:ext cx="2489" cy="302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34" name="Text Box 6"/>
            <p:cNvSpPr txBox="1">
              <a:spLocks noChangeArrowheads="1"/>
            </p:cNvSpPr>
            <p:nvPr/>
          </p:nvSpPr>
          <p:spPr bwMode="auto">
            <a:xfrm>
              <a:off x="1954" y="973"/>
              <a:ext cx="3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35" name="Text Box 7"/>
            <p:cNvSpPr txBox="1">
              <a:spLocks noChangeArrowheads="1"/>
            </p:cNvSpPr>
            <p:nvPr/>
          </p:nvSpPr>
          <p:spPr bwMode="auto">
            <a:xfrm>
              <a:off x="3529" y="1012"/>
              <a:ext cx="5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length</a:t>
              </a:r>
            </a:p>
          </p:txBody>
        </p:sp>
        <p:sp>
          <p:nvSpPr>
            <p:cNvPr id="76836" name="Line 8"/>
            <p:cNvSpPr>
              <a:spLocks noChangeShapeType="1"/>
            </p:cNvSpPr>
            <p:nvPr/>
          </p:nvSpPr>
          <p:spPr bwMode="auto">
            <a:xfrm>
              <a:off x="1988" y="1261"/>
              <a:ext cx="2486" cy="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37" name="Line 9"/>
            <p:cNvSpPr>
              <a:spLocks noChangeShapeType="1"/>
            </p:cNvSpPr>
            <p:nvPr/>
          </p:nvSpPr>
          <p:spPr bwMode="auto">
            <a:xfrm flipH="1" flipV="1">
              <a:off x="3210" y="941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38" name="Text Box 10"/>
            <p:cNvSpPr txBox="1">
              <a:spLocks noChangeArrowheads="1"/>
            </p:cNvSpPr>
            <p:nvPr/>
          </p:nvSpPr>
          <p:spPr bwMode="auto">
            <a:xfrm>
              <a:off x="2922" y="607"/>
              <a:ext cx="5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32 bits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39" name="Line 11"/>
            <p:cNvSpPr>
              <a:spLocks noChangeShapeType="1"/>
            </p:cNvSpPr>
            <p:nvPr/>
          </p:nvSpPr>
          <p:spPr bwMode="auto">
            <a:xfrm>
              <a:off x="3552" y="762"/>
              <a:ext cx="899" cy="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40" name="Line 12"/>
            <p:cNvSpPr>
              <a:spLocks noChangeShapeType="1"/>
            </p:cNvSpPr>
            <p:nvPr/>
          </p:nvSpPr>
          <p:spPr bwMode="auto">
            <a:xfrm rot="10800000">
              <a:off x="1972" y="769"/>
              <a:ext cx="84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41" name="Text Box 13"/>
            <p:cNvSpPr txBox="1">
              <a:spLocks noChangeArrowheads="1"/>
            </p:cNvSpPr>
            <p:nvPr/>
          </p:nvSpPr>
          <p:spPr bwMode="auto">
            <a:xfrm>
              <a:off x="2606" y="2792"/>
              <a:ext cx="1351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data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(variable length,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typically a TCP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or UDP segment)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42" name="Text Box 14"/>
            <p:cNvSpPr txBox="1">
              <a:spLocks noChangeArrowheads="1"/>
            </p:cNvSpPr>
            <p:nvPr/>
          </p:nvSpPr>
          <p:spPr bwMode="auto">
            <a:xfrm>
              <a:off x="1929" y="1320"/>
              <a:ext cx="13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16-bit identifier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43" name="Line 15"/>
            <p:cNvSpPr>
              <a:spLocks noChangeShapeType="1"/>
            </p:cNvSpPr>
            <p:nvPr/>
          </p:nvSpPr>
          <p:spPr bwMode="auto">
            <a:xfrm flipV="1">
              <a:off x="1984" y="2205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44" name="Line 16"/>
            <p:cNvSpPr>
              <a:spLocks noChangeShapeType="1"/>
            </p:cNvSpPr>
            <p:nvPr/>
          </p:nvSpPr>
          <p:spPr bwMode="auto">
            <a:xfrm flipV="1">
              <a:off x="1984" y="2505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45" name="Text Box 17"/>
            <p:cNvSpPr txBox="1">
              <a:spLocks noChangeArrowheads="1"/>
            </p:cNvSpPr>
            <p:nvPr/>
          </p:nvSpPr>
          <p:spPr bwMode="auto">
            <a:xfrm>
              <a:off x="3464" y="1549"/>
              <a:ext cx="80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header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checksum</a:t>
              </a:r>
            </a:p>
          </p:txBody>
        </p:sp>
        <p:sp>
          <p:nvSpPr>
            <p:cNvPr id="76846" name="Text Box 18"/>
            <p:cNvSpPr txBox="1">
              <a:spLocks noChangeArrowheads="1"/>
            </p:cNvSpPr>
            <p:nvPr/>
          </p:nvSpPr>
          <p:spPr bwMode="auto">
            <a:xfrm>
              <a:off x="2008" y="1531"/>
              <a:ext cx="54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time to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live</a:t>
              </a:r>
            </a:p>
          </p:txBody>
        </p:sp>
        <p:sp>
          <p:nvSpPr>
            <p:cNvPr id="76847" name="Text Box 19"/>
            <p:cNvSpPr txBox="1">
              <a:spLocks noChangeArrowheads="1"/>
            </p:cNvSpPr>
            <p:nvPr/>
          </p:nvSpPr>
          <p:spPr bwMode="auto">
            <a:xfrm>
              <a:off x="2369" y="1959"/>
              <a:ext cx="16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32 bit source IP address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48" name="Text Box 31"/>
            <p:cNvSpPr txBox="1">
              <a:spLocks noChangeArrowheads="1"/>
            </p:cNvSpPr>
            <p:nvPr/>
          </p:nvSpPr>
          <p:spPr bwMode="auto">
            <a:xfrm>
              <a:off x="2222" y="907"/>
              <a:ext cx="47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head.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len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49" name="Text Box 32"/>
            <p:cNvSpPr txBox="1">
              <a:spLocks noChangeArrowheads="1"/>
            </p:cNvSpPr>
            <p:nvPr/>
          </p:nvSpPr>
          <p:spPr bwMode="auto">
            <a:xfrm>
              <a:off x="2646" y="901"/>
              <a:ext cx="57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type of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service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50" name="Line 33"/>
            <p:cNvSpPr>
              <a:spLocks noChangeShapeType="1"/>
            </p:cNvSpPr>
            <p:nvPr/>
          </p:nvSpPr>
          <p:spPr bwMode="auto">
            <a:xfrm flipH="1" flipV="1">
              <a:off x="2646" y="938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1" name="Line 34"/>
            <p:cNvSpPr>
              <a:spLocks noChangeShapeType="1"/>
            </p:cNvSpPr>
            <p:nvPr/>
          </p:nvSpPr>
          <p:spPr bwMode="auto">
            <a:xfrm flipH="1" flipV="1">
              <a:off x="2259" y="944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2" name="Line 37"/>
            <p:cNvSpPr>
              <a:spLocks noChangeShapeType="1"/>
            </p:cNvSpPr>
            <p:nvPr/>
          </p:nvSpPr>
          <p:spPr bwMode="auto">
            <a:xfrm flipH="1" flipV="1">
              <a:off x="3210" y="1265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3" name="Text Box 38"/>
            <p:cNvSpPr txBox="1">
              <a:spLocks noChangeArrowheads="1"/>
            </p:cNvSpPr>
            <p:nvPr/>
          </p:nvSpPr>
          <p:spPr bwMode="auto">
            <a:xfrm>
              <a:off x="3117" y="1314"/>
              <a:ext cx="4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flgs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54" name="Line 39"/>
            <p:cNvSpPr>
              <a:spLocks noChangeShapeType="1"/>
            </p:cNvSpPr>
            <p:nvPr/>
          </p:nvSpPr>
          <p:spPr bwMode="auto">
            <a:xfrm flipH="1" flipV="1">
              <a:off x="3504" y="1259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5" name="Text Box 40"/>
            <p:cNvSpPr txBox="1">
              <a:spLocks noChangeArrowheads="1"/>
            </p:cNvSpPr>
            <p:nvPr/>
          </p:nvSpPr>
          <p:spPr bwMode="auto">
            <a:xfrm>
              <a:off x="3531" y="1230"/>
              <a:ext cx="90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fragment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offset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56" name="Line 43"/>
            <p:cNvSpPr>
              <a:spLocks noChangeShapeType="1"/>
            </p:cNvSpPr>
            <p:nvPr/>
          </p:nvSpPr>
          <p:spPr bwMode="auto">
            <a:xfrm flipV="1">
              <a:off x="1984" y="1581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7" name="Line 44"/>
            <p:cNvSpPr>
              <a:spLocks noChangeShapeType="1"/>
            </p:cNvSpPr>
            <p:nvPr/>
          </p:nvSpPr>
          <p:spPr bwMode="auto">
            <a:xfrm flipH="1" flipV="1">
              <a:off x="3210" y="1583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8" name="Line 45"/>
            <p:cNvSpPr>
              <a:spLocks noChangeShapeType="1"/>
            </p:cNvSpPr>
            <p:nvPr/>
          </p:nvSpPr>
          <p:spPr bwMode="auto">
            <a:xfrm flipV="1">
              <a:off x="1972" y="1905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59" name="Text Box 46"/>
            <p:cNvSpPr txBox="1">
              <a:spLocks noChangeArrowheads="1"/>
            </p:cNvSpPr>
            <p:nvPr/>
          </p:nvSpPr>
          <p:spPr bwMode="auto">
            <a:xfrm>
              <a:off x="2668" y="1525"/>
              <a:ext cx="48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upper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layer</a:t>
              </a:r>
            </a:p>
          </p:txBody>
        </p:sp>
        <p:sp>
          <p:nvSpPr>
            <p:cNvPr id="76860" name="Line 47"/>
            <p:cNvSpPr>
              <a:spLocks noChangeShapeType="1"/>
            </p:cNvSpPr>
            <p:nvPr/>
          </p:nvSpPr>
          <p:spPr bwMode="auto">
            <a:xfrm flipH="1" flipV="1">
              <a:off x="2610" y="1589"/>
              <a:ext cx="0" cy="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61" name="Text Box 49"/>
            <p:cNvSpPr txBox="1">
              <a:spLocks noChangeArrowheads="1"/>
            </p:cNvSpPr>
            <p:nvPr/>
          </p:nvSpPr>
          <p:spPr bwMode="auto">
            <a:xfrm>
              <a:off x="2262" y="2235"/>
              <a:ext cx="19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32 bit destination IP address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62" name="Line 50"/>
            <p:cNvSpPr>
              <a:spLocks noChangeShapeType="1"/>
            </p:cNvSpPr>
            <p:nvPr/>
          </p:nvSpPr>
          <p:spPr bwMode="auto">
            <a:xfrm flipV="1">
              <a:off x="1984" y="2787"/>
              <a:ext cx="24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63" name="Text Box 51"/>
            <p:cNvSpPr txBox="1">
              <a:spLocks noChangeArrowheads="1"/>
            </p:cNvSpPr>
            <p:nvPr/>
          </p:nvSpPr>
          <p:spPr bwMode="auto">
            <a:xfrm>
              <a:off x="2673" y="2529"/>
              <a:ext cx="10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options (if any)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768350" y="858838"/>
            <a:ext cx="2501900" cy="792162"/>
            <a:chOff x="484" y="541"/>
            <a:chExt cx="1576" cy="499"/>
          </a:xfrm>
        </p:grpSpPr>
        <p:sp>
          <p:nvSpPr>
            <p:cNvPr id="76830" name="Text Box 20"/>
            <p:cNvSpPr txBox="1">
              <a:spLocks noChangeArrowheads="1"/>
            </p:cNvSpPr>
            <p:nvPr/>
          </p:nvSpPr>
          <p:spPr bwMode="auto">
            <a:xfrm>
              <a:off x="484" y="541"/>
              <a:ext cx="130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IP protocol version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number</a:t>
              </a:r>
              <a:endPara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31" name="Line 23"/>
            <p:cNvSpPr>
              <a:spLocks noChangeShapeType="1"/>
            </p:cNvSpPr>
            <p:nvPr/>
          </p:nvSpPr>
          <p:spPr bwMode="auto">
            <a:xfrm>
              <a:off x="1727" y="749"/>
              <a:ext cx="333" cy="29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1258888" y="1406525"/>
            <a:ext cx="2416175" cy="641350"/>
            <a:chOff x="793" y="886"/>
            <a:chExt cx="1522" cy="404"/>
          </a:xfrm>
        </p:grpSpPr>
        <p:sp>
          <p:nvSpPr>
            <p:cNvPr id="76828" name="Text Box 21"/>
            <p:cNvSpPr txBox="1">
              <a:spLocks noChangeArrowheads="1"/>
            </p:cNvSpPr>
            <p:nvPr/>
          </p:nvSpPr>
          <p:spPr bwMode="auto">
            <a:xfrm>
              <a:off x="793" y="886"/>
              <a:ext cx="99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header length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(bytes)</a:t>
              </a:r>
              <a:endPara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29" name="Line 24"/>
            <p:cNvSpPr>
              <a:spLocks noChangeShapeType="1"/>
            </p:cNvSpPr>
            <p:nvPr/>
          </p:nvSpPr>
          <p:spPr bwMode="auto">
            <a:xfrm>
              <a:off x="1745" y="1100"/>
              <a:ext cx="570" cy="9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60"/>
          <p:cNvGrpSpPr>
            <a:grpSpLocks/>
          </p:cNvGrpSpPr>
          <p:nvPr/>
        </p:nvGrpSpPr>
        <p:grpSpPr bwMode="auto">
          <a:xfrm>
            <a:off x="727075" y="2732088"/>
            <a:ext cx="3624263" cy="1592262"/>
            <a:chOff x="458" y="1721"/>
            <a:chExt cx="2283" cy="1003"/>
          </a:xfrm>
        </p:grpSpPr>
        <p:sp>
          <p:nvSpPr>
            <p:cNvPr id="76826" name="Text Box 27"/>
            <p:cNvSpPr txBox="1">
              <a:spLocks noChangeArrowheads="1"/>
            </p:cNvSpPr>
            <p:nvPr/>
          </p:nvSpPr>
          <p:spPr bwMode="auto">
            <a:xfrm>
              <a:off x="458" y="2320"/>
              <a:ext cx="140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upper layer protocol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to deliver payload to</a:t>
              </a:r>
            </a:p>
          </p:txBody>
        </p:sp>
        <p:sp>
          <p:nvSpPr>
            <p:cNvPr id="76827" name="Line 28"/>
            <p:cNvSpPr>
              <a:spLocks noChangeShapeType="1"/>
            </p:cNvSpPr>
            <p:nvPr/>
          </p:nvSpPr>
          <p:spPr bwMode="auto">
            <a:xfrm flipV="1">
              <a:off x="1817" y="1721"/>
              <a:ext cx="924" cy="70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61"/>
          <p:cNvGrpSpPr>
            <a:grpSpLocks/>
          </p:cNvGrpSpPr>
          <p:nvPr/>
        </p:nvGrpSpPr>
        <p:grpSpPr bwMode="auto">
          <a:xfrm>
            <a:off x="6846888" y="1054100"/>
            <a:ext cx="2176462" cy="735013"/>
            <a:chOff x="4313" y="664"/>
            <a:chExt cx="1371" cy="463"/>
          </a:xfrm>
        </p:grpSpPr>
        <p:sp>
          <p:nvSpPr>
            <p:cNvPr id="76824" name="Text Box 26"/>
            <p:cNvSpPr txBox="1">
              <a:spLocks noChangeArrowheads="1"/>
            </p:cNvSpPr>
            <p:nvPr/>
          </p:nvSpPr>
          <p:spPr bwMode="auto">
            <a:xfrm>
              <a:off x="4648" y="664"/>
              <a:ext cx="103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total datagram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length (bytes)</a:t>
              </a:r>
            </a:p>
          </p:txBody>
        </p:sp>
        <p:sp>
          <p:nvSpPr>
            <p:cNvPr id="76825" name="Line 30"/>
            <p:cNvSpPr>
              <a:spLocks noChangeShapeType="1"/>
            </p:cNvSpPr>
            <p:nvPr/>
          </p:nvSpPr>
          <p:spPr bwMode="auto">
            <a:xfrm flipH="1">
              <a:off x="4313" y="869"/>
              <a:ext cx="402" cy="2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58"/>
          <p:cNvGrpSpPr>
            <a:grpSpLocks/>
          </p:cNvGrpSpPr>
          <p:nvPr/>
        </p:nvGrpSpPr>
        <p:grpSpPr bwMode="auto">
          <a:xfrm>
            <a:off x="1293813" y="1760538"/>
            <a:ext cx="3028950" cy="565150"/>
            <a:chOff x="815" y="1109"/>
            <a:chExt cx="1908" cy="356"/>
          </a:xfrm>
        </p:grpSpPr>
        <p:sp>
          <p:nvSpPr>
            <p:cNvPr id="76822" name="Text Box 35"/>
            <p:cNvSpPr txBox="1">
              <a:spLocks noChangeArrowheads="1"/>
            </p:cNvSpPr>
            <p:nvPr/>
          </p:nvSpPr>
          <p:spPr bwMode="auto">
            <a:xfrm>
              <a:off x="815" y="1234"/>
              <a:ext cx="10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“</a:t>
              </a:r>
              <a:r>
                <a:rPr kumimoji="0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type</a:t>
              </a:r>
              <a:r>
                <a: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”</a:t>
              </a:r>
              <a:r>
                <a:rPr kumimoji="0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of data </a:t>
              </a:r>
              <a:endPara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6823" name="Line 36"/>
            <p:cNvSpPr>
              <a:spLocks noChangeShapeType="1"/>
            </p:cNvSpPr>
            <p:nvPr/>
          </p:nvSpPr>
          <p:spPr bwMode="auto">
            <a:xfrm flipV="1">
              <a:off x="1757" y="1109"/>
              <a:ext cx="966" cy="26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62"/>
          <p:cNvGrpSpPr>
            <a:grpSpLocks/>
          </p:cNvGrpSpPr>
          <p:nvPr/>
        </p:nvGrpSpPr>
        <p:grpSpPr bwMode="auto">
          <a:xfrm>
            <a:off x="4951413" y="1787525"/>
            <a:ext cx="4102100" cy="915988"/>
            <a:chOff x="3119" y="1126"/>
            <a:chExt cx="2584" cy="577"/>
          </a:xfrm>
        </p:grpSpPr>
        <p:sp>
          <p:nvSpPr>
            <p:cNvPr id="76818" name="Text Box 25"/>
            <p:cNvSpPr txBox="1">
              <a:spLocks noChangeArrowheads="1"/>
            </p:cNvSpPr>
            <p:nvPr/>
          </p:nvSpPr>
          <p:spPr bwMode="auto">
            <a:xfrm>
              <a:off x="4667" y="1126"/>
              <a:ext cx="1036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for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fragmentation/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reassembly</a:t>
              </a:r>
            </a:p>
          </p:txBody>
        </p:sp>
        <p:sp>
          <p:nvSpPr>
            <p:cNvPr id="76819" name="Line 29"/>
            <p:cNvSpPr>
              <a:spLocks noChangeShapeType="1"/>
            </p:cNvSpPr>
            <p:nvPr/>
          </p:nvSpPr>
          <p:spPr bwMode="auto">
            <a:xfrm flipH="1">
              <a:off x="3443" y="1415"/>
              <a:ext cx="1284" cy="12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20" name="Line 41"/>
            <p:cNvSpPr>
              <a:spLocks noChangeShapeType="1"/>
            </p:cNvSpPr>
            <p:nvPr/>
          </p:nvSpPr>
          <p:spPr bwMode="auto">
            <a:xfrm flipH="1" flipV="1">
              <a:off x="4301" y="1349"/>
              <a:ext cx="414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21" name="Line 42"/>
            <p:cNvSpPr>
              <a:spLocks noChangeShapeType="1"/>
            </p:cNvSpPr>
            <p:nvPr/>
          </p:nvSpPr>
          <p:spPr bwMode="auto">
            <a:xfrm flipH="1">
              <a:off x="3119" y="1421"/>
              <a:ext cx="1584" cy="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59"/>
          <p:cNvGrpSpPr>
            <a:grpSpLocks/>
          </p:cNvGrpSpPr>
          <p:nvPr/>
        </p:nvGrpSpPr>
        <p:grpSpPr bwMode="auto">
          <a:xfrm>
            <a:off x="1019175" y="2406650"/>
            <a:ext cx="2398713" cy="1190625"/>
            <a:chOff x="642" y="1516"/>
            <a:chExt cx="1511" cy="750"/>
          </a:xfrm>
        </p:grpSpPr>
        <p:sp>
          <p:nvSpPr>
            <p:cNvPr id="76816" name="Text Box 22"/>
            <p:cNvSpPr txBox="1">
              <a:spLocks noChangeArrowheads="1"/>
            </p:cNvSpPr>
            <p:nvPr/>
          </p:nvSpPr>
          <p:spPr bwMode="auto">
            <a:xfrm>
              <a:off x="642" y="1516"/>
              <a:ext cx="1204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max number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remaining hops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(decremented at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each router)</a:t>
              </a:r>
            </a:p>
          </p:txBody>
        </p:sp>
        <p:sp>
          <p:nvSpPr>
            <p:cNvPr id="76817" name="Line 48"/>
            <p:cNvSpPr>
              <a:spLocks noChangeShapeType="1"/>
            </p:cNvSpPr>
            <p:nvPr/>
          </p:nvSpPr>
          <p:spPr bwMode="auto">
            <a:xfrm>
              <a:off x="1805" y="1700"/>
              <a:ext cx="348" cy="5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63"/>
          <p:cNvGrpSpPr>
            <a:grpSpLocks/>
          </p:cNvGrpSpPr>
          <p:nvPr/>
        </p:nvGrpSpPr>
        <p:grpSpPr bwMode="auto">
          <a:xfrm>
            <a:off x="6532563" y="3987800"/>
            <a:ext cx="2508250" cy="1465263"/>
            <a:chOff x="4115" y="2512"/>
            <a:chExt cx="1580" cy="923"/>
          </a:xfrm>
        </p:grpSpPr>
        <p:sp>
          <p:nvSpPr>
            <p:cNvPr id="76814" name="Text Box 52"/>
            <p:cNvSpPr txBox="1">
              <a:spLocks noChangeArrowheads="1"/>
            </p:cNvSpPr>
            <p:nvPr/>
          </p:nvSpPr>
          <p:spPr bwMode="auto">
            <a:xfrm>
              <a:off x="4595" y="2512"/>
              <a:ext cx="1100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e.g. timestamp,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record route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taken, specify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list of routers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to visit.</a:t>
              </a:r>
            </a:p>
          </p:txBody>
        </p:sp>
        <p:sp>
          <p:nvSpPr>
            <p:cNvPr id="76815" name="Line 53"/>
            <p:cNvSpPr>
              <a:spLocks noChangeShapeType="1"/>
            </p:cNvSpPr>
            <p:nvPr/>
          </p:nvSpPr>
          <p:spPr bwMode="auto">
            <a:xfrm flipH="1">
              <a:off x="4115" y="2651"/>
              <a:ext cx="516" cy="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4" name="Picture 7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42" y="536052"/>
            <a:ext cx="4113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20700" y="0"/>
            <a:ext cx="7772400" cy="781050"/>
          </a:xfrm>
        </p:spPr>
        <p:txBody>
          <a:bodyPr/>
          <a:lstStyle/>
          <a:p>
            <a:r>
              <a:rPr lang="en-US" altLang="en-US" sz="4000" dirty="0">
                <a:ea typeface="ＭＳ Ｐゴシック" charset="-128"/>
              </a:rPr>
              <a:t>IP datagram format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23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3F2F0E-2E63-7A49-B428-1DC3F7CFA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0" y="2866781"/>
            <a:ext cx="8089900" cy="3187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6586B1-98FC-AE43-A54C-AFC1DC8E095D}"/>
              </a:ext>
            </a:extLst>
          </p:cNvPr>
          <p:cNvSpPr txBox="1"/>
          <p:nvPr/>
        </p:nvSpPr>
        <p:spPr>
          <a:xfrm>
            <a:off x="4396154" y="3985845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bits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A15090-C503-7345-B3CB-FD509613A04B}"/>
              </a:ext>
            </a:extLst>
          </p:cNvPr>
          <p:cNvSpPr txBox="1"/>
          <p:nvPr/>
        </p:nvSpPr>
        <p:spPr>
          <a:xfrm>
            <a:off x="6158540" y="3985791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 bits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3CA6678-323E-C844-B82E-B5D105C7F9FA}"/>
              </a:ext>
            </a:extLst>
          </p:cNvPr>
          <p:cNvSpPr txBox="1">
            <a:spLocks noChangeArrowheads="1"/>
          </p:cNvSpPr>
          <p:nvPr/>
        </p:nvSpPr>
        <p:spPr>
          <a:xfrm>
            <a:off x="520700" y="0"/>
            <a:ext cx="7772400" cy="781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  <a:cs typeface="+mj-cs"/>
              </a:rPr>
              <a:t>IP datagram format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ＭＳ Ｐゴシック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98661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3D922690-EE83-3847-A6D9-334B1A3596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 u="sng" dirty="0"/>
              <a:t>IP Fragmentation and Reassembly</a:t>
            </a:r>
            <a:endParaRPr lang="en-AU" altLang="en-US" sz="3600" u="sng" dirty="0"/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8110C7EB-F43A-FA44-8F50-F73C2C666F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75000"/>
              </a:lnSpc>
            </a:pPr>
            <a:r>
              <a:rPr lang="en-US" altLang="en-US" sz="2800" dirty="0"/>
              <a:t>Each network has some MTU (Maximum Transmission Unit)</a:t>
            </a:r>
          </a:p>
          <a:p>
            <a:pPr lvl="1">
              <a:lnSpc>
                <a:spcPct val="75000"/>
              </a:lnSpc>
            </a:pPr>
            <a:r>
              <a:rPr lang="en-US" altLang="en-US" sz="2400" dirty="0"/>
              <a:t>Ethernet (1500 bytes), FDDI (4500 bytes)</a:t>
            </a:r>
          </a:p>
          <a:p>
            <a:pPr>
              <a:lnSpc>
                <a:spcPct val="75000"/>
              </a:lnSpc>
            </a:pPr>
            <a:r>
              <a:rPr lang="en-US" altLang="en-US" sz="2800" dirty="0"/>
              <a:t>Strategy</a:t>
            </a:r>
          </a:p>
          <a:p>
            <a:pPr lvl="1">
              <a:lnSpc>
                <a:spcPct val="75000"/>
              </a:lnSpc>
            </a:pPr>
            <a:r>
              <a:rPr lang="en-US" altLang="en-US" sz="2400" dirty="0"/>
              <a:t>Fragmentation occurs in a router when it receives a datagram that it wants to forward over a network which has (MTU &lt; datagram)</a:t>
            </a:r>
          </a:p>
          <a:p>
            <a:pPr lvl="1">
              <a:lnSpc>
                <a:spcPct val="75000"/>
              </a:lnSpc>
            </a:pPr>
            <a:r>
              <a:rPr lang="en-US" altLang="en-US" sz="2400" dirty="0"/>
              <a:t>Reassembly is done at the receiving host</a:t>
            </a:r>
          </a:p>
          <a:p>
            <a:pPr lvl="1">
              <a:lnSpc>
                <a:spcPct val="75000"/>
              </a:lnSpc>
            </a:pPr>
            <a:r>
              <a:rPr lang="en-US" altLang="en-US" sz="2400" dirty="0"/>
              <a:t>All the fragments carry the same identifier in the </a:t>
            </a:r>
            <a:r>
              <a:rPr lang="en-US" altLang="en-US" sz="2400" i="1" dirty="0"/>
              <a:t>Ident</a:t>
            </a:r>
            <a:r>
              <a:rPr lang="en-US" altLang="en-US" sz="2400" dirty="0"/>
              <a:t> field</a:t>
            </a:r>
          </a:p>
          <a:p>
            <a:pPr lvl="1">
              <a:lnSpc>
                <a:spcPct val="75000"/>
              </a:lnSpc>
            </a:pPr>
            <a:r>
              <a:rPr lang="en-US" altLang="en-US" sz="2400" dirty="0"/>
              <a:t>Fragments are self-contained datagrams</a:t>
            </a:r>
          </a:p>
          <a:p>
            <a:pPr lvl="1">
              <a:lnSpc>
                <a:spcPct val="75000"/>
              </a:lnSpc>
            </a:pPr>
            <a:r>
              <a:rPr lang="en-US" altLang="en-US" sz="2400" dirty="0"/>
              <a:t>IP does not recover from missing fragments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70579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48457A88-AC6F-4A4D-8415-A97A198D93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Link State </a:t>
            </a:r>
            <a:endParaRPr lang="en-AU" altLang="en-US" sz="3600" dirty="0"/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9E9E1660-F554-D745-84A8-934A99CF16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8831" y="1108869"/>
            <a:ext cx="7886700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400" dirty="0"/>
              <a:t>Reliable Flooding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en-US" sz="2000" dirty="0"/>
              <a:t>Flooding of link-state packets. (a) LSP arrives at node X; (b) X floods LSP to A and C; (c) A and C flood LSP to B (but not X); (d) flooding is complete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dirty="0"/>
          </a:p>
          <a:p>
            <a:pPr lvl="1">
              <a:buSzPct val="100000"/>
              <a:buFontTx/>
              <a:buChar char="•"/>
            </a:pPr>
            <a:endParaRPr lang="en-US" altLang="en-US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  <p:pic>
        <p:nvPicPr>
          <p:cNvPr id="117764" name="Picture 5" descr="f03-32-9780123850591 copy">
            <a:extLst>
              <a:ext uri="{FF2B5EF4-FFF2-40B4-BE49-F238E27FC236}">
                <a16:creationId xmlns:a16="http://schemas.microsoft.com/office/drawing/2014/main" id="{743F701D-51C6-CC47-82A0-BCC57E217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700213"/>
            <a:ext cx="575786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36A89C7-EE3D-0F47-BCAD-990CDA7D0EC8}"/>
              </a:ext>
            </a:extLst>
          </p:cNvPr>
          <p:cNvGrpSpPr/>
          <p:nvPr/>
        </p:nvGrpSpPr>
        <p:grpSpPr>
          <a:xfrm>
            <a:off x="3357563" y="817563"/>
            <a:ext cx="4860192" cy="3640137"/>
            <a:chOff x="2489848" y="3801256"/>
            <a:chExt cx="4860192" cy="364013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7BF9AA-BF8B-3040-B86B-0BADA8B306F9}"/>
                </a:ext>
              </a:extLst>
            </p:cNvPr>
            <p:cNvSpPr txBox="1"/>
            <p:nvPr/>
          </p:nvSpPr>
          <p:spPr>
            <a:xfrm>
              <a:off x="3473860" y="3801256"/>
              <a:ext cx="3876180" cy="1815882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Gets two identical copies of LSP.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Accepts the one arrived first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140917A-1D00-9B40-8FB9-D39C922E35C4}"/>
                </a:ext>
              </a:extLst>
            </p:cNvPr>
            <p:cNvSpPr/>
            <p:nvPr/>
          </p:nvSpPr>
          <p:spPr>
            <a:xfrm>
              <a:off x="2489848" y="4138863"/>
              <a:ext cx="991289" cy="3302530"/>
            </a:xfrm>
            <a:custGeom>
              <a:avLst/>
              <a:gdLst>
                <a:gd name="connsiteX0" fmla="*/ 930442 w 930442"/>
                <a:gd name="connsiteY0" fmla="*/ 0 h 385011"/>
                <a:gd name="connsiteX1" fmla="*/ 401052 w 930442"/>
                <a:gd name="connsiteY1" fmla="*/ 112295 h 385011"/>
                <a:gd name="connsiteX2" fmla="*/ 0 w 930442"/>
                <a:gd name="connsiteY2" fmla="*/ 385011 h 3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0442" h="385011">
                  <a:moveTo>
                    <a:pt x="930442" y="0"/>
                  </a:moveTo>
                  <a:cubicBezTo>
                    <a:pt x="743284" y="24063"/>
                    <a:pt x="556126" y="48127"/>
                    <a:pt x="401052" y="112295"/>
                  </a:cubicBezTo>
                  <a:cubicBezTo>
                    <a:pt x="245978" y="176463"/>
                    <a:pt x="122989" y="280737"/>
                    <a:pt x="0" y="385011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345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BC968484-55AA-FA41-B43B-D69F3B10C4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IP Fragmentation and Reassembly</a:t>
            </a:r>
            <a:endParaRPr lang="en-AU" altLang="en-US" sz="3600"/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993547A8-FBA7-684B-AF80-D5805B32F4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257424"/>
            <a:ext cx="9090817" cy="4752975"/>
          </a:xfrm>
        </p:spPr>
        <p:txBody>
          <a:bodyPr>
            <a:normAutofit fontScale="92500" lnSpcReduction="10000"/>
          </a:bodyPr>
          <a:lstStyle/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>
              <a:buFont typeface="Wingdings" pitchFamily="2" charset="2"/>
              <a:buNone/>
            </a:pPr>
            <a:r>
              <a:rPr lang="en-US" altLang="en-US" sz="1900" dirty="0"/>
              <a:t>Header fields used in IP fragmentation. (a) Unfragmented packet; (b) fragmented packets.</a:t>
            </a:r>
          </a:p>
        </p:txBody>
      </p:sp>
      <p:pic>
        <p:nvPicPr>
          <p:cNvPr id="74756" name="Picture 5" descr="f03-18-9780123850591 copy">
            <a:extLst>
              <a:ext uri="{FF2B5EF4-FFF2-40B4-BE49-F238E27FC236}">
                <a16:creationId xmlns:a16="http://schemas.microsoft.com/office/drawing/2014/main" id="{D5E8165A-CE9E-A64A-B7D4-D6D125DA6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75"/>
          <a:stretch/>
        </p:blipFill>
        <p:spPr bwMode="auto">
          <a:xfrm>
            <a:off x="12094" y="2120812"/>
            <a:ext cx="4188720" cy="222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03-18-9780123850591 copy">
            <a:extLst>
              <a:ext uri="{FF2B5EF4-FFF2-40B4-BE49-F238E27FC236}">
                <a16:creationId xmlns:a16="http://schemas.microsoft.com/office/drawing/2014/main" id="{93127D2D-C63A-FE46-B24D-6C589DEAC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7"/>
          <a:stretch/>
        </p:blipFill>
        <p:spPr bwMode="auto">
          <a:xfrm>
            <a:off x="5138641" y="1140620"/>
            <a:ext cx="3147047" cy="522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0134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BC968484-55AA-FA41-B43B-D69F3B10C4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IP Fragmentation and Reassembly</a:t>
            </a:r>
            <a:endParaRPr lang="en-AU" altLang="en-US" sz="3600"/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993547A8-FBA7-684B-AF80-D5805B32F4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257424"/>
            <a:ext cx="9090817" cy="4752975"/>
          </a:xfrm>
        </p:spPr>
        <p:txBody>
          <a:bodyPr>
            <a:normAutofit fontScale="92500" lnSpcReduction="10000"/>
          </a:bodyPr>
          <a:lstStyle/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>
              <a:buFont typeface="Wingdings" pitchFamily="2" charset="2"/>
              <a:buNone/>
            </a:pPr>
            <a:r>
              <a:rPr lang="en-US" altLang="en-US" sz="1900" dirty="0"/>
              <a:t>Header fields used in IP fragmentation. (a) Unfragmented packet; (b) fragmented packets.</a:t>
            </a:r>
          </a:p>
        </p:txBody>
      </p:sp>
      <p:pic>
        <p:nvPicPr>
          <p:cNvPr id="74756" name="Picture 5" descr="f03-18-9780123850591 copy">
            <a:extLst>
              <a:ext uri="{FF2B5EF4-FFF2-40B4-BE49-F238E27FC236}">
                <a16:creationId xmlns:a16="http://schemas.microsoft.com/office/drawing/2014/main" id="{D5E8165A-CE9E-A64A-B7D4-D6D125DA6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75"/>
          <a:stretch/>
        </p:blipFill>
        <p:spPr bwMode="auto">
          <a:xfrm>
            <a:off x="12094" y="2120812"/>
            <a:ext cx="4188720" cy="222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03-18-9780123850591 copy">
            <a:extLst>
              <a:ext uri="{FF2B5EF4-FFF2-40B4-BE49-F238E27FC236}">
                <a16:creationId xmlns:a16="http://schemas.microsoft.com/office/drawing/2014/main" id="{93127D2D-C63A-FE46-B24D-6C589DEAC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7"/>
          <a:stretch/>
        </p:blipFill>
        <p:spPr bwMode="auto">
          <a:xfrm>
            <a:off x="5138641" y="1140620"/>
            <a:ext cx="3147047" cy="522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A13DB7-8780-BE41-9E8B-BB0A49108022}"/>
              </a:ext>
            </a:extLst>
          </p:cNvPr>
          <p:cNvSpPr txBox="1"/>
          <p:nvPr/>
        </p:nvSpPr>
        <p:spPr>
          <a:xfrm>
            <a:off x="0" y="4904315"/>
            <a:ext cx="5577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terms of “8 byte blocks (i.e.,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octawords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)”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866B81F-5226-164E-B1C9-8018D0B37AFB}"/>
              </a:ext>
            </a:extLst>
          </p:cNvPr>
          <p:cNvSpPr/>
          <p:nvPr/>
        </p:nvSpPr>
        <p:spPr>
          <a:xfrm>
            <a:off x="4220308" y="3517139"/>
            <a:ext cx="2895600" cy="1453446"/>
          </a:xfrm>
          <a:custGeom>
            <a:avLst/>
            <a:gdLst>
              <a:gd name="connsiteX0" fmla="*/ 0 w 2895600"/>
              <a:gd name="connsiteY0" fmla="*/ 1453446 h 1453446"/>
              <a:gd name="connsiteX1" fmla="*/ 644769 w 2895600"/>
              <a:gd name="connsiteY1" fmla="*/ 210799 h 1453446"/>
              <a:gd name="connsiteX2" fmla="*/ 2895600 w 2895600"/>
              <a:gd name="connsiteY2" fmla="*/ 11507 h 14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5600" h="1453446">
                <a:moveTo>
                  <a:pt x="0" y="1453446"/>
                </a:moveTo>
                <a:cubicBezTo>
                  <a:pt x="81084" y="952284"/>
                  <a:pt x="162169" y="451122"/>
                  <a:pt x="644769" y="210799"/>
                </a:cubicBezTo>
                <a:cubicBezTo>
                  <a:pt x="1127369" y="-29524"/>
                  <a:pt x="2011484" y="-9009"/>
                  <a:pt x="2895600" y="11507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3250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BC968484-55AA-FA41-B43B-D69F3B10C4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IP Fragmentation and Reassembly</a:t>
            </a:r>
            <a:endParaRPr lang="en-AU" altLang="en-US" sz="3600"/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993547A8-FBA7-684B-AF80-D5805B32F4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257424"/>
            <a:ext cx="9090817" cy="4752975"/>
          </a:xfrm>
        </p:spPr>
        <p:txBody>
          <a:bodyPr>
            <a:normAutofit fontScale="92500" lnSpcReduction="10000"/>
          </a:bodyPr>
          <a:lstStyle/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>
              <a:buFont typeface="Wingdings" pitchFamily="2" charset="2"/>
              <a:buNone/>
            </a:pPr>
            <a:r>
              <a:rPr lang="en-US" altLang="en-US" sz="1900" dirty="0"/>
              <a:t>Header fields used in IP fragmentation. (a) Unfragmented packet; (b) fragmented packets.</a:t>
            </a:r>
          </a:p>
        </p:txBody>
      </p:sp>
      <p:pic>
        <p:nvPicPr>
          <p:cNvPr id="74756" name="Picture 5" descr="f03-18-9780123850591 copy">
            <a:extLst>
              <a:ext uri="{FF2B5EF4-FFF2-40B4-BE49-F238E27FC236}">
                <a16:creationId xmlns:a16="http://schemas.microsoft.com/office/drawing/2014/main" id="{D5E8165A-CE9E-A64A-B7D4-D6D125DA6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75"/>
          <a:stretch/>
        </p:blipFill>
        <p:spPr bwMode="auto">
          <a:xfrm>
            <a:off x="12094" y="2120812"/>
            <a:ext cx="4188720" cy="222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03-18-9780123850591 copy">
            <a:extLst>
              <a:ext uri="{FF2B5EF4-FFF2-40B4-BE49-F238E27FC236}">
                <a16:creationId xmlns:a16="http://schemas.microsoft.com/office/drawing/2014/main" id="{93127D2D-C63A-FE46-B24D-6C589DEAC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7"/>
          <a:stretch/>
        </p:blipFill>
        <p:spPr bwMode="auto">
          <a:xfrm>
            <a:off x="5138641" y="1140620"/>
            <a:ext cx="3147047" cy="522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A13DB7-8780-BE41-9E8B-BB0A49108022}"/>
              </a:ext>
            </a:extLst>
          </p:cNvPr>
          <p:cNvSpPr txBox="1"/>
          <p:nvPr/>
        </p:nvSpPr>
        <p:spPr>
          <a:xfrm>
            <a:off x="0" y="4904315"/>
            <a:ext cx="5577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terms of “8 byte blocks (i.e.,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octawords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)”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866B81F-5226-164E-B1C9-8018D0B37AFB}"/>
              </a:ext>
            </a:extLst>
          </p:cNvPr>
          <p:cNvSpPr/>
          <p:nvPr/>
        </p:nvSpPr>
        <p:spPr>
          <a:xfrm>
            <a:off x="4220308" y="3517139"/>
            <a:ext cx="2895600" cy="1453446"/>
          </a:xfrm>
          <a:custGeom>
            <a:avLst/>
            <a:gdLst>
              <a:gd name="connsiteX0" fmla="*/ 0 w 2895600"/>
              <a:gd name="connsiteY0" fmla="*/ 1453446 h 1453446"/>
              <a:gd name="connsiteX1" fmla="*/ 644769 w 2895600"/>
              <a:gd name="connsiteY1" fmla="*/ 210799 h 1453446"/>
              <a:gd name="connsiteX2" fmla="*/ 2895600 w 2895600"/>
              <a:gd name="connsiteY2" fmla="*/ 11507 h 14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5600" h="1453446">
                <a:moveTo>
                  <a:pt x="0" y="1453446"/>
                </a:moveTo>
                <a:cubicBezTo>
                  <a:pt x="81084" y="952284"/>
                  <a:pt x="162169" y="451122"/>
                  <a:pt x="644769" y="210799"/>
                </a:cubicBezTo>
                <a:cubicBezTo>
                  <a:pt x="1127369" y="-29524"/>
                  <a:pt x="2011484" y="-9009"/>
                  <a:pt x="2895600" y="11507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0ED277-2749-444B-BA88-566F77FDAD6C}"/>
              </a:ext>
            </a:extLst>
          </p:cNvPr>
          <p:cNvSpPr txBox="1"/>
          <p:nvPr/>
        </p:nvSpPr>
        <p:spPr>
          <a:xfrm>
            <a:off x="0" y="1486098"/>
            <a:ext cx="9131905" cy="120032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offset value must be the number of 8 byte blocks of data, which means the data in the prior fragment must be a multiple of 8 bytes. The last fragment can carry data that isn’t a multiple of 8 bytes.</a:t>
            </a:r>
          </a:p>
        </p:txBody>
      </p:sp>
    </p:spTree>
    <p:extLst>
      <p:ext uri="{BB962C8B-B14F-4D97-AF65-F5344CB8AC3E}">
        <p14:creationId xmlns:p14="http://schemas.microsoft.com/office/powerpoint/2010/main" val="19762530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4">
            <a:extLst>
              <a:ext uri="{FF2B5EF4-FFF2-40B4-BE49-F238E27FC236}">
                <a16:creationId xmlns:a16="http://schemas.microsoft.com/office/drawing/2014/main" id="{8B2A6FA8-BDAA-3241-A20C-ACE190E5B3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Network Addresses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A25E6E8-69E9-054C-89D6-24410A3946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1" charset="0"/>
              <a:buNone/>
              <a:defRPr/>
            </a:pPr>
            <a:endParaRPr lang="en-US"/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41E60390-D412-694B-B392-A0523982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282777-1887-0D41-9E6A-62F1BFA67B6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1270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0C65465D-018B-354C-AF07-3EBBE07EED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IP Address (IPv4)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FE86E33D-CA84-7D4D-A09D-E247979CD6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 unique 32-bit number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Identifies an interface (on a host, on a router, …)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Represented in dotted-quad notation</a:t>
            </a: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66EFA687-D121-334C-BAC3-A35FDA20E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809A9-9027-C149-B27D-25D37B9B06E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36868" name="Group 4">
            <a:extLst>
              <a:ext uri="{FF2B5EF4-FFF2-40B4-BE49-F238E27FC236}">
                <a16:creationId xmlns:a16="http://schemas.microsoft.com/office/drawing/2014/main" id="{E19D9255-59BC-B94F-913C-B94EF0B3DDE2}"/>
              </a:ext>
            </a:extLst>
          </p:cNvPr>
          <p:cNvGrpSpPr>
            <a:grpSpLocks/>
          </p:cNvGrpSpPr>
          <p:nvPr/>
        </p:nvGrpSpPr>
        <p:grpSpPr bwMode="auto">
          <a:xfrm>
            <a:off x="850900" y="4910138"/>
            <a:ext cx="7327900" cy="592137"/>
            <a:chOff x="428" y="893"/>
            <a:chExt cx="4616" cy="373"/>
          </a:xfrm>
        </p:grpSpPr>
        <p:grpSp>
          <p:nvGrpSpPr>
            <p:cNvPr id="36877" name="Group 5">
              <a:extLst>
                <a:ext uri="{FF2B5EF4-FFF2-40B4-BE49-F238E27FC236}">
                  <a16:creationId xmlns:a16="http://schemas.microsoft.com/office/drawing/2014/main" id="{A28C2FA1-E5AD-8548-9D72-8048EB5CA8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" y="904"/>
              <a:ext cx="4616" cy="328"/>
              <a:chOff x="428" y="904"/>
              <a:chExt cx="4616" cy="328"/>
            </a:xfrm>
          </p:grpSpPr>
          <p:sp>
            <p:nvSpPr>
              <p:cNvPr id="861190" name="Rectangle 6">
                <a:extLst>
                  <a:ext uri="{FF2B5EF4-FFF2-40B4-BE49-F238E27FC236}">
                    <a16:creationId xmlns:a16="http://schemas.microsoft.com/office/drawing/2014/main" id="{156C3FBF-7083-F443-A469-0093E1BE4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" y="908"/>
                <a:ext cx="4616" cy="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itchFamily="1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883" name="Line 7">
                <a:extLst>
                  <a:ext uri="{FF2B5EF4-FFF2-40B4-BE49-F238E27FC236}">
                    <a16:creationId xmlns:a16="http://schemas.microsoft.com/office/drawing/2014/main" id="{445895CB-2E16-3345-81E8-DFF47CEB31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28" y="904"/>
                <a:ext cx="0" cy="3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884" name="Line 8">
                <a:extLst>
                  <a:ext uri="{FF2B5EF4-FFF2-40B4-BE49-F238E27FC236}">
                    <a16:creationId xmlns:a16="http://schemas.microsoft.com/office/drawing/2014/main" id="{5B2E553E-1995-434C-B5A8-11BC3AFFA5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92" y="904"/>
                <a:ext cx="0" cy="3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36885" name="Line 9">
                <a:extLst>
                  <a:ext uri="{FF2B5EF4-FFF2-40B4-BE49-F238E27FC236}">
                    <a16:creationId xmlns:a16="http://schemas.microsoft.com/office/drawing/2014/main" id="{52D5B27F-0642-C240-B51B-019268FCE9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96" y="912"/>
                <a:ext cx="0" cy="3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36878" name="Rectangle 10">
              <a:extLst>
                <a:ext uri="{FF2B5EF4-FFF2-40B4-BE49-F238E27FC236}">
                  <a16:creationId xmlns:a16="http://schemas.microsoft.com/office/drawing/2014/main" id="{6585F680-F99E-F545-BFDA-F4AB8B3CA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" y="893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00001100</a:t>
              </a:r>
            </a:p>
          </p:txBody>
        </p:sp>
        <p:sp>
          <p:nvSpPr>
            <p:cNvPr id="36879" name="Rectangle 11">
              <a:extLst>
                <a:ext uri="{FF2B5EF4-FFF2-40B4-BE49-F238E27FC236}">
                  <a16:creationId xmlns:a16="http://schemas.microsoft.com/office/drawing/2014/main" id="{1332F236-DD27-5E4C-88D1-76659F93AF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6" y="893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00100010</a:t>
              </a:r>
            </a:p>
          </p:txBody>
        </p:sp>
        <p:sp>
          <p:nvSpPr>
            <p:cNvPr id="36880" name="Rectangle 12">
              <a:extLst>
                <a:ext uri="{FF2B5EF4-FFF2-40B4-BE49-F238E27FC236}">
                  <a16:creationId xmlns:a16="http://schemas.microsoft.com/office/drawing/2014/main" id="{266AD9BC-545C-AC40-9469-9CDCE85C7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8" y="901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10011110</a:t>
              </a:r>
              <a:endPara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36881" name="Rectangle 13">
              <a:extLst>
                <a:ext uri="{FF2B5EF4-FFF2-40B4-BE49-F238E27FC236}">
                  <a16:creationId xmlns:a16="http://schemas.microsoft.com/office/drawing/2014/main" id="{810588A8-88B2-2047-9CD7-310FA09ACD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4" y="901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00000101</a:t>
              </a:r>
            </a:p>
          </p:txBody>
        </p:sp>
      </p:grpSp>
      <p:sp>
        <p:nvSpPr>
          <p:cNvPr id="36869" name="Text Box 21">
            <a:extLst>
              <a:ext uri="{FF2B5EF4-FFF2-40B4-BE49-F238E27FC236}">
                <a16:creationId xmlns:a16="http://schemas.microsoft.com/office/drawing/2014/main" id="{6FD34E68-132D-B344-8B24-B4D5F86BA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838" y="3506788"/>
            <a:ext cx="57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12</a:t>
            </a:r>
          </a:p>
        </p:txBody>
      </p:sp>
      <p:sp>
        <p:nvSpPr>
          <p:cNvPr id="36870" name="Text Box 22">
            <a:extLst>
              <a:ext uri="{FF2B5EF4-FFF2-40B4-BE49-F238E27FC236}">
                <a16:creationId xmlns:a16="http://schemas.microsoft.com/office/drawing/2014/main" id="{6F59720B-3760-0A4A-941C-35E7BF51F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3" y="3506788"/>
            <a:ext cx="57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34</a:t>
            </a:r>
          </a:p>
        </p:txBody>
      </p:sp>
      <p:sp>
        <p:nvSpPr>
          <p:cNvPr id="36871" name="Text Box 23">
            <a:extLst>
              <a:ext uri="{FF2B5EF4-FFF2-40B4-BE49-F238E27FC236}">
                <a16:creationId xmlns:a16="http://schemas.microsoft.com/office/drawing/2014/main" id="{C4BB6E5B-BD19-5F43-B32D-50F81F263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0" y="3506788"/>
            <a:ext cx="765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158</a:t>
            </a:r>
          </a:p>
        </p:txBody>
      </p:sp>
      <p:sp>
        <p:nvSpPr>
          <p:cNvPr id="36872" name="Text Box 24">
            <a:extLst>
              <a:ext uri="{FF2B5EF4-FFF2-40B4-BE49-F238E27FC236}">
                <a16:creationId xmlns:a16="http://schemas.microsoft.com/office/drawing/2014/main" id="{B3537D6B-6384-F245-AF93-BA264623A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1038" y="3506788"/>
            <a:ext cx="377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5</a:t>
            </a:r>
          </a:p>
        </p:txBody>
      </p:sp>
      <p:sp>
        <p:nvSpPr>
          <p:cNvPr id="36873" name="Line 25">
            <a:extLst>
              <a:ext uri="{FF2B5EF4-FFF2-40B4-BE49-F238E27FC236}">
                <a16:creationId xmlns:a16="http://schemas.microsoft.com/office/drawing/2014/main" id="{D4717235-1C3A-B242-A34C-41A5A7BB8E50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4825" y="3963988"/>
            <a:ext cx="0" cy="747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74" name="Line 26">
            <a:extLst>
              <a:ext uri="{FF2B5EF4-FFF2-40B4-BE49-F238E27FC236}">
                <a16:creationId xmlns:a16="http://schemas.microsoft.com/office/drawing/2014/main" id="{089DA2FB-9A89-2D41-98AB-8202732C540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0463" y="3963988"/>
            <a:ext cx="0" cy="747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75" name="Line 27">
            <a:extLst>
              <a:ext uri="{FF2B5EF4-FFF2-40B4-BE49-F238E27FC236}">
                <a16:creationId xmlns:a16="http://schemas.microsoft.com/office/drawing/2014/main" id="{B1254EB7-0764-514E-8EB8-398F2C373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3700" y="3963988"/>
            <a:ext cx="0" cy="747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76" name="Line 28">
            <a:extLst>
              <a:ext uri="{FF2B5EF4-FFF2-40B4-BE49-F238E27FC236}">
                <a16:creationId xmlns:a16="http://schemas.microsoft.com/office/drawing/2014/main" id="{79368440-6963-9C4A-9FA0-A7732A6970B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19950" y="3963988"/>
            <a:ext cx="0" cy="747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" name="Text Box 21">
            <a:extLst>
              <a:ext uri="{FF2B5EF4-FFF2-40B4-BE49-F238E27FC236}">
                <a16:creationId xmlns:a16="http://schemas.microsoft.com/office/drawing/2014/main" id="{C7666888-95C0-6743-9AA4-2BA13061C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3" y="5770067"/>
            <a:ext cx="20858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12:34:158:5</a:t>
            </a:r>
          </a:p>
        </p:txBody>
      </p:sp>
    </p:spTree>
    <p:extLst>
      <p:ext uri="{BB962C8B-B14F-4D97-AF65-F5344CB8AC3E}">
        <p14:creationId xmlns:p14="http://schemas.microsoft.com/office/powerpoint/2010/main" val="8624353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Number Placeholder 3">
            <a:extLst>
              <a:ext uri="{FF2B5EF4-FFF2-40B4-BE49-F238E27FC236}">
                <a16:creationId xmlns:a16="http://schemas.microsoft.com/office/drawing/2014/main" id="{55D56D13-FECA-EA4F-879F-EC77E9605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E3684C-36D1-484E-88DE-54903DAC7C4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6CEA0544-E89C-C642-AEE0-926A15BE8F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Hierarchical Addressing: IP Prefixes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45D3152-5A8E-BC4A-9969-BDB60ADCC4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9144000" cy="4906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Network and host portions (left and right) </a:t>
            </a:r>
          </a:p>
        </p:txBody>
      </p:sp>
      <p:grpSp>
        <p:nvGrpSpPr>
          <p:cNvPr id="45060" name="Group 4">
            <a:extLst>
              <a:ext uri="{FF2B5EF4-FFF2-40B4-BE49-F238E27FC236}">
                <a16:creationId xmlns:a16="http://schemas.microsoft.com/office/drawing/2014/main" id="{38AF2C2F-506F-0640-B586-F1C7DD1A0DE5}"/>
              </a:ext>
            </a:extLst>
          </p:cNvPr>
          <p:cNvGrpSpPr>
            <a:grpSpLocks/>
          </p:cNvGrpSpPr>
          <p:nvPr/>
        </p:nvGrpSpPr>
        <p:grpSpPr bwMode="auto">
          <a:xfrm>
            <a:off x="846138" y="3994150"/>
            <a:ext cx="7327900" cy="592138"/>
            <a:chOff x="428" y="893"/>
            <a:chExt cx="4616" cy="373"/>
          </a:xfrm>
        </p:grpSpPr>
        <p:grpSp>
          <p:nvGrpSpPr>
            <p:cNvPr id="45076" name="Group 5">
              <a:extLst>
                <a:ext uri="{FF2B5EF4-FFF2-40B4-BE49-F238E27FC236}">
                  <a16:creationId xmlns:a16="http://schemas.microsoft.com/office/drawing/2014/main" id="{25798BBE-65C9-F846-82FF-3871F9679D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" y="904"/>
              <a:ext cx="4616" cy="328"/>
              <a:chOff x="428" y="904"/>
              <a:chExt cx="4616" cy="328"/>
            </a:xfrm>
          </p:grpSpPr>
          <p:sp>
            <p:nvSpPr>
              <p:cNvPr id="846854" name="Rectangle 6">
                <a:extLst>
                  <a:ext uri="{FF2B5EF4-FFF2-40B4-BE49-F238E27FC236}">
                    <a16:creationId xmlns:a16="http://schemas.microsoft.com/office/drawing/2014/main" id="{B090DBEA-4481-C84D-8C33-CD3AD30417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" y="908"/>
                <a:ext cx="4616" cy="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itchFamily="1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5082" name="Line 7">
                <a:extLst>
                  <a:ext uri="{FF2B5EF4-FFF2-40B4-BE49-F238E27FC236}">
                    <a16:creationId xmlns:a16="http://schemas.microsoft.com/office/drawing/2014/main" id="{D29E81DA-E4CE-7F42-9501-6E267D7E07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28" y="904"/>
                <a:ext cx="0" cy="3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5083" name="Line 8">
                <a:extLst>
                  <a:ext uri="{FF2B5EF4-FFF2-40B4-BE49-F238E27FC236}">
                    <a16:creationId xmlns:a16="http://schemas.microsoft.com/office/drawing/2014/main" id="{44FCB873-EBDB-9847-940E-C9DEF37E11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92" y="904"/>
                <a:ext cx="0" cy="3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5084" name="Line 9">
                <a:extLst>
                  <a:ext uri="{FF2B5EF4-FFF2-40B4-BE49-F238E27FC236}">
                    <a16:creationId xmlns:a16="http://schemas.microsoft.com/office/drawing/2014/main" id="{A5094E64-AA79-C546-A983-57A66E9AC4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96" y="912"/>
                <a:ext cx="0" cy="3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45077" name="Rectangle 10">
              <a:extLst>
                <a:ext uri="{FF2B5EF4-FFF2-40B4-BE49-F238E27FC236}">
                  <a16:creationId xmlns:a16="http://schemas.microsoft.com/office/drawing/2014/main" id="{9E531E79-2E30-B34F-8105-3861DF74E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" y="893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00001100</a:t>
              </a:r>
            </a:p>
          </p:txBody>
        </p:sp>
        <p:sp>
          <p:nvSpPr>
            <p:cNvPr id="45078" name="Rectangle 11">
              <a:extLst>
                <a:ext uri="{FF2B5EF4-FFF2-40B4-BE49-F238E27FC236}">
                  <a16:creationId xmlns:a16="http://schemas.microsoft.com/office/drawing/2014/main" id="{332C23A8-5D79-B94D-A979-F93B350F7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6" y="893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00100010</a:t>
              </a:r>
            </a:p>
          </p:txBody>
        </p:sp>
        <p:sp>
          <p:nvSpPr>
            <p:cNvPr id="45079" name="Rectangle 12">
              <a:extLst>
                <a:ext uri="{FF2B5EF4-FFF2-40B4-BE49-F238E27FC236}">
                  <a16:creationId xmlns:a16="http://schemas.microsoft.com/office/drawing/2014/main" id="{6FEDB970-EF9F-B64B-8F6E-76229430E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8" y="901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10011110</a:t>
              </a:r>
              <a:endPara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080" name="Rectangle 13">
              <a:extLst>
                <a:ext uri="{FF2B5EF4-FFF2-40B4-BE49-F238E27FC236}">
                  <a16:creationId xmlns:a16="http://schemas.microsoft.com/office/drawing/2014/main" id="{1C8853B9-1933-074E-B669-E2B641314A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4" y="901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9966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00000101</a:t>
              </a:r>
            </a:p>
          </p:txBody>
        </p:sp>
      </p:grpSp>
      <p:sp>
        <p:nvSpPr>
          <p:cNvPr id="45061" name="Line 14">
            <a:extLst>
              <a:ext uri="{FF2B5EF4-FFF2-40B4-BE49-F238E27FC236}">
                <a16:creationId xmlns:a16="http://schemas.microsoft.com/office/drawing/2014/main" id="{B75034C5-7985-F340-961A-EF6A795742B5}"/>
              </a:ext>
            </a:extLst>
          </p:cNvPr>
          <p:cNvSpPr>
            <a:spLocks noChangeShapeType="1"/>
          </p:cNvSpPr>
          <p:nvPr/>
        </p:nvSpPr>
        <p:spPr bwMode="auto">
          <a:xfrm>
            <a:off x="862013" y="4770438"/>
            <a:ext cx="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62" name="Rectangle 15">
            <a:extLst>
              <a:ext uri="{FF2B5EF4-FFF2-40B4-BE49-F238E27FC236}">
                <a16:creationId xmlns:a16="http://schemas.microsoft.com/office/drawing/2014/main" id="{6E493CF0-35D0-CA4C-8AD5-15A15221E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3925" y="5075238"/>
            <a:ext cx="2303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Network (24 bits)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45063" name="Line 16">
            <a:extLst>
              <a:ext uri="{FF2B5EF4-FFF2-40B4-BE49-F238E27FC236}">
                <a16:creationId xmlns:a16="http://schemas.microsoft.com/office/drawing/2014/main" id="{E8042509-5ED0-864F-848A-02C5953BB9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2013" y="5011738"/>
            <a:ext cx="547052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64" name="Line 17">
            <a:extLst>
              <a:ext uri="{FF2B5EF4-FFF2-40B4-BE49-F238E27FC236}">
                <a16:creationId xmlns:a16="http://schemas.microsoft.com/office/drawing/2014/main" id="{BAF16650-7AC5-1749-87C2-3ACB05711D98}"/>
              </a:ext>
            </a:extLst>
          </p:cNvPr>
          <p:cNvSpPr>
            <a:spLocks noChangeShapeType="1"/>
          </p:cNvSpPr>
          <p:nvPr/>
        </p:nvSpPr>
        <p:spPr bwMode="auto">
          <a:xfrm>
            <a:off x="8174038" y="4745038"/>
            <a:ext cx="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65" name="Line 18">
            <a:extLst>
              <a:ext uri="{FF2B5EF4-FFF2-40B4-BE49-F238E27FC236}">
                <a16:creationId xmlns:a16="http://schemas.microsoft.com/office/drawing/2014/main" id="{D9052551-57E8-6943-BA99-E0B15037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340475" y="4681538"/>
            <a:ext cx="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66" name="Rectangle 19">
            <a:extLst>
              <a:ext uri="{FF2B5EF4-FFF2-40B4-BE49-F238E27FC236}">
                <a16:creationId xmlns:a16="http://schemas.microsoft.com/office/drawing/2014/main" id="{6ED7769D-2424-8543-B71C-E178F743F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8413" y="5075238"/>
            <a:ext cx="1725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Host (8 bits)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45067" name="Line 20">
            <a:extLst>
              <a:ext uri="{FF2B5EF4-FFF2-40B4-BE49-F238E27FC236}">
                <a16:creationId xmlns:a16="http://schemas.microsoft.com/office/drawing/2014/main" id="{54D1F70F-C826-CA43-9A28-837B45B30467}"/>
              </a:ext>
            </a:extLst>
          </p:cNvPr>
          <p:cNvSpPr>
            <a:spLocks noChangeShapeType="1"/>
          </p:cNvSpPr>
          <p:nvPr/>
        </p:nvSpPr>
        <p:spPr bwMode="auto">
          <a:xfrm>
            <a:off x="6332538" y="5011738"/>
            <a:ext cx="1884362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68" name="Text Box 21">
            <a:extLst>
              <a:ext uri="{FF2B5EF4-FFF2-40B4-BE49-F238E27FC236}">
                <a16:creationId xmlns:a16="http://schemas.microsoft.com/office/drawing/2014/main" id="{55F6EB7F-6B94-9F4D-9AC9-039A22036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75" y="2590800"/>
            <a:ext cx="57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12</a:t>
            </a:r>
          </a:p>
        </p:txBody>
      </p:sp>
      <p:sp>
        <p:nvSpPr>
          <p:cNvPr id="45069" name="Text Box 22">
            <a:extLst>
              <a:ext uri="{FF2B5EF4-FFF2-40B4-BE49-F238E27FC236}">
                <a16:creationId xmlns:a16="http://schemas.microsoft.com/office/drawing/2014/main" id="{F2FA0D57-9E6E-194C-A737-278D1EABD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2590800"/>
            <a:ext cx="57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34</a:t>
            </a:r>
          </a:p>
        </p:txBody>
      </p:sp>
      <p:sp>
        <p:nvSpPr>
          <p:cNvPr id="45070" name="Text Box 23">
            <a:extLst>
              <a:ext uri="{FF2B5EF4-FFF2-40B4-BE49-F238E27FC236}">
                <a16:creationId xmlns:a16="http://schemas.microsoft.com/office/drawing/2014/main" id="{E6D088B3-36A6-8F4B-8D09-ACA3136F9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238" y="2590800"/>
            <a:ext cx="765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158</a:t>
            </a:r>
          </a:p>
        </p:txBody>
      </p:sp>
      <p:sp>
        <p:nvSpPr>
          <p:cNvPr id="45071" name="Text Box 24">
            <a:extLst>
              <a:ext uri="{FF2B5EF4-FFF2-40B4-BE49-F238E27FC236}">
                <a16:creationId xmlns:a16="http://schemas.microsoft.com/office/drawing/2014/main" id="{75252713-8251-F147-99A5-1B115920B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275" y="2590800"/>
            <a:ext cx="377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5</a:t>
            </a:r>
          </a:p>
        </p:txBody>
      </p:sp>
      <p:sp>
        <p:nvSpPr>
          <p:cNvPr id="45072" name="Line 25">
            <a:extLst>
              <a:ext uri="{FF2B5EF4-FFF2-40B4-BE49-F238E27FC236}">
                <a16:creationId xmlns:a16="http://schemas.microsoft.com/office/drawing/2014/main" id="{B2F34621-8769-B248-9117-57FD5541D0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0063" y="3048000"/>
            <a:ext cx="0" cy="747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73" name="Line 26">
            <a:extLst>
              <a:ext uri="{FF2B5EF4-FFF2-40B4-BE49-F238E27FC236}">
                <a16:creationId xmlns:a16="http://schemas.microsoft.com/office/drawing/2014/main" id="{FBF6F689-9061-884B-BD60-232D632FFBC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5700" y="3048000"/>
            <a:ext cx="0" cy="747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74" name="Line 27">
            <a:extLst>
              <a:ext uri="{FF2B5EF4-FFF2-40B4-BE49-F238E27FC236}">
                <a16:creationId xmlns:a16="http://schemas.microsoft.com/office/drawing/2014/main" id="{4D0E1202-F46C-2F40-BDB1-15ACFDA015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68938" y="3048000"/>
            <a:ext cx="0" cy="747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75" name="Line 28">
            <a:extLst>
              <a:ext uri="{FF2B5EF4-FFF2-40B4-BE49-F238E27FC236}">
                <a16:creationId xmlns:a16="http://schemas.microsoft.com/office/drawing/2014/main" id="{B723E038-A469-BC41-BB4D-87D2AE33FB66}"/>
              </a:ext>
            </a:extLst>
          </p:cNvPr>
          <p:cNvSpPr>
            <a:spLocks noChangeShapeType="1"/>
          </p:cNvSpPr>
          <p:nvPr/>
        </p:nvSpPr>
        <p:spPr bwMode="auto">
          <a:xfrm>
            <a:off x="7215188" y="3048000"/>
            <a:ext cx="0" cy="747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6164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2D72B3AD-649D-3941-BE49-149AFAF759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Global Addresses</a:t>
            </a:r>
            <a:endParaRPr lang="en-AU" altLang="en-US" sz="3600" dirty="0"/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26244D05-393E-B040-A6C1-26B3AA6714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1084521"/>
            <a:ext cx="7886700" cy="5092442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Properties</a:t>
            </a:r>
          </a:p>
          <a:p>
            <a:pPr lvl="1"/>
            <a:r>
              <a:rPr lang="en-US" altLang="en-US" sz="2000" dirty="0"/>
              <a:t>globally unique</a:t>
            </a:r>
          </a:p>
          <a:p>
            <a:pPr lvl="1"/>
            <a:r>
              <a:rPr lang="en-US" altLang="en-US" sz="2000" dirty="0"/>
              <a:t>hierarchical: network + host</a:t>
            </a:r>
          </a:p>
          <a:p>
            <a:pPr lvl="1"/>
            <a:r>
              <a:rPr lang="en-US" altLang="en-US" sz="2000" dirty="0"/>
              <a:t>4 Billion IP address, half are A type, ¼ is B type, and 1/8 is C type</a:t>
            </a:r>
          </a:p>
          <a:p>
            <a:r>
              <a:rPr lang="en-US" altLang="en-US" sz="2400" dirty="0"/>
              <a:t>Format</a:t>
            </a:r>
          </a:p>
          <a:p>
            <a:pPr>
              <a:buFontTx/>
              <a:buNone/>
            </a:pPr>
            <a:endParaRPr lang="en-US" altLang="en-US" sz="2400" dirty="0"/>
          </a:p>
          <a:p>
            <a:pPr>
              <a:buFontTx/>
              <a:buNone/>
            </a:pPr>
            <a:endParaRPr lang="en-US" altLang="en-US" sz="2400" dirty="0"/>
          </a:p>
          <a:p>
            <a:pPr>
              <a:buFontTx/>
              <a:buNone/>
            </a:pPr>
            <a:endParaRPr lang="en-US" altLang="en-US" sz="2400" dirty="0"/>
          </a:p>
          <a:p>
            <a:r>
              <a:rPr lang="en-US" altLang="en-US" sz="2400" dirty="0"/>
              <a:t>Dot notation</a:t>
            </a:r>
          </a:p>
          <a:p>
            <a:pPr lvl="1"/>
            <a:r>
              <a:rPr lang="en-US" altLang="en-US" sz="2000" dirty="0"/>
              <a:t>10.3.2.4</a:t>
            </a:r>
          </a:p>
          <a:p>
            <a:pPr lvl="1"/>
            <a:r>
              <a:rPr lang="en-US" altLang="en-US" sz="2000" dirty="0"/>
              <a:t>128.96.33.81</a:t>
            </a:r>
          </a:p>
          <a:p>
            <a:pPr lvl="1"/>
            <a:r>
              <a:rPr lang="en-US" altLang="en-US" sz="2000" dirty="0"/>
              <a:t>192.12.69.77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  <p:pic>
        <p:nvPicPr>
          <p:cNvPr id="75780" name="Picture 5" descr="f03-19-9780123850591 copy">
            <a:extLst>
              <a:ext uri="{FF2B5EF4-FFF2-40B4-BE49-F238E27FC236}">
                <a16:creationId xmlns:a16="http://schemas.microsoft.com/office/drawing/2014/main" id="{14E8D2D9-9466-794D-B0E7-3EF9210D5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474" y="2710120"/>
            <a:ext cx="3889375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2501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0E238358-A64A-E34F-A925-FCCE89F8F6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IP Datagram Forwarding</a:t>
            </a:r>
            <a:endParaRPr lang="en-AU" altLang="en-US" sz="3600"/>
          </a:p>
        </p:txBody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C700AF6A-C37A-8047-84B9-54796AACAE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85000"/>
              </a:lnSpc>
              <a:defRPr/>
            </a:pPr>
            <a:r>
              <a:rPr lang="en-US" sz="2400" dirty="0"/>
              <a:t>Algorithm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b="1" dirty="0">
                <a:latin typeface="Courier New" pitchFamily="49" charset="0"/>
              </a:rPr>
              <a:t>if</a:t>
            </a:r>
            <a:r>
              <a:rPr lang="en-US" sz="1800" dirty="0">
                <a:latin typeface="Courier New" pitchFamily="49" charset="0"/>
              </a:rPr>
              <a:t> (</a:t>
            </a:r>
            <a:r>
              <a:rPr lang="en-US" sz="1800" dirty="0" err="1">
                <a:latin typeface="Courier New" pitchFamily="49" charset="0"/>
              </a:rPr>
              <a:t>NetworkNum</a:t>
            </a:r>
            <a:r>
              <a:rPr lang="en-US" sz="1800" dirty="0">
                <a:latin typeface="Courier New" pitchFamily="49" charset="0"/>
              </a:rPr>
              <a:t> of destination = </a:t>
            </a:r>
            <a:r>
              <a:rPr lang="en-US" sz="1800" dirty="0" err="1">
                <a:latin typeface="Courier New" pitchFamily="49" charset="0"/>
              </a:rPr>
              <a:t>NetworkNum</a:t>
            </a:r>
            <a:r>
              <a:rPr lang="en-US" sz="1800" dirty="0">
                <a:latin typeface="Courier New" pitchFamily="49" charset="0"/>
              </a:rPr>
              <a:t> of one of my interfaces) </a:t>
            </a:r>
            <a:r>
              <a:rPr lang="en-US" sz="1800" b="1" dirty="0">
                <a:latin typeface="Courier New" pitchFamily="49" charset="0"/>
              </a:rPr>
              <a:t>then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dirty="0">
                <a:latin typeface="Courier New" pitchFamily="49" charset="0"/>
              </a:rPr>
              <a:t>	deliver packet to destination over that interface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b="1" dirty="0">
                <a:latin typeface="Courier New" pitchFamily="49" charset="0"/>
              </a:rPr>
              <a:t>else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dirty="0">
                <a:latin typeface="Courier New" pitchFamily="49" charset="0"/>
              </a:rPr>
              <a:t>	</a:t>
            </a:r>
            <a:r>
              <a:rPr lang="en-US" sz="1800" b="1" dirty="0">
                <a:latin typeface="Courier New" pitchFamily="49" charset="0"/>
              </a:rPr>
              <a:t>if</a:t>
            </a:r>
            <a:r>
              <a:rPr lang="en-US" sz="1800" dirty="0">
                <a:latin typeface="Courier New" pitchFamily="49" charset="0"/>
              </a:rPr>
              <a:t> (</a:t>
            </a:r>
            <a:r>
              <a:rPr lang="en-US" sz="1800" dirty="0" err="1">
                <a:latin typeface="Courier New" pitchFamily="49" charset="0"/>
              </a:rPr>
              <a:t>NetworkNum</a:t>
            </a:r>
            <a:r>
              <a:rPr lang="en-US" sz="1800" dirty="0">
                <a:latin typeface="Courier New" pitchFamily="49" charset="0"/>
              </a:rPr>
              <a:t> of destination is in my forwarding table) </a:t>
            </a:r>
            <a:r>
              <a:rPr lang="en-US" sz="1800" b="1" dirty="0">
                <a:latin typeface="Courier New" pitchFamily="49" charset="0"/>
              </a:rPr>
              <a:t>then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dirty="0">
                <a:latin typeface="Courier New" pitchFamily="49" charset="0"/>
              </a:rPr>
              <a:t>		deliver packet to </a:t>
            </a:r>
            <a:r>
              <a:rPr lang="en-US" sz="1800" dirty="0" err="1">
                <a:latin typeface="Courier New" pitchFamily="49" charset="0"/>
              </a:rPr>
              <a:t>NextHop</a:t>
            </a:r>
            <a:r>
              <a:rPr lang="en-US" sz="1800" dirty="0">
                <a:latin typeface="Courier New" pitchFamily="49" charset="0"/>
              </a:rPr>
              <a:t> router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dirty="0">
                <a:latin typeface="Courier New" pitchFamily="49" charset="0"/>
              </a:rPr>
              <a:t>	</a:t>
            </a:r>
            <a:r>
              <a:rPr lang="en-US" sz="1800" b="1" dirty="0">
                <a:latin typeface="Courier New" pitchFamily="49" charset="0"/>
              </a:rPr>
              <a:t>else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dirty="0">
                <a:latin typeface="Courier New" pitchFamily="49" charset="0"/>
              </a:rPr>
              <a:t>		deliver packet to default router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endParaRPr lang="en-US" sz="1800" dirty="0">
              <a:latin typeface="Courier New" pitchFamily="49" charset="0"/>
            </a:endParaRPr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dirty="0"/>
              <a:t>For a host with only one interface and only a default router in its forwarding table, this simplifies to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endParaRPr lang="en-US" sz="1800" dirty="0"/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b="1" dirty="0">
                <a:latin typeface="Courier New" pitchFamily="49" charset="0"/>
              </a:rPr>
              <a:t>if</a:t>
            </a:r>
            <a:r>
              <a:rPr lang="en-US" sz="1800" dirty="0">
                <a:latin typeface="Courier New" pitchFamily="49" charset="0"/>
              </a:rPr>
              <a:t> (</a:t>
            </a:r>
            <a:r>
              <a:rPr lang="en-US" sz="1800" dirty="0" err="1">
                <a:latin typeface="Courier New" pitchFamily="49" charset="0"/>
              </a:rPr>
              <a:t>NetworkNum</a:t>
            </a:r>
            <a:r>
              <a:rPr lang="en-US" sz="1800" dirty="0">
                <a:latin typeface="Courier New" pitchFamily="49" charset="0"/>
              </a:rPr>
              <a:t> of destination = my </a:t>
            </a:r>
            <a:r>
              <a:rPr lang="en-US" sz="1800" dirty="0" err="1">
                <a:latin typeface="Courier New" pitchFamily="49" charset="0"/>
              </a:rPr>
              <a:t>NetworkNum</a:t>
            </a:r>
            <a:r>
              <a:rPr lang="en-US" sz="1800" dirty="0">
                <a:latin typeface="Courier New" pitchFamily="49" charset="0"/>
              </a:rPr>
              <a:t>)</a:t>
            </a:r>
            <a:r>
              <a:rPr lang="en-US" sz="1800" b="1" dirty="0">
                <a:latin typeface="Courier New" pitchFamily="49" charset="0"/>
              </a:rPr>
              <a:t>then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dirty="0">
                <a:latin typeface="Courier New" pitchFamily="49" charset="0"/>
              </a:rPr>
              <a:t>	deliver packet to destination directly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b="1" dirty="0">
                <a:latin typeface="Courier New" pitchFamily="49" charset="0"/>
              </a:rPr>
              <a:t>else</a:t>
            </a:r>
          </a:p>
          <a:p>
            <a:pPr>
              <a:lnSpc>
                <a:spcPct val="85000"/>
              </a:lnSpc>
              <a:buFontTx/>
              <a:buNone/>
              <a:defRPr/>
            </a:pPr>
            <a:r>
              <a:rPr lang="en-US" sz="1800" dirty="0">
                <a:latin typeface="Courier New" pitchFamily="49" charset="0"/>
              </a:rPr>
              <a:t>	deliver packet to default router</a:t>
            </a:r>
          </a:p>
          <a:p>
            <a:pPr>
              <a:lnSpc>
                <a:spcPct val="85000"/>
              </a:lnSpc>
              <a:defRPr/>
            </a:pPr>
            <a:endParaRPr lang="en-US" sz="18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6922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40F8DB03-505E-4D44-9DA1-CAD29FD036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Obtaining a Block of Addresses</a:t>
            </a:r>
          </a:p>
        </p:txBody>
      </p:sp>
      <p:sp>
        <p:nvSpPr>
          <p:cNvPr id="874499" name="Rectangle 3">
            <a:extLst>
              <a:ext uri="{FF2B5EF4-FFF2-40B4-BE49-F238E27FC236}">
                <a16:creationId xmlns:a16="http://schemas.microsoft.com/office/drawing/2014/main" id="{260D1E94-362D-4940-BF91-5FBB40C030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Internet Corporation for Assigned Names and Numbers (ICANN)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Allocates large blocks to Regional Internet Registries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Regional Internet Registries (RIRs)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E.g., ARIN (American Registry for Internet Numbers)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Allocates to ISPs and large institutions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Internet Service Providers (ISPs)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Allocate address blocks to their customers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Who may, in turn, allocate to their customers…</a:t>
            </a:r>
          </a:p>
        </p:txBody>
      </p:sp>
      <p:sp>
        <p:nvSpPr>
          <p:cNvPr id="59395" name="Slide Number Placeholder 3">
            <a:extLst>
              <a:ext uri="{FF2B5EF4-FFF2-40B4-BE49-F238E27FC236}">
                <a16:creationId xmlns:a16="http://schemas.microsoft.com/office/drawing/2014/main" id="{71ABAFFC-DD46-DE4A-95A2-872909A8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062706-4436-1A46-9F16-849EEE8D0FB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0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4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CF05554E-726A-BA4E-9F9E-DC5E79574D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ＭＳ Ｐゴシック" panose="020B0600070205080204" pitchFamily="34" charset="-128"/>
              </a:rPr>
              <a:t>Pre-CIDR (1988-1994): Steep Growth</a:t>
            </a:r>
          </a:p>
        </p:txBody>
      </p:sp>
      <p:sp>
        <p:nvSpPr>
          <p:cNvPr id="61442" name="Slide Number Placeholder 2">
            <a:extLst>
              <a:ext uri="{FF2B5EF4-FFF2-40B4-BE49-F238E27FC236}">
                <a16:creationId xmlns:a16="http://schemas.microsoft.com/office/drawing/2014/main" id="{B8E773A2-C78F-0145-8ECA-EA10B964B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E28DED-0741-274C-8495-3A5A5AE2561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1443" name="Picture 3">
            <a:extLst>
              <a:ext uri="{FF2B5EF4-FFF2-40B4-BE49-F238E27FC236}">
                <a16:creationId xmlns:a16="http://schemas.microsoft.com/office/drawing/2014/main" id="{4162CC8D-6D24-8149-B9CB-EBAD734C5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933450"/>
            <a:ext cx="9378950" cy="516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4">
            <a:extLst>
              <a:ext uri="{FF2B5EF4-FFF2-40B4-BE49-F238E27FC236}">
                <a16:creationId xmlns:a16="http://schemas.microsoft.com/office/drawing/2014/main" id="{C18B5B36-2B20-794B-A006-66E4F6104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8" y="5867400"/>
            <a:ext cx="8410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Growth faster than improvements in equipment capability</a:t>
            </a:r>
          </a:p>
        </p:txBody>
      </p:sp>
    </p:spTree>
    <p:extLst>
      <p:ext uri="{BB962C8B-B14F-4D97-AF65-F5344CB8AC3E}">
        <p14:creationId xmlns:p14="http://schemas.microsoft.com/office/powerpoint/2010/main" val="3287539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59">
            <a:extLst>
              <a:ext uri="{FF2B5EF4-FFF2-40B4-BE49-F238E27FC236}">
                <a16:creationId xmlns:a16="http://schemas.microsoft.com/office/drawing/2014/main" id="{FC2C12E9-C33D-7047-A053-711FDA43F7FA}"/>
              </a:ext>
            </a:extLst>
          </p:cNvPr>
          <p:cNvSpPr/>
          <p:nvPr/>
        </p:nvSpPr>
        <p:spPr>
          <a:xfrm>
            <a:off x="2693800" y="815995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4BBE3D8-ADC3-6946-952B-85A7C3AB5659}"/>
              </a:ext>
            </a:extLst>
          </p:cNvPr>
          <p:cNvSpPr/>
          <p:nvPr/>
        </p:nvSpPr>
        <p:spPr>
          <a:xfrm>
            <a:off x="3561522" y="29870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518436E-3ED7-1F41-A770-57A2882B3561}"/>
              </a:ext>
            </a:extLst>
          </p:cNvPr>
          <p:cNvSpPr/>
          <p:nvPr/>
        </p:nvSpPr>
        <p:spPr>
          <a:xfrm>
            <a:off x="5307831" y="29871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8B96A0F-904F-954D-8DB8-3EAFE1A49B20}"/>
              </a:ext>
            </a:extLst>
          </p:cNvPr>
          <p:cNvSpPr/>
          <p:nvPr/>
        </p:nvSpPr>
        <p:spPr>
          <a:xfrm>
            <a:off x="3561522" y="1602121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0B8CF6C7-9BB6-F940-B4DD-55DACAFAED5F}"/>
              </a:ext>
            </a:extLst>
          </p:cNvPr>
          <p:cNvSpPr/>
          <p:nvPr/>
        </p:nvSpPr>
        <p:spPr>
          <a:xfrm>
            <a:off x="5310721" y="1602121"/>
            <a:ext cx="641685" cy="641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ED0F183-4945-2A4F-BC62-69286E5C374E}"/>
              </a:ext>
            </a:extLst>
          </p:cNvPr>
          <p:cNvCxnSpPr>
            <a:stCxn id="61" idx="6"/>
            <a:endCxn id="62" idx="2"/>
          </p:cNvCxnSpPr>
          <p:nvPr/>
        </p:nvCxnSpPr>
        <p:spPr>
          <a:xfrm>
            <a:off x="4203207" y="350713"/>
            <a:ext cx="1104624" cy="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27BE314-5BC6-A740-95CE-564D4A825A91}"/>
              </a:ext>
            </a:extLst>
          </p:cNvPr>
          <p:cNvCxnSpPr>
            <a:cxnSpLocks/>
            <a:stCxn id="64" idx="0"/>
            <a:endCxn id="62" idx="4"/>
          </p:cNvCxnSpPr>
          <p:nvPr/>
        </p:nvCxnSpPr>
        <p:spPr>
          <a:xfrm flipH="1" flipV="1">
            <a:off x="5628674" y="671556"/>
            <a:ext cx="2890" cy="930565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AEE20BB-A958-4F4D-B22F-E041D497D20A}"/>
              </a:ext>
            </a:extLst>
          </p:cNvPr>
          <p:cNvCxnSpPr>
            <a:cxnSpLocks/>
            <a:stCxn id="64" idx="2"/>
            <a:endCxn id="63" idx="6"/>
          </p:cNvCxnSpPr>
          <p:nvPr/>
        </p:nvCxnSpPr>
        <p:spPr>
          <a:xfrm flipH="1">
            <a:off x="4203207" y="1922964"/>
            <a:ext cx="1107514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05C0810-FAD8-1940-BEF5-C573E4535F0D}"/>
              </a:ext>
            </a:extLst>
          </p:cNvPr>
          <p:cNvCxnSpPr>
            <a:cxnSpLocks/>
            <a:stCxn id="63" idx="1"/>
            <a:endCxn id="60" idx="5"/>
          </p:cNvCxnSpPr>
          <p:nvPr/>
        </p:nvCxnSpPr>
        <p:spPr>
          <a:xfrm flipH="1" flipV="1">
            <a:off x="3241512" y="1363707"/>
            <a:ext cx="413983" cy="332387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C78094A-14AA-BF4E-923A-6C9B889AFB95}"/>
              </a:ext>
            </a:extLst>
          </p:cNvPr>
          <p:cNvCxnSpPr>
            <a:cxnSpLocks/>
            <a:stCxn id="60" idx="7"/>
            <a:endCxn id="61" idx="3"/>
          </p:cNvCxnSpPr>
          <p:nvPr/>
        </p:nvCxnSpPr>
        <p:spPr>
          <a:xfrm flipV="1">
            <a:off x="3241512" y="577582"/>
            <a:ext cx="413983" cy="33238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75983EC-FF3F-F647-A66E-6AC4FC511C8B}"/>
              </a:ext>
            </a:extLst>
          </p:cNvPr>
          <p:cNvCxnSpPr>
            <a:cxnSpLocks/>
            <a:stCxn id="63" idx="0"/>
            <a:endCxn id="61" idx="4"/>
          </p:cNvCxnSpPr>
          <p:nvPr/>
        </p:nvCxnSpPr>
        <p:spPr>
          <a:xfrm flipV="1">
            <a:off x="3882365" y="671555"/>
            <a:ext cx="0" cy="93056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59A24D2-39FA-6D40-B6DA-F0CE6C1AED45}"/>
              </a:ext>
            </a:extLst>
          </p:cNvPr>
          <p:cNvCxnSpPr>
            <a:cxnSpLocks/>
            <a:stCxn id="63" idx="7"/>
            <a:endCxn id="62" idx="3"/>
          </p:cNvCxnSpPr>
          <p:nvPr/>
        </p:nvCxnSpPr>
        <p:spPr>
          <a:xfrm flipV="1">
            <a:off x="4109234" y="577583"/>
            <a:ext cx="1292570" cy="111851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591F7838-F6BF-1241-A95D-C17055A4A2BA}"/>
              </a:ext>
            </a:extLst>
          </p:cNvPr>
          <p:cNvSpPr txBox="1"/>
          <p:nvPr/>
        </p:nvSpPr>
        <p:spPr>
          <a:xfrm>
            <a:off x="3118397" y="1454249"/>
            <a:ext cx="414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C250C94-FD3A-894B-B23D-F9B51947A9CE}"/>
              </a:ext>
            </a:extLst>
          </p:cNvPr>
          <p:cNvSpPr txBox="1"/>
          <p:nvPr/>
        </p:nvSpPr>
        <p:spPr>
          <a:xfrm>
            <a:off x="3910925" y="881020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EDE2BCE-954A-E648-8CF0-4A3563297202}"/>
              </a:ext>
            </a:extLst>
          </p:cNvPr>
          <p:cNvSpPr txBox="1"/>
          <p:nvPr/>
        </p:nvSpPr>
        <p:spPr>
          <a:xfrm>
            <a:off x="4484050" y="313493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009F3DB-83D6-1244-B7E6-0DB4B5370284}"/>
              </a:ext>
            </a:extLst>
          </p:cNvPr>
          <p:cNvSpPr txBox="1"/>
          <p:nvPr/>
        </p:nvSpPr>
        <p:spPr>
          <a:xfrm>
            <a:off x="4733891" y="1013026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635D32F-21D7-464A-B3A6-22692855DAFE}"/>
              </a:ext>
            </a:extLst>
          </p:cNvPr>
          <p:cNvSpPr txBox="1"/>
          <p:nvPr/>
        </p:nvSpPr>
        <p:spPr>
          <a:xfrm>
            <a:off x="4733891" y="1541543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F4E0ECD-FF0E-AE49-A5CA-7BE25043382A}"/>
              </a:ext>
            </a:extLst>
          </p:cNvPr>
          <p:cNvSpPr txBox="1"/>
          <p:nvPr/>
        </p:nvSpPr>
        <p:spPr>
          <a:xfrm>
            <a:off x="5628672" y="926437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E1849B3-49D7-FE47-988D-AD047AC86265}"/>
              </a:ext>
            </a:extLst>
          </p:cNvPr>
          <p:cNvSpPr txBox="1"/>
          <p:nvPr/>
        </p:nvSpPr>
        <p:spPr>
          <a:xfrm>
            <a:off x="3016360" y="309059"/>
            <a:ext cx="53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AE222D6-2BA7-994C-B5A5-563D884DFB44}"/>
              </a:ext>
            </a:extLst>
          </p:cNvPr>
          <p:cNvGrpSpPr/>
          <p:nvPr/>
        </p:nvGrpSpPr>
        <p:grpSpPr>
          <a:xfrm>
            <a:off x="69632" y="2403162"/>
            <a:ext cx="9042006" cy="4453830"/>
            <a:chOff x="69632" y="2403162"/>
            <a:chExt cx="9042006" cy="4453830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62E1BD9-19DA-AC48-BD3E-CBCC8A289BDC}"/>
                </a:ext>
              </a:extLst>
            </p:cNvPr>
            <p:cNvGrpSpPr/>
            <p:nvPr/>
          </p:nvGrpSpPr>
          <p:grpSpPr>
            <a:xfrm>
              <a:off x="3121105" y="3269716"/>
              <a:ext cx="1840282" cy="1666223"/>
              <a:chOff x="1972776" y="1393814"/>
              <a:chExt cx="1840282" cy="1666223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945AEE2-A438-3E40-B765-54F026E5FA37}"/>
                  </a:ext>
                </a:extLst>
              </p:cNvPr>
              <p:cNvSpPr/>
              <p:nvPr/>
            </p:nvSpPr>
            <p:spPr>
              <a:xfrm>
                <a:off x="1972776" y="2418352"/>
                <a:ext cx="641685" cy="64168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C</a:t>
                </a: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5D84B1AB-EED4-0A40-BB71-F5538667BC80}"/>
                  </a:ext>
                </a:extLst>
              </p:cNvPr>
              <p:cNvCxnSpPr>
                <a:cxnSpLocks/>
                <a:endCxn id="5" idx="6"/>
              </p:cNvCxnSpPr>
              <p:nvPr/>
            </p:nvCxnSpPr>
            <p:spPr>
              <a:xfrm flipH="1">
                <a:off x="2614461" y="2739195"/>
                <a:ext cx="1107514" cy="0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4BFA852C-BAD3-1B44-B1DE-D53EB5104DDF}"/>
                  </a:ext>
                </a:extLst>
              </p:cNvPr>
              <p:cNvCxnSpPr>
                <a:cxnSpLocks/>
                <a:stCxn id="5" idx="0"/>
              </p:cNvCxnSpPr>
              <p:nvPr/>
            </p:nvCxnSpPr>
            <p:spPr>
              <a:xfrm flipV="1">
                <a:off x="2293619" y="1487786"/>
                <a:ext cx="0" cy="930566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6C2FC77B-CC10-3D41-A35D-E3D8BA405D40}"/>
                  </a:ext>
                </a:extLst>
              </p:cNvPr>
              <p:cNvCxnSpPr>
                <a:cxnSpLocks/>
                <a:stCxn id="5" idx="7"/>
              </p:cNvCxnSpPr>
              <p:nvPr/>
            </p:nvCxnSpPr>
            <p:spPr>
              <a:xfrm flipV="1">
                <a:off x="2520488" y="1393814"/>
                <a:ext cx="1292570" cy="1118511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C6BCEDF-30E4-0047-8715-058857B8F103}"/>
                  </a:ext>
                </a:extLst>
              </p:cNvPr>
              <p:cNvSpPr txBox="1"/>
              <p:nvPr/>
            </p:nvSpPr>
            <p:spPr>
              <a:xfrm>
                <a:off x="2322179" y="1697251"/>
                <a:ext cx="5320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11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6469D79-FC6F-3F4B-BC59-66E450AFAD09}"/>
                  </a:ext>
                </a:extLst>
              </p:cNvPr>
              <p:cNvSpPr txBox="1"/>
              <p:nvPr/>
            </p:nvSpPr>
            <p:spPr>
              <a:xfrm>
                <a:off x="3145145" y="1829257"/>
                <a:ext cx="5320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15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E02DCD8-8468-1644-A892-053C394A1469}"/>
                  </a:ext>
                </a:extLst>
              </p:cNvPr>
              <p:cNvSpPr txBox="1"/>
              <p:nvPr/>
            </p:nvSpPr>
            <p:spPr>
              <a:xfrm>
                <a:off x="3145145" y="2357774"/>
                <a:ext cx="5320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5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120ABDE-A768-F641-829A-E93C08518E9F}"/>
                </a:ext>
              </a:extLst>
            </p:cNvPr>
            <p:cNvGrpSpPr/>
            <p:nvPr/>
          </p:nvGrpSpPr>
          <p:grpSpPr>
            <a:xfrm>
              <a:off x="69632" y="3121211"/>
              <a:ext cx="961695" cy="1606855"/>
              <a:chOff x="1257454" y="1277690"/>
              <a:chExt cx="961695" cy="1606855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FEB30C0-F86F-3C42-BEF7-0F98B83A6BA2}"/>
                  </a:ext>
                </a:extLst>
              </p:cNvPr>
              <p:cNvSpPr/>
              <p:nvPr/>
            </p:nvSpPr>
            <p:spPr>
              <a:xfrm>
                <a:off x="1257454" y="1784626"/>
                <a:ext cx="641685" cy="64168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A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1458F14F-8905-C44C-8D1B-B4B63BA8589F}"/>
                  </a:ext>
                </a:extLst>
              </p:cNvPr>
              <p:cNvCxnSpPr>
                <a:cxnSpLocks/>
                <a:endCxn id="26" idx="5"/>
              </p:cNvCxnSpPr>
              <p:nvPr/>
            </p:nvCxnSpPr>
            <p:spPr>
              <a:xfrm flipH="1" flipV="1">
                <a:off x="1805166" y="2332338"/>
                <a:ext cx="413983" cy="332387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FD9CF66-7046-9644-8AEB-30DDFCB6C680}"/>
                  </a:ext>
                </a:extLst>
              </p:cNvPr>
              <p:cNvCxnSpPr>
                <a:cxnSpLocks/>
                <a:stCxn id="26" idx="7"/>
              </p:cNvCxnSpPr>
              <p:nvPr/>
            </p:nvCxnSpPr>
            <p:spPr>
              <a:xfrm flipV="1">
                <a:off x="1805166" y="1546213"/>
                <a:ext cx="413983" cy="332386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3A7C4B8-B9CC-2F41-A9AE-4575DD7B52A4}"/>
                  </a:ext>
                </a:extLst>
              </p:cNvPr>
              <p:cNvSpPr txBox="1"/>
              <p:nvPr/>
            </p:nvSpPr>
            <p:spPr>
              <a:xfrm>
                <a:off x="1682051" y="2422880"/>
                <a:ext cx="4140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7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60B4266-9722-F545-A689-05B7DA4B8E58}"/>
                  </a:ext>
                </a:extLst>
              </p:cNvPr>
              <p:cNvSpPr txBox="1"/>
              <p:nvPr/>
            </p:nvSpPr>
            <p:spPr>
              <a:xfrm>
                <a:off x="1580014" y="1277690"/>
                <a:ext cx="5320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19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D614CD9-ECCA-1B4E-8C3B-F370F84CC6B6}"/>
                </a:ext>
              </a:extLst>
            </p:cNvPr>
            <p:cNvGrpSpPr/>
            <p:nvPr/>
          </p:nvGrpSpPr>
          <p:grpSpPr>
            <a:xfrm>
              <a:off x="305629" y="5491253"/>
              <a:ext cx="2291471" cy="880098"/>
              <a:chOff x="1580014" y="998501"/>
              <a:chExt cx="2291471" cy="880098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A370B10-B051-494A-8D1F-9A111246C3A4}"/>
                  </a:ext>
                </a:extLst>
              </p:cNvPr>
              <p:cNvSpPr/>
              <p:nvPr/>
            </p:nvSpPr>
            <p:spPr>
              <a:xfrm>
                <a:off x="2125176" y="998501"/>
                <a:ext cx="641685" cy="64168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B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24CC6DA-73B7-C942-949D-851070D21408}"/>
                  </a:ext>
                </a:extLst>
              </p:cNvPr>
              <p:cNvCxnSpPr>
                <a:stCxn id="32" idx="6"/>
              </p:cNvCxnSpPr>
              <p:nvPr/>
            </p:nvCxnSpPr>
            <p:spPr>
              <a:xfrm>
                <a:off x="2766861" y="1319344"/>
                <a:ext cx="1104624" cy="1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2E27B95-BD24-F346-9BEC-9BD58C01BA0C}"/>
                  </a:ext>
                </a:extLst>
              </p:cNvPr>
              <p:cNvCxnSpPr>
                <a:cxnSpLocks/>
                <a:endCxn id="32" idx="3"/>
              </p:cNvCxnSpPr>
              <p:nvPr/>
            </p:nvCxnSpPr>
            <p:spPr>
              <a:xfrm flipV="1">
                <a:off x="1805166" y="1546213"/>
                <a:ext cx="413983" cy="332386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7195EE5-7DEA-F448-801D-2A9A7594C2D2}"/>
                  </a:ext>
                </a:extLst>
              </p:cNvPr>
              <p:cNvSpPr txBox="1"/>
              <p:nvPr/>
            </p:nvSpPr>
            <p:spPr>
              <a:xfrm>
                <a:off x="3047704" y="1282124"/>
                <a:ext cx="5320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4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A03D8F8-54C3-2741-873D-7D8AFAB4EB4E}"/>
                  </a:ext>
                </a:extLst>
              </p:cNvPr>
              <p:cNvSpPr txBox="1"/>
              <p:nvPr/>
            </p:nvSpPr>
            <p:spPr>
              <a:xfrm>
                <a:off x="1580014" y="1277690"/>
                <a:ext cx="5320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19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A96DB04-32D7-DF4F-B777-DB4D0BE42A51}"/>
                </a:ext>
              </a:extLst>
            </p:cNvPr>
            <p:cNvGrpSpPr/>
            <p:nvPr/>
          </p:nvGrpSpPr>
          <p:grpSpPr>
            <a:xfrm>
              <a:off x="7154099" y="3686122"/>
              <a:ext cx="1957539" cy="1572250"/>
              <a:chOff x="2766861" y="998502"/>
              <a:chExt cx="1957539" cy="1572250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06DF2034-7EF8-EE46-9836-B938BE3AA7B5}"/>
                  </a:ext>
                </a:extLst>
              </p:cNvPr>
              <p:cNvSpPr/>
              <p:nvPr/>
            </p:nvSpPr>
            <p:spPr>
              <a:xfrm>
                <a:off x="3871485" y="998502"/>
                <a:ext cx="641685" cy="64168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D</a:t>
                </a: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1078397D-DF0C-9347-8E79-8F23238E62E4}"/>
                  </a:ext>
                </a:extLst>
              </p:cNvPr>
              <p:cNvCxnSpPr>
                <a:endCxn id="38" idx="2"/>
              </p:cNvCxnSpPr>
              <p:nvPr/>
            </p:nvCxnSpPr>
            <p:spPr>
              <a:xfrm>
                <a:off x="2766861" y="1319344"/>
                <a:ext cx="1104624" cy="1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3C2BA6B6-4DE3-004B-ADA2-0762EE82D807}"/>
                  </a:ext>
                </a:extLst>
              </p:cNvPr>
              <p:cNvCxnSpPr>
                <a:cxnSpLocks/>
                <a:endCxn id="38" idx="4"/>
              </p:cNvCxnSpPr>
              <p:nvPr/>
            </p:nvCxnSpPr>
            <p:spPr>
              <a:xfrm flipH="1" flipV="1">
                <a:off x="4192328" y="1640187"/>
                <a:ext cx="2890" cy="930565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984DF83-7C07-5C40-855B-4EA4C488D2DB}"/>
                  </a:ext>
                </a:extLst>
              </p:cNvPr>
              <p:cNvSpPr txBox="1"/>
              <p:nvPr/>
            </p:nvSpPr>
            <p:spPr>
              <a:xfrm>
                <a:off x="3047704" y="1282124"/>
                <a:ext cx="5320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4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67386B0-666D-9C46-9762-531D413DABA6}"/>
                  </a:ext>
                </a:extLst>
              </p:cNvPr>
              <p:cNvSpPr txBox="1"/>
              <p:nvPr/>
            </p:nvSpPr>
            <p:spPr>
              <a:xfrm>
                <a:off x="4192326" y="1895068"/>
                <a:ext cx="5320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13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44AAA62-97BC-1144-9243-71DFE3CED479}"/>
                </a:ext>
              </a:extLst>
            </p:cNvPr>
            <p:cNvGrpSpPr/>
            <p:nvPr/>
          </p:nvGrpSpPr>
          <p:grpSpPr>
            <a:xfrm>
              <a:off x="4673149" y="5284742"/>
              <a:ext cx="1957541" cy="1572250"/>
              <a:chOff x="2766861" y="1640187"/>
              <a:chExt cx="1957541" cy="157225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D633E1FE-37B2-E847-9B9C-73731A550891}"/>
                  </a:ext>
                </a:extLst>
              </p:cNvPr>
              <p:cNvSpPr/>
              <p:nvPr/>
            </p:nvSpPr>
            <p:spPr>
              <a:xfrm>
                <a:off x="3874375" y="2570752"/>
                <a:ext cx="641685" cy="64168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E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9AB543F7-A223-D847-9989-2D6AB08F40AE}"/>
                  </a:ext>
                </a:extLst>
              </p:cNvPr>
              <p:cNvCxnSpPr>
                <a:cxnSpLocks/>
                <a:stCxn id="54" idx="0"/>
              </p:cNvCxnSpPr>
              <p:nvPr/>
            </p:nvCxnSpPr>
            <p:spPr>
              <a:xfrm flipH="1" flipV="1">
                <a:off x="4192328" y="1640187"/>
                <a:ext cx="2890" cy="930565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38F10019-F80C-2941-8633-187E1529D344}"/>
                  </a:ext>
                </a:extLst>
              </p:cNvPr>
              <p:cNvCxnSpPr>
                <a:cxnSpLocks/>
                <a:stCxn id="54" idx="2"/>
              </p:cNvCxnSpPr>
              <p:nvPr/>
            </p:nvCxnSpPr>
            <p:spPr>
              <a:xfrm flipH="1">
                <a:off x="2766861" y="2891595"/>
                <a:ext cx="1107514" cy="0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C45C9F8-F32D-F44D-BDE5-29351902432B}"/>
                  </a:ext>
                </a:extLst>
              </p:cNvPr>
              <p:cNvSpPr txBox="1"/>
              <p:nvPr/>
            </p:nvSpPr>
            <p:spPr>
              <a:xfrm>
                <a:off x="3297545" y="2510174"/>
                <a:ext cx="5320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5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0D6E32D-E8D6-9240-A427-F7A2987E573B}"/>
                  </a:ext>
                </a:extLst>
              </p:cNvPr>
              <p:cNvSpPr txBox="1"/>
              <p:nvPr/>
            </p:nvSpPr>
            <p:spPr>
              <a:xfrm>
                <a:off x="4192328" y="2138743"/>
                <a:ext cx="5320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13</a:t>
                </a:r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0CF8CFC-ABD4-7349-AEDE-1F8F4633B4B5}"/>
                </a:ext>
              </a:extLst>
            </p:cNvPr>
            <p:cNvSpPr txBox="1"/>
            <p:nvPr/>
          </p:nvSpPr>
          <p:spPr>
            <a:xfrm>
              <a:off x="105957" y="2403162"/>
              <a:ext cx="8900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After flooding every node will have the following information:</a:t>
              </a: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748A140F-D3ED-D648-934B-31C577FD2C12}"/>
                </a:ext>
              </a:extLst>
            </p:cNvPr>
            <p:cNvSpPr/>
            <p:nvPr/>
          </p:nvSpPr>
          <p:spPr>
            <a:xfrm>
              <a:off x="924441" y="2955429"/>
              <a:ext cx="641685" cy="6416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B</a:t>
              </a: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741E3C8-05C6-C14C-9852-2CEA516C596F}"/>
                </a:ext>
              </a:extLst>
            </p:cNvPr>
            <p:cNvSpPr/>
            <p:nvPr/>
          </p:nvSpPr>
          <p:spPr>
            <a:xfrm>
              <a:off x="939341" y="4339353"/>
              <a:ext cx="641685" cy="6416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C</a:t>
              </a: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86744C7E-9283-8848-96D3-36A95D6D22B1}"/>
                </a:ext>
              </a:extLst>
            </p:cNvPr>
            <p:cNvSpPr/>
            <p:nvPr/>
          </p:nvSpPr>
          <p:spPr>
            <a:xfrm>
              <a:off x="117820" y="6205158"/>
              <a:ext cx="641685" cy="6416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A</a:t>
              </a: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90F9642-2EC7-8B41-9D5A-53690AA5427B}"/>
                </a:ext>
              </a:extLst>
            </p:cNvPr>
            <p:cNvSpPr/>
            <p:nvPr/>
          </p:nvSpPr>
          <p:spPr>
            <a:xfrm>
              <a:off x="2190634" y="5461570"/>
              <a:ext cx="641685" cy="6416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D</a:t>
              </a: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7A5019D6-9E3E-8649-AB49-6FA89A5397C2}"/>
                </a:ext>
              </a:extLst>
            </p:cNvPr>
            <p:cNvSpPr/>
            <p:nvPr/>
          </p:nvSpPr>
          <p:spPr>
            <a:xfrm>
              <a:off x="3121105" y="3038290"/>
              <a:ext cx="641685" cy="6416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B</a:t>
              </a: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55C1A434-120D-8548-93C6-C3767D88C0CE}"/>
                </a:ext>
              </a:extLst>
            </p:cNvPr>
            <p:cNvSpPr/>
            <p:nvPr/>
          </p:nvSpPr>
          <p:spPr>
            <a:xfrm>
              <a:off x="4518011" y="3050087"/>
              <a:ext cx="641685" cy="6416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D</a:t>
              </a: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19657AE9-B0E9-5544-A52A-5994A81A5A8B}"/>
                </a:ext>
              </a:extLst>
            </p:cNvPr>
            <p:cNvSpPr/>
            <p:nvPr/>
          </p:nvSpPr>
          <p:spPr>
            <a:xfrm>
              <a:off x="4662923" y="4238012"/>
              <a:ext cx="641685" cy="6416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E</a:t>
              </a: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E25A9FE-CA04-6C47-84C4-D24C84944EE6}"/>
                </a:ext>
              </a:extLst>
            </p:cNvPr>
            <p:cNvSpPr/>
            <p:nvPr/>
          </p:nvSpPr>
          <p:spPr>
            <a:xfrm>
              <a:off x="6876330" y="3686121"/>
              <a:ext cx="641685" cy="6416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B</a:t>
              </a: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30CECDD-C3C0-D24F-B4B2-CEA507FC65C7}"/>
                </a:ext>
              </a:extLst>
            </p:cNvPr>
            <p:cNvSpPr/>
            <p:nvPr/>
          </p:nvSpPr>
          <p:spPr>
            <a:xfrm>
              <a:off x="8311090" y="5019077"/>
              <a:ext cx="641685" cy="6416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E</a:t>
              </a: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2ECA7CB5-459F-8D41-9D18-BA3CC831BC69}"/>
                </a:ext>
              </a:extLst>
            </p:cNvPr>
            <p:cNvSpPr/>
            <p:nvPr/>
          </p:nvSpPr>
          <p:spPr>
            <a:xfrm>
              <a:off x="5759162" y="5194885"/>
              <a:ext cx="641685" cy="6416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D</a:t>
              </a: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8EAB74F6-5A52-1647-BE3A-8A6590047C9E}"/>
                </a:ext>
              </a:extLst>
            </p:cNvPr>
            <p:cNvSpPr/>
            <p:nvPr/>
          </p:nvSpPr>
          <p:spPr>
            <a:xfrm>
              <a:off x="4470028" y="6154729"/>
              <a:ext cx="641685" cy="6416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C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FEDD0EAA-DE3A-2248-ABD1-726C211DDBCD}"/>
              </a:ext>
            </a:extLst>
          </p:cNvPr>
          <p:cNvSpPr txBox="1"/>
          <p:nvPr/>
        </p:nvSpPr>
        <p:spPr>
          <a:xfrm>
            <a:off x="33846" y="-1451"/>
            <a:ext cx="890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Consider this network: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4303323-8676-044D-9065-DF7FD65F59A9}"/>
              </a:ext>
            </a:extLst>
          </p:cNvPr>
          <p:cNvSpPr txBox="1"/>
          <p:nvPr/>
        </p:nvSpPr>
        <p:spPr>
          <a:xfrm>
            <a:off x="7224" y="2681805"/>
            <a:ext cx="9144000" cy="153660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Each node has complete knowledge of the network topology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43DC1C2-8624-514C-9FB8-8A0F35466420}"/>
              </a:ext>
            </a:extLst>
          </p:cNvPr>
          <p:cNvSpPr txBox="1"/>
          <p:nvPr/>
        </p:nvSpPr>
        <p:spPr>
          <a:xfrm>
            <a:off x="7224" y="464034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Apply shortest path algorithm to find routes</a:t>
            </a:r>
          </a:p>
        </p:txBody>
      </p:sp>
    </p:spTree>
    <p:extLst>
      <p:ext uri="{BB962C8B-B14F-4D97-AF65-F5344CB8AC3E}">
        <p14:creationId xmlns:p14="http://schemas.microsoft.com/office/powerpoint/2010/main" val="283298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8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Subnetting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D440DE3-3114-1842-9B8C-A2ECFB66DA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1" charset="0"/>
              <a:buNone/>
              <a:defRPr/>
            </a:pPr>
            <a:endParaRPr lang="en-US"/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83276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2070EE-C13A-F74A-8118-0E4D39ACE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C2FAEB-6953-4D4E-A69E-4AA8A0B0D332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171450"/>
            <a:ext cx="8281987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</a:rPr>
              <a:t>Problems with the classes of addresses</a:t>
            </a:r>
            <a:endParaRPr kumimoji="0" lang="en-AU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6A550FB-DFBE-ED41-9452-132C8D408C24}"/>
              </a:ext>
            </a:extLst>
          </p:cNvPr>
          <p:cNvSpPr txBox="1">
            <a:spLocks noChangeArrowheads="1"/>
          </p:cNvSpPr>
          <p:nvPr/>
        </p:nvSpPr>
        <p:spPr>
          <a:xfrm>
            <a:off x="862014" y="1708150"/>
            <a:ext cx="8031162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514350" marR="0" lvl="0" indent="-5143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</a:rPr>
              <a:t>Wastage of addresses</a:t>
            </a:r>
          </a:p>
          <a:p>
            <a:pPr marL="514350" marR="0" lvl="0" indent="-5143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</a:rPr>
              <a:t>Bigger tables to look up at routers</a:t>
            </a: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491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BF4EEEE0-A31F-3943-8D69-F8F25A1789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Subnetting</a:t>
            </a:r>
            <a:endParaRPr lang="en-AU" altLang="en-US" sz="3600" dirty="0"/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0C64E16B-CB13-8440-A94A-D652054611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/>
              <a:t>Add another level to address/routing hierarchy: </a:t>
            </a:r>
            <a:r>
              <a:rPr lang="en-US" altLang="en-US" sz="2400" i="1"/>
              <a:t>subnet</a:t>
            </a:r>
          </a:p>
          <a:p>
            <a:r>
              <a:rPr lang="en-US" altLang="en-US" sz="2400" i="1"/>
              <a:t>Subnet masks </a:t>
            </a:r>
            <a:r>
              <a:rPr lang="en-US" altLang="en-US" sz="2400"/>
              <a:t>define variable partition of host part of class A and B addresses </a:t>
            </a:r>
          </a:p>
          <a:p>
            <a:r>
              <a:rPr lang="en-US" altLang="en-US" sz="2400"/>
              <a:t>Subnets visible only within site</a:t>
            </a:r>
          </a:p>
          <a:p>
            <a:pPr>
              <a:lnSpc>
                <a:spcPct val="85000"/>
              </a:lnSpc>
            </a:pPr>
            <a:endParaRPr lang="en-US" altLang="en-US" sz="18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</p:txBody>
      </p:sp>
      <p:pic>
        <p:nvPicPr>
          <p:cNvPr id="78852" name="Picture 5" descr="f03-20-9780123850591 copy">
            <a:extLst>
              <a:ext uri="{FF2B5EF4-FFF2-40B4-BE49-F238E27FC236}">
                <a16:creationId xmlns:a16="http://schemas.microsoft.com/office/drawing/2014/main" id="{A8B3EF37-E125-DB45-848F-59E5E15A6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587" y="3429000"/>
            <a:ext cx="4392613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35636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42300E0A-487E-424E-A412-CE6005777E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Subnetting</a:t>
            </a:r>
            <a:endParaRPr lang="en-AU" altLang="en-US" sz="3600"/>
          </a:p>
        </p:txBody>
      </p:sp>
      <p:pic>
        <p:nvPicPr>
          <p:cNvPr id="79876" name="Picture 5" descr="f03-21-9780123850591 copy">
            <a:extLst>
              <a:ext uri="{FF2B5EF4-FFF2-40B4-BE49-F238E27FC236}">
                <a16:creationId xmlns:a16="http://schemas.microsoft.com/office/drawing/2014/main" id="{285CC705-B97A-1B4C-8BB3-65A2FA3BF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42975"/>
            <a:ext cx="4464050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8">
            <a:extLst>
              <a:ext uri="{FF2B5EF4-FFF2-40B4-BE49-F238E27FC236}">
                <a16:creationId xmlns:a16="http://schemas.microsoft.com/office/drawing/2014/main" id="{79AFFE0D-B414-964E-A872-083A3782B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1354137"/>
            <a:ext cx="38195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AE6DB9-70CB-C64D-8D41-2BBB37D0E5EF}"/>
              </a:ext>
            </a:extLst>
          </p:cNvPr>
          <p:cNvSpPr txBox="1"/>
          <p:nvPr/>
        </p:nvSpPr>
        <p:spPr>
          <a:xfrm>
            <a:off x="5092700" y="901184"/>
            <a:ext cx="3014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Forwarding Table at Router R1</a:t>
            </a:r>
          </a:p>
        </p:txBody>
      </p:sp>
    </p:spTree>
    <p:extLst>
      <p:ext uri="{BB962C8B-B14F-4D97-AF65-F5344CB8AC3E}">
        <p14:creationId xmlns:p14="http://schemas.microsoft.com/office/powerpoint/2010/main" val="52430541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42300E0A-487E-424E-A412-CE6005777E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Subnetting</a:t>
            </a:r>
            <a:endParaRPr lang="en-AU" altLang="en-US" sz="3600" dirty="0"/>
          </a:p>
        </p:txBody>
      </p:sp>
      <p:pic>
        <p:nvPicPr>
          <p:cNvPr id="79876" name="Picture 5" descr="f03-21-9780123850591 copy">
            <a:extLst>
              <a:ext uri="{FF2B5EF4-FFF2-40B4-BE49-F238E27FC236}">
                <a16:creationId xmlns:a16="http://schemas.microsoft.com/office/drawing/2014/main" id="{285CC705-B97A-1B4C-8BB3-65A2FA3BF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646113"/>
            <a:ext cx="4464050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8">
            <a:extLst>
              <a:ext uri="{FF2B5EF4-FFF2-40B4-BE49-F238E27FC236}">
                <a16:creationId xmlns:a16="http://schemas.microsoft.com/office/drawing/2014/main" id="{79AFFE0D-B414-964E-A872-083A3782B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1354137"/>
            <a:ext cx="38195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AE6DB9-70CB-C64D-8D41-2BBB37D0E5EF}"/>
              </a:ext>
            </a:extLst>
          </p:cNvPr>
          <p:cNvSpPr txBox="1"/>
          <p:nvPr/>
        </p:nvSpPr>
        <p:spPr>
          <a:xfrm>
            <a:off x="5092700" y="901184"/>
            <a:ext cx="3014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Forwarding Table at Router R1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EEE8666-053E-4449-AEFC-621F9E215D8E}"/>
              </a:ext>
            </a:extLst>
          </p:cNvPr>
          <p:cNvSpPr txBox="1">
            <a:spLocks noChangeArrowheads="1"/>
          </p:cNvSpPr>
          <p:nvPr/>
        </p:nvSpPr>
        <p:spPr>
          <a:xfrm>
            <a:off x="395287" y="4135438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Forwarding Algorithm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D = destination IP address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for each entry &lt;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SubnetNum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SubnetMask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NextHop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&gt;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D1 =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SubnetMask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&amp; D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if D1 =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SubnetNum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if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NextHop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is an interface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  deliver datagram directly to destination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else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  deliver datagram to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NextHop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+mn-cs"/>
              </a:rPr>
              <a:t> (a router)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52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0D1F80A4-302E-3146-8BB0-E851503531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Subnetting</a:t>
            </a:r>
            <a:endParaRPr lang="en-AU" altLang="en-US" sz="3600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1DAD7753-BC3B-D14D-BC35-A5469B39EB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sz="2400" dirty="0"/>
              <a:t>Notes</a:t>
            </a:r>
          </a:p>
          <a:p>
            <a:r>
              <a:rPr lang="en-US" altLang="en-US" sz="2400" dirty="0">
                <a:solidFill>
                  <a:srgbClr val="C00000"/>
                </a:solidFill>
              </a:rPr>
              <a:t>Would use a default router if nothing matches</a:t>
            </a:r>
          </a:p>
          <a:p>
            <a:r>
              <a:rPr lang="en-US" altLang="en-US" sz="2400" dirty="0"/>
              <a:t>Not necessary for all ones in subnet mask to be contiguous</a:t>
            </a:r>
          </a:p>
          <a:p>
            <a:r>
              <a:rPr lang="en-US" altLang="en-US" sz="2400" dirty="0"/>
              <a:t>Can put multiple subnets on one physical network</a:t>
            </a:r>
          </a:p>
          <a:p>
            <a:r>
              <a:rPr lang="en-US" altLang="en-US" sz="2400" dirty="0"/>
              <a:t>Subnets not visible from the rest of the Internet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130955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Class-less addressing: CIDR</a:t>
            </a: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9131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3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859873"/>
            <a:ext cx="50276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195263"/>
            <a:ext cx="7772400" cy="85090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IP addressing: CIDR</a:t>
            </a:r>
          </a:p>
        </p:txBody>
      </p:sp>
      <p:sp>
        <p:nvSpPr>
          <p:cNvPr id="430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5150" y="1528763"/>
            <a:ext cx="8107363" cy="3171825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3200" dirty="0">
                <a:solidFill>
                  <a:srgbClr val="CC0000"/>
                </a:solidFill>
                <a:cs typeface="+mn-cs"/>
              </a:rPr>
              <a:t>CIDR:</a:t>
            </a:r>
            <a:r>
              <a:rPr lang="en-US" sz="3200" dirty="0">
                <a:cs typeface="+mn-cs"/>
              </a:rPr>
              <a:t> </a:t>
            </a:r>
            <a:r>
              <a:rPr lang="en-US" sz="3200" dirty="0">
                <a:solidFill>
                  <a:srgbClr val="CC0000"/>
                </a:solidFill>
                <a:cs typeface="+mn-cs"/>
              </a:rPr>
              <a:t>C</a:t>
            </a:r>
            <a:r>
              <a:rPr lang="en-US" sz="3200" dirty="0">
                <a:cs typeface="+mn-cs"/>
              </a:rPr>
              <a:t>lassless </a:t>
            </a:r>
            <a:r>
              <a:rPr lang="en-US" sz="3200" dirty="0" err="1">
                <a:solidFill>
                  <a:srgbClr val="CC0000"/>
                </a:solidFill>
                <a:cs typeface="+mn-cs"/>
              </a:rPr>
              <a:t>I</a:t>
            </a:r>
            <a:r>
              <a:rPr lang="en-US" sz="3200" dirty="0" err="1">
                <a:cs typeface="+mn-cs"/>
              </a:rPr>
              <a:t>nter</a:t>
            </a:r>
            <a:r>
              <a:rPr lang="en-US" sz="3200" dirty="0" err="1">
                <a:solidFill>
                  <a:srgbClr val="CC0000"/>
                </a:solidFill>
                <a:cs typeface="+mn-cs"/>
              </a:rPr>
              <a:t>D</a:t>
            </a:r>
            <a:r>
              <a:rPr lang="en-US" sz="3200" dirty="0" err="1">
                <a:cs typeface="+mn-cs"/>
              </a:rPr>
              <a:t>omain</a:t>
            </a:r>
            <a:r>
              <a:rPr lang="en-US" sz="3200" dirty="0">
                <a:cs typeface="+mn-cs"/>
              </a:rPr>
              <a:t> </a:t>
            </a:r>
            <a:r>
              <a:rPr lang="en-US" sz="3200" dirty="0">
                <a:solidFill>
                  <a:srgbClr val="CC0000"/>
                </a:solidFill>
                <a:cs typeface="+mn-cs"/>
              </a:rPr>
              <a:t>R</a:t>
            </a:r>
            <a:r>
              <a:rPr lang="en-US" sz="3200" dirty="0">
                <a:cs typeface="+mn-cs"/>
              </a:rPr>
              <a:t>outing</a:t>
            </a:r>
          </a:p>
          <a:p>
            <a:pPr lvl="1">
              <a:buFont typeface="Arial"/>
              <a:buChar char="•"/>
              <a:defRPr/>
            </a:pPr>
            <a:r>
              <a:rPr lang="en-US" sz="2800" dirty="0"/>
              <a:t>subnet portion of address of arbitrary length</a:t>
            </a:r>
          </a:p>
          <a:p>
            <a:pPr lvl="1">
              <a:buFont typeface="Arial"/>
              <a:buChar char="•"/>
              <a:defRPr/>
            </a:pPr>
            <a:r>
              <a:rPr lang="en-US" sz="2800" dirty="0"/>
              <a:t>address format: </a:t>
            </a:r>
            <a:r>
              <a:rPr lang="en-US" sz="2800" dirty="0" err="1">
                <a:solidFill>
                  <a:srgbClr val="CC0000"/>
                </a:solidFill>
              </a:rPr>
              <a:t>a.b.c.d</a:t>
            </a:r>
            <a:r>
              <a:rPr lang="en-US" sz="2800" dirty="0">
                <a:solidFill>
                  <a:srgbClr val="CC0000"/>
                </a:solidFill>
              </a:rPr>
              <a:t>/x</a:t>
            </a:r>
            <a:r>
              <a:rPr lang="en-US" sz="2800" dirty="0"/>
              <a:t>, where x is # bits in subnet portion of address</a:t>
            </a:r>
          </a:p>
        </p:txBody>
      </p:sp>
      <p:sp>
        <p:nvSpPr>
          <p:cNvPr id="86020" name="Text Box 5"/>
          <p:cNvSpPr txBox="1">
            <a:spLocks noChangeArrowheads="1"/>
          </p:cNvSpPr>
          <p:nvPr/>
        </p:nvSpPr>
        <p:spPr bwMode="auto">
          <a:xfrm>
            <a:off x="1323975" y="4459288"/>
            <a:ext cx="6124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11001000  00010111  0001000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0  00000000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86021" name="Text Box 6"/>
          <p:cNvSpPr txBox="1">
            <a:spLocks noChangeArrowheads="1"/>
          </p:cNvSpPr>
          <p:nvPr/>
        </p:nvSpPr>
        <p:spPr bwMode="auto">
          <a:xfrm>
            <a:off x="2986088" y="3914775"/>
            <a:ext cx="869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subnet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part</a:t>
            </a:r>
          </a:p>
        </p:txBody>
      </p:sp>
      <p:sp>
        <p:nvSpPr>
          <p:cNvPr id="86022" name="Text Box 7"/>
          <p:cNvSpPr txBox="1">
            <a:spLocks noChangeArrowheads="1"/>
          </p:cNvSpPr>
          <p:nvPr/>
        </p:nvSpPr>
        <p:spPr bwMode="auto">
          <a:xfrm>
            <a:off x="6265863" y="3878263"/>
            <a:ext cx="615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host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part</a:t>
            </a:r>
          </a:p>
        </p:txBody>
      </p:sp>
      <p:sp>
        <p:nvSpPr>
          <p:cNvPr id="86023" name="Line 8"/>
          <p:cNvSpPr>
            <a:spLocks noChangeShapeType="1"/>
          </p:cNvSpPr>
          <p:nvPr/>
        </p:nvSpPr>
        <p:spPr bwMode="auto">
          <a:xfrm>
            <a:off x="3992563" y="4224338"/>
            <a:ext cx="1620837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24" name="Line 11"/>
          <p:cNvSpPr>
            <a:spLocks noChangeShapeType="1"/>
          </p:cNvSpPr>
          <p:nvPr/>
        </p:nvSpPr>
        <p:spPr bwMode="auto">
          <a:xfrm flipV="1">
            <a:off x="6783388" y="4213225"/>
            <a:ext cx="5953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25" name="Text Box 12"/>
          <p:cNvSpPr txBox="1">
            <a:spLocks noChangeArrowheads="1"/>
          </p:cNvSpPr>
          <p:nvPr/>
        </p:nvSpPr>
        <p:spPr bwMode="auto">
          <a:xfrm>
            <a:off x="3260725" y="5045075"/>
            <a:ext cx="300595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200.23.16.0/23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200.23.16.0–200.23.17.255</a:t>
            </a:r>
          </a:p>
        </p:txBody>
      </p:sp>
      <p:sp>
        <p:nvSpPr>
          <p:cNvPr id="86026" name="Line 14"/>
          <p:cNvSpPr>
            <a:spLocks noChangeShapeType="1"/>
          </p:cNvSpPr>
          <p:nvPr/>
        </p:nvSpPr>
        <p:spPr bwMode="auto">
          <a:xfrm flipH="1">
            <a:off x="1393825" y="4214813"/>
            <a:ext cx="1438275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27" name="Line 15"/>
          <p:cNvSpPr>
            <a:spLocks noChangeShapeType="1"/>
          </p:cNvSpPr>
          <p:nvPr/>
        </p:nvSpPr>
        <p:spPr bwMode="auto">
          <a:xfrm flipH="1">
            <a:off x="5653088" y="4225925"/>
            <a:ext cx="647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6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0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6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0" grpId="0"/>
      <p:bldP spid="86021" grpId="0"/>
      <p:bldP spid="86022" grpId="0"/>
      <p:bldP spid="86023" grpId="0" animBg="1"/>
      <p:bldP spid="86024" grpId="0" animBg="1"/>
      <p:bldP spid="86026" grpId="0" animBg="1"/>
      <p:bldP spid="8602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FF07A611-D46B-C74C-9D96-34C15FAFFD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Classless Inter-Domain Routing (CIDR)</a:t>
            </a:r>
          </a:p>
        </p:txBody>
      </p:sp>
      <p:sp>
        <p:nvSpPr>
          <p:cNvPr id="56322" name="Slide Number Placeholder 3">
            <a:extLst>
              <a:ext uri="{FF2B5EF4-FFF2-40B4-BE49-F238E27FC236}">
                <a16:creationId xmlns:a16="http://schemas.microsoft.com/office/drawing/2014/main" id="{0B5A695D-44BA-9243-8978-AD4483BA6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99ACCB-6ED3-504A-BC39-50752D03D44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E14E6E16-D7FF-C840-B6CC-8D4798C8A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78597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IP Address : 12.4.0.0       IP  Mask: 255.254.0.0</a:t>
            </a:r>
          </a:p>
        </p:txBody>
      </p:sp>
      <p:sp>
        <p:nvSpPr>
          <p:cNvPr id="56324" name="Rectangle 4">
            <a:extLst>
              <a:ext uri="{FF2B5EF4-FFF2-40B4-BE49-F238E27FC236}">
                <a16:creationId xmlns:a16="http://schemas.microsoft.com/office/drawing/2014/main" id="{9AFD7404-77D0-174F-BD17-A78271474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2660650"/>
            <a:ext cx="3505200" cy="22923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56325" name="Group 5">
            <a:extLst>
              <a:ext uri="{FF2B5EF4-FFF2-40B4-BE49-F238E27FC236}">
                <a16:creationId xmlns:a16="http://schemas.microsoft.com/office/drawing/2014/main" id="{C93AFA52-3D99-2F42-AF34-36453637E84F}"/>
              </a:ext>
            </a:extLst>
          </p:cNvPr>
          <p:cNvGrpSpPr>
            <a:grpSpLocks/>
          </p:cNvGrpSpPr>
          <p:nvPr/>
        </p:nvGrpSpPr>
        <p:grpSpPr bwMode="auto">
          <a:xfrm>
            <a:off x="1577975" y="2868613"/>
            <a:ext cx="7327900" cy="592137"/>
            <a:chOff x="994" y="1571"/>
            <a:chExt cx="4616" cy="373"/>
          </a:xfrm>
        </p:grpSpPr>
        <p:grpSp>
          <p:nvGrpSpPr>
            <p:cNvPr id="56349" name="Group 6">
              <a:extLst>
                <a:ext uri="{FF2B5EF4-FFF2-40B4-BE49-F238E27FC236}">
                  <a16:creationId xmlns:a16="http://schemas.microsoft.com/office/drawing/2014/main" id="{3051C62B-19B1-4640-83FB-1E6CDA2D83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4" y="1582"/>
              <a:ext cx="4616" cy="328"/>
              <a:chOff x="994" y="1582"/>
              <a:chExt cx="4616" cy="328"/>
            </a:xfrm>
          </p:grpSpPr>
          <p:sp>
            <p:nvSpPr>
              <p:cNvPr id="849927" name="Rectangle 7">
                <a:extLst>
                  <a:ext uri="{FF2B5EF4-FFF2-40B4-BE49-F238E27FC236}">
                    <a16:creationId xmlns:a16="http://schemas.microsoft.com/office/drawing/2014/main" id="{E54B80C5-B692-1547-9032-6D6E92A18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4" y="1586"/>
                <a:ext cx="4616" cy="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itchFamily="1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6355" name="Line 8">
                <a:extLst>
                  <a:ext uri="{FF2B5EF4-FFF2-40B4-BE49-F238E27FC236}">
                    <a16:creationId xmlns:a16="http://schemas.microsoft.com/office/drawing/2014/main" id="{4BBE32D7-F183-F649-A731-20F02A7915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94" y="1582"/>
                <a:ext cx="0" cy="3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6356" name="Line 9">
                <a:extLst>
                  <a:ext uri="{FF2B5EF4-FFF2-40B4-BE49-F238E27FC236}">
                    <a16:creationId xmlns:a16="http://schemas.microsoft.com/office/drawing/2014/main" id="{A091952F-CE66-5741-BDC8-0895297F25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8" y="1582"/>
                <a:ext cx="0" cy="3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6357" name="Line 10">
                <a:extLst>
                  <a:ext uri="{FF2B5EF4-FFF2-40B4-BE49-F238E27FC236}">
                    <a16:creationId xmlns:a16="http://schemas.microsoft.com/office/drawing/2014/main" id="{73EDA752-6D56-0A4C-89F6-D59A23F8A5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62" y="1590"/>
                <a:ext cx="0" cy="3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56350" name="Rectangle 11">
              <a:extLst>
                <a:ext uri="{FF2B5EF4-FFF2-40B4-BE49-F238E27FC236}">
                  <a16:creationId xmlns:a16="http://schemas.microsoft.com/office/drawing/2014/main" id="{A0F80B4F-A638-764C-AF7F-8D1D2ECEF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" y="1571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00001100</a:t>
              </a:r>
            </a:p>
          </p:txBody>
        </p:sp>
        <p:sp>
          <p:nvSpPr>
            <p:cNvPr id="56351" name="Rectangle 12">
              <a:extLst>
                <a:ext uri="{FF2B5EF4-FFF2-40B4-BE49-F238E27FC236}">
                  <a16:creationId xmlns:a16="http://schemas.microsoft.com/office/drawing/2014/main" id="{030AA7E7-4BDA-CC40-9525-CB1F3C85F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571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00000100</a:t>
              </a:r>
            </a:p>
          </p:txBody>
        </p:sp>
        <p:sp>
          <p:nvSpPr>
            <p:cNvPr id="56352" name="Rectangle 13">
              <a:extLst>
                <a:ext uri="{FF2B5EF4-FFF2-40B4-BE49-F238E27FC236}">
                  <a16:creationId xmlns:a16="http://schemas.microsoft.com/office/drawing/2014/main" id="{F451DF0B-8BE6-7741-B1A4-5709D65BD2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4" y="1579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00000000</a:t>
              </a:r>
            </a:p>
          </p:txBody>
        </p:sp>
        <p:sp>
          <p:nvSpPr>
            <p:cNvPr id="56353" name="Rectangle 14">
              <a:extLst>
                <a:ext uri="{FF2B5EF4-FFF2-40B4-BE49-F238E27FC236}">
                  <a16:creationId xmlns:a16="http://schemas.microsoft.com/office/drawing/2014/main" id="{32398EAD-7AE8-2843-90BF-161CC8324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0" y="1579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00000000</a:t>
              </a:r>
            </a:p>
          </p:txBody>
        </p:sp>
      </p:grpSp>
      <p:grpSp>
        <p:nvGrpSpPr>
          <p:cNvPr id="56326" name="Group 15">
            <a:extLst>
              <a:ext uri="{FF2B5EF4-FFF2-40B4-BE49-F238E27FC236}">
                <a16:creationId xmlns:a16="http://schemas.microsoft.com/office/drawing/2014/main" id="{7E7B7C71-8825-7E49-95BE-9FD71B1488D3}"/>
              </a:ext>
            </a:extLst>
          </p:cNvPr>
          <p:cNvGrpSpPr>
            <a:grpSpLocks/>
          </p:cNvGrpSpPr>
          <p:nvPr/>
        </p:nvGrpSpPr>
        <p:grpSpPr bwMode="auto">
          <a:xfrm>
            <a:off x="1573213" y="3697288"/>
            <a:ext cx="7327900" cy="592137"/>
            <a:chOff x="991" y="2302"/>
            <a:chExt cx="4616" cy="373"/>
          </a:xfrm>
        </p:grpSpPr>
        <p:grpSp>
          <p:nvGrpSpPr>
            <p:cNvPr id="56340" name="Group 16">
              <a:extLst>
                <a:ext uri="{FF2B5EF4-FFF2-40B4-BE49-F238E27FC236}">
                  <a16:creationId xmlns:a16="http://schemas.microsoft.com/office/drawing/2014/main" id="{B4A29275-7F91-2141-859B-A7324E812F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1" y="2313"/>
              <a:ext cx="4616" cy="328"/>
              <a:chOff x="991" y="2313"/>
              <a:chExt cx="4616" cy="328"/>
            </a:xfrm>
          </p:grpSpPr>
          <p:sp>
            <p:nvSpPr>
              <p:cNvPr id="849937" name="Rectangle 17">
                <a:extLst>
                  <a:ext uri="{FF2B5EF4-FFF2-40B4-BE49-F238E27FC236}">
                    <a16:creationId xmlns:a16="http://schemas.microsoft.com/office/drawing/2014/main" id="{94585378-1B21-D34F-89B1-EABE6438B6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1" y="2317"/>
                <a:ext cx="4616" cy="3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itchFamily="1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6346" name="Line 18">
                <a:extLst>
                  <a:ext uri="{FF2B5EF4-FFF2-40B4-BE49-F238E27FC236}">
                    <a16:creationId xmlns:a16="http://schemas.microsoft.com/office/drawing/2014/main" id="{99044148-6DAF-DF49-AD68-163AECB844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91" y="2313"/>
                <a:ext cx="0" cy="3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6347" name="Line 19">
                <a:extLst>
                  <a:ext uri="{FF2B5EF4-FFF2-40B4-BE49-F238E27FC236}">
                    <a16:creationId xmlns:a16="http://schemas.microsoft.com/office/drawing/2014/main" id="{FD4DC690-8411-B14F-B7C1-902DA33D8F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5" y="2313"/>
                <a:ext cx="0" cy="3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6348" name="Line 20">
                <a:extLst>
                  <a:ext uri="{FF2B5EF4-FFF2-40B4-BE49-F238E27FC236}">
                    <a16:creationId xmlns:a16="http://schemas.microsoft.com/office/drawing/2014/main" id="{80FD9A98-9567-CD4D-B90E-CDC958576E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9" y="2321"/>
                <a:ext cx="0" cy="3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56341" name="Rectangle 21">
              <a:extLst>
                <a:ext uri="{FF2B5EF4-FFF2-40B4-BE49-F238E27FC236}">
                  <a16:creationId xmlns:a16="http://schemas.microsoft.com/office/drawing/2014/main" id="{0DFCC389-7F8B-FB45-9A09-CB40BC5D5C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" y="2302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11111111</a:t>
              </a:r>
            </a:p>
          </p:txBody>
        </p:sp>
        <p:sp>
          <p:nvSpPr>
            <p:cNvPr id="56342" name="Rectangle 22">
              <a:extLst>
                <a:ext uri="{FF2B5EF4-FFF2-40B4-BE49-F238E27FC236}">
                  <a16:creationId xmlns:a16="http://schemas.microsoft.com/office/drawing/2014/main" id="{89DEB1BE-E577-EE43-9693-BD707C8BF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9" y="2302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11111110</a:t>
              </a:r>
            </a:p>
          </p:txBody>
        </p:sp>
        <p:sp>
          <p:nvSpPr>
            <p:cNvPr id="56343" name="Rectangle 23">
              <a:extLst>
                <a:ext uri="{FF2B5EF4-FFF2-40B4-BE49-F238E27FC236}">
                  <a16:creationId xmlns:a16="http://schemas.microsoft.com/office/drawing/2014/main" id="{0AD31AAF-9BA8-C449-BD34-46139D6A4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1" y="2310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00000000</a:t>
              </a:r>
            </a:p>
          </p:txBody>
        </p:sp>
        <p:sp>
          <p:nvSpPr>
            <p:cNvPr id="56344" name="Rectangle 24">
              <a:extLst>
                <a:ext uri="{FF2B5EF4-FFF2-40B4-BE49-F238E27FC236}">
                  <a16:creationId xmlns:a16="http://schemas.microsoft.com/office/drawing/2014/main" id="{EAAA0E00-652C-CE4B-8541-4E73F7D430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7" y="2310"/>
              <a:ext cx="11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00000000</a:t>
              </a:r>
            </a:p>
          </p:txBody>
        </p:sp>
      </p:grpSp>
      <p:sp>
        <p:nvSpPr>
          <p:cNvPr id="56327" name="Rectangle 25">
            <a:extLst>
              <a:ext uri="{FF2B5EF4-FFF2-40B4-BE49-F238E27FC236}">
                <a16:creationId xmlns:a16="http://schemas.microsoft.com/office/drawing/2014/main" id="{3590B06C-119B-C948-AE99-A012CE10E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89250"/>
            <a:ext cx="1489075" cy="4572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Address </a:t>
            </a:r>
          </a:p>
        </p:txBody>
      </p:sp>
      <p:sp>
        <p:nvSpPr>
          <p:cNvPr id="56328" name="Rectangle 26">
            <a:extLst>
              <a:ext uri="{FF2B5EF4-FFF2-40B4-BE49-F238E27FC236}">
                <a16:creationId xmlns:a16="http://schemas.microsoft.com/office/drawing/2014/main" id="{1EC909BB-ED41-F248-A323-FA931B1D3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388" y="3765550"/>
            <a:ext cx="946150" cy="4572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Mask</a:t>
            </a:r>
          </a:p>
        </p:txBody>
      </p:sp>
      <p:sp>
        <p:nvSpPr>
          <p:cNvPr id="56329" name="Line 27">
            <a:extLst>
              <a:ext uri="{FF2B5EF4-FFF2-40B4-BE49-F238E27FC236}">
                <a16:creationId xmlns:a16="http://schemas.microsoft.com/office/drawing/2014/main" id="{4B165A0D-BCF7-324B-8288-7DAEF117C04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32863" y="4343400"/>
            <a:ext cx="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6330" name="Line 28">
            <a:extLst>
              <a:ext uri="{FF2B5EF4-FFF2-40B4-BE49-F238E27FC236}">
                <a16:creationId xmlns:a16="http://schemas.microsoft.com/office/drawing/2014/main" id="{C1DF11D1-7CAC-464E-94A3-B7BF59901B6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4316413"/>
            <a:ext cx="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6331" name="Rectangle 29">
            <a:extLst>
              <a:ext uri="{FF2B5EF4-FFF2-40B4-BE49-F238E27FC236}">
                <a16:creationId xmlns:a16="http://schemas.microsoft.com/office/drawing/2014/main" id="{82AA7B3F-E596-3146-87F9-ED131EFBD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392613"/>
            <a:ext cx="1571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for hosts </a:t>
            </a:r>
          </a:p>
        </p:txBody>
      </p:sp>
      <p:sp>
        <p:nvSpPr>
          <p:cNvPr id="56332" name="Line 30">
            <a:extLst>
              <a:ext uri="{FF2B5EF4-FFF2-40B4-BE49-F238E27FC236}">
                <a16:creationId xmlns:a16="http://schemas.microsoft.com/office/drawing/2014/main" id="{6ADD8771-8AD0-0F40-8436-24933343E3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4621213"/>
            <a:ext cx="9906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6333" name="Line 31">
            <a:extLst>
              <a:ext uri="{FF2B5EF4-FFF2-40B4-BE49-F238E27FC236}">
                <a16:creationId xmlns:a16="http://schemas.microsoft.com/office/drawing/2014/main" id="{EB70763E-1053-9F42-BAC5-9504C672A7D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3400" y="4621213"/>
            <a:ext cx="754063" cy="142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6334" name="Line 32">
            <a:extLst>
              <a:ext uri="{FF2B5EF4-FFF2-40B4-BE49-F238E27FC236}">
                <a16:creationId xmlns:a16="http://schemas.microsoft.com/office/drawing/2014/main" id="{3E0A69AF-7DFC-C84E-BB33-E98F24F2C9F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2000" y="4621213"/>
            <a:ext cx="3429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6335" name="Line 33">
            <a:extLst>
              <a:ext uri="{FF2B5EF4-FFF2-40B4-BE49-F238E27FC236}">
                <a16:creationId xmlns:a16="http://schemas.microsoft.com/office/drawing/2014/main" id="{030EA2AA-79D7-2D43-AEEE-94158C0AC3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6863" y="4343400"/>
            <a:ext cx="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6336" name="Rectangle 34">
            <a:extLst>
              <a:ext uri="{FF2B5EF4-FFF2-40B4-BE49-F238E27FC236}">
                <a16:creationId xmlns:a16="http://schemas.microsoft.com/office/drawing/2014/main" id="{6F4E7CF9-08A6-6C49-87CD-66DF06070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4392613"/>
            <a:ext cx="2403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Network Prefix </a:t>
            </a:r>
          </a:p>
        </p:txBody>
      </p:sp>
      <p:sp>
        <p:nvSpPr>
          <p:cNvPr id="56337" name="Line 35">
            <a:extLst>
              <a:ext uri="{FF2B5EF4-FFF2-40B4-BE49-F238E27FC236}">
                <a16:creationId xmlns:a16="http://schemas.microsoft.com/office/drawing/2014/main" id="{CEDD2BC9-3079-0D43-8D11-3EE231598D7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6863" y="4618038"/>
            <a:ext cx="490537" cy="31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6338" name="Text Box 36">
            <a:extLst>
              <a:ext uri="{FF2B5EF4-FFF2-40B4-BE49-F238E27FC236}">
                <a16:creationId xmlns:a16="http://schemas.microsoft.com/office/drawing/2014/main" id="{6F9E2C67-F1FF-B24E-B631-C6A8C6065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25" y="1109663"/>
            <a:ext cx="5976938" cy="70167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Use two 32-bit numbers to represent a network.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        Network number = IP address + Mask  </a:t>
            </a:r>
          </a:p>
        </p:txBody>
      </p:sp>
      <p:sp>
        <p:nvSpPr>
          <p:cNvPr id="56339" name="Text Box 37">
            <a:extLst>
              <a:ext uri="{FF2B5EF4-FFF2-40B4-BE49-F238E27FC236}">
                <a16:creationId xmlns:a16="http://schemas.microsoft.com/office/drawing/2014/main" id="{DA03E63B-A8B3-9D40-8FE8-083968B7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257800"/>
            <a:ext cx="3305175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Written as 12.4.0.0/15</a:t>
            </a:r>
          </a:p>
        </p:txBody>
      </p:sp>
    </p:spTree>
    <p:extLst>
      <p:ext uri="{BB962C8B-B14F-4D97-AF65-F5344CB8AC3E}">
        <p14:creationId xmlns:p14="http://schemas.microsoft.com/office/powerpoint/2010/main" val="24841158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2E796D6A-2A13-814D-8D76-A0F8ABA40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Hierarchical Address Allocation</a:t>
            </a:r>
          </a:p>
        </p:txBody>
      </p:sp>
      <p:sp>
        <p:nvSpPr>
          <p:cNvPr id="58370" name="Content Placeholder 2">
            <a:extLst>
              <a:ext uri="{FF2B5EF4-FFF2-40B4-BE49-F238E27FC236}">
                <a16:creationId xmlns:a16="http://schemas.microsoft.com/office/drawing/2014/main" id="{DBAD0842-26BF-064E-8DD2-708CF7DAE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Hierarchy is key to scalability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Address allocated in contiguous chunks (prefixes)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Today, the Internet has about 400,000 prefixes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8371" name="Slide Number Placeholder 3">
            <a:extLst>
              <a:ext uri="{FF2B5EF4-FFF2-40B4-BE49-F238E27FC236}">
                <a16:creationId xmlns:a16="http://schemas.microsoft.com/office/drawing/2014/main" id="{6FDDA6F0-486A-4F4A-B2DB-34CB059A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0E1760-C882-F84A-88F2-B4EFEDD5751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97ED7C56-8848-2645-9C86-86076C43C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888" y="4411663"/>
            <a:ext cx="1311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12.0.0.0/8</a:t>
            </a:r>
          </a:p>
        </p:txBody>
      </p:sp>
      <p:sp>
        <p:nvSpPr>
          <p:cNvPr id="58373" name="AutoShape 4">
            <a:extLst>
              <a:ext uri="{FF2B5EF4-FFF2-40B4-BE49-F238E27FC236}">
                <a16:creationId xmlns:a16="http://schemas.microsoft.com/office/drawing/2014/main" id="{3ABE2354-26F1-CC4C-95F8-5AD3646ABA12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961231" y="4287044"/>
            <a:ext cx="2925763" cy="511175"/>
          </a:xfrm>
          <a:prstGeom prst="triangle">
            <a:avLst>
              <a:gd name="adj" fmla="val 49995"/>
            </a:avLst>
          </a:prstGeom>
          <a:solidFill>
            <a:schemeClr val="hlink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8374" name="Rectangle 5">
            <a:extLst>
              <a:ext uri="{FF2B5EF4-FFF2-40B4-BE49-F238E27FC236}">
                <a16:creationId xmlns:a16="http://schemas.microsoft.com/office/drawing/2014/main" id="{9D8859C4-A10D-084C-BE7B-0FF948C65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175" y="2974975"/>
            <a:ext cx="1452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12.0.0.0/16</a:t>
            </a:r>
          </a:p>
        </p:txBody>
      </p:sp>
      <p:sp>
        <p:nvSpPr>
          <p:cNvPr id="58375" name="Rectangle 6">
            <a:extLst>
              <a:ext uri="{FF2B5EF4-FFF2-40B4-BE49-F238E27FC236}">
                <a16:creationId xmlns:a16="http://schemas.microsoft.com/office/drawing/2014/main" id="{91395172-945F-5540-A230-FC9AFD19A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4788" y="5864225"/>
            <a:ext cx="1735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12.254.0.0/16</a:t>
            </a:r>
          </a:p>
        </p:txBody>
      </p:sp>
      <p:sp>
        <p:nvSpPr>
          <p:cNvPr id="58376" name="Rectangle 7">
            <a:extLst>
              <a:ext uri="{FF2B5EF4-FFF2-40B4-BE49-F238E27FC236}">
                <a16:creationId xmlns:a16="http://schemas.microsoft.com/office/drawing/2014/main" id="{02FDFF4B-A31E-684E-9919-978E14A52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175" y="3287713"/>
            <a:ext cx="1452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12.1.0.0/16</a:t>
            </a:r>
          </a:p>
        </p:txBody>
      </p:sp>
      <p:sp>
        <p:nvSpPr>
          <p:cNvPr id="58377" name="Rectangle 8">
            <a:extLst>
              <a:ext uri="{FF2B5EF4-FFF2-40B4-BE49-F238E27FC236}">
                <a16:creationId xmlns:a16="http://schemas.microsoft.com/office/drawing/2014/main" id="{5A5B198E-DAC7-0B4C-A089-8B2C2C80E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175" y="3600450"/>
            <a:ext cx="1452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12.2.0.0/16</a:t>
            </a:r>
          </a:p>
        </p:txBody>
      </p:sp>
      <p:sp>
        <p:nvSpPr>
          <p:cNvPr id="58378" name="Rectangle 9">
            <a:extLst>
              <a:ext uri="{FF2B5EF4-FFF2-40B4-BE49-F238E27FC236}">
                <a16:creationId xmlns:a16="http://schemas.microsoft.com/office/drawing/2014/main" id="{D8D5B2B1-D7CE-B042-9F0C-42EDA218E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175" y="3911600"/>
            <a:ext cx="1452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12.3.0.0/16</a:t>
            </a:r>
          </a:p>
        </p:txBody>
      </p:sp>
      <p:sp>
        <p:nvSpPr>
          <p:cNvPr id="58379" name="AutoShape 10">
            <a:extLst>
              <a:ext uri="{FF2B5EF4-FFF2-40B4-BE49-F238E27FC236}">
                <a16:creationId xmlns:a16="http://schemas.microsoft.com/office/drawing/2014/main" id="{13D0A4C1-62AF-D844-9FFD-AD901D2D9F61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653631" y="3788569"/>
            <a:ext cx="1425575" cy="509588"/>
          </a:xfrm>
          <a:prstGeom prst="triangle">
            <a:avLst>
              <a:gd name="adj" fmla="val 49995"/>
            </a:avLst>
          </a:prstGeom>
          <a:solidFill>
            <a:schemeClr val="hlink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8380" name="Rectangle 11">
            <a:extLst>
              <a:ext uri="{FF2B5EF4-FFF2-40B4-BE49-F238E27FC236}">
                <a16:creationId xmlns:a16="http://schemas.microsoft.com/office/drawing/2014/main" id="{2146EAF5-CA8E-C540-A531-D73CCEA0C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463" y="4198938"/>
            <a:ext cx="3365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</a:t>
            </a:r>
          </a:p>
        </p:txBody>
      </p:sp>
      <p:sp>
        <p:nvSpPr>
          <p:cNvPr id="58381" name="AutoShape 12">
            <a:extLst>
              <a:ext uri="{FF2B5EF4-FFF2-40B4-BE49-F238E27FC236}">
                <a16:creationId xmlns:a16="http://schemas.microsoft.com/office/drawing/2014/main" id="{4A2040A7-6B02-9D44-84F0-E123991B293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795713" y="5568950"/>
            <a:ext cx="1738312" cy="509588"/>
          </a:xfrm>
          <a:prstGeom prst="triangle">
            <a:avLst>
              <a:gd name="adj" fmla="val 49995"/>
            </a:avLst>
          </a:prstGeom>
          <a:solidFill>
            <a:schemeClr val="hlink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8382" name="Rectangle 13">
            <a:extLst>
              <a:ext uri="{FF2B5EF4-FFF2-40B4-BE49-F238E27FC236}">
                <a16:creationId xmlns:a16="http://schemas.microsoft.com/office/drawing/2014/main" id="{13A7B79B-A6E6-F14D-B66A-1333C6B46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1688" y="3349625"/>
            <a:ext cx="1452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12.3.0.0/24</a:t>
            </a:r>
          </a:p>
        </p:txBody>
      </p:sp>
      <p:sp>
        <p:nvSpPr>
          <p:cNvPr id="58383" name="Rectangle 14">
            <a:extLst>
              <a:ext uri="{FF2B5EF4-FFF2-40B4-BE49-F238E27FC236}">
                <a16:creationId xmlns:a16="http://schemas.microsoft.com/office/drawing/2014/main" id="{5C2D0F15-8F3D-A24F-AB5F-9A5774FA9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1688" y="3600450"/>
            <a:ext cx="1452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12.3.1.0/24</a:t>
            </a:r>
          </a:p>
        </p:txBody>
      </p:sp>
      <p:sp>
        <p:nvSpPr>
          <p:cNvPr id="58384" name="Rectangle 15">
            <a:extLst>
              <a:ext uri="{FF2B5EF4-FFF2-40B4-BE49-F238E27FC236}">
                <a16:creationId xmlns:a16="http://schemas.microsoft.com/office/drawing/2014/main" id="{6DF3A305-7ED4-C14B-8634-2E1686CF9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0175" y="3811588"/>
            <a:ext cx="2857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</a:t>
            </a:r>
          </a:p>
        </p:txBody>
      </p:sp>
      <p:sp>
        <p:nvSpPr>
          <p:cNvPr id="58385" name="Rectangle 16">
            <a:extLst>
              <a:ext uri="{FF2B5EF4-FFF2-40B4-BE49-F238E27FC236}">
                <a16:creationId xmlns:a16="http://schemas.microsoft.com/office/drawing/2014/main" id="{546EEDAF-351F-2243-901E-983B73A3B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300" y="4473575"/>
            <a:ext cx="1735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12.3.254.0/24</a:t>
            </a:r>
          </a:p>
        </p:txBody>
      </p:sp>
      <p:sp>
        <p:nvSpPr>
          <p:cNvPr id="58386" name="Rectangle 17">
            <a:extLst>
              <a:ext uri="{FF2B5EF4-FFF2-40B4-BE49-F238E27FC236}">
                <a16:creationId xmlns:a16="http://schemas.microsoft.com/office/drawing/2014/main" id="{25114B01-C75A-4743-8700-EC14D2D01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4750" y="4973638"/>
            <a:ext cx="1735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12.253.0.0/19</a:t>
            </a:r>
          </a:p>
        </p:txBody>
      </p:sp>
      <p:sp>
        <p:nvSpPr>
          <p:cNvPr id="58387" name="Rectangle 18">
            <a:extLst>
              <a:ext uri="{FF2B5EF4-FFF2-40B4-BE49-F238E27FC236}">
                <a16:creationId xmlns:a16="http://schemas.microsoft.com/office/drawing/2014/main" id="{6C830994-2591-FE4F-84C7-AF7C87901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4750" y="5222875"/>
            <a:ext cx="1876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12.253.32.0/19</a:t>
            </a:r>
          </a:p>
        </p:txBody>
      </p:sp>
      <p:sp>
        <p:nvSpPr>
          <p:cNvPr id="58388" name="Rectangle 22">
            <a:extLst>
              <a:ext uri="{FF2B5EF4-FFF2-40B4-BE49-F238E27FC236}">
                <a16:creationId xmlns:a16="http://schemas.microsoft.com/office/drawing/2014/main" id="{D9067B99-97E1-A44B-8438-8E79F1825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4750" y="6284913"/>
            <a:ext cx="2017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12.253.160.0/19</a:t>
            </a:r>
          </a:p>
        </p:txBody>
      </p:sp>
      <p:sp>
        <p:nvSpPr>
          <p:cNvPr id="58389" name="AutoShape 23">
            <a:extLst>
              <a:ext uri="{FF2B5EF4-FFF2-40B4-BE49-F238E27FC236}">
                <a16:creationId xmlns:a16="http://schemas.microsoft.com/office/drawing/2014/main" id="{D71DFA13-AE92-0C4B-AED6-C9131A4AFFDF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006306" y="3251995"/>
            <a:ext cx="1050925" cy="957262"/>
          </a:xfrm>
          <a:prstGeom prst="triangle">
            <a:avLst>
              <a:gd name="adj" fmla="val 49995"/>
            </a:avLst>
          </a:prstGeom>
          <a:solidFill>
            <a:schemeClr val="hlink"/>
          </a:solidFill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8390" name="Rectangle 24">
            <a:extLst>
              <a:ext uri="{FF2B5EF4-FFF2-40B4-BE49-F238E27FC236}">
                <a16:creationId xmlns:a16="http://schemas.microsoft.com/office/drawing/2014/main" id="{F2E94038-28F0-D048-B51F-B5E304C90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6300" y="3187700"/>
            <a:ext cx="2857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</a:t>
            </a:r>
          </a:p>
        </p:txBody>
      </p:sp>
      <p:sp>
        <p:nvSpPr>
          <p:cNvPr id="58391" name="Rectangle 15">
            <a:extLst>
              <a:ext uri="{FF2B5EF4-FFF2-40B4-BE49-F238E27FC236}">
                <a16:creationId xmlns:a16="http://schemas.microsoft.com/office/drawing/2014/main" id="{61E68BEE-DF2A-314F-AFD4-DDFC3E739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486400"/>
            <a:ext cx="2857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99926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1214A5A8-C734-8946-8624-1C87CE4E0F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Shortest Path Routing</a:t>
            </a:r>
            <a:endParaRPr lang="en-AU" altLang="en-US" sz="3600"/>
          </a:p>
        </p:txBody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41A0FF67-5C65-9F44-AEB0-6764068146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2" y="817563"/>
            <a:ext cx="8064499" cy="604043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Dijkstra’s Algorithm - Assume non-negative link weights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N: set of nodes in the graph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l((</a:t>
            </a:r>
            <a:r>
              <a:rPr lang="en-US" altLang="en-US" sz="2000" dirty="0" err="1"/>
              <a:t>i</a:t>
            </a:r>
            <a:r>
              <a:rPr lang="en-US" altLang="en-US" sz="2000" dirty="0"/>
              <a:t>, j): the non-negative cost associated with the edge between nodes </a:t>
            </a:r>
            <a:r>
              <a:rPr lang="en-US" altLang="en-US" sz="2000" dirty="0" err="1"/>
              <a:t>i</a:t>
            </a:r>
            <a:r>
              <a:rPr lang="en-US" altLang="en-US" sz="2000" dirty="0"/>
              <a:t>, j </a:t>
            </a:r>
            <a:r>
              <a:rPr lang="en-US" altLang="en-US" sz="2000" dirty="0">
                <a:sym typeface="Symbol" pitchFamily="2" charset="2"/>
              </a:rPr>
              <a:t>N and l(</a:t>
            </a:r>
            <a:r>
              <a:rPr lang="en-US" altLang="en-US" sz="2000" dirty="0" err="1">
                <a:sym typeface="Symbol" pitchFamily="2" charset="2"/>
              </a:rPr>
              <a:t>i</a:t>
            </a:r>
            <a:r>
              <a:rPr lang="en-US" altLang="en-US" sz="2000" dirty="0">
                <a:sym typeface="Symbol" pitchFamily="2" charset="2"/>
              </a:rPr>
              <a:t>, j) =  if no edge connects </a:t>
            </a:r>
            <a:r>
              <a:rPr lang="en-US" altLang="en-US" sz="2000" dirty="0" err="1">
                <a:sym typeface="Symbol" pitchFamily="2" charset="2"/>
              </a:rPr>
              <a:t>i</a:t>
            </a:r>
            <a:r>
              <a:rPr lang="en-US" altLang="en-US" sz="2000" dirty="0">
                <a:sym typeface="Symbol" pitchFamily="2" charset="2"/>
              </a:rPr>
              <a:t> and j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Let s </a:t>
            </a:r>
            <a:r>
              <a:rPr lang="en-US" altLang="en-US" sz="2000" dirty="0">
                <a:sym typeface="Symbol" pitchFamily="2" charset="2"/>
              </a:rPr>
              <a:t>N be the starting node which executes the algorithm to find shortest paths to all other nodes in N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Two variables used by the algorithm</a:t>
            </a:r>
          </a:p>
          <a:p>
            <a:pPr lvl="2">
              <a:lnSpc>
                <a:spcPct val="80000"/>
              </a:lnSpc>
            </a:pPr>
            <a:r>
              <a:rPr lang="en-US" altLang="en-US" sz="1800" dirty="0"/>
              <a:t>M: set of nodes incorporated so far by the algorithm</a:t>
            </a:r>
          </a:p>
          <a:p>
            <a:pPr lvl="2">
              <a:lnSpc>
                <a:spcPct val="80000"/>
              </a:lnSpc>
            </a:pPr>
            <a:r>
              <a:rPr lang="en-US" altLang="en-US" sz="1800" dirty="0"/>
              <a:t>C(n) : the cost of the path from s to each node n</a:t>
            </a:r>
          </a:p>
          <a:p>
            <a:pPr lvl="2">
              <a:lnSpc>
                <a:spcPct val="80000"/>
              </a:lnSpc>
            </a:pPr>
            <a:r>
              <a:rPr lang="en-US" altLang="en-US" sz="1800" dirty="0"/>
              <a:t>The algorithm</a:t>
            </a:r>
          </a:p>
          <a:p>
            <a:pPr lvl="3">
              <a:lnSpc>
                <a:spcPct val="80000"/>
              </a:lnSpc>
              <a:buFontTx/>
              <a:buNone/>
            </a:pPr>
            <a:r>
              <a:rPr lang="en-US" altLang="en-US" sz="1800" dirty="0"/>
              <a:t>	</a:t>
            </a:r>
            <a:r>
              <a:rPr lang="en-US" altLang="en-US" sz="1800" dirty="0">
                <a:latin typeface="Courier New" panose="02070309020205020404" pitchFamily="49" charset="0"/>
              </a:rPr>
              <a:t>M = {s}</a:t>
            </a:r>
          </a:p>
          <a:p>
            <a:pPr lvl="3">
              <a:lnSpc>
                <a:spcPct val="80000"/>
              </a:lnSpc>
              <a:buFontTx/>
              <a:buNone/>
            </a:pPr>
            <a:r>
              <a:rPr lang="en-US" altLang="en-US" sz="1800" dirty="0">
                <a:latin typeface="Courier New" panose="02070309020205020404" pitchFamily="49" charset="0"/>
              </a:rPr>
              <a:t>	For each n in N – {s}</a:t>
            </a:r>
          </a:p>
          <a:p>
            <a:pPr lvl="4">
              <a:lnSpc>
                <a:spcPct val="80000"/>
              </a:lnSpc>
              <a:buFontTx/>
              <a:buNone/>
            </a:pPr>
            <a:r>
              <a:rPr lang="en-US" altLang="en-US" sz="1800" dirty="0">
                <a:latin typeface="Courier New" panose="02070309020205020404" pitchFamily="49" charset="0"/>
              </a:rPr>
              <a:t>	C(n) = l(s, n)</a:t>
            </a:r>
          </a:p>
          <a:p>
            <a:pPr lvl="3">
              <a:lnSpc>
                <a:spcPct val="80000"/>
              </a:lnSpc>
              <a:buFontTx/>
              <a:buNone/>
            </a:pPr>
            <a:r>
              <a:rPr lang="en-US" altLang="en-US" sz="1800" dirty="0">
                <a:latin typeface="Courier New" panose="02070309020205020404" pitchFamily="49" charset="0"/>
              </a:rPr>
              <a:t>	while ( N </a:t>
            </a:r>
            <a:r>
              <a:rPr lang="en-US" altLang="en-US" sz="1800" dirty="0">
                <a:latin typeface="Courier New" panose="02070309020205020404" pitchFamily="49" charset="0"/>
                <a:sym typeface="Symbol" pitchFamily="2" charset="2"/>
              </a:rPr>
              <a:t> M)</a:t>
            </a:r>
          </a:p>
          <a:p>
            <a:pPr lvl="4">
              <a:lnSpc>
                <a:spcPct val="80000"/>
              </a:lnSpc>
              <a:buFontTx/>
              <a:buNone/>
            </a:pPr>
            <a:r>
              <a:rPr lang="en-US" altLang="en-US" sz="1800" dirty="0">
                <a:latin typeface="Courier New" panose="02070309020205020404" pitchFamily="49" charset="0"/>
                <a:sym typeface="Symbol" pitchFamily="2" charset="2"/>
              </a:rPr>
              <a:t>M = M  {w} such that C(w) is the minimum  </a:t>
            </a:r>
          </a:p>
          <a:p>
            <a:pPr lvl="4">
              <a:lnSpc>
                <a:spcPct val="80000"/>
              </a:lnSpc>
              <a:buFontTx/>
              <a:buNone/>
            </a:pPr>
            <a:r>
              <a:rPr lang="en-US" altLang="en-US" sz="1800" dirty="0">
                <a:latin typeface="Courier New" panose="02070309020205020404" pitchFamily="49" charset="0"/>
                <a:sym typeface="Symbol" pitchFamily="2" charset="2"/>
              </a:rPr>
              <a:t>                       for all w in (N-M)</a:t>
            </a:r>
          </a:p>
          <a:p>
            <a:pPr lvl="4">
              <a:lnSpc>
                <a:spcPct val="80000"/>
              </a:lnSpc>
              <a:buFontTx/>
              <a:buNone/>
            </a:pPr>
            <a:r>
              <a:rPr lang="en-US" altLang="en-US" sz="1800" dirty="0">
                <a:latin typeface="Courier New" panose="02070309020205020404" pitchFamily="49" charset="0"/>
                <a:sym typeface="Symbol" pitchFamily="2" charset="2"/>
              </a:rPr>
              <a:t>For each n in (N-M)</a:t>
            </a:r>
          </a:p>
          <a:p>
            <a:pPr lvl="4">
              <a:lnSpc>
                <a:spcPct val="80000"/>
              </a:lnSpc>
              <a:buFontTx/>
              <a:buNone/>
            </a:pPr>
            <a:r>
              <a:rPr lang="en-US" altLang="en-US" sz="1800" dirty="0">
                <a:latin typeface="Courier New" panose="02070309020205020404" pitchFamily="49" charset="0"/>
                <a:sym typeface="Symbol" pitchFamily="2" charset="2"/>
              </a:rPr>
              <a:t>        C(n) = MIN (C(n), C(w) + l(w, n))</a:t>
            </a:r>
          </a:p>
          <a:p>
            <a:pPr lvl="1">
              <a:buSzPct val="100000"/>
              <a:buFontTx/>
              <a:buChar char="•"/>
            </a:pPr>
            <a:endParaRPr lang="en-US" altLang="en-US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1786384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3E0356F4-6C8C-0145-9C0A-E7C4DC971F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Classless Addressing</a:t>
            </a:r>
            <a:endParaRPr lang="en-AU" altLang="en-US" sz="3600"/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4982BB59-8A64-8849-BE8A-DD53A2C2E3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altLang="en-US"/>
          </a:p>
          <a:p>
            <a:endParaRPr lang="en-US" altLang="en-US" sz="2800"/>
          </a:p>
          <a:p>
            <a:endParaRPr lang="en-US" altLang="en-US" sz="2800"/>
          </a:p>
          <a:p>
            <a:endParaRPr lang="en-US" altLang="en-US" sz="2800"/>
          </a:p>
          <a:p>
            <a:endParaRPr lang="en-US" altLang="en-US" sz="2800"/>
          </a:p>
          <a:p>
            <a:endParaRPr lang="en-US" altLang="en-US" sz="2800"/>
          </a:p>
          <a:p>
            <a:endParaRPr lang="en-US" altLang="en-US" sz="2800"/>
          </a:p>
          <a:p>
            <a:endParaRPr lang="en-US" altLang="en-US" sz="2800"/>
          </a:p>
          <a:p>
            <a:pPr>
              <a:buFont typeface="Wingdings" pitchFamily="2" charset="2"/>
              <a:buNone/>
            </a:pPr>
            <a:r>
              <a:rPr lang="en-US" altLang="en-US" sz="2800"/>
              <a:t>			Route aggregation with CIDR</a:t>
            </a: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</p:txBody>
      </p:sp>
      <p:pic>
        <p:nvPicPr>
          <p:cNvPr id="90116" name="Picture 5" descr="f03-22-9780123850591 copy">
            <a:extLst>
              <a:ext uri="{FF2B5EF4-FFF2-40B4-BE49-F238E27FC236}">
                <a16:creationId xmlns:a16="http://schemas.microsoft.com/office/drawing/2014/main" id="{D9CC933F-14C8-B140-86E4-8A9ADF63A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992313"/>
            <a:ext cx="51847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75411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F88DEBF5-4A25-2944-9DE9-CBC9EA6969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Separate Forwarding Entry Per Prefix</a:t>
            </a:r>
          </a:p>
        </p:txBody>
      </p:sp>
      <p:sp>
        <p:nvSpPr>
          <p:cNvPr id="76802" name="Rectangle 3">
            <a:extLst>
              <a:ext uri="{FF2B5EF4-FFF2-40B4-BE49-F238E27FC236}">
                <a16:creationId xmlns:a16="http://schemas.microsoft.com/office/drawing/2014/main" id="{9128D1F1-3A7F-364D-A925-351321C9BA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Prefix-based forwarding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Map the destination address to matching prefix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Forward to the outgoing interface</a:t>
            </a:r>
          </a:p>
        </p:txBody>
      </p:sp>
      <p:sp>
        <p:nvSpPr>
          <p:cNvPr id="76803" name="Slide Number Placeholder 3">
            <a:extLst>
              <a:ext uri="{FF2B5EF4-FFF2-40B4-BE49-F238E27FC236}">
                <a16:creationId xmlns:a16="http://schemas.microsoft.com/office/drawing/2014/main" id="{66551469-D026-6947-B04F-7818128CB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8B0CC-3D12-CE40-AAF0-7D9D1AAD0B77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4" name="Line 4">
            <a:extLst>
              <a:ext uri="{FF2B5EF4-FFF2-40B4-BE49-F238E27FC236}">
                <a16:creationId xmlns:a16="http://schemas.microsoft.com/office/drawing/2014/main" id="{39326513-4EDC-6244-835B-8B556C7441A2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950" y="3978275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05" name="Line 5">
            <a:extLst>
              <a:ext uri="{FF2B5EF4-FFF2-40B4-BE49-F238E27FC236}">
                <a16:creationId xmlns:a16="http://schemas.microsoft.com/office/drawing/2014/main" id="{41A12412-C981-164A-A801-37BC151DA4FF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17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06" name="Line 6">
            <a:extLst>
              <a:ext uri="{FF2B5EF4-FFF2-40B4-BE49-F238E27FC236}">
                <a16:creationId xmlns:a16="http://schemas.microsoft.com/office/drawing/2014/main" id="{4981D977-4215-794F-808F-8B1BB5C35C1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161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07" name="Line 7">
            <a:extLst>
              <a:ext uri="{FF2B5EF4-FFF2-40B4-BE49-F238E27FC236}">
                <a16:creationId xmlns:a16="http://schemas.microsoft.com/office/drawing/2014/main" id="{3FCA5C2C-8579-4E44-A560-60E68F1B638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29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08" name="Rectangle 8">
            <a:extLst>
              <a:ext uri="{FF2B5EF4-FFF2-40B4-BE49-F238E27FC236}">
                <a16:creationId xmlns:a16="http://schemas.microsoft.com/office/drawing/2014/main" id="{51059250-9A5A-CA42-A293-A0E5AF02D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775" y="338772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76809" name="Rectangle 9">
            <a:extLst>
              <a:ext uri="{FF2B5EF4-FFF2-40B4-BE49-F238E27FC236}">
                <a16:creationId xmlns:a16="http://schemas.microsoft.com/office/drawing/2014/main" id="{F0C54D42-6DE0-F94E-B777-9B3FF2C10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25" y="336867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76810" name="Rectangle 10">
            <a:extLst>
              <a:ext uri="{FF2B5EF4-FFF2-40B4-BE49-F238E27FC236}">
                <a16:creationId xmlns:a16="http://schemas.microsoft.com/office/drawing/2014/main" id="{EF9B48B1-AC10-8D43-BAC7-832ABF5A3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925" y="336867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76811" name="Text Box 11">
            <a:extLst>
              <a:ext uri="{FF2B5EF4-FFF2-40B4-BE49-F238E27FC236}">
                <a16:creationId xmlns:a16="http://schemas.microsoft.com/office/drawing/2014/main" id="{41A8A6AB-2CBD-8045-85E6-A2977E74D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538" y="3992563"/>
            <a:ext cx="7699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LAN 1</a:t>
            </a:r>
          </a:p>
        </p:txBody>
      </p:sp>
      <p:sp>
        <p:nvSpPr>
          <p:cNvPr id="76812" name="Text Box 12">
            <a:extLst>
              <a:ext uri="{FF2B5EF4-FFF2-40B4-BE49-F238E27FC236}">
                <a16:creationId xmlns:a16="http://schemas.microsoft.com/office/drawing/2014/main" id="{50F53A47-AB8C-E342-BFDE-F73333677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950" y="3292475"/>
            <a:ext cx="35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...</a:t>
            </a:r>
          </a:p>
        </p:txBody>
      </p:sp>
      <p:sp>
        <p:nvSpPr>
          <p:cNvPr id="76813" name="Line 13">
            <a:extLst>
              <a:ext uri="{FF2B5EF4-FFF2-40B4-BE49-F238E27FC236}">
                <a16:creationId xmlns:a16="http://schemas.microsoft.com/office/drawing/2014/main" id="{F977BB7F-2B34-B741-A96B-E6508E4BC547}"/>
              </a:ext>
            </a:extLst>
          </p:cNvPr>
          <p:cNvSpPr>
            <a:spLocks noChangeShapeType="1"/>
          </p:cNvSpPr>
          <p:nvPr/>
        </p:nvSpPr>
        <p:spPr bwMode="auto">
          <a:xfrm>
            <a:off x="5645150" y="3978275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14" name="Line 14">
            <a:extLst>
              <a:ext uri="{FF2B5EF4-FFF2-40B4-BE49-F238E27FC236}">
                <a16:creationId xmlns:a16="http://schemas.microsoft.com/office/drawing/2014/main" id="{38B6E3AC-4250-5746-B159-76AA1D0C9F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99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15" name="Line 15">
            <a:extLst>
              <a:ext uri="{FF2B5EF4-FFF2-40B4-BE49-F238E27FC236}">
                <a16:creationId xmlns:a16="http://schemas.microsoft.com/office/drawing/2014/main" id="{5555626B-A264-ED4A-A4D7-C5514828B9E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643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16" name="Line 16">
            <a:extLst>
              <a:ext uri="{FF2B5EF4-FFF2-40B4-BE49-F238E27FC236}">
                <a16:creationId xmlns:a16="http://schemas.microsoft.com/office/drawing/2014/main" id="{2220A8E4-1681-9F4E-B1F1-FB9734EF78BC}"/>
              </a:ext>
            </a:extLst>
          </p:cNvPr>
          <p:cNvSpPr>
            <a:spLocks noChangeShapeType="1"/>
          </p:cNvSpPr>
          <p:nvPr/>
        </p:nvSpPr>
        <p:spPr bwMode="auto">
          <a:xfrm>
            <a:off x="7931150" y="36734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17" name="Rectangle 17">
            <a:extLst>
              <a:ext uri="{FF2B5EF4-FFF2-40B4-BE49-F238E27FC236}">
                <a16:creationId xmlns:a16="http://schemas.microsoft.com/office/drawing/2014/main" id="{E1D7F440-B89A-514D-BE98-7F5E35AED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1975" y="338772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76818" name="Rectangle 18">
            <a:extLst>
              <a:ext uri="{FF2B5EF4-FFF2-40B4-BE49-F238E27FC236}">
                <a16:creationId xmlns:a16="http://schemas.microsoft.com/office/drawing/2014/main" id="{0AE2231A-05A0-1D4D-946C-FA25C9060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325" y="336867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76819" name="Rectangle 19">
            <a:extLst>
              <a:ext uri="{FF2B5EF4-FFF2-40B4-BE49-F238E27FC236}">
                <a16:creationId xmlns:a16="http://schemas.microsoft.com/office/drawing/2014/main" id="{0243E0DC-BC42-4741-948F-3AD6B3779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4125" y="3368675"/>
            <a:ext cx="625475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host</a:t>
            </a:r>
          </a:p>
        </p:txBody>
      </p:sp>
      <p:sp>
        <p:nvSpPr>
          <p:cNvPr id="76820" name="Text Box 20">
            <a:extLst>
              <a:ext uri="{FF2B5EF4-FFF2-40B4-BE49-F238E27FC236}">
                <a16:creationId xmlns:a16="http://schemas.microsoft.com/office/drawing/2014/main" id="{951BEA97-0E9A-C24C-B55D-FE5F80898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8700" y="3978275"/>
            <a:ext cx="600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LAN</a:t>
            </a:r>
          </a:p>
        </p:txBody>
      </p:sp>
      <p:sp>
        <p:nvSpPr>
          <p:cNvPr id="76821" name="Text Box 21">
            <a:extLst>
              <a:ext uri="{FF2B5EF4-FFF2-40B4-BE49-F238E27FC236}">
                <a16:creationId xmlns:a16="http://schemas.microsoft.com/office/drawing/2014/main" id="{F84CEB62-65A2-2042-96C7-B2E90CDAB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9150" y="3292475"/>
            <a:ext cx="35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...</a:t>
            </a:r>
          </a:p>
        </p:txBody>
      </p:sp>
      <p:sp>
        <p:nvSpPr>
          <p:cNvPr id="76822" name="AutoShape 22">
            <a:extLst>
              <a:ext uri="{FF2B5EF4-FFF2-40B4-BE49-F238E27FC236}">
                <a16:creationId xmlns:a16="http://schemas.microsoft.com/office/drawing/2014/main" id="{F83A2EA2-63BD-5845-96F7-CB8A91052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950" y="4283075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router</a:t>
            </a:r>
          </a:p>
        </p:txBody>
      </p:sp>
      <p:sp>
        <p:nvSpPr>
          <p:cNvPr id="76823" name="AutoShape 23">
            <a:extLst>
              <a:ext uri="{FF2B5EF4-FFF2-40B4-BE49-F238E27FC236}">
                <a16:creationId xmlns:a16="http://schemas.microsoft.com/office/drawing/2014/main" id="{3B833F75-69E3-0A43-8D21-DDBCED640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0" y="4283075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router</a:t>
            </a:r>
          </a:p>
        </p:txBody>
      </p:sp>
      <p:sp>
        <p:nvSpPr>
          <p:cNvPr id="76824" name="AutoShape 25">
            <a:extLst>
              <a:ext uri="{FF2B5EF4-FFF2-40B4-BE49-F238E27FC236}">
                <a16:creationId xmlns:a16="http://schemas.microsoft.com/office/drawing/2014/main" id="{E9A42F0C-E73D-934C-B106-3CCAF437D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8550" y="4283075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router</a:t>
            </a:r>
          </a:p>
        </p:txBody>
      </p:sp>
      <p:sp>
        <p:nvSpPr>
          <p:cNvPr id="76825" name="Line 26">
            <a:extLst>
              <a:ext uri="{FF2B5EF4-FFF2-40B4-BE49-F238E27FC236}">
                <a16:creationId xmlns:a16="http://schemas.microsoft.com/office/drawing/2014/main" id="{541CBA28-F59B-2145-8635-4087DA35763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3350" y="3978275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26" name="Line 28">
            <a:extLst>
              <a:ext uri="{FF2B5EF4-FFF2-40B4-BE49-F238E27FC236}">
                <a16:creationId xmlns:a16="http://schemas.microsoft.com/office/drawing/2014/main" id="{21037D92-ABA7-F54A-89C6-9CBA1F4504C4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9350" y="4435475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27" name="Text Box 29">
            <a:extLst>
              <a:ext uri="{FF2B5EF4-FFF2-40B4-BE49-F238E27FC236}">
                <a16:creationId xmlns:a16="http://schemas.microsoft.com/office/drawing/2014/main" id="{474876A1-8D91-334F-BD4A-64F8606CC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363" y="4435475"/>
            <a:ext cx="6683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WAN</a:t>
            </a:r>
          </a:p>
        </p:txBody>
      </p:sp>
      <p:sp>
        <p:nvSpPr>
          <p:cNvPr id="76828" name="Text Box 30">
            <a:extLst>
              <a:ext uri="{FF2B5EF4-FFF2-40B4-BE49-F238E27FC236}">
                <a16:creationId xmlns:a16="http://schemas.microsoft.com/office/drawing/2014/main" id="{01209B12-A51F-8B49-824B-005B6161F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575" y="4435475"/>
            <a:ext cx="6683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WAN</a:t>
            </a:r>
          </a:p>
        </p:txBody>
      </p:sp>
      <p:sp>
        <p:nvSpPr>
          <p:cNvPr id="76829" name="Text Box 31">
            <a:extLst>
              <a:ext uri="{FF2B5EF4-FFF2-40B4-BE49-F238E27FC236}">
                <a16:creationId xmlns:a16="http://schemas.microsoft.com/office/drawing/2014/main" id="{5D4A3C03-3AB3-5B46-9BB3-008533E32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" y="2967038"/>
            <a:ext cx="1139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1.2.3.4</a:t>
            </a:r>
          </a:p>
        </p:txBody>
      </p:sp>
      <p:sp>
        <p:nvSpPr>
          <p:cNvPr id="76830" name="Text Box 32">
            <a:extLst>
              <a:ext uri="{FF2B5EF4-FFF2-40B4-BE49-F238E27FC236}">
                <a16:creationId xmlns:a16="http://schemas.microsoft.com/office/drawing/2014/main" id="{90F2C5D6-17E9-BE45-99B2-F7FA2FF7A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2967038"/>
            <a:ext cx="1139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1.2.3.7</a:t>
            </a:r>
          </a:p>
        </p:txBody>
      </p:sp>
      <p:sp>
        <p:nvSpPr>
          <p:cNvPr id="76831" name="Text Box 33">
            <a:extLst>
              <a:ext uri="{FF2B5EF4-FFF2-40B4-BE49-F238E27FC236}">
                <a16:creationId xmlns:a16="http://schemas.microsoft.com/office/drawing/2014/main" id="{860F4BDE-65AF-7F4F-96F8-C52AEC750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275" y="2967038"/>
            <a:ext cx="1412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1.2.3.156</a:t>
            </a:r>
          </a:p>
        </p:txBody>
      </p:sp>
      <p:sp>
        <p:nvSpPr>
          <p:cNvPr id="76832" name="Text Box 34">
            <a:extLst>
              <a:ext uri="{FF2B5EF4-FFF2-40B4-BE49-F238E27FC236}">
                <a16:creationId xmlns:a16="http://schemas.microsoft.com/office/drawing/2014/main" id="{3772743E-0740-2243-9B67-85C52B8BE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2967038"/>
            <a:ext cx="1139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5.6.7.8</a:t>
            </a:r>
          </a:p>
        </p:txBody>
      </p:sp>
      <p:sp>
        <p:nvSpPr>
          <p:cNvPr id="76833" name="Text Box 35">
            <a:extLst>
              <a:ext uri="{FF2B5EF4-FFF2-40B4-BE49-F238E27FC236}">
                <a16:creationId xmlns:a16="http://schemas.microsoft.com/office/drawing/2014/main" id="{24130DD4-E3BF-AB47-A398-E630272AB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100" y="2967038"/>
            <a:ext cx="1139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5.6.7.9</a:t>
            </a:r>
          </a:p>
        </p:txBody>
      </p:sp>
      <p:sp>
        <p:nvSpPr>
          <p:cNvPr id="76834" name="Text Box 36">
            <a:extLst>
              <a:ext uri="{FF2B5EF4-FFF2-40B4-BE49-F238E27FC236}">
                <a16:creationId xmlns:a16="http://schemas.microsoft.com/office/drawing/2014/main" id="{5769A18C-8FFA-2643-8BEA-C3BC656CA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3788" y="2967038"/>
            <a:ext cx="1412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5.6.7.212</a:t>
            </a:r>
          </a:p>
        </p:txBody>
      </p:sp>
      <p:sp>
        <p:nvSpPr>
          <p:cNvPr id="76835" name="Line 62">
            <a:extLst>
              <a:ext uri="{FF2B5EF4-FFF2-40B4-BE49-F238E27FC236}">
                <a16:creationId xmlns:a16="http://schemas.microsoft.com/office/drawing/2014/main" id="{7AA5CD33-E4D8-6A4C-B3AD-41C6D902448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25750" y="3967163"/>
            <a:ext cx="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arrow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36" name="Line 63">
            <a:extLst>
              <a:ext uri="{FF2B5EF4-FFF2-40B4-BE49-F238E27FC236}">
                <a16:creationId xmlns:a16="http://schemas.microsoft.com/office/drawing/2014/main" id="{A9172EB7-6CE5-3A45-A824-2B64E11497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3088" y="4416425"/>
            <a:ext cx="12192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37" name="Text Box 64">
            <a:extLst>
              <a:ext uri="{FF2B5EF4-FFF2-40B4-BE49-F238E27FC236}">
                <a16:creationId xmlns:a16="http://schemas.microsoft.com/office/drawing/2014/main" id="{277A6377-8C52-B645-A246-F49F4F1CD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5046663"/>
            <a:ext cx="1549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1.2.3.0/24</a:t>
            </a:r>
          </a:p>
        </p:txBody>
      </p:sp>
      <p:sp>
        <p:nvSpPr>
          <p:cNvPr id="76838" name="Text Box 65">
            <a:extLst>
              <a:ext uri="{FF2B5EF4-FFF2-40B4-BE49-F238E27FC236}">
                <a16:creationId xmlns:a16="http://schemas.microsoft.com/office/drawing/2014/main" id="{6042A9D2-62CC-3446-A408-B3DC9650C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638" y="5607050"/>
            <a:ext cx="154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5.6.7.0/24</a:t>
            </a:r>
          </a:p>
        </p:txBody>
      </p:sp>
      <p:sp>
        <p:nvSpPr>
          <p:cNvPr id="76839" name="AutoShape 66">
            <a:extLst>
              <a:ext uri="{FF2B5EF4-FFF2-40B4-BE49-F238E27FC236}">
                <a16:creationId xmlns:a16="http://schemas.microsoft.com/office/drawing/2014/main" id="{2C27E179-F566-9948-A02F-84774E89F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50" y="5683250"/>
            <a:ext cx="728663" cy="230188"/>
          </a:xfrm>
          <a:prstGeom prst="rightArrow">
            <a:avLst>
              <a:gd name="adj1" fmla="val 50000"/>
              <a:gd name="adj2" fmla="val 79138"/>
            </a:avLst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40" name="Rectangle 67">
            <a:extLst>
              <a:ext uri="{FF2B5EF4-FFF2-40B4-BE49-F238E27FC236}">
                <a16:creationId xmlns:a16="http://schemas.microsoft.com/office/drawing/2014/main" id="{627C20FA-224D-2542-BC99-89BE98596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5" y="4914900"/>
            <a:ext cx="2655888" cy="1114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41" name="Line 68">
            <a:extLst>
              <a:ext uri="{FF2B5EF4-FFF2-40B4-BE49-F238E27FC236}">
                <a16:creationId xmlns:a16="http://schemas.microsoft.com/office/drawing/2014/main" id="{150C1621-9D01-C743-910B-3380E648EA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7575" y="4914900"/>
            <a:ext cx="0" cy="1114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42" name="Line 69">
            <a:extLst>
              <a:ext uri="{FF2B5EF4-FFF2-40B4-BE49-F238E27FC236}">
                <a16:creationId xmlns:a16="http://schemas.microsoft.com/office/drawing/2014/main" id="{4CF13826-BEF6-FB4D-8A06-28DF85B56D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2125" y="5529263"/>
            <a:ext cx="2655888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43" name="Text Box 70">
            <a:extLst>
              <a:ext uri="{FF2B5EF4-FFF2-40B4-BE49-F238E27FC236}">
                <a16:creationId xmlns:a16="http://schemas.microsoft.com/office/drawing/2014/main" id="{6F79F1BC-FAEA-FA4C-BC93-B56AA62F7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325" y="6054725"/>
            <a:ext cx="21574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forwarding table</a:t>
            </a:r>
          </a:p>
        </p:txBody>
      </p:sp>
      <p:sp>
        <p:nvSpPr>
          <p:cNvPr id="76844" name="Line 71">
            <a:extLst>
              <a:ext uri="{FF2B5EF4-FFF2-40B4-BE49-F238E27FC236}">
                <a16:creationId xmlns:a16="http://schemas.microsoft.com/office/drawing/2014/main" id="{CBA4ED86-0503-9141-BA4C-1C48CBBEC0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800" y="5535613"/>
            <a:ext cx="998538" cy="111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6845" name="Group 72">
            <a:extLst>
              <a:ext uri="{FF2B5EF4-FFF2-40B4-BE49-F238E27FC236}">
                <a16:creationId xmlns:a16="http://schemas.microsoft.com/office/drawing/2014/main" id="{57A23808-B41E-0748-87DC-8674D7CAA1C6}"/>
              </a:ext>
            </a:extLst>
          </p:cNvPr>
          <p:cNvGrpSpPr>
            <a:grpSpLocks/>
          </p:cNvGrpSpPr>
          <p:nvPr/>
        </p:nvGrpSpPr>
        <p:grpSpPr bwMode="auto">
          <a:xfrm>
            <a:off x="1060450" y="4992688"/>
            <a:ext cx="327025" cy="457200"/>
            <a:chOff x="4505" y="1615"/>
            <a:chExt cx="206" cy="288"/>
          </a:xfrm>
        </p:grpSpPr>
        <p:sp>
          <p:nvSpPr>
            <p:cNvPr id="895049" name="Rectangle 73">
              <a:extLst>
                <a:ext uri="{FF2B5EF4-FFF2-40B4-BE49-F238E27FC236}">
                  <a16:creationId xmlns:a16="http://schemas.microsoft.com/office/drawing/2014/main" id="{BE3D570F-B290-E54B-BDFC-E5036EC32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" y="1615"/>
              <a:ext cx="205" cy="2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itchFamily="1" charset="0"/>
                <a:ea typeface="+mn-ea"/>
                <a:cs typeface="+mn-cs"/>
              </a:endParaRPr>
            </a:p>
          </p:txBody>
        </p:sp>
        <p:sp>
          <p:nvSpPr>
            <p:cNvPr id="76849" name="Rectangle 74">
              <a:extLst>
                <a:ext uri="{FF2B5EF4-FFF2-40B4-BE49-F238E27FC236}">
                  <a16:creationId xmlns:a16="http://schemas.microsoft.com/office/drawing/2014/main" id="{1C30D78D-CC42-AA43-98D0-3ACB740BD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5" y="1615"/>
              <a:ext cx="205" cy="56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76846" name="Line 75">
            <a:extLst>
              <a:ext uri="{FF2B5EF4-FFF2-40B4-BE49-F238E27FC236}">
                <a16:creationId xmlns:a16="http://schemas.microsoft.com/office/drawing/2014/main" id="{56E70EF8-9283-7E45-B899-E157BE86109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4488" y="4416425"/>
            <a:ext cx="91281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arrow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47" name="AutoShape 76">
            <a:extLst>
              <a:ext uri="{FF2B5EF4-FFF2-40B4-BE49-F238E27FC236}">
                <a16:creationId xmlns:a16="http://schemas.microsoft.com/office/drawing/2014/main" id="{312950FF-866D-9443-9EFC-29566EFD4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450" y="4953000"/>
            <a:ext cx="422275" cy="422275"/>
          </a:xfrm>
          <a:custGeom>
            <a:avLst/>
            <a:gdLst>
              <a:gd name="T0" fmla="*/ 115282150 w 21600"/>
              <a:gd name="T1" fmla="*/ 0 h 21600"/>
              <a:gd name="T2" fmla="*/ 69166319 w 21600"/>
              <a:gd name="T3" fmla="*/ 53796779 h 21600"/>
              <a:gd name="T4" fmla="*/ 0 w 21600"/>
              <a:gd name="T5" fmla="*/ 134499612 h 21600"/>
              <a:gd name="T6" fmla="*/ 69166319 w 21600"/>
              <a:gd name="T7" fmla="*/ 161390748 h 21600"/>
              <a:gd name="T8" fmla="*/ 138332618 w 21600"/>
              <a:gd name="T9" fmla="*/ 112077083 h 21600"/>
              <a:gd name="T10" fmla="*/ 161390748 w 21600"/>
              <a:gd name="T11" fmla="*/ 53796779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91503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>
            <a:extLst>
              <a:ext uri="{FF2B5EF4-FFF2-40B4-BE49-F238E27FC236}">
                <a16:creationId xmlns:a16="http://schemas.microsoft.com/office/drawing/2014/main" id="{D1D8FB74-F2CB-1B4A-B6FB-D85490B499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CIDR Makes Packet Forwarding Harder</a:t>
            </a:r>
          </a:p>
        </p:txBody>
      </p:sp>
      <p:sp>
        <p:nvSpPr>
          <p:cNvPr id="78850" name="Rectangle 3">
            <a:extLst>
              <a:ext uri="{FF2B5EF4-FFF2-40B4-BE49-F238E27FC236}">
                <a16:creationId xmlns:a16="http://schemas.microsoft.com/office/drawing/2014/main" id="{306A6746-C8C0-6B42-B157-91785FACAD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Forwarding table may have many matches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E.g., entries for 201.10.0.0/21 and 201.10.6.0/23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The IP address 201.10.6.17 would match both!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8851" name="Slide Number Placeholder 3">
            <a:extLst>
              <a:ext uri="{FF2B5EF4-FFF2-40B4-BE49-F238E27FC236}">
                <a16:creationId xmlns:a16="http://schemas.microsoft.com/office/drawing/2014/main" id="{FC0EF295-0A95-E047-A9A5-CB5228EC0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219F6D-D975-C649-9E52-3CACCAA3730B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124" name="Rectangle 4">
            <a:extLst>
              <a:ext uri="{FF2B5EF4-FFF2-40B4-BE49-F238E27FC236}">
                <a16:creationId xmlns:a16="http://schemas.microsoft.com/office/drawing/2014/main" id="{A0DAB80C-3F5F-2645-B180-EA0DCF3BD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124200"/>
            <a:ext cx="8305800" cy="291941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itchFamily="1" charset="0"/>
              <a:ea typeface="+mn-ea"/>
              <a:cs typeface="+mn-cs"/>
            </a:endParaRPr>
          </a:p>
        </p:txBody>
      </p:sp>
      <p:sp>
        <p:nvSpPr>
          <p:cNvPr id="78853" name="Text Box 5">
            <a:extLst>
              <a:ext uri="{FF2B5EF4-FFF2-40B4-BE49-F238E27FC236}">
                <a16:creationId xmlns:a16="http://schemas.microsoft.com/office/drawing/2014/main" id="{4707E346-5A9C-364C-A9BB-7E46D3B32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5" y="3303588"/>
            <a:ext cx="158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201.10.0.0/21</a:t>
            </a:r>
          </a:p>
        </p:txBody>
      </p:sp>
      <p:sp>
        <p:nvSpPr>
          <p:cNvPr id="78854" name="Text Box 6">
            <a:extLst>
              <a:ext uri="{FF2B5EF4-FFF2-40B4-BE49-F238E27FC236}">
                <a16:creationId xmlns:a16="http://schemas.microsoft.com/office/drawing/2014/main" id="{A1B10668-3A1A-0542-91F9-395CCAC0A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5657850"/>
            <a:ext cx="14271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201.10.0.0/22</a:t>
            </a:r>
          </a:p>
        </p:txBody>
      </p:sp>
      <p:sp>
        <p:nvSpPr>
          <p:cNvPr id="78855" name="Text Box 7">
            <a:extLst>
              <a:ext uri="{FF2B5EF4-FFF2-40B4-BE49-F238E27FC236}">
                <a16:creationId xmlns:a16="http://schemas.microsoft.com/office/drawing/2014/main" id="{0E518CAA-2BFD-E04B-9F0F-8B5060FD5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4400" y="5662613"/>
            <a:ext cx="1427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201.10.4.0/24</a:t>
            </a:r>
          </a:p>
        </p:txBody>
      </p:sp>
      <p:sp>
        <p:nvSpPr>
          <p:cNvPr id="78856" name="Text Box 8">
            <a:extLst>
              <a:ext uri="{FF2B5EF4-FFF2-40B4-BE49-F238E27FC236}">
                <a16:creationId xmlns:a16="http://schemas.microsoft.com/office/drawing/2014/main" id="{B7AEBE7F-3955-634C-AA56-4A7493F3B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563" y="5673725"/>
            <a:ext cx="14271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201.10.5.0/24</a:t>
            </a:r>
          </a:p>
        </p:txBody>
      </p:sp>
      <p:sp>
        <p:nvSpPr>
          <p:cNvPr id="78857" name="Text Box 9">
            <a:extLst>
              <a:ext uri="{FF2B5EF4-FFF2-40B4-BE49-F238E27FC236}">
                <a16:creationId xmlns:a16="http://schemas.microsoft.com/office/drawing/2014/main" id="{85F664E9-0B90-8A4D-AE48-2685208E5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025" y="5649913"/>
            <a:ext cx="158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201.10.6.0/23</a:t>
            </a:r>
          </a:p>
        </p:txBody>
      </p:sp>
      <p:sp>
        <p:nvSpPr>
          <p:cNvPr id="78858" name="Oval 10">
            <a:extLst>
              <a:ext uri="{FF2B5EF4-FFF2-40B4-BE49-F238E27FC236}">
                <a16:creationId xmlns:a16="http://schemas.microsoft.com/office/drawing/2014/main" id="{AFA8C6B2-DFAE-AA47-A2F0-384811BB9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9025" y="3795713"/>
            <a:ext cx="22098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Provider 1</a:t>
            </a:r>
          </a:p>
        </p:txBody>
      </p:sp>
      <p:sp>
        <p:nvSpPr>
          <p:cNvPr id="78859" name="Oval 11">
            <a:extLst>
              <a:ext uri="{FF2B5EF4-FFF2-40B4-BE49-F238E27FC236}">
                <a16:creationId xmlns:a16="http://schemas.microsoft.com/office/drawing/2014/main" id="{4476E03B-05DC-2D46-8165-BB7706581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2825" y="5243513"/>
            <a:ext cx="1295400" cy="3810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60" name="Oval 12">
            <a:extLst>
              <a:ext uri="{FF2B5EF4-FFF2-40B4-BE49-F238E27FC236}">
                <a16:creationId xmlns:a16="http://schemas.microsoft.com/office/drawing/2014/main" id="{56D82144-14B9-9044-8A58-2AA37442F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243513"/>
            <a:ext cx="1295400" cy="3810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61" name="Oval 13">
            <a:extLst>
              <a:ext uri="{FF2B5EF4-FFF2-40B4-BE49-F238E27FC236}">
                <a16:creationId xmlns:a16="http://schemas.microsoft.com/office/drawing/2014/main" id="{06CF0D24-916D-0443-8E00-98AB5215F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4425" y="5243513"/>
            <a:ext cx="1295400" cy="3810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62" name="Oval 14">
            <a:extLst>
              <a:ext uri="{FF2B5EF4-FFF2-40B4-BE49-F238E27FC236}">
                <a16:creationId xmlns:a16="http://schemas.microsoft.com/office/drawing/2014/main" id="{4CB1815F-3ABE-9641-8EC3-DB183D3B0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6025" y="5243513"/>
            <a:ext cx="1295400" cy="3810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78863" name="AutoShape 15">
            <a:extLst>
              <a:ext uri="{FF2B5EF4-FFF2-40B4-BE49-F238E27FC236}">
                <a16:creationId xmlns:a16="http://schemas.microsoft.com/office/drawing/2014/main" id="{46FFAD29-41E1-C84D-9C7F-DDE4E03E4279}"/>
              </a:ext>
            </a:extLst>
          </p:cNvPr>
          <p:cNvCxnSpPr>
            <a:cxnSpLocks noChangeShapeType="1"/>
            <a:stCxn id="78858" idx="2"/>
            <a:endCxn id="78860" idx="0"/>
          </p:cNvCxnSpPr>
          <p:nvPr/>
        </p:nvCxnSpPr>
        <p:spPr bwMode="auto">
          <a:xfrm rot="10800000" flipV="1">
            <a:off x="1562100" y="4100513"/>
            <a:ext cx="796925" cy="1143000"/>
          </a:xfrm>
          <a:prstGeom prst="bentConnector2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4" name="AutoShape 16">
            <a:extLst>
              <a:ext uri="{FF2B5EF4-FFF2-40B4-BE49-F238E27FC236}">
                <a16:creationId xmlns:a16="http://schemas.microsoft.com/office/drawing/2014/main" id="{8D6BCAAB-E092-0940-81EF-68F2BE2262C5}"/>
              </a:ext>
            </a:extLst>
          </p:cNvPr>
          <p:cNvCxnSpPr>
            <a:cxnSpLocks noChangeShapeType="1"/>
            <a:stCxn id="78858" idx="4"/>
          </p:cNvCxnSpPr>
          <p:nvPr/>
        </p:nvCxnSpPr>
        <p:spPr bwMode="auto">
          <a:xfrm rot="5400000">
            <a:off x="2715419" y="4506119"/>
            <a:ext cx="849312" cy="647700"/>
          </a:xfrm>
          <a:prstGeom prst="bentConnector3">
            <a:avLst>
              <a:gd name="adj1" fmla="val 49907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5" name="AutoShape 17">
            <a:extLst>
              <a:ext uri="{FF2B5EF4-FFF2-40B4-BE49-F238E27FC236}">
                <a16:creationId xmlns:a16="http://schemas.microsoft.com/office/drawing/2014/main" id="{CCCC2C6D-E596-C043-B871-60C7410C4AFD}"/>
              </a:ext>
            </a:extLst>
          </p:cNvPr>
          <p:cNvCxnSpPr>
            <a:cxnSpLocks noChangeShapeType="1"/>
            <a:stCxn id="78858" idx="6"/>
          </p:cNvCxnSpPr>
          <p:nvPr/>
        </p:nvCxnSpPr>
        <p:spPr bwMode="auto">
          <a:xfrm>
            <a:off x="4568825" y="4100513"/>
            <a:ext cx="955675" cy="1143000"/>
          </a:xfrm>
          <a:prstGeom prst="bentConnector2">
            <a:avLst/>
          </a:prstGeom>
          <a:noFill/>
          <a:ln w="254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6" name="AutoShape 18">
            <a:extLst>
              <a:ext uri="{FF2B5EF4-FFF2-40B4-BE49-F238E27FC236}">
                <a16:creationId xmlns:a16="http://schemas.microsoft.com/office/drawing/2014/main" id="{F2EA93CC-63C4-0540-93B3-BC950EFFD50F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3534569" y="4448969"/>
            <a:ext cx="838200" cy="75088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7" name="AutoShape 19">
            <a:extLst>
              <a:ext uri="{FF2B5EF4-FFF2-40B4-BE49-F238E27FC236}">
                <a16:creationId xmlns:a16="http://schemas.microsoft.com/office/drawing/2014/main" id="{9CFA14FB-59DC-B34B-813C-29E2F463DB9F}"/>
              </a:ext>
            </a:extLst>
          </p:cNvPr>
          <p:cNvCxnSpPr>
            <a:cxnSpLocks noChangeShapeType="1"/>
            <a:endCxn id="78862" idx="0"/>
          </p:cNvCxnSpPr>
          <p:nvPr/>
        </p:nvCxnSpPr>
        <p:spPr bwMode="auto">
          <a:xfrm rot="5400000">
            <a:off x="5311775" y="4462463"/>
            <a:ext cx="1143000" cy="419100"/>
          </a:xfrm>
          <a:prstGeom prst="bentConnector3">
            <a:avLst>
              <a:gd name="adj1" fmla="val -1394"/>
            </a:avLst>
          </a:prstGeom>
          <a:noFill/>
          <a:ln w="25400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8868" name="Line 20">
            <a:extLst>
              <a:ext uri="{FF2B5EF4-FFF2-40B4-BE49-F238E27FC236}">
                <a16:creationId xmlns:a16="http://schemas.microsoft.com/office/drawing/2014/main" id="{4D116DD1-0F9A-D646-AD7A-F8D3314EBE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36938" y="3186113"/>
            <a:ext cx="0" cy="611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869" name="Line 21">
            <a:extLst>
              <a:ext uri="{FF2B5EF4-FFF2-40B4-BE49-F238E27FC236}">
                <a16:creationId xmlns:a16="http://schemas.microsoft.com/office/drawing/2014/main" id="{C2EDB80A-C9FA-F445-922B-16CDFAA3C3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59625" y="3186113"/>
            <a:ext cx="0" cy="611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870" name="Oval 22">
            <a:extLst>
              <a:ext uri="{FF2B5EF4-FFF2-40B4-BE49-F238E27FC236}">
                <a16:creationId xmlns:a16="http://schemas.microsoft.com/office/drawing/2014/main" id="{97068EE9-3407-CA4F-B4C1-081F45855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2825" y="3795713"/>
            <a:ext cx="2209800" cy="6096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Provider 2</a:t>
            </a:r>
          </a:p>
        </p:txBody>
      </p:sp>
    </p:spTree>
    <p:extLst>
      <p:ext uri="{BB962C8B-B14F-4D97-AF65-F5344CB8AC3E}">
        <p14:creationId xmlns:p14="http://schemas.microsoft.com/office/powerpoint/2010/main" val="332438625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46CC7DB0-01E0-A640-B791-0B4A000920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Longest Prefix Match Forwarding</a:t>
            </a:r>
          </a:p>
        </p:txBody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BEDDC025-64BC-7E45-AD2A-FF8EC34481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Destination-based forwarding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Packet has a destination address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Router identifies longest-matching prefix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Cute algorithmic problem: very fast lookups</a:t>
            </a:r>
          </a:p>
        </p:txBody>
      </p:sp>
      <p:sp>
        <p:nvSpPr>
          <p:cNvPr id="80899" name="Slide Number Placeholder 3">
            <a:extLst>
              <a:ext uri="{FF2B5EF4-FFF2-40B4-BE49-F238E27FC236}">
                <a16:creationId xmlns:a16="http://schemas.microsoft.com/office/drawing/2014/main" id="{222D3AE4-F83B-CE4C-A319-573B38DC6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9A566-60EE-AF47-9AF2-7392216DE2BF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0900" name="Text Box 4">
            <a:extLst>
              <a:ext uri="{FF2B5EF4-FFF2-40B4-BE49-F238E27FC236}">
                <a16:creationId xmlns:a16="http://schemas.microsoft.com/office/drawing/2014/main" id="{12805D0A-42EA-7F4F-8CAA-E7E8568F0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9163" y="4225925"/>
            <a:ext cx="2520950" cy="16256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4.0.0.0/8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4.83.128.0/17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201.10.0.0/21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201.10.6.0/23</a:t>
            </a:r>
          </a:p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126.255.103.0/24</a:t>
            </a:r>
          </a:p>
        </p:txBody>
      </p:sp>
      <p:sp>
        <p:nvSpPr>
          <p:cNvPr id="80901" name="Line 5">
            <a:extLst>
              <a:ext uri="{FF2B5EF4-FFF2-40B4-BE49-F238E27FC236}">
                <a16:creationId xmlns:a16="http://schemas.microsoft.com/office/drawing/2014/main" id="{672F135A-3765-FC44-8739-E11F451A564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89188" y="4940300"/>
            <a:ext cx="1069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902" name="Text Box 6">
            <a:extLst>
              <a:ext uri="{FF2B5EF4-FFF2-40B4-BE49-F238E27FC236}">
                <a16:creationId xmlns:a16="http://schemas.microsoft.com/office/drawing/2014/main" id="{A9A3A65B-81AA-DC44-9BB2-9712701CF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13" y="4741863"/>
            <a:ext cx="1717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201.10.6.17</a:t>
            </a:r>
          </a:p>
        </p:txBody>
      </p:sp>
      <p:sp>
        <p:nvSpPr>
          <p:cNvPr id="80903" name="Text Box 7">
            <a:extLst>
              <a:ext uri="{FF2B5EF4-FFF2-40B4-BE49-F238E27FC236}">
                <a16:creationId xmlns:a16="http://schemas.microsoft.com/office/drawing/2014/main" id="{8E2A3B0B-7C76-4C49-A808-C59D78148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50" y="4378325"/>
            <a:ext cx="1412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destination</a:t>
            </a:r>
          </a:p>
        </p:txBody>
      </p:sp>
      <p:sp>
        <p:nvSpPr>
          <p:cNvPr id="80904" name="Text Box 8">
            <a:extLst>
              <a:ext uri="{FF2B5EF4-FFF2-40B4-BE49-F238E27FC236}">
                <a16:creationId xmlns:a16="http://schemas.microsoft.com/office/drawing/2014/main" id="{86AC41DD-CE0B-E54D-AEEF-F86957CE1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038" y="3733800"/>
            <a:ext cx="2019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forwarding table</a:t>
            </a:r>
          </a:p>
        </p:txBody>
      </p:sp>
      <p:sp>
        <p:nvSpPr>
          <p:cNvPr id="80905" name="Line 9">
            <a:extLst>
              <a:ext uri="{FF2B5EF4-FFF2-40B4-BE49-F238E27FC236}">
                <a16:creationId xmlns:a16="http://schemas.microsoft.com/office/drawing/2014/main" id="{0A5D45CE-6D6A-1740-ADFE-E68DCF8A10FB}"/>
              </a:ext>
            </a:extLst>
          </p:cNvPr>
          <p:cNvSpPr>
            <a:spLocks noChangeShapeType="1"/>
          </p:cNvSpPr>
          <p:nvPr/>
        </p:nvSpPr>
        <p:spPr bwMode="auto">
          <a:xfrm>
            <a:off x="5734050" y="5362575"/>
            <a:ext cx="1069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906" name="Rectangle 10">
            <a:extLst>
              <a:ext uri="{FF2B5EF4-FFF2-40B4-BE49-F238E27FC236}">
                <a16:creationId xmlns:a16="http://schemas.microsoft.com/office/drawing/2014/main" id="{192C351F-BC43-D243-B079-8CE0B69DC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0" y="5086350"/>
            <a:ext cx="163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Serial0/0.1</a:t>
            </a:r>
          </a:p>
        </p:txBody>
      </p:sp>
      <p:sp>
        <p:nvSpPr>
          <p:cNvPr id="80907" name="Text Box 11">
            <a:extLst>
              <a:ext uri="{FF2B5EF4-FFF2-40B4-BE49-F238E27FC236}">
                <a16:creationId xmlns:a16="http://schemas.microsoft.com/office/drawing/2014/main" id="{0F9E83F8-838B-DD47-A507-B7AE397D5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9263" y="4757738"/>
            <a:ext cx="1631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outgoing link</a:t>
            </a:r>
          </a:p>
        </p:txBody>
      </p:sp>
    </p:spTree>
    <p:extLst>
      <p:ext uri="{BB962C8B-B14F-4D97-AF65-F5344CB8AC3E}">
        <p14:creationId xmlns:p14="http://schemas.microsoft.com/office/powerpoint/2010/main" val="32759106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CF05554E-726A-BA4E-9F9E-DC5E79574D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ＭＳ Ｐゴシック" panose="020B0600070205080204" pitchFamily="34" charset="-128"/>
              </a:rPr>
              <a:t>Pre-CIDR (1988-1994): Steep Growth</a:t>
            </a:r>
          </a:p>
        </p:txBody>
      </p:sp>
      <p:sp>
        <p:nvSpPr>
          <p:cNvPr id="61442" name="Slide Number Placeholder 2">
            <a:extLst>
              <a:ext uri="{FF2B5EF4-FFF2-40B4-BE49-F238E27FC236}">
                <a16:creationId xmlns:a16="http://schemas.microsoft.com/office/drawing/2014/main" id="{B8E773A2-C78F-0145-8ECA-EA10B964B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E28DED-0741-274C-8495-3A5A5AE2561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1443" name="Picture 3">
            <a:extLst>
              <a:ext uri="{FF2B5EF4-FFF2-40B4-BE49-F238E27FC236}">
                <a16:creationId xmlns:a16="http://schemas.microsoft.com/office/drawing/2014/main" id="{4162CC8D-6D24-8149-B9CB-EBAD734C5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933450"/>
            <a:ext cx="9378950" cy="516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4">
            <a:extLst>
              <a:ext uri="{FF2B5EF4-FFF2-40B4-BE49-F238E27FC236}">
                <a16:creationId xmlns:a16="http://schemas.microsoft.com/office/drawing/2014/main" id="{C18B5B36-2B20-794B-A006-66E4F6104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8" y="5867400"/>
            <a:ext cx="8410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Growth faster than improvements in equipment capability</a:t>
            </a:r>
          </a:p>
        </p:txBody>
      </p:sp>
    </p:spTree>
    <p:extLst>
      <p:ext uri="{BB962C8B-B14F-4D97-AF65-F5344CB8AC3E}">
        <p14:creationId xmlns:p14="http://schemas.microsoft.com/office/powerpoint/2010/main" val="361580748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A3014C52-CE8B-0C4C-AE84-96EFC4FF17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CIDR (1994-1996): Much Flatter</a:t>
            </a:r>
          </a:p>
        </p:txBody>
      </p:sp>
      <p:sp>
        <p:nvSpPr>
          <p:cNvPr id="63490" name="Slide Number Placeholder 3">
            <a:extLst>
              <a:ext uri="{FF2B5EF4-FFF2-40B4-BE49-F238E27FC236}">
                <a16:creationId xmlns:a16="http://schemas.microsoft.com/office/drawing/2014/main" id="{4EB5FFC6-C45D-A147-910C-ADFAD311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EAEB25-C8C8-454B-84E0-2BA66B368FC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3491" name="Picture 3">
            <a:extLst>
              <a:ext uri="{FF2B5EF4-FFF2-40B4-BE49-F238E27FC236}">
                <a16:creationId xmlns:a16="http://schemas.microsoft.com/office/drawing/2014/main" id="{98A0AE1F-E23C-9D4D-B753-182D24196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4100"/>
            <a:ext cx="914400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4">
            <a:extLst>
              <a:ext uri="{FF2B5EF4-FFF2-40B4-BE49-F238E27FC236}">
                <a16:creationId xmlns:a16="http://schemas.microsoft.com/office/drawing/2014/main" id="{83A8D5E8-0C41-C248-B7D3-25B15B1A7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375" y="5800725"/>
            <a:ext cx="3028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Efforts to aggregate</a:t>
            </a:r>
          </a:p>
        </p:txBody>
      </p:sp>
    </p:spTree>
    <p:extLst>
      <p:ext uri="{BB962C8B-B14F-4D97-AF65-F5344CB8AC3E}">
        <p14:creationId xmlns:p14="http://schemas.microsoft.com/office/powerpoint/2010/main" val="343960239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A94B739B-3C92-DC4D-BE02-874EDA5CB9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CIDR Growth (1996-1998): Roughly Linear</a:t>
            </a:r>
          </a:p>
        </p:txBody>
      </p:sp>
      <p:sp>
        <p:nvSpPr>
          <p:cNvPr id="65538" name="Slide Number Placeholder 3">
            <a:extLst>
              <a:ext uri="{FF2B5EF4-FFF2-40B4-BE49-F238E27FC236}">
                <a16:creationId xmlns:a16="http://schemas.microsoft.com/office/drawing/2014/main" id="{CB5764DC-8E21-C949-AEDB-84C5DE5D7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235165-146A-214E-A5BA-26979F0921C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5539" name="Picture 3">
            <a:extLst>
              <a:ext uri="{FF2B5EF4-FFF2-40B4-BE49-F238E27FC236}">
                <a16:creationId xmlns:a16="http://schemas.microsoft.com/office/drawing/2014/main" id="{A2385049-E816-584C-A73E-822870075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990600"/>
            <a:ext cx="9144000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 Box 4">
            <a:extLst>
              <a:ext uri="{FF2B5EF4-FFF2-40B4-BE49-F238E27FC236}">
                <a16:creationId xmlns:a16="http://schemas.microsoft.com/office/drawing/2014/main" id="{CF34A134-6EDD-044B-85F1-D50EFD756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7163" y="5638800"/>
            <a:ext cx="6535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Good use of aggregation, and peer pressure!</a:t>
            </a:r>
          </a:p>
        </p:txBody>
      </p:sp>
    </p:spTree>
    <p:extLst>
      <p:ext uri="{BB962C8B-B14F-4D97-AF65-F5344CB8AC3E}">
        <p14:creationId xmlns:p14="http://schemas.microsoft.com/office/powerpoint/2010/main" val="332862247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90207A28-FBBA-0E4D-A6F4-B0CC7F29B8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04800" y="76200"/>
            <a:ext cx="96774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DotCom Boom (1998-2001): Steep Growth</a:t>
            </a:r>
          </a:p>
        </p:txBody>
      </p:sp>
      <p:sp>
        <p:nvSpPr>
          <p:cNvPr id="67586" name="Slide Number Placeholder 3">
            <a:extLst>
              <a:ext uri="{FF2B5EF4-FFF2-40B4-BE49-F238E27FC236}">
                <a16:creationId xmlns:a16="http://schemas.microsoft.com/office/drawing/2014/main" id="{D142C5A7-5D41-9843-BBA2-86C007ABF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2F5391-9072-774B-BCCD-458672AC9C8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7587" name="Picture 3">
            <a:extLst>
              <a:ext uri="{FF2B5EF4-FFF2-40B4-BE49-F238E27FC236}">
                <a16:creationId xmlns:a16="http://schemas.microsoft.com/office/drawing/2014/main" id="{72347729-D619-B746-A61E-99CF45058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4">
            <a:extLst>
              <a:ext uri="{FF2B5EF4-FFF2-40B4-BE49-F238E27FC236}">
                <a16:creationId xmlns:a16="http://schemas.microsoft.com/office/drawing/2014/main" id="{392C6826-A37B-3946-B12E-CDD3CBA6D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863" y="5653088"/>
            <a:ext cx="62611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Internet boom and increased multi-homing</a:t>
            </a:r>
          </a:p>
        </p:txBody>
      </p:sp>
    </p:spTree>
    <p:extLst>
      <p:ext uri="{BB962C8B-B14F-4D97-AF65-F5344CB8AC3E}">
        <p14:creationId xmlns:p14="http://schemas.microsoft.com/office/powerpoint/2010/main" val="71277242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5437AFBA-3CAD-1B45-ACEE-6493288897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339138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Long Term (1989-2005): Post-Boom</a:t>
            </a:r>
          </a:p>
        </p:txBody>
      </p:sp>
      <p:sp>
        <p:nvSpPr>
          <p:cNvPr id="69634" name="Slide Number Placeholder 3">
            <a:extLst>
              <a:ext uri="{FF2B5EF4-FFF2-40B4-BE49-F238E27FC236}">
                <a16:creationId xmlns:a16="http://schemas.microsoft.com/office/drawing/2014/main" id="{1555178F-469F-1F4B-84C2-63F4F9F5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1C31F7-AAA1-AC44-B3B8-A37D7BA3DEA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9635" name="Picture 3">
            <a:extLst>
              <a:ext uri="{FF2B5EF4-FFF2-40B4-BE49-F238E27FC236}">
                <a16:creationId xmlns:a16="http://schemas.microsoft.com/office/drawing/2014/main" id="{1E92A693-A22A-C44A-BB80-D24D2242E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143000"/>
            <a:ext cx="87312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Line 4">
            <a:extLst>
              <a:ext uri="{FF2B5EF4-FFF2-40B4-BE49-F238E27FC236}">
                <a16:creationId xmlns:a16="http://schemas.microsoft.com/office/drawing/2014/main" id="{B82F5C84-310D-D448-A26F-046639A8E84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1281113"/>
            <a:ext cx="6350" cy="4433887"/>
          </a:xfrm>
          <a:prstGeom prst="line">
            <a:avLst/>
          </a:prstGeom>
          <a:noFill/>
          <a:ln w="508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9637" name="AutoShape 5">
            <a:extLst>
              <a:ext uri="{FF2B5EF4-FFF2-40B4-BE49-F238E27FC236}">
                <a16:creationId xmlns:a16="http://schemas.microsoft.com/office/drawing/2014/main" id="{029A91C7-3D6C-4C4E-B6DE-BD36E3CFC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1844675"/>
            <a:ext cx="882650" cy="319088"/>
          </a:xfrm>
          <a:prstGeom prst="rightArrow">
            <a:avLst>
              <a:gd name="adj1" fmla="val 50000"/>
              <a:gd name="adj2" fmla="val 69154"/>
            </a:avLst>
          </a:prstGeom>
          <a:solidFill>
            <a:srgbClr val="CC33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9638" name="Text Box 4">
            <a:extLst>
              <a:ext uri="{FF2B5EF4-FFF2-40B4-BE49-F238E27FC236}">
                <a16:creationId xmlns:a16="http://schemas.microsoft.com/office/drawing/2014/main" id="{E6D94A7E-7450-794C-8595-208D16419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800725"/>
            <a:ext cx="5629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Today we are up to ~400,000 prefixes</a:t>
            </a:r>
          </a:p>
        </p:txBody>
      </p:sp>
    </p:spTree>
    <p:extLst>
      <p:ext uri="{BB962C8B-B14F-4D97-AF65-F5344CB8AC3E}">
        <p14:creationId xmlns:p14="http://schemas.microsoft.com/office/powerpoint/2010/main" val="416546853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6EEA4B-B200-6F48-AC39-99F61B491189}"/>
              </a:ext>
            </a:extLst>
          </p:cNvPr>
          <p:cNvSpPr txBox="1"/>
          <p:nvPr/>
        </p:nvSpPr>
        <p:spPr>
          <a:xfrm>
            <a:off x="-106878" y="165355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Subnets and CIDR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0826E4-7115-F54A-B9CF-8DC1FA2ED509}"/>
              </a:ext>
            </a:extLst>
          </p:cNvPr>
          <p:cNvSpPr txBox="1"/>
          <p:nvPr/>
        </p:nvSpPr>
        <p:spPr>
          <a:xfrm>
            <a:off x="0" y="28442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Subnets “toy” example</a:t>
            </a:r>
          </a:p>
        </p:txBody>
      </p:sp>
    </p:spTree>
    <p:extLst>
      <p:ext uri="{BB962C8B-B14F-4D97-AF65-F5344CB8AC3E}">
        <p14:creationId xmlns:p14="http://schemas.microsoft.com/office/powerpoint/2010/main" val="192517899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6850</TotalTime>
  <Words>5264</Words>
  <Application>Microsoft Macintosh PowerPoint</Application>
  <PresentationFormat>On-screen Show (4:3)</PresentationFormat>
  <Paragraphs>1746</Paragraphs>
  <Slides>112</Slides>
  <Notes>58</Notes>
  <HiddenSlides>9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112</vt:i4>
      </vt:variant>
    </vt:vector>
  </HeadingPairs>
  <TitlesOfParts>
    <vt:vector size="126" baseType="lpstr">
      <vt:lpstr>Arial</vt:lpstr>
      <vt:lpstr>Calibri</vt:lpstr>
      <vt:lpstr>Calibri Light</vt:lpstr>
      <vt:lpstr>Comic Sans MS</vt:lpstr>
      <vt:lpstr>Courier New</vt:lpstr>
      <vt:lpstr>Gill Sans MT</vt:lpstr>
      <vt:lpstr>Helvetica</vt:lpstr>
      <vt:lpstr>Lucida Bright</vt:lpstr>
      <vt:lpstr>Tahoma</vt:lpstr>
      <vt:lpstr>Times New Roman</vt:lpstr>
      <vt:lpstr>Wingdings</vt:lpstr>
      <vt:lpstr>1_Office Theme</vt:lpstr>
      <vt:lpstr>2_Office Theme</vt:lpstr>
      <vt:lpstr>3_Office Theme</vt:lpstr>
      <vt:lpstr>PowerPoint Presentation</vt:lpstr>
      <vt:lpstr>PowerPoint Presentation</vt:lpstr>
      <vt:lpstr>Link State Routing</vt:lpstr>
      <vt:lpstr>Link State Routing</vt:lpstr>
      <vt:lpstr>PowerPoint Presentation</vt:lpstr>
      <vt:lpstr>PowerPoint Presentation</vt:lpstr>
      <vt:lpstr>Link State </vt:lpstr>
      <vt:lpstr>PowerPoint Presentation</vt:lpstr>
      <vt:lpstr>Shortest Path Routing</vt:lpstr>
      <vt:lpstr>Shortest Path Routing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Shortest Path Routing</vt:lpstr>
      <vt:lpstr>Shortest Path Routing</vt:lpstr>
      <vt:lpstr>Shortest Path Routing</vt:lpstr>
      <vt:lpstr>Shortest Path Routing</vt:lpstr>
      <vt:lpstr>Open Shortest Path First (OSPF)</vt:lpstr>
      <vt:lpstr>Comparison of LS and DV algorithms</vt:lpstr>
      <vt:lpstr>Comparison of LS and DV algorithms</vt:lpstr>
      <vt:lpstr>PowerPoint Presentation</vt:lpstr>
      <vt:lpstr>The Internet network layer</vt:lpstr>
      <vt:lpstr>Network layer</vt:lpstr>
      <vt:lpstr>Two key network-layer functions</vt:lpstr>
      <vt:lpstr>Network layer: data plane, control plane</vt:lpstr>
      <vt:lpstr>PowerPoint Presentation</vt:lpstr>
      <vt:lpstr>Internetworking</vt:lpstr>
      <vt:lpstr>Internetworking</vt:lpstr>
      <vt:lpstr>IP Service Model</vt:lpstr>
      <vt:lpstr>IP datagram format</vt:lpstr>
      <vt:lpstr>IP Fragmentation and Reassembly</vt:lpstr>
      <vt:lpstr>IP Fragmentation and Reassembly</vt:lpstr>
      <vt:lpstr>IP Fragmentation and Reassembly</vt:lpstr>
      <vt:lpstr>Network Addresses</vt:lpstr>
      <vt:lpstr>IP Address (IPv4)</vt:lpstr>
      <vt:lpstr>Grouping Related Hosts</vt:lpstr>
      <vt:lpstr>Scalability Challenge</vt:lpstr>
      <vt:lpstr>Hierarchical Addressing in U.S. Mail</vt:lpstr>
      <vt:lpstr>Hierarchical Addressing: IP Prefixes</vt:lpstr>
      <vt:lpstr>Easy to Add New Hosts</vt:lpstr>
      <vt:lpstr>Class-full addressing</vt:lpstr>
      <vt:lpstr>Global Addresses</vt:lpstr>
      <vt:lpstr>PowerPoint Presentation</vt:lpstr>
      <vt:lpstr>PowerPoint Presentation</vt:lpstr>
      <vt:lpstr>Global Addresses</vt:lpstr>
      <vt:lpstr>Classful Addressing</vt:lpstr>
      <vt:lpstr>IP Datagram Forwarding</vt:lpstr>
      <vt:lpstr>IP Datagram Forwarding</vt:lpstr>
      <vt:lpstr>PowerPoint Presentation</vt:lpstr>
      <vt:lpstr>IP datagram format</vt:lpstr>
      <vt:lpstr>PowerPoint Presentation</vt:lpstr>
      <vt:lpstr>IP Fragmentation and Reassembly</vt:lpstr>
      <vt:lpstr>IP Fragmentation and Reassembly</vt:lpstr>
      <vt:lpstr>IP Fragmentation and Reassembly</vt:lpstr>
      <vt:lpstr>IP Fragmentation and Reassembly</vt:lpstr>
      <vt:lpstr>Network Addresses</vt:lpstr>
      <vt:lpstr>IP Address (IPv4)</vt:lpstr>
      <vt:lpstr>Hierarchical Addressing: IP Prefixes</vt:lpstr>
      <vt:lpstr>Global Addresses</vt:lpstr>
      <vt:lpstr>IP Datagram Forwarding</vt:lpstr>
      <vt:lpstr>Obtaining a Block of Addresses</vt:lpstr>
      <vt:lpstr>Pre-CIDR (1988-1994): Steep Growth</vt:lpstr>
      <vt:lpstr>Subnetting</vt:lpstr>
      <vt:lpstr>PowerPoint Presentation</vt:lpstr>
      <vt:lpstr>Subnetting</vt:lpstr>
      <vt:lpstr>Subnetting</vt:lpstr>
      <vt:lpstr>Subnetting</vt:lpstr>
      <vt:lpstr>Subnetting</vt:lpstr>
      <vt:lpstr>Class-less addressing: CIDR</vt:lpstr>
      <vt:lpstr>IP addressing: CIDR</vt:lpstr>
      <vt:lpstr>Classless Inter-Domain Routing (CIDR)</vt:lpstr>
      <vt:lpstr>Hierarchical Address Allocation</vt:lpstr>
      <vt:lpstr>Classless Addressing</vt:lpstr>
      <vt:lpstr>Separate Forwarding Entry Per Prefix</vt:lpstr>
      <vt:lpstr>CIDR Makes Packet Forwarding Harder</vt:lpstr>
      <vt:lpstr>Longest Prefix Match Forwarding</vt:lpstr>
      <vt:lpstr>Pre-CIDR (1988-1994): Steep Growth</vt:lpstr>
      <vt:lpstr>CIDR (1994-1996): Much Flatter</vt:lpstr>
      <vt:lpstr>CIDR Growth (1996-1998): Roughly Linear</vt:lpstr>
      <vt:lpstr>DotCom Boom (1998-2001): Steep Growth</vt:lpstr>
      <vt:lpstr>Long Term (1989-2005): Post-Boom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Getting an IP address: DHCP</vt:lpstr>
      <vt:lpstr>IP addresses: how to get one?</vt:lpstr>
      <vt:lpstr>DHCP: Dynamic Host Configuration Protocol</vt:lpstr>
      <vt:lpstr>DHCP: Dynamic Host Configuration Protocol</vt:lpstr>
      <vt:lpstr>DHCP client-server scenario</vt:lpstr>
      <vt:lpstr>PowerPoint Presentation</vt:lpstr>
      <vt:lpstr>DHCP: more than IP addresses</vt:lpstr>
      <vt:lpstr>Dynamic Host Configuration Protocol (DHCP)</vt:lpstr>
      <vt:lpstr>DHCP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562</cp:revision>
  <dcterms:created xsi:type="dcterms:W3CDTF">2019-01-28T20:09:31Z</dcterms:created>
  <dcterms:modified xsi:type="dcterms:W3CDTF">2023-02-09T13:19:54Z</dcterms:modified>
</cp:coreProperties>
</file>