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699" r:id="rId3"/>
    <p:sldMasterId id="2147483711" r:id="rId4"/>
    <p:sldMasterId id="2147483727" r:id="rId5"/>
  </p:sldMasterIdLst>
  <p:notesMasterIdLst>
    <p:notesMasterId r:id="rId94"/>
  </p:notesMasterIdLst>
  <p:sldIdLst>
    <p:sldId id="1532" r:id="rId6"/>
    <p:sldId id="426" r:id="rId7"/>
    <p:sldId id="1409" r:id="rId8"/>
    <p:sldId id="1407" r:id="rId9"/>
    <p:sldId id="896" r:id="rId10"/>
    <p:sldId id="982" r:id="rId11"/>
    <p:sldId id="1621" r:id="rId12"/>
    <p:sldId id="427" r:id="rId13"/>
    <p:sldId id="1638" r:id="rId14"/>
    <p:sldId id="1622" r:id="rId15"/>
    <p:sldId id="432" r:id="rId16"/>
    <p:sldId id="740" r:id="rId17"/>
    <p:sldId id="744" r:id="rId18"/>
    <p:sldId id="441" r:id="rId19"/>
    <p:sldId id="436" r:id="rId20"/>
    <p:sldId id="1536" r:id="rId21"/>
    <p:sldId id="442" r:id="rId22"/>
    <p:sldId id="1623" r:id="rId23"/>
    <p:sldId id="462" r:id="rId24"/>
    <p:sldId id="1537" r:id="rId25"/>
    <p:sldId id="1660" r:id="rId26"/>
    <p:sldId id="1659" r:id="rId27"/>
    <p:sldId id="464" r:id="rId28"/>
    <p:sldId id="465" r:id="rId29"/>
    <p:sldId id="1624" r:id="rId30"/>
    <p:sldId id="1630" r:id="rId31"/>
    <p:sldId id="1631" r:id="rId32"/>
    <p:sldId id="1632" r:id="rId33"/>
    <p:sldId id="1633" r:id="rId34"/>
    <p:sldId id="1539" r:id="rId35"/>
    <p:sldId id="454" r:id="rId36"/>
    <p:sldId id="1551" r:id="rId37"/>
    <p:sldId id="466" r:id="rId38"/>
    <p:sldId id="455" r:id="rId39"/>
    <p:sldId id="1634" r:id="rId40"/>
    <p:sldId id="456" r:id="rId41"/>
    <p:sldId id="453" r:id="rId42"/>
    <p:sldId id="1635" r:id="rId43"/>
    <p:sldId id="1625" r:id="rId44"/>
    <p:sldId id="1626" r:id="rId45"/>
    <p:sldId id="1627" r:id="rId46"/>
    <p:sldId id="1628" r:id="rId47"/>
    <p:sldId id="1661" r:id="rId48"/>
    <p:sldId id="1546" r:id="rId49"/>
    <p:sldId id="1548" r:id="rId50"/>
    <p:sldId id="1549" r:id="rId51"/>
    <p:sldId id="1636" r:id="rId52"/>
    <p:sldId id="1550" r:id="rId53"/>
    <p:sldId id="1553" r:id="rId54"/>
    <p:sldId id="1637" r:id="rId55"/>
    <p:sldId id="1641" r:id="rId56"/>
    <p:sldId id="1642" r:id="rId57"/>
    <p:sldId id="1643" r:id="rId58"/>
    <p:sldId id="1644" r:id="rId59"/>
    <p:sldId id="1645" r:id="rId60"/>
    <p:sldId id="1554" r:id="rId61"/>
    <p:sldId id="1646" r:id="rId62"/>
    <p:sldId id="1647" r:id="rId63"/>
    <p:sldId id="1648" r:id="rId64"/>
    <p:sldId id="1653" r:id="rId65"/>
    <p:sldId id="1649" r:id="rId66"/>
    <p:sldId id="1654" r:id="rId67"/>
    <p:sldId id="1650" r:id="rId68"/>
    <p:sldId id="1651" r:id="rId69"/>
    <p:sldId id="1552" r:id="rId70"/>
    <p:sldId id="1652" r:id="rId71"/>
    <p:sldId id="459" r:id="rId72"/>
    <p:sldId id="460" r:id="rId73"/>
    <p:sldId id="461" r:id="rId74"/>
    <p:sldId id="1655" r:id="rId75"/>
    <p:sldId id="1657" r:id="rId76"/>
    <p:sldId id="467" r:id="rId77"/>
    <p:sldId id="1558" r:id="rId78"/>
    <p:sldId id="1555" r:id="rId79"/>
    <p:sldId id="473" r:id="rId80"/>
    <p:sldId id="474" r:id="rId81"/>
    <p:sldId id="1658" r:id="rId82"/>
    <p:sldId id="475" r:id="rId83"/>
    <p:sldId id="476" r:id="rId84"/>
    <p:sldId id="477" r:id="rId85"/>
    <p:sldId id="479" r:id="rId86"/>
    <p:sldId id="480" r:id="rId87"/>
    <p:sldId id="1557" r:id="rId88"/>
    <p:sldId id="482" r:id="rId89"/>
    <p:sldId id="483" r:id="rId90"/>
    <p:sldId id="1656" r:id="rId91"/>
    <p:sldId id="1556" r:id="rId92"/>
    <p:sldId id="472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/>
    <p:restoredTop sz="78844"/>
  </p:normalViewPr>
  <p:slideViewPr>
    <p:cSldViewPr snapToGrid="0">
      <p:cViewPr varScale="1">
        <p:scale>
          <a:sx n="95" d="100"/>
          <a:sy n="95" d="100"/>
        </p:scale>
        <p:origin x="2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0A597-2164-FF45-8765-F6748018D5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49FB-2153-CD45-BA26-CD70A6DBB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50D6DDA-F539-EA5C-699B-72860D0A9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88D3897E-B544-8240-C6D1-E03F8CEF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FBAB2252-5F6C-A4AB-3C28-855264C06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351A8-8282-C84D-A8F6-80EBDF4867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101619B-AA36-CEA3-E451-FF27357FC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14A79-3223-4B49-AA0C-F273487B201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520B4CAC-2CC0-7107-92FB-38C509603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2E2291F-F8C4-9918-E7C4-4FFC7964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21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75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F89F5848-5B49-EBE6-50A3-0BFDC4055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1764DCAF-724C-F2EE-536D-5CA6A75D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75BE40C8-DC07-1FCA-E453-6EF3C0488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DE910-5645-D243-ACE2-63563AA85D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833DCA0B-7C3E-C612-B677-00FEA1420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2A763-72D7-BB40-82E9-D1E6C2829BF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0A895A9-C21D-C879-B36E-B9BBEB419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431E9A8-C7D1-6F6A-9CA4-7D4C54AA7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92002870-56AD-1AFE-990F-1CA991C37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3EEF2A-6235-554C-91B0-AA58FA0E2BA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97AF79D-9741-5386-8174-5A3650432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57FE2F8-ADFE-8BF4-2A11-98BE5C2C8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6E35F8F8-B4E3-BD8B-396F-06DC7154B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1355-7127-B742-8B0E-58B92E5A7B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FF4DC9D-E75E-CF19-ED85-2762579D8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D0A02EC-B49B-DD12-395C-C645DF1A1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A2E57831-3031-3E28-D5DE-B413106A9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9CFFE-13B7-6F42-A177-D66492D969E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5AA6005B-B572-039A-C415-E634841E4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2B359D3-5DFE-4071-F283-07FBEDF86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F987706-5120-AE36-04EE-023A50394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BA6927-0F25-7D42-958E-C6AB9B7087D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5BEE8FB-E468-0D4C-051D-35B6ADF0B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A15420B-6FE7-E1BB-8BDD-7203E73C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C2376766-FD5C-F6A8-3137-100A9643F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F1B2F-6515-724C-803F-014D13E558B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D3EBE5E-3038-89A1-4478-DE1B26978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CEB5C44-81F9-EE2F-6405-ACF4E3C96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6B813EE6-09C7-DA58-9768-4BEBD522F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90DAC-E6FF-1F40-AFDF-A53230A876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07E50D7-5C7D-AC05-FE38-832A4E127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E00D87D-905B-1D98-EEE9-0978576DB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3B3C1734-0BB5-9AAB-6E2E-0F06DAE9C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2DF11-5153-8245-A01C-5A403904480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87D3DF0A-408B-6122-78A5-A227E70D4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56DBD5C-E122-2DD9-BCC8-0052C684E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FD6BEAE-90F4-8CB2-6466-786826AD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D2934-453A-2347-9322-578CE9342F4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26D831-94AF-00AC-8489-D447CBFE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D56CD5C-5E10-3D06-0255-C756E717C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C8CB3858-BEEF-66BD-3990-73BCD96C9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7DDA3-1A65-2E49-81E3-FBD7289B9C2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F804C55-9055-BA51-6C2F-7AAF0FE6C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CCAF765-2E2F-C9BA-6829-4603CA87A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C28F34DD-D109-E66F-79D5-13C1A1CE9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BA99A-3EA9-1110-CCEE-DBF375A42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6E0496AE-F493-F2F0-418E-D006D454F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6A2B0-E0A4-E44A-9F8B-8D3B88BC91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76551A11-F9EF-30E7-C3DC-D3CFE4DF8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9934A-B93D-014A-A4CE-E1C141B1AA3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A2D9F16-2F6F-7CC5-629D-1D08C32A3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40B047-45B7-940B-31CC-43DF95CF0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F002923-F13E-EBEB-3632-B82964C3A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8B6C-E2A2-8843-A891-E74CC7140E2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A1084FE-1886-121B-F6A5-2AB347FFB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802E9D-5AF6-8ABB-9DC9-4B58AB2F7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AA11381-13C9-4F66-347D-559E33C8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2BCCA-77C3-E34C-86C9-066384F8FB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5C0CC81-3C16-B2AF-AE9B-E25FAD43C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FC75A87-7B83-E748-8E2E-3BC60581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7B17C0F-3A92-C583-2055-F2627F406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BD0A6-507F-7048-9CF1-FB99BC2D8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1ED8B4A-0170-1B41-FDA5-72252483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DD75D9D-8236-0332-5690-EFF3A380D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7A1BAADD-4986-50C6-3456-A0CC7D58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C3974-26BF-1148-B932-94AB4C850DA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130F711-AC77-0340-0BE9-FB5891BBA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DCDFD99-8411-DB5C-A130-59608595C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0DA7100F-561B-A5EA-F5FF-5ED9125E0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6E83F-F52D-0285-7CFB-514D33033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Thus, if the vibrating transmitter comes in CONTACT with the accelerometer … by literally TOUCHING the accelerometer … then the accelerometer can SENSE the vibrations and DECODE the data bits from it.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We have built such vibratory transmitters inside smartwatches and finger rings.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When the human finger touches the accelerometer … the vibration flows the the finger bone … and the data is transferred.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Of course, the human does not feel anything at all …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75FCBC51-1B4B-CA35-5E83-071982B48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3A84F-D9F0-5B4E-B795-75F78E6AEE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A837720A-7980-26A5-3F45-6B4B0300F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BD0E2-3348-C243-9201-6AACC2EEB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BBC2D9F-9397-4B56-4E25-CF69C23DB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10F92-15BA-9455-EEF4-2514C607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35FBDC9-FD59-14BD-847F-390AB026F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FA739-C65F-6341-9205-42AD95467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6C7D928-1ADA-AC76-D2E8-8E53C892F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11A7DBD-84BA-FE3A-9069-912515D2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80CE0ED-B6E2-E496-9D3A-97BD45E38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F0875-3360-BB40-8758-272A215F5AD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69CA86B-1DAC-591B-F868-0F762A35B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CF62B-CD0A-631C-6331-C17619E10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A1F0216-0159-18F8-A7FE-A8104E022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C82A3-86F2-F04F-A896-6F8B1C650AD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1233EF8-F858-09B4-DC97-DF53AB092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193D448-9A2D-3FF5-BA05-377250D01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0BD0-D4B6-1491-2914-E01B1BE8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91D3-9B86-B34A-B44A-538B57D43D3F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2193-E28A-AFBE-271D-06DF9067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9D61-772F-E849-810B-65DE7530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D22C-9A61-DA4B-9B5A-F46945719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2F0B-AF95-73A2-4E8D-A98A90CE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6618-3D6E-0542-967C-F0248E5FA2DD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6847-70FC-717B-CDA6-84AD2557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3180-9090-9800-535B-26B7166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7E44-2D58-8047-A0F7-F298B110F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4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85AD-FAA7-9CC9-F290-DB981024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21AB-207D-9A47-A8F8-7F7600D0221F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B9EE-17E5-3225-7866-681F75F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4117-95BA-96B0-18AD-2774BEED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1991-F184-9A49-B22A-B556131E9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2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650E7-E03A-156E-7BE8-8C2AF1642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416D7-49CE-3846-81B5-6E0ECC8B3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D5A65-DEB6-AC85-FCC2-E90A6A77B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1263-4DF8-4D49-8602-824F54936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6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DDC0-9B43-8C3F-C256-EBC281144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FD2B-C35E-4E41-8A22-AA432D93F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6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B787-A2A2-3495-6C03-6226BEC1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4147-30F2-694C-B18C-DCA091BCE9A9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0656E-13A6-CC2B-0FCE-60C21A5C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4A0-47D5-CDCE-CA09-DCC1FD03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1F72-9677-734A-B2A3-E18BF8F3D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E564-77F7-63DE-B381-9806398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1D19-EE24-2743-B975-E4493D0EFED4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3C6-3467-4B3E-0777-ACD48E7C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D3FC-E074-74EF-58A5-F5806D4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2FA11-16B3-9C4F-97DE-CDB810BEA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83638-FD44-B2A5-2F9B-C7B9311D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0E65-FE61-7247-8036-BF8AA2DC10FE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B7774-2A34-639C-D844-96B68B3F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2365-C281-B589-05ED-23101C2E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5DC8-7F91-A54F-8610-5BA5E358D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7FD3E9-2AF0-15E6-2FD9-6AFB7049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FC19-8EFF-624A-B1B0-B2B28F3F232F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50BE42-D5DE-8A5E-346C-ABD813A8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033325-78A7-5C7B-D37C-9E291108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63D6-427B-E147-A9E2-CE8E4A62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A707EB-1B12-6416-FE02-6ECE53F6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E5F1-2C90-6145-A09B-ECF350130F96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C58B93-5F8C-859A-89E0-1736F642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1420FF-5755-A5B5-90D3-9067C351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C1FF9-5082-674C-877A-0CB58E56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EE12-3289-E869-E114-E7EFAB09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4B66-2D8B-A043-B37F-570836276A46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6BEB-8932-1B1C-EA14-E3D9F752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A057-8E20-D96F-056C-0A0359D4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83B-B957-8144-8B71-D24D135FF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41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A979DD-2CB9-7FE9-BFF1-EA6919C9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D9C3-DCA5-5146-A687-6CA0FB3F5988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B9C6-9580-0F9D-8515-50F533C8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F379E0-E5B6-D373-7218-4410D7FA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58F35-8F51-404D-9D81-9753AFAC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1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C40907-81CE-FA6B-A4FE-6DD1B134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9C58F-7895-374C-AA64-13EC947F0F34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33C0EC-86BA-CE2F-F056-D6A1A764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617B44-78B6-5C14-BA52-41F0958D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E4EC-92A9-DC4A-BEEB-990409EFE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F493C8-3B5D-B9DD-5602-C44830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78A9-CE3D-6043-B8BE-988BC91C55FB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2B464-D491-7726-23B8-FF51871C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5B4011-1592-4C04-7BEC-96D5E16E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896D-8663-E349-800C-86B564455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B21E1-11BF-3EB7-447D-167CD70E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D144-61CC-EF4B-8B4D-9E9F4E38F074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8D213-7FC6-BB07-8FCC-5F4F6D9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CF011-31DF-1EB5-0336-D225A2C3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8611-73D2-164A-A28F-49EC91898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2D81-E6AF-7733-DB59-33E342C6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487F-92AB-3B46-A1F5-485F698232A1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72D60-F9D2-2E33-702E-7365606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AC2F-6DA7-D0F4-ED1E-25A8867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8DC5-0F68-8E49-A622-EBBD9F55D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0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9D0E-9C5E-BD46-3D14-6AF11A5E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8685-82DA-C940-9493-9F388EADF013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9072-85F7-3A3B-49C4-39CA79DC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222B7-D812-7C5B-F716-8448CC1B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E217-2012-C44F-B4AE-A364ECEF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5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7FBA5-94A4-447E-1817-963AE746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D296-8885-834B-9041-F8DACEBC0EE0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FA61-D2BF-8ED7-DFAD-ADDD6200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5186-A924-699E-CD54-48D817FF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E036-7011-8743-A516-A5F4775F9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980B-5EDD-578F-BFC3-11B4EE84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D6E7-4590-6744-AA14-78E2944BBC76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4AA8-A66C-EE8F-3AF1-63E3800A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8C60-33F1-3FAF-3E24-FD30126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D4DC-85BD-0940-9C41-56B7435C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9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6E0F-3BA0-7969-2E81-48EFCE0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E6B1-69EC-DE47-8337-5B83F447B614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599A-CC1C-1A02-82EB-253C79C2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DDA5-1166-FC67-48BC-A2788984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EDA2-1EF9-D948-BF84-294921E40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8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FF96A0-C8B9-68C0-8FB4-6827AB53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31-4FD1-0541-BEC5-CC965087EC2F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F34823-340D-EB8E-EA66-A43C5659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B6C69E-8152-0DAC-2BEE-63E92D61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4BF-EC25-3845-A023-3DFE7F729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EFBF-BE1D-AA61-A144-8717F5D1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DBEA-F7C1-5646-B12D-B7234E45D0F6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E602-8E16-2E1F-9738-18F708C7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980B1-AA28-0ECF-402A-C9552A04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CAC-8689-414D-B5D2-216604FC0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0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8376E-73C3-E3D4-27F2-9DC1B31E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DFCB-7CFE-7E49-A013-BAEE68A593D9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56C308-F26F-9C75-87C5-BFEFEAA1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3C9E8-120B-9684-ABEF-C52AA893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58CB-EDAA-2B40-B814-C98030121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B1039-4220-9361-535E-446BAE95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9CA1-3258-4740-BC5B-129F395097A8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E33701-AE67-C867-14D2-AA5C3262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48DB6-7F1C-D582-C5B6-79D3C28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AEE1-B6A3-4F41-A10F-E34B5CF2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3C2419-6BA2-3B50-AA5D-CEC06647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49A3-E527-4146-93A8-6454D2A30745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866611-92C2-2F75-6FD4-D2594601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87C11-F0D9-3BB1-BB8F-A9179401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872-9A82-A346-9CCE-D8843FA77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5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D1AF4-5F01-F042-196C-94C20CC0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4362-4BCD-EE44-ABA4-67B70BFA110E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C64C63-E7F2-ABD2-D659-128BE592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BAD20-E00B-9E9A-10D9-B65F770A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8683-3CEC-3844-95D7-46913698E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1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AC8DE4-F8E0-A42C-F3AF-00EE3BB1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DC6E-5A6D-BB45-9E66-C707BCF0ECE9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08E61-AB92-62FD-6B70-8983A7FA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FF605-7EBC-41D1-A864-A049981C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BA46-8912-E443-9FEC-EB2B40BC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3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0BCE-815A-EADB-906F-FB9564D9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C309-AA5D-0144-8143-F67212754E30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D509-A0D2-E2D0-E683-FE045483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348E-2CCB-5734-AE2B-FB70B3E2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1E1F-A7FF-9142-AEC3-3F4838E0A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2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82BC-EC4D-33B0-662A-513D91F0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12B9-38FC-B74F-8D82-96C4648D42FF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43E0-3A31-1B6E-7D4B-1A34F28E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2B4F-F9E8-D528-C8D9-C0873FE2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80C5-20E1-6C46-B650-421AA6FF3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5B5B-A52E-F53E-8433-2A0AAC92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BF94D-F93B-0C4D-B51A-360CE0314B13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208F5-7BB7-4CB2-4483-95F4312C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828A2-F428-0241-7B0C-DCD38470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A5A13-4EA4-5847-864A-A81272A42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590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269F9-E08A-890B-BF82-98E810CAC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A9428-9329-D449-8F2D-C6C3932614CC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E5E44-4F57-5A12-677A-B1887618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7FE1-B7E2-57A4-BE3D-CE47FBD8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9D6DE-93CD-2D45-BF29-549F69248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486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1D155-22AD-DAF0-BD46-D00015B4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E9CF-D7F7-7F45-90F6-E43B46443EFA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DD3-8D53-AD6A-7035-ECBCA78E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8901E-BB9F-3B1E-163A-45D3BF94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A028-7E2B-4B4E-89C9-7CEE0AE6F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3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17494-24D7-D6F7-4A04-14E08B99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7BBB-3042-1842-8436-735916A69F40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F6DE82-1E7F-F17B-608B-F5E98A75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C38CCE-ABA9-D6FF-242C-8461A141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5111-8114-9A42-95E0-06842C73C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76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766335-B7CF-8D66-898D-4AB60C8B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9BE2F-4E74-6A4A-8BD0-F579F3B4FC4C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8DC0E1-80A7-BE8D-9971-F4095E65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22644-952B-2F84-A103-007AED2C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C9028-FFF9-1B46-B44D-A241B63792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32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D0E82D-8E0E-DFC6-2D62-4BAF50E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59E4-5D5A-D84E-AEF9-628FA532E027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AC801B-16ED-54A0-4CB8-08828764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28E254-A518-F965-30EA-06670066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4068-8D1F-3C4E-928E-2D17E747A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88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A9A1BD-0870-5530-FAA1-5A23D0E6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09CA-4666-4F42-BE14-2F7A4ABD986B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8A1B52-7D53-A6F1-5F9B-2E642FA7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9B5CB2-E5C0-8886-D2DF-E8A6E311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3484-58C7-0648-AB6F-9F271767C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560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E5C40D-1912-DDBB-4A05-978BF68F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C88EA-223C-A948-BE18-330B7A8AE729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5C5227-EAD4-D81D-5F3A-EA84F946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F9184-B6FD-1B0A-D35E-5F1CBBDE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A9EB-0E4B-4942-8D85-504A56BAE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877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B3F0B6-74EF-F646-65EB-0455CF38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B593-C426-134C-80C1-743378A3B19F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94A67C-44E8-271E-AE82-885516D7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150673-F562-18E8-129E-B80AFBB0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E0898-31C4-FC47-9733-C9DB758D8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481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097055-0008-90A2-16C0-45232526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43F8-F2B6-A645-A729-707C0A44F111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C1BCEA-230B-6068-213F-48AE3ED72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C397FA-9DAA-B2C6-2423-9300775D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D8A8-95E6-CB4B-B35D-198EC3AE1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090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C56D1-9B18-870F-4C14-398DCEF9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28C0-28F6-0F40-A7EB-6F84B7A40154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9240A-BD65-5A39-178B-CFA0C81E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A8D89-3AB9-B6FB-0C06-0DEB7D6A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7248-6147-A24B-AA29-8B6A028E0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772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89768-4735-6079-546E-31424C01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F72EC-096B-6148-B6D6-DBF1FA3E73DB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60FC2-80F1-3674-0BE3-988588CC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F9CF3-B274-7644-6CB0-81F2C83E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A07B-4A72-EC49-8D1A-D2687435B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315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57872-E154-2B29-531B-87CBC13AA3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466B-86BA-404C-A6D2-69301174A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884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E1DE9-6F5A-1ED7-7FEC-50CD8D1EF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547DC-17C7-0E4A-B70F-AE3141D362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60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91AA21-DB98-C702-317D-9CBD7447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71AD-12FF-5A49-82AA-F27202BC639D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EB8AC5-1B85-A2D1-682E-36C3A91B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6E0A2E-1A32-C9FF-6628-D7CF542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B4CD-74F8-734C-8F42-9A7C7875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F4A68-2EB6-6E8F-5313-7A44379E0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B7C08-FBD3-A24D-AC64-91EF2AFE7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921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E914-4689-5E5C-EE6D-C97123011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433C-71FB-0C42-8DD7-F742F665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991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05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44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5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26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0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7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0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A50DB-A5AD-049E-444B-3AF3E0D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0DAC-2AE3-B445-947F-3F4BD27FEC8A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6C552D-FC57-424B-DC45-0ECA65D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96A47-DE28-0C27-DA4D-B78532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873-5897-EA4E-AA5B-6B22D739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86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9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5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2653B-5DED-FC85-4B5E-545FFF72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E01C-D49B-4042-A5A7-D0E6D0E6984B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0B6E21-BB60-4B7E-FBDD-66EA16C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7C8FBC-E31F-9AC5-97D7-A4E9612D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7658-8E9E-354F-8DE0-8AEAF9E6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4640B6-53F9-CF36-5CB4-B6F4C9A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F6-44C5-2248-80E1-26B7FBE6A6A6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E5475D-96A4-4139-BB6D-29E5FE1C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F350E9-EEEF-69E9-B437-5A76F39D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66DD-F48D-A84B-A30E-2042F2A1C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E8E1B-A0FB-D6F4-9DF2-B085DBD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CD56-50D4-5644-9B95-4AE8E4773F7D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E4C819-1757-3F7C-E5D8-E78D5EF6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980D8-318E-EB96-AE70-046AD3B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6E18-0C68-1D4A-8D47-9A9BE5F7E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3F798A-C832-1462-6665-E819B7006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CF3AA3-CC7C-E7D1-F980-8A516ADDC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871C-D671-DF7B-F76E-3F73D1B1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596566-BE3E-C049-9A07-C5453BA7FBB5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3F24-89F8-8637-50C2-6EDDFC329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8545-585D-1AAF-F4BD-F684E4E4E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E77E4-B53C-E94E-B4BB-FAD6CBCAF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C872214A-D61D-A73B-4418-F268E7D2F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9B0EB6F-A7AD-4579-D031-08BAB71D9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49B50-9999-92E9-E057-DB163A2C3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80262C-1040-8642-BC96-581D7C0FD0EC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EA85-9AFF-A355-EFF4-6C490E8DD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59FE-2329-9B5C-2C2D-DFDD119A5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E1D7AD-2D06-DA44-96C4-3776E18A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E14F584F-A957-18A8-E7AE-A123B64A8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C5104BB6-F8E4-3698-A01D-9E4E9805F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9CCE-C80C-2125-4FED-399E5A317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00459-4D23-5946-9DEE-6F04351C36A7}" type="datetime1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4CE70-BEF5-D902-9860-E4C2502CB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A9F9-97FB-1EEC-8B83-4CC53916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3970FD-9DBB-5D45-9B1E-93429506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8334C1F-C827-E428-EC86-87EE8A3B61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334875B-458B-0F43-869A-BE4F424540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059AD-34B0-2237-97D1-B88D1EE16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6E931F-77BD-7141-B2EE-05E6CA2FDAD9}" type="datetime1">
              <a:rPr lang="en-US" altLang="en-US"/>
              <a:pPr>
                <a:defRPr/>
              </a:pPr>
              <a:t>4/11/24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79FDC-62F3-631C-2933-904854204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98A1-5989-4E84-9C45-266DECDE6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C6F048-3CD6-474D-8D6A-35F43661E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8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hyperlink" Target="http://ascii24.com/news/i/hard/article/2002/05/08/thumbnail/thumb220x174-images683805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66.emf"/><Relationship Id="rId9" Type="http://schemas.openxmlformats.org/officeDocument/2006/relationships/oleObject" Target="../embeddings/oleObject7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6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3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66.emf"/><Relationship Id="rId9" Type="http://schemas.openxmlformats.org/officeDocument/2006/relationships/oleObject" Target="../embeddings/oleObject20.bin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6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6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DADC663-7D60-AF11-B3DA-85005386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0003-7D62-3E43-9187-ABF70F9AFC66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667E85B9-B5BD-E94D-A094-C98E9299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E1A82416-0185-1502-1D25-84099D0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AD71BACC-8839-535F-7726-5349CD18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22EDA8AA-AF4F-6DC9-669A-FEA5688F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CB23D5E3-CC1B-FA9F-0498-53888931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0" y="3225532"/>
            <a:ext cx="9144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Link layer: Introduction, Ethernet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18592-B839-2953-AEAB-47E6EAF5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9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>
            <a:extLst>
              <a:ext uri="{FF2B5EF4-FFF2-40B4-BE49-F238E27FC236}">
                <a16:creationId xmlns:a16="http://schemas.microsoft.com/office/drawing/2014/main" id="{01834748-1B55-BC37-2B70-22568E169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3364A-D3A8-3B42-8E50-34AFB846EE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F05FA42-B0ED-5C61-96EF-442F37A0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73CA18-6FCF-02D5-C014-B75F7D8FFC19}"/>
              </a:ext>
            </a:extLst>
          </p:cNvPr>
          <p:cNvSpPr/>
          <p:nvPr/>
        </p:nvSpPr>
        <p:spPr>
          <a:xfrm>
            <a:off x="376518" y="1855694"/>
            <a:ext cx="8431306" cy="833718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>
            <a:extLst>
              <a:ext uri="{FF2B5EF4-FFF2-40B4-BE49-F238E27FC236}">
                <a16:creationId xmlns:a16="http://schemas.microsoft.com/office/drawing/2014/main" id="{9AF88887-B395-F3EE-28EF-840FE7411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Link Layer Addresses (Recap)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(Discussed earlier in the context of ARP)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BA148D61-BD12-F82F-7854-A2061B0D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AE23-7FBC-0A46-8890-873431D94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65929" y="4448180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69926" y="4183068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657673-B017-C869-0FA4-A604B96B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ARP protocol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82B87114-6D97-64DB-F947-EE93E6DE9F4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6413" y="1277938"/>
            <a:ext cx="8113712" cy="4918075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destination MAC address = FF-FF-FF-FF-FF-FF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33795" name="Picture 19" descr="underline_base">
            <a:extLst>
              <a:ext uri="{FF2B5EF4-FFF2-40B4-BE49-F238E27FC236}">
                <a16:creationId xmlns:a16="http://schemas.microsoft.com/office/drawing/2014/main" id="{7518DE5D-EB7E-0EEE-E0DC-6CAD197133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1">
            <a:extLst>
              <a:ext uri="{FF2B5EF4-FFF2-40B4-BE49-F238E27FC236}">
                <a16:creationId xmlns:a16="http://schemas.microsoft.com/office/drawing/2014/main" id="{28C73AAB-F060-4C1E-069A-A6C4E393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C69C2-E7D3-684C-A49E-84D26243D9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C9123E4-8A15-745C-0CE7-49C5E187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an Aside: Promiscuous Mode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662936-488B-0A3D-E1FB-39604D0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adapter: receives frames sent to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local MAC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Broadcast address FF-FF-FF-FF-FF-FF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Promiscuous mode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 </a:t>
            </a:r>
            <a:r>
              <a:rPr lang="en-US" altLang="en-US" i="1">
                <a:ea typeface="ＭＳ Ｐゴシック" panose="020B0600070205080204" pitchFamily="34" charset="-128"/>
              </a:rPr>
              <a:t>everything</a:t>
            </a:r>
            <a:r>
              <a:rPr lang="en-US" altLang="en-US">
                <a:ea typeface="ＭＳ Ｐゴシック" panose="020B0600070205080204" pitchFamily="34" charset="-128"/>
              </a:rPr>
              <a:t>, independent of destination MAC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packet sniffing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monitoring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wireshark, tcpdump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BD998-085E-A7CA-CCDD-552445B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643DF-5871-714A-B0DB-0954D4FC6D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D81BDCD7-73D8-BB5E-7289-A48F41F6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151313"/>
            <a:ext cx="2362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C204517-900C-0651-A9DA-FC1C5844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Not Just Use IP Addresses?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02DF01C-062E-2034-6229-29169A3BB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Links can support </a:t>
            </a:r>
            <a:r>
              <a:rPr lang="en-US" altLang="en-US" i="1">
                <a:ea typeface="ＭＳ Ｐゴシック" panose="020B0600070205080204" pitchFamily="34" charset="-128"/>
              </a:rPr>
              <a:t>any </a:t>
            </a:r>
            <a:r>
              <a:rPr lang="en-US" altLang="en-US">
                <a:ea typeface="ＭＳ Ｐゴシック" panose="020B0600070205080204" pitchFamily="34" charset="-128"/>
              </a:rPr>
              <a:t>network protocol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Not just for IP (e.g., IPX, Appletalk, X.25, …)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Different addresses on different kinds of links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 adapter may move to a new location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cannot simply assign a static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Instead, must reconfigure the adapter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IP address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Must identify the adapter during bootstrap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talk to the adapter to assign it an IP address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402C0BE-F9F7-63B8-02E8-8BD6602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9A1BC-F6CB-D647-BD98-20E079D2B6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09CA6C7-30F9-A5DD-3320-1548D8EC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Collisions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8DD0386-2187-2A69-F381-C7525B25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0"/>
            <a:ext cx="85344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Single shared broadcast channel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having multiple nodes speaking at once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collisions lead to garbled data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762EB730-A7BB-79F3-B8DB-0C61FADC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BE2E1-AAC6-5549-B797-EC78669EB8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074BE863-977C-9A3E-0D6C-EC25C0FE7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9350"/>
            <a:ext cx="101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j0285750">
            <a:extLst>
              <a:ext uri="{FF2B5EF4-FFF2-40B4-BE49-F238E27FC236}">
                <a16:creationId xmlns:a16="http://schemas.microsoft.com/office/drawing/2014/main" id="{1ADBE62F-9B48-4DA5-1804-B1A7FC8A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04950"/>
            <a:ext cx="1958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>
            <a:extLst>
              <a:ext uri="{FF2B5EF4-FFF2-40B4-BE49-F238E27FC236}">
                <a16:creationId xmlns:a16="http://schemas.microsoft.com/office/drawing/2014/main" id="{FA34FEC3-2B56-CAAA-427E-F8E64988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47750"/>
            <a:ext cx="182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081478-2E39-F0B6-B7B9-C579A82181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52600" y="2038350"/>
            <a:ext cx="60960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AF1B3-476C-765F-F9D8-B0869B53648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648201" y="2341562"/>
            <a:ext cx="4572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8921" name="Group 47">
            <a:extLst>
              <a:ext uri="{FF2B5EF4-FFF2-40B4-BE49-F238E27FC236}">
                <a16:creationId xmlns:a16="http://schemas.microsoft.com/office/drawing/2014/main" id="{765880D6-1CC9-F62D-A76B-8F1B735999D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504950"/>
            <a:ext cx="327025" cy="457200"/>
            <a:chOff x="2584450" y="5260975"/>
            <a:chExt cx="327026" cy="457200"/>
          </a:xfrm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30BCEC68-4EF7-2AA5-459C-35260A9B4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0DFC2D00-4553-2675-CBE7-B8977A65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8922" name="Text Box 28">
            <a:extLst>
              <a:ext uri="{FF2B5EF4-FFF2-40B4-BE49-F238E27FC236}">
                <a16:creationId xmlns:a16="http://schemas.microsoft.com/office/drawing/2014/main" id="{45EBB591-1CC1-E6FC-D596-91723D0C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0515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71-65-F7-2B-08-53</a:t>
            </a:r>
          </a:p>
        </p:txBody>
      </p:sp>
      <p:sp>
        <p:nvSpPr>
          <p:cNvPr id="38923" name="Text Box 21">
            <a:extLst>
              <a:ext uri="{FF2B5EF4-FFF2-40B4-BE49-F238E27FC236}">
                <a16:creationId xmlns:a16="http://schemas.microsoft.com/office/drawing/2014/main" id="{8D6918A5-A793-925B-1007-564E2589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0515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1A-2F-BB-76-09-AD</a:t>
            </a:r>
          </a:p>
        </p:txBody>
      </p:sp>
      <p:sp>
        <p:nvSpPr>
          <p:cNvPr id="38924" name="Text Box 26">
            <a:extLst>
              <a:ext uri="{FF2B5EF4-FFF2-40B4-BE49-F238E27FC236}">
                <a16:creationId xmlns:a16="http://schemas.microsoft.com/office/drawing/2014/main" id="{323F5712-5B65-4014-2847-E6D39C2E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9550"/>
            <a:ext cx="236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0C-C4-11-6F-E3-98</a:t>
            </a:r>
          </a:p>
        </p:txBody>
      </p:sp>
      <p:grpSp>
        <p:nvGrpSpPr>
          <p:cNvPr id="38925" name="Group 47">
            <a:extLst>
              <a:ext uri="{FF2B5EF4-FFF2-40B4-BE49-F238E27FC236}">
                <a16:creationId xmlns:a16="http://schemas.microsoft.com/office/drawing/2014/main" id="{E1AF98C4-103A-53A7-964C-1491EB9FAF77}"/>
              </a:ext>
            </a:extLst>
          </p:cNvPr>
          <p:cNvGrpSpPr>
            <a:grpSpLocks/>
          </p:cNvGrpSpPr>
          <p:nvPr/>
        </p:nvGrpSpPr>
        <p:grpSpPr bwMode="auto">
          <a:xfrm>
            <a:off x="7064375" y="1524000"/>
            <a:ext cx="327025" cy="457200"/>
            <a:chOff x="2584450" y="5260975"/>
            <a:chExt cx="327026" cy="457200"/>
          </a:xfrm>
        </p:grpSpPr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5D0B4A35-627F-A758-5505-DE50D65C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0A12A7B3-4465-D97F-9874-3AB3E8F56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38926" name="Picture 42">
            <a:extLst>
              <a:ext uri="{FF2B5EF4-FFF2-40B4-BE49-F238E27FC236}">
                <a16:creationId xmlns:a16="http://schemas.microsoft.com/office/drawing/2014/main" id="{E2AF2F3F-A3FB-5B7E-2238-6125508A7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B924F3D-1EA9-59C9-51B6-440ED19A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D584FB56-EE8C-DB2C-54F9-DD0055BA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IMG00080">
            <a:extLst>
              <a:ext uri="{FF2B5EF4-FFF2-40B4-BE49-F238E27FC236}">
                <a16:creationId xmlns:a16="http://schemas.microsoft.com/office/drawing/2014/main" id="{7347A95E-D938-B079-07BD-7EA977E4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A18B448-180E-AD0B-3DF7-345C88C6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pic>
        <p:nvPicPr>
          <p:cNvPr id="43010" name="Picture 7">
            <a:extLst>
              <a:ext uri="{FF2B5EF4-FFF2-40B4-BE49-F238E27FC236}">
                <a16:creationId xmlns:a16="http://schemas.microsoft.com/office/drawing/2014/main" id="{9B94375F-41FF-3924-6834-A6A20015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8"/>
          <a:stretch>
            <a:fillRect/>
          </a:stretch>
        </p:blipFill>
        <p:spPr bwMode="auto">
          <a:xfrm>
            <a:off x="485775" y="4692650"/>
            <a:ext cx="30813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>
            <a:extLst>
              <a:ext uri="{FF2B5EF4-FFF2-40B4-BE49-F238E27FC236}">
                <a16:creationId xmlns:a16="http://schemas.microsoft.com/office/drawing/2014/main" id="{50F23503-FFD3-1FA4-E77F-08CB2A0A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9"/>
          <a:stretch>
            <a:fillRect/>
          </a:stretch>
        </p:blipFill>
        <p:spPr bwMode="auto">
          <a:xfrm>
            <a:off x="485775" y="698500"/>
            <a:ext cx="30813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>
            <a:extLst>
              <a:ext uri="{FF2B5EF4-FFF2-40B4-BE49-F238E27FC236}">
                <a16:creationId xmlns:a16="http://schemas.microsoft.com/office/drawing/2014/main" id="{A7E2D37E-7DA5-FB6B-273A-A6EBB839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2" b="33784"/>
          <a:stretch>
            <a:fillRect/>
          </a:stretch>
        </p:blipFill>
        <p:spPr bwMode="auto">
          <a:xfrm>
            <a:off x="485775" y="2635250"/>
            <a:ext cx="30813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0">
            <a:extLst>
              <a:ext uri="{FF2B5EF4-FFF2-40B4-BE49-F238E27FC236}">
                <a16:creationId xmlns:a16="http://schemas.microsoft.com/office/drawing/2014/main" id="{F9D60260-3951-A391-847D-5BD5B32F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693738"/>
            <a:ext cx="314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Time Division Multiple Access</a:t>
            </a: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79A69268-B1BE-2AFB-0DE3-D8A89755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2951163"/>
            <a:ext cx="31448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Frequency Division Multiple Access</a:t>
            </a:r>
          </a:p>
        </p:txBody>
      </p:sp>
      <p:sp>
        <p:nvSpPr>
          <p:cNvPr id="43015" name="TextBox 12">
            <a:extLst>
              <a:ext uri="{FF2B5EF4-FFF2-40B4-BE49-F238E27FC236}">
                <a16:creationId xmlns:a16="http://schemas.microsoft.com/office/drawing/2014/main" id="{1EF517F6-A342-FBDD-C8E9-12C19BB2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210175"/>
            <a:ext cx="314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Code Division Multiple Access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>
            <a:extLst>
              <a:ext uri="{FF2B5EF4-FFF2-40B4-BE49-F238E27FC236}">
                <a16:creationId xmlns:a16="http://schemas.microsoft.com/office/drawing/2014/main" id="{96BC4BF3-145D-9FD8-6370-D8216EFD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a Link?</a:t>
            </a:r>
          </a:p>
        </p:txBody>
      </p:sp>
      <p:sp>
        <p:nvSpPr>
          <p:cNvPr id="20483" name="Slide Number Placeholder 2">
            <a:extLst>
              <a:ext uri="{FF2B5EF4-FFF2-40B4-BE49-F238E27FC236}">
                <a16:creationId xmlns:a16="http://schemas.microsoft.com/office/drawing/2014/main" id="{88AB5A85-C527-2C99-1549-B79F0238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AF0D6-1DDB-6248-B4B1-57D4D3230BD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4" name="Picture 2" descr="fibers2">
            <a:extLst>
              <a:ext uri="{FF2B5EF4-FFF2-40B4-BE49-F238E27FC236}">
                <a16:creationId xmlns:a16="http://schemas.microsoft.com/office/drawing/2014/main" id="{05464884-207F-94FF-F0DD-7849E0B5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4225"/>
            <a:ext cx="20716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oaxial">
            <a:extLst>
              <a:ext uri="{FF2B5EF4-FFF2-40B4-BE49-F238E27FC236}">
                <a16:creationId xmlns:a16="http://schemas.microsoft.com/office/drawing/2014/main" id="{B1577CBF-7CE9-A75A-556F-9C2CEB13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564063"/>
            <a:ext cx="10652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>
            <a:extLst>
              <a:ext uri="{FF2B5EF4-FFF2-40B4-BE49-F238E27FC236}">
                <a16:creationId xmlns:a16="http://schemas.microsoft.com/office/drawing/2014/main" id="{918B7EBF-0E9B-533D-4652-34DFE2CA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295400"/>
            <a:ext cx="435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 Medium</a:t>
            </a:r>
          </a:p>
        </p:txBody>
      </p:sp>
      <p:sp>
        <p:nvSpPr>
          <p:cNvPr id="20487" name="TextBox 10">
            <a:extLst>
              <a:ext uri="{FF2B5EF4-FFF2-40B4-BE49-F238E27FC236}">
                <a16:creationId xmlns:a16="http://schemas.microsoft.com/office/drawing/2014/main" id="{F16309F2-C359-D596-00F8-EAB259BC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12954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Adapter</a:t>
            </a:r>
          </a:p>
        </p:txBody>
      </p:sp>
      <p:pic>
        <p:nvPicPr>
          <p:cNvPr id="20488" name="Picture 6" descr="nic1000">
            <a:extLst>
              <a:ext uri="{FF2B5EF4-FFF2-40B4-BE49-F238E27FC236}">
                <a16:creationId xmlns:a16="http://schemas.microsoft.com/office/drawing/2014/main" id="{48A99AA5-3379-F94D-A6E4-E3A71407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17510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80px-Homing_pigeon">
            <a:extLst>
              <a:ext uri="{FF2B5EF4-FFF2-40B4-BE49-F238E27FC236}">
                <a16:creationId xmlns:a16="http://schemas.microsoft.com/office/drawing/2014/main" id="{AA6F79D5-C8D6-2763-7BBD-7C71484A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22399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>
            <a:extLst>
              <a:ext uri="{FF2B5EF4-FFF2-40B4-BE49-F238E27FC236}">
                <a16:creationId xmlns:a16="http://schemas.microsoft.com/office/drawing/2014/main" id="{20DA4213-88FE-FC60-F522-F66B74CAC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>
            <a:extLst>
              <a:ext uri="{FF2B5EF4-FFF2-40B4-BE49-F238E27FC236}">
                <a16:creationId xmlns:a16="http://schemas.microsoft.com/office/drawing/2014/main" id="{8A5AA9D9-DF49-6D11-D44E-FAFC8F1F5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02200"/>
            <a:ext cx="2209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5">
            <a:extLst>
              <a:ext uri="{FF2B5EF4-FFF2-40B4-BE49-F238E27FC236}">
                <a16:creationId xmlns:a16="http://schemas.microsoft.com/office/drawing/2014/main" id="{4174656C-EF3E-8B7F-7CF4-C98AE985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190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 descr="thumb220x174-images683805">
            <a:hlinkClick r:id="rId9"/>
            <a:extLst>
              <a:ext uri="{FF2B5EF4-FFF2-40B4-BE49-F238E27FC236}">
                <a16:creationId xmlns:a16="http://schemas.microsoft.com/office/drawing/2014/main" id="{A5A8C1B6-5E3A-F7AE-0731-07D141A8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2138"/>
            <a:ext cx="22066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right to transmit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00078">
            <a:extLst>
              <a:ext uri="{FF2B5EF4-FFF2-40B4-BE49-F238E27FC236}">
                <a16:creationId xmlns:a16="http://schemas.microsoft.com/office/drawing/2014/main" id="{AB643080-4E37-1E89-8BAD-339D04E0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09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00078">
            <a:extLst>
              <a:ext uri="{FF2B5EF4-FFF2-40B4-BE49-F238E27FC236}">
                <a16:creationId xmlns:a16="http://schemas.microsoft.com/office/drawing/2014/main" id="{AB643080-4E37-1E89-8BAD-339D04E0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F151D-8DDD-8C66-BC74-7E65FFDD1695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8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ECB7A111-A414-B565-61BC-2F9B655A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972050"/>
            <a:ext cx="18907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8">
            <a:extLst>
              <a:ext uri="{FF2B5EF4-FFF2-40B4-BE49-F238E27FC236}">
                <a16:creationId xmlns:a16="http://schemas.microsoft.com/office/drawing/2014/main" id="{CD8F3E8F-CE73-A1B5-7F45-6C8F50D1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>
            <a:extLst>
              <a:ext uri="{FF2B5EF4-FFF2-40B4-BE49-F238E27FC236}">
                <a16:creationId xmlns:a16="http://schemas.microsoft.com/office/drawing/2014/main" id="{6341B7ED-DEF7-3102-D54F-F058F801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Human Conversation…</a:t>
            </a:r>
          </a:p>
        </p:txBody>
      </p:sp>
      <p:sp>
        <p:nvSpPr>
          <p:cNvPr id="39940" name="Content Placeholder 2">
            <a:extLst>
              <a:ext uri="{FF2B5EF4-FFF2-40B4-BE49-F238E27FC236}">
                <a16:creationId xmlns:a16="http://schemas.microsoft.com/office/drawing/2014/main" id="{BA0DE100-791C-D0E5-8266-30B36B755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Listen before speaking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…and don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t interrupt!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Detect simultaneous talking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shut up!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Wait for a random period of time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before trying to talk again!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E94AFD89-7367-45A5-CCB2-921D9AD8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9FA0A-7D96-BD4B-A924-4C7062E9C2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7110" name="Picture 9">
            <a:extLst>
              <a:ext uri="{FF2B5EF4-FFF2-40B4-BE49-F238E27FC236}">
                <a16:creationId xmlns:a16="http://schemas.microsoft.com/office/drawing/2014/main" id="{F8CB02AE-BE8E-7657-428A-1AFE1D979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111500"/>
            <a:ext cx="1638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0"/>
          <a:stretch/>
        </p:blipFill>
        <p:spPr bwMode="auto">
          <a:xfrm>
            <a:off x="378901" y="934114"/>
            <a:ext cx="4193099" cy="158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181C62C-9243-49C5-C76B-563AD4CA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/>
          <a:stretch/>
        </p:blipFill>
        <p:spPr bwMode="auto">
          <a:xfrm>
            <a:off x="1195486" y="2631243"/>
            <a:ext cx="6753029" cy="4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E1F01-4851-B9AF-B798-04952176337A}"/>
              </a:ext>
            </a:extLst>
          </p:cNvPr>
          <p:cNvCxnSpPr>
            <a:cxnSpLocks/>
          </p:cNvCxnSpPr>
          <p:nvPr/>
        </p:nvCxnSpPr>
        <p:spPr>
          <a:xfrm>
            <a:off x="4914900" y="4032250"/>
            <a:ext cx="4227513" cy="162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5">
            <a:extLst>
              <a:ext uri="{FF2B5EF4-FFF2-40B4-BE49-F238E27FC236}">
                <a16:creationId xmlns:a16="http://schemas.microsoft.com/office/drawing/2014/main" id="{8C1D12F0-1616-D3AE-A196-3441B3F3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2" name="Group 2">
            <a:extLst>
              <a:ext uri="{FF2B5EF4-FFF2-40B4-BE49-F238E27FC236}">
                <a16:creationId xmlns:a16="http://schemas.microsoft.com/office/drawing/2014/main" id="{4A33FA77-6A43-5F8A-D778-64724268B961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2465388"/>
            <a:ext cx="9521826" cy="1176337"/>
            <a:chOff x="-520545" y="4967796"/>
            <a:chExt cx="9522372" cy="11766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24CE65-B4D7-460D-0D70-CA82DC46D2AB}"/>
                </a:ext>
              </a:extLst>
            </p:cNvPr>
            <p:cNvSpPr/>
            <p:nvPr/>
          </p:nvSpPr>
          <p:spPr>
            <a:xfrm>
              <a:off x="-520545" y="5050366"/>
              <a:ext cx="9522372" cy="1094052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8" name="TextBox 4">
              <a:extLst>
                <a:ext uri="{FF2B5EF4-FFF2-40B4-BE49-F238E27FC236}">
                  <a16:creationId xmlns:a16="http://schemas.microsoft.com/office/drawing/2014/main" id="{56AE2307-1B2C-4314-D35C-509060BCC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0545" y="4967796"/>
              <a:ext cx="9522372" cy="114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Ripple: Communicating through Physical Vibrations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NSDI 2015</a:t>
              </a:r>
            </a:p>
          </p:txBody>
        </p:sp>
      </p:grpSp>
      <p:grpSp>
        <p:nvGrpSpPr>
          <p:cNvPr id="143363" name="Group 6">
            <a:extLst>
              <a:ext uri="{FF2B5EF4-FFF2-40B4-BE49-F238E27FC236}">
                <a16:creationId xmlns:a16="http://schemas.microsoft.com/office/drawing/2014/main" id="{178BF427-921F-D728-B7B4-088399103F9A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1295400"/>
            <a:ext cx="9521826" cy="820738"/>
            <a:chOff x="-520545" y="5050875"/>
            <a:chExt cx="9522372" cy="821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7B2453-01E9-F53A-C270-A5167CBA94FA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6" name="TextBox 8">
              <a:extLst>
                <a:ext uri="{FF2B5EF4-FFF2-40B4-BE49-F238E27FC236}">
                  <a16:creationId xmlns:a16="http://schemas.microsoft.com/office/drawing/2014/main" id="{90A13BC6-F5C4-2FB6-8407-A3130A705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Vibration as medium</a:t>
              </a:r>
            </a:p>
          </p:txBody>
        </p:sp>
      </p:grpSp>
      <p:sp>
        <p:nvSpPr>
          <p:cNvPr id="143364" name="Slide Number Placeholder 1">
            <a:extLst>
              <a:ext uri="{FF2B5EF4-FFF2-40B4-BE49-F238E27FC236}">
                <a16:creationId xmlns:a16="http://schemas.microsoft.com/office/drawing/2014/main" id="{25E81C4D-E410-E2B1-0310-B8E583D02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B4B26C-163E-8542-AE51-65149823B4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>
            <a:extLst>
              <a:ext uri="{FF2B5EF4-FFF2-40B4-BE49-F238E27FC236}">
                <a16:creationId xmlns:a16="http://schemas.microsoft.com/office/drawing/2014/main" id="{73FD9290-75D2-32FA-E1F1-BD5A187C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9525"/>
            <a:ext cx="9472613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3535E-2CDB-D510-151B-0CA3F32A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Slide Number Placeholder 1">
            <a:extLst>
              <a:ext uri="{FF2B5EF4-FFF2-40B4-BE49-F238E27FC236}">
                <a16:creationId xmlns:a16="http://schemas.microsoft.com/office/drawing/2014/main" id="{6B796E1B-2564-02F8-AB51-9651A31EE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1454A-B3A4-BF47-A1C1-3198B5A4F3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B4E9D-969F-C3B3-DD9D-17D2F606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328C0-4BCA-5A3F-05B9-F8F71BBBE6A4}"/>
              </a:ext>
            </a:extLst>
          </p:cNvPr>
          <p:cNvSpPr txBox="1"/>
          <p:nvPr/>
        </p:nvSpPr>
        <p:spPr>
          <a:xfrm>
            <a:off x="3995303" y="3244334"/>
            <a:ext cx="11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65313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>
            <a:extLst>
              <a:ext uri="{FF2B5EF4-FFF2-40B4-BE49-F238E27FC236}">
                <a16:creationId xmlns:a16="http://schemas.microsoft.com/office/drawing/2014/main" id="{50AC8845-22EF-CE3C-F19A-A3AFFCC7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E7AEA3D9-C4BE-451E-5633-561FFEEE3664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25C9AD4-F68F-01D3-6942-BB9A5C2DBAC3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503052-2C1D-ECFD-8A4E-4C49EF57E8B9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CAA1E3-BD25-FDC9-5805-C6BE5C72B9F3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AEDA29-B10D-C986-6026-D37F5A701660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4CF09-450A-D8ED-1214-C1718AB49D70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4216400" cy="1862138"/>
            <a:chOff x="1791982" y="4772571"/>
            <a:chExt cx="4217279" cy="1861842"/>
          </a:xfrm>
        </p:grpSpPr>
        <p:sp>
          <p:nvSpPr>
            <p:cNvPr id="147466" name="TextBox 11">
              <a:extLst>
                <a:ext uri="{FF2B5EF4-FFF2-40B4-BE49-F238E27FC236}">
                  <a16:creationId xmlns:a16="http://schemas.microsoft.com/office/drawing/2014/main" id="{76EF2BFB-7F5C-2DA1-BEB3-2418643D7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093" y="5803416"/>
              <a:ext cx="257116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Motion sensor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(accelerometer)</a:t>
              </a:r>
            </a:p>
          </p:txBody>
        </p:sp>
        <p:grpSp>
          <p:nvGrpSpPr>
            <p:cNvPr id="147467" name="Group 12">
              <a:extLst>
                <a:ext uri="{FF2B5EF4-FFF2-40B4-BE49-F238E27FC236}">
                  <a16:creationId xmlns:a16="http://schemas.microsoft.com/office/drawing/2014/main" id="{1B74BBB7-83A4-E519-401B-435892852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FC39DD-43F8-A30F-B6EF-6E7B648C7746}"/>
                  </a:ext>
                </a:extLst>
              </p:cNvPr>
              <p:cNvSpPr/>
              <p:nvPr/>
            </p:nvSpPr>
            <p:spPr>
              <a:xfrm flipH="1">
                <a:off x="3067306" y="3621386"/>
                <a:ext cx="2061528" cy="2049249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470" name="Picture 14" descr="red_accl.jpg">
                <a:extLst>
                  <a:ext uri="{FF2B5EF4-FFF2-40B4-BE49-F238E27FC236}">
                    <a16:creationId xmlns:a16="http://schemas.microsoft.com/office/drawing/2014/main" id="{380C09ED-8354-5772-8759-5B8A0505D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928" y="3628229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25F44-0A6B-1071-CB77-C16A2DC6742A}"/>
                </a:ext>
              </a:extLst>
            </p:cNvPr>
            <p:cNvCxnSpPr/>
            <p:nvPr/>
          </p:nvCxnSpPr>
          <p:spPr>
            <a:xfrm flipH="1">
              <a:off x="3578291" y="5470960"/>
              <a:ext cx="2021309" cy="3015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BC409-8105-2052-2CDE-C814E2B448A7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461" name="Group 17">
            <a:extLst>
              <a:ext uri="{FF2B5EF4-FFF2-40B4-BE49-F238E27FC236}">
                <a16:creationId xmlns:a16="http://schemas.microsoft.com/office/drawing/2014/main" id="{F05229DA-FB6D-6358-905A-39F8759B3203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EA4DA1-4C49-7469-6DBA-73D98BCCAA79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7465" name="Picture 19" descr="blast_firstFrame.png">
              <a:extLst>
                <a:ext uri="{FF2B5EF4-FFF2-40B4-BE49-F238E27FC236}">
                  <a16:creationId xmlns:a16="http://schemas.microsoft.com/office/drawing/2014/main" id="{30C3AF58-BC9A-A65A-C3F8-1349BE752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62" name="TextBox 20">
            <a:extLst>
              <a:ext uri="{FF2B5EF4-FFF2-40B4-BE49-F238E27FC236}">
                <a16:creationId xmlns:a16="http://schemas.microsoft.com/office/drawing/2014/main" id="{653B1F4E-D3C8-0331-8E72-354612CE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7463" name="Slide Number Placeholder 8">
            <a:extLst>
              <a:ext uri="{FF2B5EF4-FFF2-40B4-BE49-F238E27FC236}">
                <a16:creationId xmlns:a16="http://schemas.microsoft.com/office/drawing/2014/main" id="{3EC659B6-200E-F745-9C54-3520EC607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4735A-E6BB-8E4F-B4BA-DF2C32D57D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>
            <a:extLst>
              <a:ext uri="{FF2B5EF4-FFF2-40B4-BE49-F238E27FC236}">
                <a16:creationId xmlns:a16="http://schemas.microsoft.com/office/drawing/2014/main" id="{6C72B75F-EB39-847D-386E-E81FC423E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7F6F0-F748-1245-A0D3-3AFFACE15AA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3594C57-38E7-EA62-6A44-DFAA1A06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6A2A68A5-48F2-F0EA-E7F5-48592313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B867DAE9-ECFA-0108-764D-F0E2B28C5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3074988"/>
            <a:ext cx="8186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649A3D98-6944-8B6A-DC02-D398F19C0E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9A51E-5543-8440-AA77-29CFC3844D0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F3D71934-5A12-5571-7463-8FBA71C86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6956D-45ED-AE8D-269F-DE80BC676FE9}"/>
              </a:ext>
            </a:extLst>
          </p:cNvPr>
          <p:cNvCxnSpPr>
            <a:cxnSpLocks/>
            <a:stCxn id="8192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FC5D4C-2EB9-82EC-6160-A90B988CE0BA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1569A0-1DE2-CE8B-2447-5BF1ACB80AA1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42B516-01FF-B271-13C8-BA0275401A9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27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E4DF11-9A61-2E85-15B9-CEF76B01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2" descr="Flat Laptop Icon Design Transparent PNG &amp; SVG Vector">
            <a:extLst>
              <a:ext uri="{FF2B5EF4-FFF2-40B4-BE49-F238E27FC236}">
                <a16:creationId xmlns:a16="http://schemas.microsoft.com/office/drawing/2014/main" id="{2B1364D7-CCBA-81AD-C7AE-6FB79F07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B8028C8-A272-1B9E-0A60-202CE77E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84B2C9-8127-D588-8A30-B49F16BC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1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0E706E0-DCD3-2EDE-EA16-114AA980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sp>
        <p:nvSpPr>
          <p:cNvPr id="81932" name="TextBox 21">
            <a:extLst>
              <a:ext uri="{FF2B5EF4-FFF2-40B4-BE49-F238E27FC236}">
                <a16:creationId xmlns:a16="http://schemas.microsoft.com/office/drawing/2014/main" id="{DEB75AD7-8FE2-8862-8E91-8D893A127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1933" name="TextBox 22">
            <a:extLst>
              <a:ext uri="{FF2B5EF4-FFF2-40B4-BE49-F238E27FC236}">
                <a16:creationId xmlns:a16="http://schemas.microsoft.com/office/drawing/2014/main" id="{C962BB11-A5A5-5547-203C-6A53B927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1934" name="TextBox 23">
            <a:extLst>
              <a:ext uri="{FF2B5EF4-FFF2-40B4-BE49-F238E27FC236}">
                <a16:creationId xmlns:a16="http://schemas.microsoft.com/office/drawing/2014/main" id="{E1B8BC3E-50C3-A54A-1AFE-EC6C5BE19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1935" name="TextBox 24">
            <a:extLst>
              <a:ext uri="{FF2B5EF4-FFF2-40B4-BE49-F238E27FC236}">
                <a16:creationId xmlns:a16="http://schemas.microsoft.com/office/drawing/2014/main" id="{739EFAA6-A800-BD2C-7F07-450DA21B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9C4B610B-F8E5-EB13-7E15-D882706CB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A0941-B1F8-D042-AB34-B50851A9F66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410520A-73F4-C69A-D13E-DF4A013B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E3A812-6377-3D29-3D7F-87C18FC21CB2}"/>
              </a:ext>
            </a:extLst>
          </p:cNvPr>
          <p:cNvCxnSpPr>
            <a:cxnSpLocks/>
            <a:stCxn id="8295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27611A-BD44-AC5A-55DB-51D9ED4E8BF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88F05D-E7F6-18F3-DA86-BA0A2F9D4D7E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7672C8-E475-E4FE-28EC-BC0F8D30D416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95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1C43076-8414-1EEC-605F-77888F5A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58C161F-6D44-AC2B-9733-B673669F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2" descr="Flat Laptop Icon Design Transparent PNG &amp; SVG Vector">
            <a:extLst>
              <a:ext uri="{FF2B5EF4-FFF2-40B4-BE49-F238E27FC236}">
                <a16:creationId xmlns:a16="http://schemas.microsoft.com/office/drawing/2014/main" id="{8B01B283-ED6B-271C-8CC5-B739DEFC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D652D56-2FAD-20B2-E566-4C4CB6EE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9FD264BD-B152-DF59-6DDE-C87078CC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27BA226-E94C-49BB-BDA2-E9288D08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3E6F5384-8610-3C2E-92E2-6351DFE8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2958" name="TextBox 4">
            <a:extLst>
              <a:ext uri="{FF2B5EF4-FFF2-40B4-BE49-F238E27FC236}">
                <a16:creationId xmlns:a16="http://schemas.microsoft.com/office/drawing/2014/main" id="{26205452-9511-0430-5F40-916ABE34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AA447-5592-AED2-6C38-0A225789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68461" y="3940687"/>
            <a:ext cx="1875216" cy="254000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201FE7-C753-A8E1-A216-D6FDE2F1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661025"/>
            <a:ext cx="2338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 detects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2961" name="TextBox 21">
            <a:extLst>
              <a:ext uri="{FF2B5EF4-FFF2-40B4-BE49-F238E27FC236}">
                <a16:creationId xmlns:a16="http://schemas.microsoft.com/office/drawing/2014/main" id="{38E38E51-4E84-E789-D11F-5B24BE912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2962" name="TextBox 22">
            <a:extLst>
              <a:ext uri="{FF2B5EF4-FFF2-40B4-BE49-F238E27FC236}">
                <a16:creationId xmlns:a16="http://schemas.microsoft.com/office/drawing/2014/main" id="{09299E9D-8630-48DD-8756-C6D83DBE3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2963" name="TextBox 23">
            <a:extLst>
              <a:ext uri="{FF2B5EF4-FFF2-40B4-BE49-F238E27FC236}">
                <a16:creationId xmlns:a16="http://schemas.microsoft.com/office/drawing/2014/main" id="{D6E79368-69F5-73F7-0731-EC9E29353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2964" name="TextBox 24">
            <a:extLst>
              <a:ext uri="{FF2B5EF4-FFF2-40B4-BE49-F238E27FC236}">
                <a16:creationId xmlns:a16="http://schemas.microsoft.com/office/drawing/2014/main" id="{50FB5DD8-64DE-E12C-306A-EA85AAFB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1">
            <a:extLst>
              <a:ext uri="{FF2B5EF4-FFF2-40B4-BE49-F238E27FC236}">
                <a16:creationId xmlns:a16="http://schemas.microsoft.com/office/drawing/2014/main" id="{5A04AB0B-02C5-7855-0EF8-B0B8E0928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C623-CD9A-3847-B31C-EAE42B7DF76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FA29AFFF-8DE7-0C85-9B24-9A97127B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63AC-E1B3-6777-04A6-DDADBC85FC79}"/>
              </a:ext>
            </a:extLst>
          </p:cNvPr>
          <p:cNvCxnSpPr>
            <a:cxnSpLocks/>
            <a:stCxn id="8397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5028E5-A65E-009D-2F89-BDF34FBDA87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EF338B-872C-8AD7-6B79-FA39BA990425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8C03EF-F462-940E-C992-2EAB42D8113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975" name="Picture 2" descr="Flat Laptop Icon Design Transparent PNG &amp; SVG Vector">
            <a:extLst>
              <a:ext uri="{FF2B5EF4-FFF2-40B4-BE49-F238E27FC236}">
                <a16:creationId xmlns:a16="http://schemas.microsoft.com/office/drawing/2014/main" id="{84313FF8-02CE-F108-7E4F-E79783B6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E5D15EF-C30E-4F32-6CBB-B12CDB75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2" descr="Flat Laptop Icon Design Transparent PNG &amp; SVG Vector">
            <a:extLst>
              <a:ext uri="{FF2B5EF4-FFF2-40B4-BE49-F238E27FC236}">
                <a16:creationId xmlns:a16="http://schemas.microsoft.com/office/drawing/2014/main" id="{BD4EB1D7-55F1-4C62-0668-C038569F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2A25DBA-3E38-0542-EA64-5B6D1BB1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227C75C3-417F-F3FA-752F-53ED76BC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7C100A3-D1C8-9046-267A-34F004B9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C13D1A33-A094-916D-9F18-00951124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3982" name="TextBox 4">
            <a:extLst>
              <a:ext uri="{FF2B5EF4-FFF2-40B4-BE49-F238E27FC236}">
                <a16:creationId xmlns:a16="http://schemas.microsoft.com/office/drawing/2014/main" id="{E29F2074-23CD-239F-7E46-617D0072C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pic>
        <p:nvPicPr>
          <p:cNvPr id="19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F1B6BEC9-CC00-53DF-CA0D-7FAA56E7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92986" y="4485972"/>
            <a:ext cx="1875216" cy="1008437"/>
          </a:xfrm>
          <a:prstGeom prst="rect">
            <a:avLst/>
          </a:prstGeom>
          <a:noFill/>
        </p:spPr>
      </p:pic>
      <p:sp>
        <p:nvSpPr>
          <p:cNvPr id="83984" name="TextBox 20">
            <a:extLst>
              <a:ext uri="{FF2B5EF4-FFF2-40B4-BE49-F238E27FC236}">
                <a16:creationId xmlns:a16="http://schemas.microsoft.com/office/drawing/2014/main" id="{32E62D99-4CDE-7607-9D94-0851BAAB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353050"/>
            <a:ext cx="3343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Attenuation makes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the signal weak. This may lead to missed detection.</a:t>
            </a:r>
          </a:p>
        </p:txBody>
      </p:sp>
      <p:sp>
        <p:nvSpPr>
          <p:cNvPr id="83985" name="TextBox 21">
            <a:extLst>
              <a:ext uri="{FF2B5EF4-FFF2-40B4-BE49-F238E27FC236}">
                <a16:creationId xmlns:a16="http://schemas.microsoft.com/office/drawing/2014/main" id="{61CFDD96-054A-4F48-6902-BA770F9A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3986" name="TextBox 22">
            <a:extLst>
              <a:ext uri="{FF2B5EF4-FFF2-40B4-BE49-F238E27FC236}">
                <a16:creationId xmlns:a16="http://schemas.microsoft.com/office/drawing/2014/main" id="{D8B2F30E-67FF-50AE-3A9B-462A2AC09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3987" name="TextBox 23">
            <a:extLst>
              <a:ext uri="{FF2B5EF4-FFF2-40B4-BE49-F238E27FC236}">
                <a16:creationId xmlns:a16="http://schemas.microsoft.com/office/drawing/2014/main" id="{1AF2AD12-D2E1-5F5F-946E-19C48271F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sp>
        <p:nvSpPr>
          <p:cNvPr id="83988" name="TextBox 25">
            <a:extLst>
              <a:ext uri="{FF2B5EF4-FFF2-40B4-BE49-F238E27FC236}">
                <a16:creationId xmlns:a16="http://schemas.microsoft.com/office/drawing/2014/main" id="{F4441EDD-8D87-6F2B-16C6-3F1C2B3C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1">
            <a:extLst>
              <a:ext uri="{FF2B5EF4-FFF2-40B4-BE49-F238E27FC236}">
                <a16:creationId xmlns:a16="http://schemas.microsoft.com/office/drawing/2014/main" id="{21CC52AD-5D8F-1EE3-B0A1-4B180C99F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D01657-2F98-5B4C-9449-FF516C5E0D1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C60298B-3EDC-C849-76C1-AB754142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BC5F4C-6588-C173-40E3-E9EFD907B337}"/>
              </a:ext>
            </a:extLst>
          </p:cNvPr>
          <p:cNvCxnSpPr>
            <a:cxnSpLocks/>
            <a:stCxn id="8499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F4281D-60E9-9866-8DE0-462F086B0ECF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63E482-5057-16E7-6EFA-BF80BA2A47E6}"/>
              </a:ext>
            </a:extLst>
          </p:cNvPr>
          <p:cNvCxnSpPr>
            <a:cxnSpLocks/>
          </p:cNvCxnSpPr>
          <p:nvPr/>
        </p:nvCxnSpPr>
        <p:spPr>
          <a:xfrm flipV="1">
            <a:off x="4337050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8C78F4-6568-80D6-B3BD-73A7100C92EC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999" name="Picture 2" descr="Flat Laptop Icon Design Transparent PNG &amp; SVG Vector">
            <a:extLst>
              <a:ext uri="{FF2B5EF4-FFF2-40B4-BE49-F238E27FC236}">
                <a16:creationId xmlns:a16="http://schemas.microsoft.com/office/drawing/2014/main" id="{F74AA2F4-64EF-ED46-BBD5-084CFB3A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2" descr="Flat Laptop Icon Design Transparent PNG &amp; SVG Vector">
            <a:extLst>
              <a:ext uri="{FF2B5EF4-FFF2-40B4-BE49-F238E27FC236}">
                <a16:creationId xmlns:a16="http://schemas.microsoft.com/office/drawing/2014/main" id="{D8AB58E7-A601-92DC-0DAC-969AE901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2" descr="Flat Laptop Icon Design Transparent PNG &amp; SVG Vector">
            <a:extLst>
              <a:ext uri="{FF2B5EF4-FFF2-40B4-BE49-F238E27FC236}">
                <a16:creationId xmlns:a16="http://schemas.microsoft.com/office/drawing/2014/main" id="{E3680339-7B1D-99A2-1634-56F903E6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643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494D76E-6623-B8F6-007E-A15F8380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8706" y="3286317"/>
            <a:ext cx="1875216" cy="2540000"/>
          </a:xfrm>
          <a:prstGeom prst="rect">
            <a:avLst/>
          </a:prstGeom>
          <a:noFill/>
        </p:spPr>
      </p:pic>
      <p:pic>
        <p:nvPicPr>
          <p:cNvPr id="20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A30F1C05-123F-AED2-7CFF-1E765B27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594471" y="3286317"/>
            <a:ext cx="1875215" cy="2540000"/>
          </a:xfrm>
          <a:prstGeom prst="rect">
            <a:avLst/>
          </a:prstGeom>
          <a:noFill/>
        </p:spPr>
      </p:pic>
      <p:pic>
        <p:nvPicPr>
          <p:cNvPr id="14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083D4D00-DE40-A0A3-BBCE-D31A7A2C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4494" y="3283772"/>
            <a:ext cx="1875216" cy="2540000"/>
          </a:xfrm>
          <a:prstGeom prst="rect">
            <a:avLst/>
          </a:prstGeom>
          <a:noFill/>
        </p:spPr>
      </p:pic>
      <p:pic>
        <p:nvPicPr>
          <p:cNvPr id="18" name="Picture 4" descr="Sine Wave Icon - Download Sine Wave Icon 538697 | Noun Project">
            <a:extLst>
              <a:ext uri="{FF2B5EF4-FFF2-40B4-BE49-F238E27FC236}">
                <a16:creationId xmlns:a16="http://schemas.microsoft.com/office/drawing/2014/main" id="{55DA3B58-AE2F-E3D6-5568-C4B2AF8D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394311" y="3280403"/>
            <a:ext cx="1875215" cy="2540000"/>
          </a:xfrm>
          <a:prstGeom prst="rect">
            <a:avLst/>
          </a:prstGeom>
          <a:noFill/>
        </p:spPr>
      </p:pic>
      <p:sp>
        <p:nvSpPr>
          <p:cNvPr id="85006" name="TextBox 4">
            <a:extLst>
              <a:ext uri="{FF2B5EF4-FFF2-40B4-BE49-F238E27FC236}">
                <a16:creationId xmlns:a16="http://schemas.microsoft.com/office/drawing/2014/main" id="{B21D2C92-F502-F2AB-0A42-C3BF17CD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4921250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85007" name="TextBox 21">
            <a:extLst>
              <a:ext uri="{FF2B5EF4-FFF2-40B4-BE49-F238E27FC236}">
                <a16:creationId xmlns:a16="http://schemas.microsoft.com/office/drawing/2014/main" id="{2227F2E4-6950-FB3A-36A8-F34EF606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5008" name="TextBox 22">
            <a:extLst>
              <a:ext uri="{FF2B5EF4-FFF2-40B4-BE49-F238E27FC236}">
                <a16:creationId xmlns:a16="http://schemas.microsoft.com/office/drawing/2014/main" id="{8B195A80-F001-3B2C-9DC5-D7318512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5019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</a:t>
            </a:r>
          </a:p>
        </p:txBody>
      </p:sp>
      <p:sp>
        <p:nvSpPr>
          <p:cNvPr id="85009" name="TextBox 23">
            <a:extLst>
              <a:ext uri="{FF2B5EF4-FFF2-40B4-BE49-F238E27FC236}">
                <a16:creationId xmlns:a16="http://schemas.microsoft.com/office/drawing/2014/main" id="{AC40DA07-904C-9D1B-556E-95A97A65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pic>
        <p:nvPicPr>
          <p:cNvPr id="85010" name="Picture 4">
            <a:extLst>
              <a:ext uri="{FF2B5EF4-FFF2-40B4-BE49-F238E27FC236}">
                <a16:creationId xmlns:a16="http://schemas.microsoft.com/office/drawing/2014/main" id="{1230DA88-0815-8016-D8C6-BD3D421E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550">
            <a:off x="1414463" y="5373688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1" name="Picture 4">
            <a:extLst>
              <a:ext uri="{FF2B5EF4-FFF2-40B4-BE49-F238E27FC236}">
                <a16:creationId xmlns:a16="http://schemas.microsoft.com/office/drawing/2014/main" id="{1E2BB2C4-C298-8846-4912-004A3614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434013"/>
            <a:ext cx="2913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2" name="TextBox 26">
            <a:extLst>
              <a:ext uri="{FF2B5EF4-FFF2-40B4-BE49-F238E27FC236}">
                <a16:creationId xmlns:a16="http://schemas.microsoft.com/office/drawing/2014/main" id="{48B3A8BB-DD5D-0202-E3EB-C22DDF78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6103938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sends jamming signal to ensure collision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detection.</a:t>
            </a:r>
          </a:p>
        </p:txBody>
      </p:sp>
      <p:sp>
        <p:nvSpPr>
          <p:cNvPr id="85013" name="TextBox 27">
            <a:extLst>
              <a:ext uri="{FF2B5EF4-FFF2-40B4-BE49-F238E27FC236}">
                <a16:creationId xmlns:a16="http://schemas.microsoft.com/office/drawing/2014/main" id="{5694B8E3-D62A-8DA0-E7AD-4CA7A185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2890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 Why does the receiver send jamming signal after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detecting collision?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1">
            <a:extLst>
              <a:ext uri="{FF2B5EF4-FFF2-40B4-BE49-F238E27FC236}">
                <a16:creationId xmlns:a16="http://schemas.microsoft.com/office/drawing/2014/main" id="{B6E68BFC-BC60-EE47-D3BE-7039BADC9D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443B7-A40D-644B-B6C3-38D5B783D9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9D7104BE-68D5-C9DD-CA14-FE3AABDDA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6019" name="TextBox 4">
            <a:extLst>
              <a:ext uri="{FF2B5EF4-FFF2-40B4-BE49-F238E27FC236}">
                <a16:creationId xmlns:a16="http://schemas.microsoft.com/office/drawing/2014/main" id="{13C8E243-CAE0-206A-0B53-973C0E20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F87970E3-13A2-2365-19F5-EABA398B9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2536A-01C5-8246-9559-49088D058A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6C36A0B-05C5-8610-5BB7-27352DC9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87043" name="Picture 7">
            <a:extLst>
              <a:ext uri="{FF2B5EF4-FFF2-40B4-BE49-F238E27FC236}">
                <a16:creationId xmlns:a16="http://schemas.microsoft.com/office/drawing/2014/main" id="{921AA954-CD3C-FE93-CA0B-0D3275BF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>
            <a:extLst>
              <a:ext uri="{FF2B5EF4-FFF2-40B4-BE49-F238E27FC236}">
                <a16:creationId xmlns:a16="http://schemas.microsoft.com/office/drawing/2014/main" id="{B6035B0B-E533-CAA6-1546-7F98B89E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>
            <a:extLst>
              <a:ext uri="{FF2B5EF4-FFF2-40B4-BE49-F238E27FC236}">
                <a16:creationId xmlns:a16="http://schemas.microsoft.com/office/drawing/2014/main" id="{939287EF-99E9-CA93-D643-3014E858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extLst>
              <a:ext uri="{FF2B5EF4-FFF2-40B4-BE49-F238E27FC236}">
                <a16:creationId xmlns:a16="http://schemas.microsoft.com/office/drawing/2014/main" id="{12297933-CAD0-3828-36A7-BA6A5196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8">
            <a:extLst>
              <a:ext uri="{FF2B5EF4-FFF2-40B4-BE49-F238E27FC236}">
                <a16:creationId xmlns:a16="http://schemas.microsoft.com/office/drawing/2014/main" id="{7243F2CA-8AE9-AABF-1657-3AFED2FE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1">
            <a:extLst>
              <a:ext uri="{FF2B5EF4-FFF2-40B4-BE49-F238E27FC236}">
                <a16:creationId xmlns:a16="http://schemas.microsoft.com/office/drawing/2014/main" id="{3A23884C-F4FD-8A5C-8CC6-A1D06A84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8">
            <a:extLst>
              <a:ext uri="{FF2B5EF4-FFF2-40B4-BE49-F238E27FC236}">
                <a16:creationId xmlns:a16="http://schemas.microsoft.com/office/drawing/2014/main" id="{E4E1DE85-9B6A-E78A-11BD-F26DDA7D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6E82A2BB-1F58-8BBE-3740-B79A78698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4F2E7-98D6-E243-ABC2-4C5EA821BAA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9700E9FF-9715-3FF6-46A1-1C111B27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8067" name="TextBox 4">
            <a:extLst>
              <a:ext uri="{FF2B5EF4-FFF2-40B4-BE49-F238E27FC236}">
                <a16:creationId xmlns:a16="http://schemas.microsoft.com/office/drawing/2014/main" id="{383A5286-62E4-2CF3-CA53-C9956A0D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81621F-3A0A-7BC6-B84D-32B3EC1EA454}"/>
              </a:ext>
            </a:extLst>
          </p:cNvPr>
          <p:cNvCxnSpPr>
            <a:cxnSpLocks/>
            <a:stCxn id="8807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A56326-EFBA-1DAC-DD2F-DF3A61059E9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AACC34-412F-B60B-1E8A-1F18F5916F5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071" name="Picture 2" descr="Flat Laptop Icon Design Transparent PNG &amp; SVG Vector">
            <a:extLst>
              <a:ext uri="{FF2B5EF4-FFF2-40B4-BE49-F238E27FC236}">
                <a16:creationId xmlns:a16="http://schemas.microsoft.com/office/drawing/2014/main" id="{747CB0BE-FA2B-349F-EF36-24CBB722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" descr="Flat Laptop Icon Design Transparent PNG &amp; SVG Vector">
            <a:extLst>
              <a:ext uri="{FF2B5EF4-FFF2-40B4-BE49-F238E27FC236}">
                <a16:creationId xmlns:a16="http://schemas.microsoft.com/office/drawing/2014/main" id="{385D544A-B06A-AB4F-3797-96EDAF5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TextBox 12">
            <a:extLst>
              <a:ext uri="{FF2B5EF4-FFF2-40B4-BE49-F238E27FC236}">
                <a16:creationId xmlns:a16="http://schemas.microsoft.com/office/drawing/2014/main" id="{56B2EF95-7AB9-0658-8A32-91BC1EE7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8074" name="TextBox 14">
            <a:extLst>
              <a:ext uri="{FF2B5EF4-FFF2-40B4-BE49-F238E27FC236}">
                <a16:creationId xmlns:a16="http://schemas.microsoft.com/office/drawing/2014/main" id="{5A037CD8-3095-B283-B936-F8F27E15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A1E70-A6D4-2FF0-D073-0A1253C72E42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D953C0-15C5-FDB3-38FF-8986D84EF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079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3E94EE-B798-DD8E-C280-2EEB22B13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0" name="TextBox 17">
              <a:extLst>
                <a:ext uri="{FF2B5EF4-FFF2-40B4-BE49-F238E27FC236}">
                  <a16:creationId xmlns:a16="http://schemas.microsoft.com/office/drawing/2014/main" id="{6494D9B2-8B7D-0D14-3EE6-02C0112F5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E42A2-5507-EC63-6585-63385D915319}"/>
              </a:ext>
            </a:extLst>
          </p:cNvPr>
          <p:cNvSpPr/>
          <p:nvPr/>
        </p:nvSpPr>
        <p:spPr>
          <a:xfrm>
            <a:off x="615950" y="4073525"/>
            <a:ext cx="1268413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6DE3-BDAD-FEF5-CA62-6478FF497350}"/>
              </a:ext>
            </a:extLst>
          </p:cNvPr>
          <p:cNvSpPr/>
          <p:nvPr/>
        </p:nvSpPr>
        <p:spPr>
          <a:xfrm>
            <a:off x="3759200" y="409257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1">
            <a:extLst>
              <a:ext uri="{FF2B5EF4-FFF2-40B4-BE49-F238E27FC236}">
                <a16:creationId xmlns:a16="http://schemas.microsoft.com/office/drawing/2014/main" id="{F4AB94DF-2669-F355-54B2-DD1BC0510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04BA46-17E7-2E46-AB95-830423CDBF2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D51E1AD-4F18-C4DC-5357-0893670C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89091" name="TextBox 4">
            <a:extLst>
              <a:ext uri="{FF2B5EF4-FFF2-40B4-BE49-F238E27FC236}">
                <a16:creationId xmlns:a16="http://schemas.microsoft.com/office/drawing/2014/main" id="{459EEBD7-163E-B562-CF90-1230C952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201EE-D9CF-3E9B-4A1D-EDD44057749A}"/>
              </a:ext>
            </a:extLst>
          </p:cNvPr>
          <p:cNvCxnSpPr>
            <a:cxnSpLocks/>
            <a:stCxn id="8909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80E0E2-5B5C-347B-DE7A-B59CC56DFF64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84B05-FC00-1C4D-661D-776EFC6419A1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095" name="Picture 2" descr="Flat Laptop Icon Design Transparent PNG &amp; SVG Vector">
            <a:extLst>
              <a:ext uri="{FF2B5EF4-FFF2-40B4-BE49-F238E27FC236}">
                <a16:creationId xmlns:a16="http://schemas.microsoft.com/office/drawing/2014/main" id="{FA270497-2047-2B47-732E-3290CEC4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4480B90-8E36-5C98-9D5B-4542E6CA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12">
            <a:extLst>
              <a:ext uri="{FF2B5EF4-FFF2-40B4-BE49-F238E27FC236}">
                <a16:creationId xmlns:a16="http://schemas.microsoft.com/office/drawing/2014/main" id="{214DD96B-361F-AD5D-2D7C-74D2CB19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89098" name="TextBox 14">
            <a:extLst>
              <a:ext uri="{FF2B5EF4-FFF2-40B4-BE49-F238E27FC236}">
                <a16:creationId xmlns:a16="http://schemas.microsoft.com/office/drawing/2014/main" id="{B39F0F67-B7FA-BF18-8FA3-2934F977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89099" name="Group 3">
            <a:extLst>
              <a:ext uri="{FF2B5EF4-FFF2-40B4-BE49-F238E27FC236}">
                <a16:creationId xmlns:a16="http://schemas.microsoft.com/office/drawing/2014/main" id="{49551071-B779-DCD9-EF24-A83106B53DF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4CE7BB-797B-A64B-C485-CC3A70490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9104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958F2484-EE7C-C4C5-BAE9-9D8F91FCA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05" name="TextBox 17">
              <a:extLst>
                <a:ext uri="{FF2B5EF4-FFF2-40B4-BE49-F238E27FC236}">
                  <a16:creationId xmlns:a16="http://schemas.microsoft.com/office/drawing/2014/main" id="{9EA06777-043C-9109-AC19-5A51297A2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B656D-62CD-3D12-8551-9AAE5FD67155}"/>
              </a:ext>
            </a:extLst>
          </p:cNvPr>
          <p:cNvSpPr/>
          <p:nvPr/>
        </p:nvSpPr>
        <p:spPr>
          <a:xfrm>
            <a:off x="6254750" y="4071938"/>
            <a:ext cx="1268413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1DB6A-2012-48C3-37A3-9BC3EDF7D214}"/>
              </a:ext>
            </a:extLst>
          </p:cNvPr>
          <p:cNvSpPr/>
          <p:nvPr/>
        </p:nvSpPr>
        <p:spPr>
          <a:xfrm>
            <a:off x="7145338" y="4448175"/>
            <a:ext cx="126682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89102" name="TextBox 19">
            <a:extLst>
              <a:ext uri="{FF2B5EF4-FFF2-40B4-BE49-F238E27FC236}">
                <a16:creationId xmlns:a16="http://schemas.microsoft.com/office/drawing/2014/main" id="{D9D4B02D-B134-797E-F124-225FEA123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E64D3D05-A0CF-3EE0-C32D-FB5F620E6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119E7-132B-8247-A30C-B558A3B4C50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D731DDA-8B14-769A-0F87-F0903130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0115" name="TextBox 4">
            <a:extLst>
              <a:ext uri="{FF2B5EF4-FFF2-40B4-BE49-F238E27FC236}">
                <a16:creationId xmlns:a16="http://schemas.microsoft.com/office/drawing/2014/main" id="{B256E09C-FBB9-8385-4BE9-FF656158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A847B-2489-ECC6-0B5B-4BDDDCE52532}"/>
              </a:ext>
            </a:extLst>
          </p:cNvPr>
          <p:cNvCxnSpPr>
            <a:cxnSpLocks/>
            <a:stCxn id="90119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69FC92-89CE-35F3-B331-E18D061D3240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F07239-85A1-5C16-EBB6-55743D74EDB4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119" name="Picture 2" descr="Flat Laptop Icon Design Transparent PNG &amp; SVG Vector">
            <a:extLst>
              <a:ext uri="{FF2B5EF4-FFF2-40B4-BE49-F238E27FC236}">
                <a16:creationId xmlns:a16="http://schemas.microsoft.com/office/drawing/2014/main" id="{4F784116-85C6-BD8D-E5A9-34F47058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Flat Laptop Icon Design Transparent PNG &amp; SVG Vector">
            <a:extLst>
              <a:ext uri="{FF2B5EF4-FFF2-40B4-BE49-F238E27FC236}">
                <a16:creationId xmlns:a16="http://schemas.microsoft.com/office/drawing/2014/main" id="{737B3F7F-E6CF-549D-17F1-080D0A01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Box 12">
            <a:extLst>
              <a:ext uri="{FF2B5EF4-FFF2-40B4-BE49-F238E27FC236}">
                <a16:creationId xmlns:a16="http://schemas.microsoft.com/office/drawing/2014/main" id="{53EC7499-18B8-A8DC-24D7-5BC853DE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0122" name="TextBox 14">
            <a:extLst>
              <a:ext uri="{FF2B5EF4-FFF2-40B4-BE49-F238E27FC236}">
                <a16:creationId xmlns:a16="http://schemas.microsoft.com/office/drawing/2014/main" id="{F2378575-8AF0-8E8F-8E5D-5FF6EA58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0123" name="Group 3">
            <a:extLst>
              <a:ext uri="{FF2B5EF4-FFF2-40B4-BE49-F238E27FC236}">
                <a16:creationId xmlns:a16="http://schemas.microsoft.com/office/drawing/2014/main" id="{EA7A5A06-CAF0-8EEB-537A-32E96D2759BA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F4E312-F8FA-B3AF-8EC6-4C3CF9538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0128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5B9B4501-4651-7009-696C-83B65FCE0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9" name="TextBox 17">
              <a:extLst>
                <a:ext uri="{FF2B5EF4-FFF2-40B4-BE49-F238E27FC236}">
                  <a16:creationId xmlns:a16="http://schemas.microsoft.com/office/drawing/2014/main" id="{B2113804-7C63-C5CF-3E53-5989BE45E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351F8-2A70-65A3-85D2-3E54C591F753}"/>
              </a:ext>
            </a:extLst>
          </p:cNvPr>
          <p:cNvSpPr/>
          <p:nvPr/>
        </p:nvSpPr>
        <p:spPr>
          <a:xfrm>
            <a:off x="6253163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0E21EB-62C1-2808-A4AE-D98B87149CB8}"/>
              </a:ext>
            </a:extLst>
          </p:cNvPr>
          <p:cNvSpPr/>
          <p:nvPr/>
        </p:nvSpPr>
        <p:spPr>
          <a:xfrm>
            <a:off x="6253163" y="44672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0126" name="TextBox 19">
            <a:extLst>
              <a:ext uri="{FF2B5EF4-FFF2-40B4-BE49-F238E27FC236}">
                <a16:creationId xmlns:a16="http://schemas.microsoft.com/office/drawing/2014/main" id="{A74F067D-B7A7-13C8-691B-9EEE690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>
            <a:extLst>
              <a:ext uri="{FF2B5EF4-FFF2-40B4-BE49-F238E27FC236}">
                <a16:creationId xmlns:a16="http://schemas.microsoft.com/office/drawing/2014/main" id="{C3E60BC4-B0D1-FC37-E644-0F5BDBED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06" name="Group 2">
            <a:extLst>
              <a:ext uri="{FF2B5EF4-FFF2-40B4-BE49-F238E27FC236}">
                <a16:creationId xmlns:a16="http://schemas.microsoft.com/office/drawing/2014/main" id="{E70ABDF7-C134-0E68-312A-C003FD1D0573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92D2F6-7B0B-20CF-C818-C5F8DBFF98DC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461CDF-D681-7F93-1372-69AADAB44392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C6AB93-9C46-C96A-B31C-923F9ED9EAB2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F72766-FD14-1B3C-AA5C-B0E63F2E6EEF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91374845-D896-A33E-1C2E-7C2320C050C6}"/>
              </a:ext>
            </a:extLst>
          </p:cNvPr>
          <p:cNvSpPr/>
          <p:nvPr/>
        </p:nvSpPr>
        <p:spPr>
          <a:xfrm>
            <a:off x="4046538" y="2293938"/>
            <a:ext cx="1793875" cy="2724150"/>
          </a:xfrm>
          <a:custGeom>
            <a:avLst/>
            <a:gdLst>
              <a:gd name="connsiteX0" fmla="*/ 0 w 1965960"/>
              <a:gd name="connsiteY0" fmla="*/ 0 h 3394710"/>
              <a:gd name="connsiteX1" fmla="*/ 571500 w 1965960"/>
              <a:gd name="connsiteY1" fmla="*/ 948690 h 3394710"/>
              <a:gd name="connsiteX2" fmla="*/ 617220 w 1965960"/>
              <a:gd name="connsiteY2" fmla="*/ 1611630 h 3394710"/>
              <a:gd name="connsiteX3" fmla="*/ 1223010 w 1965960"/>
              <a:gd name="connsiteY3" fmla="*/ 2205990 h 3394710"/>
              <a:gd name="connsiteX4" fmla="*/ 1645920 w 1965960"/>
              <a:gd name="connsiteY4" fmla="*/ 3131820 h 3394710"/>
              <a:gd name="connsiteX5" fmla="*/ 1965960 w 1965960"/>
              <a:gd name="connsiteY5" fmla="*/ 3394710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3394710">
                <a:moveTo>
                  <a:pt x="0" y="0"/>
                </a:moveTo>
                <a:cubicBezTo>
                  <a:pt x="234315" y="340042"/>
                  <a:pt x="468630" y="680085"/>
                  <a:pt x="571500" y="948690"/>
                </a:cubicBezTo>
                <a:cubicBezTo>
                  <a:pt x="674370" y="1217295"/>
                  <a:pt x="508635" y="1402080"/>
                  <a:pt x="617220" y="1611630"/>
                </a:cubicBezTo>
                <a:cubicBezTo>
                  <a:pt x="725805" y="1821180"/>
                  <a:pt x="1051560" y="1952625"/>
                  <a:pt x="1223010" y="2205990"/>
                </a:cubicBezTo>
                <a:cubicBezTo>
                  <a:pt x="1394460" y="2459355"/>
                  <a:pt x="1522095" y="2933700"/>
                  <a:pt x="1645920" y="3131820"/>
                </a:cubicBezTo>
                <a:cubicBezTo>
                  <a:pt x="1769745" y="3329940"/>
                  <a:pt x="1965960" y="3394710"/>
                  <a:pt x="1965960" y="3394710"/>
                </a:cubicBezTo>
              </a:path>
            </a:pathLst>
          </a:custGeom>
          <a:noFill/>
          <a:ln w="28575">
            <a:solidFill>
              <a:srgbClr val="BB222D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F3874B9-026A-289A-A880-C7ADDD614557}"/>
              </a:ext>
            </a:extLst>
          </p:cNvPr>
          <p:cNvSpPr/>
          <p:nvPr/>
        </p:nvSpPr>
        <p:spPr>
          <a:xfrm>
            <a:off x="6696075" y="3429000"/>
            <a:ext cx="1670050" cy="1511300"/>
          </a:xfrm>
          <a:custGeom>
            <a:avLst/>
            <a:gdLst>
              <a:gd name="connsiteX0" fmla="*/ 0 w 1668780"/>
              <a:gd name="connsiteY0" fmla="*/ 1510843 h 1510843"/>
              <a:gd name="connsiteX1" fmla="*/ 331470 w 1668780"/>
              <a:gd name="connsiteY1" fmla="*/ 1327963 h 1510843"/>
              <a:gd name="connsiteX2" fmla="*/ 388620 w 1668780"/>
              <a:gd name="connsiteY2" fmla="*/ 973633 h 1510843"/>
              <a:gd name="connsiteX3" fmla="*/ 571500 w 1668780"/>
              <a:gd name="connsiteY3" fmla="*/ 1430833 h 1510843"/>
              <a:gd name="connsiteX4" fmla="*/ 502920 w 1668780"/>
              <a:gd name="connsiteY4" fmla="*/ 653593 h 1510843"/>
              <a:gd name="connsiteX5" fmla="*/ 640080 w 1668780"/>
              <a:gd name="connsiteY5" fmla="*/ 1202233 h 1510843"/>
              <a:gd name="connsiteX6" fmla="*/ 548640 w 1668780"/>
              <a:gd name="connsiteY6" fmla="*/ 356413 h 1510843"/>
              <a:gd name="connsiteX7" fmla="*/ 765810 w 1668780"/>
              <a:gd name="connsiteY7" fmla="*/ 1316533 h 1510843"/>
              <a:gd name="connsiteX8" fmla="*/ 617220 w 1668780"/>
              <a:gd name="connsiteY8" fmla="*/ 207823 h 1510843"/>
              <a:gd name="connsiteX9" fmla="*/ 788670 w 1668780"/>
              <a:gd name="connsiteY9" fmla="*/ 836473 h 1510843"/>
              <a:gd name="connsiteX10" fmla="*/ 720090 w 1668780"/>
              <a:gd name="connsiteY10" fmla="*/ 2083 h 1510843"/>
              <a:gd name="connsiteX11" fmla="*/ 925830 w 1668780"/>
              <a:gd name="connsiteY11" fmla="*/ 1133653 h 1510843"/>
              <a:gd name="connsiteX12" fmla="*/ 880110 w 1668780"/>
              <a:gd name="connsiteY12" fmla="*/ 322123 h 1510843"/>
              <a:gd name="connsiteX13" fmla="*/ 960120 w 1668780"/>
              <a:gd name="connsiteY13" fmla="*/ 722173 h 1510843"/>
              <a:gd name="connsiteX14" fmla="*/ 994410 w 1668780"/>
              <a:gd name="connsiteY14" fmla="*/ 367843 h 1510843"/>
              <a:gd name="connsiteX15" fmla="*/ 1143000 w 1668780"/>
              <a:gd name="connsiteY15" fmla="*/ 665023 h 1510843"/>
              <a:gd name="connsiteX16" fmla="*/ 1200150 w 1668780"/>
              <a:gd name="connsiteY16" fmla="*/ 367843 h 1510843"/>
              <a:gd name="connsiteX17" fmla="*/ 1268730 w 1668780"/>
              <a:gd name="connsiteY17" fmla="*/ 470713 h 1510843"/>
              <a:gd name="connsiteX18" fmla="*/ 1668780 w 1668780"/>
              <a:gd name="connsiteY18" fmla="*/ 150673 h 15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68780" h="1510843">
                <a:moveTo>
                  <a:pt x="0" y="1510843"/>
                </a:moveTo>
                <a:cubicBezTo>
                  <a:pt x="133350" y="1464170"/>
                  <a:pt x="266700" y="1417498"/>
                  <a:pt x="331470" y="1327963"/>
                </a:cubicBezTo>
                <a:cubicBezTo>
                  <a:pt x="396240" y="1238428"/>
                  <a:pt x="348615" y="956488"/>
                  <a:pt x="388620" y="973633"/>
                </a:cubicBezTo>
                <a:cubicBezTo>
                  <a:pt x="428625" y="990778"/>
                  <a:pt x="552450" y="1484173"/>
                  <a:pt x="571500" y="1430833"/>
                </a:cubicBezTo>
                <a:cubicBezTo>
                  <a:pt x="590550" y="1377493"/>
                  <a:pt x="491490" y="691693"/>
                  <a:pt x="502920" y="653593"/>
                </a:cubicBezTo>
                <a:cubicBezTo>
                  <a:pt x="514350" y="615493"/>
                  <a:pt x="632460" y="1251763"/>
                  <a:pt x="640080" y="1202233"/>
                </a:cubicBezTo>
                <a:cubicBezTo>
                  <a:pt x="647700" y="1152703"/>
                  <a:pt x="527685" y="337363"/>
                  <a:pt x="548640" y="356413"/>
                </a:cubicBezTo>
                <a:cubicBezTo>
                  <a:pt x="569595" y="375463"/>
                  <a:pt x="754380" y="1341298"/>
                  <a:pt x="765810" y="1316533"/>
                </a:cubicBezTo>
                <a:cubicBezTo>
                  <a:pt x="777240" y="1291768"/>
                  <a:pt x="613410" y="287833"/>
                  <a:pt x="617220" y="207823"/>
                </a:cubicBezTo>
                <a:cubicBezTo>
                  <a:pt x="621030" y="127813"/>
                  <a:pt x="771525" y="870763"/>
                  <a:pt x="788670" y="836473"/>
                </a:cubicBezTo>
                <a:cubicBezTo>
                  <a:pt x="805815" y="802183"/>
                  <a:pt x="697230" y="-47447"/>
                  <a:pt x="720090" y="2083"/>
                </a:cubicBezTo>
                <a:cubicBezTo>
                  <a:pt x="742950" y="51613"/>
                  <a:pt x="899160" y="1080313"/>
                  <a:pt x="925830" y="1133653"/>
                </a:cubicBezTo>
                <a:cubicBezTo>
                  <a:pt x="952500" y="1186993"/>
                  <a:pt x="874395" y="390703"/>
                  <a:pt x="880110" y="322123"/>
                </a:cubicBezTo>
                <a:cubicBezTo>
                  <a:pt x="885825" y="253543"/>
                  <a:pt x="941070" y="714553"/>
                  <a:pt x="960120" y="722173"/>
                </a:cubicBezTo>
                <a:cubicBezTo>
                  <a:pt x="979170" y="729793"/>
                  <a:pt x="963930" y="377368"/>
                  <a:pt x="994410" y="367843"/>
                </a:cubicBezTo>
                <a:cubicBezTo>
                  <a:pt x="1024890" y="358318"/>
                  <a:pt x="1108710" y="665023"/>
                  <a:pt x="1143000" y="665023"/>
                </a:cubicBezTo>
                <a:cubicBezTo>
                  <a:pt x="1177290" y="665023"/>
                  <a:pt x="1179195" y="400228"/>
                  <a:pt x="1200150" y="367843"/>
                </a:cubicBezTo>
                <a:cubicBezTo>
                  <a:pt x="1221105" y="335458"/>
                  <a:pt x="1190625" y="506908"/>
                  <a:pt x="1268730" y="470713"/>
                </a:cubicBezTo>
                <a:cubicBezTo>
                  <a:pt x="1346835" y="434518"/>
                  <a:pt x="1668780" y="150673"/>
                  <a:pt x="1668780" y="150673"/>
                </a:cubicBezTo>
              </a:path>
            </a:pathLst>
          </a:custGeom>
          <a:noFill/>
          <a:ln w="19050">
            <a:solidFill>
              <a:srgbClr val="BB222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149509" name="Group 12">
            <a:extLst>
              <a:ext uri="{FF2B5EF4-FFF2-40B4-BE49-F238E27FC236}">
                <a16:creationId xmlns:a16="http://schemas.microsoft.com/office/drawing/2014/main" id="{EE7EA074-DB81-56DD-E0CF-BDD6708B3CCB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1703387" cy="1693863"/>
            <a:chOff x="3067306" y="3621386"/>
            <a:chExt cx="2061245" cy="20498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0FC0C0-E89F-AE9D-C73B-530BD17872E3}"/>
                </a:ext>
              </a:extLst>
            </p:cNvPr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9" name="Picture 14" descr="red_accl.jpg">
              <a:extLst>
                <a:ext uri="{FF2B5EF4-FFF2-40B4-BE49-F238E27FC236}">
                  <a16:creationId xmlns:a16="http://schemas.microsoft.com/office/drawing/2014/main" id="{6C2FB532-1447-1EBC-6D1A-6EBC46745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928" y="3628229"/>
              <a:ext cx="1934173" cy="193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0F09A9-F8EB-438B-396E-0CBAA3C747B4}"/>
              </a:ext>
            </a:extLst>
          </p:cNvPr>
          <p:cNvCxnSpPr/>
          <p:nvPr/>
        </p:nvCxnSpPr>
        <p:spPr>
          <a:xfrm flipH="1">
            <a:off x="3578225" y="5470525"/>
            <a:ext cx="2020888" cy="301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58F42A-108B-C170-33DB-34432BDE6A29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512" name="Group 17">
            <a:extLst>
              <a:ext uri="{FF2B5EF4-FFF2-40B4-BE49-F238E27FC236}">
                <a16:creationId xmlns:a16="http://schemas.microsoft.com/office/drawing/2014/main" id="{5790AEA7-1D87-8BAE-D72F-C816070B18C7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E9E8BC9-6DF1-1089-8029-349C1ABE26EB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7" name="Picture 19" descr="blast_firstFrame.png">
              <a:extLst>
                <a:ext uri="{FF2B5EF4-FFF2-40B4-BE49-F238E27FC236}">
                  <a16:creationId xmlns:a16="http://schemas.microsoft.com/office/drawing/2014/main" id="{2E6B960E-6668-606A-5E6F-41B502B37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513" name="TextBox 20">
            <a:extLst>
              <a:ext uri="{FF2B5EF4-FFF2-40B4-BE49-F238E27FC236}">
                <a16:creationId xmlns:a16="http://schemas.microsoft.com/office/drawing/2014/main" id="{A1FE5D98-CA52-FB11-1ED7-02AAD080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5803900"/>
            <a:ext cx="2570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Motion sensor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(accelerometer)</a:t>
            </a:r>
          </a:p>
        </p:txBody>
      </p:sp>
      <p:sp>
        <p:nvSpPr>
          <p:cNvPr id="149514" name="TextBox 21">
            <a:extLst>
              <a:ext uri="{FF2B5EF4-FFF2-40B4-BE49-F238E27FC236}">
                <a16:creationId xmlns:a16="http://schemas.microsoft.com/office/drawing/2014/main" id="{82946C55-534C-902B-9F06-8F13E429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9515" name="Slide Number Placeholder 9">
            <a:extLst>
              <a:ext uri="{FF2B5EF4-FFF2-40B4-BE49-F238E27FC236}">
                <a16:creationId xmlns:a16="http://schemas.microsoft.com/office/drawing/2014/main" id="{480DABBB-9A57-0C97-6BCC-7BC145BE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D6DB-01B0-CF4D-8AF5-057115F53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1">
            <a:extLst>
              <a:ext uri="{FF2B5EF4-FFF2-40B4-BE49-F238E27FC236}">
                <a16:creationId xmlns:a16="http://schemas.microsoft.com/office/drawing/2014/main" id="{E4204AF0-DA79-7035-8A1A-EA19771F3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B1E1C9-D84E-5843-8A1D-5B08DC07454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904D196-9916-3284-6BD7-4FB9C5D93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77D06AC1-5D31-C0C9-1F1A-CA77007A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0F2D22-40E5-078C-4A91-EF56AFDF7463}"/>
              </a:ext>
            </a:extLst>
          </p:cNvPr>
          <p:cNvCxnSpPr>
            <a:cxnSpLocks/>
            <a:stCxn id="91143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0E5881-FF84-C2DF-9835-514242597C33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9879A8-9F08-39E1-1BE2-14536E3B3BF5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143" name="Picture 2" descr="Flat Laptop Icon Design Transparent PNG &amp; SVG Vector">
            <a:extLst>
              <a:ext uri="{FF2B5EF4-FFF2-40B4-BE49-F238E27FC236}">
                <a16:creationId xmlns:a16="http://schemas.microsoft.com/office/drawing/2014/main" id="{92B98203-9F7F-C776-8848-3620A8E8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Flat Laptop Icon Design Transparent PNG &amp; SVG Vector">
            <a:extLst>
              <a:ext uri="{FF2B5EF4-FFF2-40B4-BE49-F238E27FC236}">
                <a16:creationId xmlns:a16="http://schemas.microsoft.com/office/drawing/2014/main" id="{9AB2F42E-5AC8-43E6-B2E7-82DEBDCE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12">
            <a:extLst>
              <a:ext uri="{FF2B5EF4-FFF2-40B4-BE49-F238E27FC236}">
                <a16:creationId xmlns:a16="http://schemas.microsoft.com/office/drawing/2014/main" id="{F45929F2-B27E-E25A-6B4C-10C77307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1146" name="TextBox 14">
            <a:extLst>
              <a:ext uri="{FF2B5EF4-FFF2-40B4-BE49-F238E27FC236}">
                <a16:creationId xmlns:a16="http://schemas.microsoft.com/office/drawing/2014/main" id="{BB3D17B5-CDA9-7F31-FD04-C5A1CB65C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1147" name="Group 3">
            <a:extLst>
              <a:ext uri="{FF2B5EF4-FFF2-40B4-BE49-F238E27FC236}">
                <a16:creationId xmlns:a16="http://schemas.microsoft.com/office/drawing/2014/main" id="{0F546628-A050-9637-297F-A172CBD7BA3E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2F3E9B-CA20-A3D5-E17F-B161E3ECA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153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D8CD287B-7A73-8930-7DFC-3774A1BA5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4" name="TextBox 17">
              <a:extLst>
                <a:ext uri="{FF2B5EF4-FFF2-40B4-BE49-F238E27FC236}">
                  <a16:creationId xmlns:a16="http://schemas.microsoft.com/office/drawing/2014/main" id="{4808A474-1E6F-FF6C-D3B3-862DD0106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D0A3E1-EE75-64B6-9E6D-F05530973F8A}"/>
              </a:ext>
            </a:extLst>
          </p:cNvPr>
          <p:cNvSpPr/>
          <p:nvPr/>
        </p:nvSpPr>
        <p:spPr>
          <a:xfrm>
            <a:off x="6732588" y="4073525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0BCE6C-28B3-9EAA-7AF5-D6F82D938D53}"/>
              </a:ext>
            </a:extLst>
          </p:cNvPr>
          <p:cNvSpPr/>
          <p:nvPr/>
        </p:nvSpPr>
        <p:spPr>
          <a:xfrm>
            <a:off x="6254750" y="4465638"/>
            <a:ext cx="1268413" cy="306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91150" name="TextBox 19">
            <a:extLst>
              <a:ext uri="{FF2B5EF4-FFF2-40B4-BE49-F238E27FC236}">
                <a16:creationId xmlns:a16="http://schemas.microsoft.com/office/drawing/2014/main" id="{C75CACB7-56D1-B8B8-DAEE-5CEAC45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873625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</a:t>
            </a:r>
          </a:p>
        </p:txBody>
      </p:sp>
      <p:sp>
        <p:nvSpPr>
          <p:cNvPr id="91151" name="TextBox 21">
            <a:extLst>
              <a:ext uri="{FF2B5EF4-FFF2-40B4-BE49-F238E27FC236}">
                <a16:creationId xmlns:a16="http://schemas.microsoft.com/office/drawing/2014/main" id="{43D00832-FFF9-3150-F52C-521EE39C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3" y="5373688"/>
            <a:ext cx="3570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This situation 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possible under 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assumptions.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C0ADA7EC-8913-300B-B5D1-C375589FA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3C8CD-92C1-064F-82FE-51C96A67F2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AA245E3E-731F-C1BE-9E15-FC030C2E1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2163" name="TextBox 4">
            <a:extLst>
              <a:ext uri="{FF2B5EF4-FFF2-40B4-BE49-F238E27FC236}">
                <a16:creationId xmlns:a16="http://schemas.microsoft.com/office/drawing/2014/main" id="{F3465B6E-86C6-B41F-1395-E9E49CA4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E70061-455D-C871-76FB-9712DC662E67}"/>
              </a:ext>
            </a:extLst>
          </p:cNvPr>
          <p:cNvCxnSpPr>
            <a:cxnSpLocks/>
            <a:stCxn id="92167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E0153-75FF-0E8B-914D-6B5EA9B0FA32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69D16-AB36-8E62-237A-BE0AEA3692CF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67" name="Picture 2" descr="Flat Laptop Icon Design Transparent PNG &amp; SVG Vector">
            <a:extLst>
              <a:ext uri="{FF2B5EF4-FFF2-40B4-BE49-F238E27FC236}">
                <a16:creationId xmlns:a16="http://schemas.microsoft.com/office/drawing/2014/main" id="{6CD9D4F1-57E6-F738-A3F9-6948B8C7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2" descr="Flat Laptop Icon Design Transparent PNG &amp; SVG Vector">
            <a:extLst>
              <a:ext uri="{FF2B5EF4-FFF2-40B4-BE49-F238E27FC236}">
                <a16:creationId xmlns:a16="http://schemas.microsoft.com/office/drawing/2014/main" id="{DCCAF919-9F20-1A06-8423-DD95E15A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TextBox 12">
            <a:extLst>
              <a:ext uri="{FF2B5EF4-FFF2-40B4-BE49-F238E27FC236}">
                <a16:creationId xmlns:a16="http://schemas.microsoft.com/office/drawing/2014/main" id="{699E93D2-DEBC-1948-100E-6B18647A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2170" name="TextBox 14">
            <a:extLst>
              <a:ext uri="{FF2B5EF4-FFF2-40B4-BE49-F238E27FC236}">
                <a16:creationId xmlns:a16="http://schemas.microsoft.com/office/drawing/2014/main" id="{2109D0EE-5DDA-C37A-B067-4C256CC8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2171" name="Group 3">
            <a:extLst>
              <a:ext uri="{FF2B5EF4-FFF2-40B4-BE49-F238E27FC236}">
                <a16:creationId xmlns:a16="http://schemas.microsoft.com/office/drawing/2014/main" id="{80B91622-18E9-0AE4-9ACF-8B321B1DA54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248615-E6CD-D371-9C54-A17049A0D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177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72FBBA5F-41B2-E156-0592-7A9917844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8" name="TextBox 17">
              <a:extLst>
                <a:ext uri="{FF2B5EF4-FFF2-40B4-BE49-F238E27FC236}">
                  <a16:creationId xmlns:a16="http://schemas.microsoft.com/office/drawing/2014/main" id="{82C30F22-972D-8F4E-ACF8-71CE24FFD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365-F541-3B00-C1E0-C72EF9D0FEFF}"/>
              </a:ext>
            </a:extLst>
          </p:cNvPr>
          <p:cNvSpPr/>
          <p:nvPr/>
        </p:nvSpPr>
        <p:spPr>
          <a:xfrm>
            <a:off x="3063875" y="4491038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F5A7B1-7AF9-A4A5-85D8-506338091BDB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357EB-E082-B6B8-64DB-C92D7DDA9718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882891-0F77-3744-9E36-35D595BCD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1">
            <a:extLst>
              <a:ext uri="{FF2B5EF4-FFF2-40B4-BE49-F238E27FC236}">
                <a16:creationId xmlns:a16="http://schemas.microsoft.com/office/drawing/2014/main" id="{2DA784A1-A9D5-6FEF-D52A-BFE159F06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9752E-29EF-374C-A666-E200FF563BD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CE576B2-346E-7F20-771C-6D00F7F2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3187" name="TextBox 4">
            <a:extLst>
              <a:ext uri="{FF2B5EF4-FFF2-40B4-BE49-F238E27FC236}">
                <a16:creationId xmlns:a16="http://schemas.microsoft.com/office/drawing/2014/main" id="{C67A2CBB-7923-3A56-90F5-E2651F3B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8913ED-A45B-B6F6-FD20-E0AF28588A6D}"/>
              </a:ext>
            </a:extLst>
          </p:cNvPr>
          <p:cNvCxnSpPr>
            <a:cxnSpLocks/>
            <a:stCxn id="93191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045101-F491-5BD7-DF57-0D3CFF62A6ED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B0C80-DE44-0388-B57B-6430C3360FCB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191" name="Picture 2" descr="Flat Laptop Icon Design Transparent PNG &amp; SVG Vector">
            <a:extLst>
              <a:ext uri="{FF2B5EF4-FFF2-40B4-BE49-F238E27FC236}">
                <a16:creationId xmlns:a16="http://schemas.microsoft.com/office/drawing/2014/main" id="{8097EAF4-5F13-CD31-5E72-8DEE4A44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2" descr="Flat Laptop Icon Design Transparent PNG &amp; SVG Vector">
            <a:extLst>
              <a:ext uri="{FF2B5EF4-FFF2-40B4-BE49-F238E27FC236}">
                <a16:creationId xmlns:a16="http://schemas.microsoft.com/office/drawing/2014/main" id="{B24735B3-ACF4-CF62-6951-D9F8B95B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extBox 12">
            <a:extLst>
              <a:ext uri="{FF2B5EF4-FFF2-40B4-BE49-F238E27FC236}">
                <a16:creationId xmlns:a16="http://schemas.microsoft.com/office/drawing/2014/main" id="{69C73667-F6F9-9917-2CBC-4799C59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3194" name="TextBox 14">
            <a:extLst>
              <a:ext uri="{FF2B5EF4-FFF2-40B4-BE49-F238E27FC236}">
                <a16:creationId xmlns:a16="http://schemas.microsoft.com/office/drawing/2014/main" id="{D68551F0-C01C-9B1B-D166-2385D454A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3195" name="Group 3">
            <a:extLst>
              <a:ext uri="{FF2B5EF4-FFF2-40B4-BE49-F238E27FC236}">
                <a16:creationId xmlns:a16="http://schemas.microsoft.com/office/drawing/2014/main" id="{6AE85590-D92D-DBA8-619F-ACF4C8FE0DED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0E4BE7-A872-BD07-9254-D4B8B7B2A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3201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C3099A9D-C92E-262F-75BA-E9AE1F823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2" name="TextBox 17">
              <a:extLst>
                <a:ext uri="{FF2B5EF4-FFF2-40B4-BE49-F238E27FC236}">
                  <a16:creationId xmlns:a16="http://schemas.microsoft.com/office/drawing/2014/main" id="{F3825027-0602-F68C-26A6-D35101D21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EEDCC59-1329-1E28-3D83-260C0A1AFCEB}"/>
              </a:ext>
            </a:extLst>
          </p:cNvPr>
          <p:cNvSpPr/>
          <p:nvPr/>
        </p:nvSpPr>
        <p:spPr>
          <a:xfrm>
            <a:off x="2728913" y="4494213"/>
            <a:ext cx="1266825" cy="3063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8DC9DC-E023-1EAC-D76A-DAADF66A7780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09BE3-027B-5E0A-1053-5D5A1F5514D0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93199" name="TextBox 19">
            <a:extLst>
              <a:ext uri="{FF2B5EF4-FFF2-40B4-BE49-F238E27FC236}">
                <a16:creationId xmlns:a16="http://schemas.microsoft.com/office/drawing/2014/main" id="{6FA61D1F-099E-CB2C-CB88-5FD2AC3E5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Valid scenario.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4B1B3D5C-FFAA-786B-36F8-E003AD27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625D6-0679-824E-8556-FF127063A17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93DCA11E-8DE1-2D53-1D38-3A9AE3106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Two questions</a:t>
            </a:r>
          </a:p>
        </p:txBody>
      </p:sp>
      <p:sp>
        <p:nvSpPr>
          <p:cNvPr id="94211" name="TextBox 4">
            <a:extLst>
              <a:ext uri="{FF2B5EF4-FFF2-40B4-BE49-F238E27FC236}">
                <a16:creationId xmlns:a16="http://schemas.microsoft.com/office/drawing/2014/main" id="{3F2D6AF2-C786-98D3-5E6F-26D1376B6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933450"/>
            <a:ext cx="8186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 In the worst-case collision scenario, why did we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consider collision with the first bit of the packet?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Is it possible to have collision in the middle or 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end in this scenario.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CADC43-63B6-04AD-8BA2-2AB51E44365A}"/>
              </a:ext>
            </a:extLst>
          </p:cNvPr>
          <p:cNvCxnSpPr>
            <a:cxnSpLocks/>
            <a:stCxn id="94215" idx="2"/>
          </p:cNvCxnSpPr>
          <p:nvPr/>
        </p:nvCxnSpPr>
        <p:spPr>
          <a:xfrm>
            <a:off x="1141413" y="4002088"/>
            <a:ext cx="6378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5A1384-4A14-8DA3-7BA6-C7DF7A42FC1E}"/>
              </a:ext>
            </a:extLst>
          </p:cNvPr>
          <p:cNvCxnSpPr>
            <a:cxnSpLocks/>
          </p:cNvCxnSpPr>
          <p:nvPr/>
        </p:nvCxnSpPr>
        <p:spPr>
          <a:xfrm flipV="1">
            <a:off x="1154113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113288-6BBA-5C13-99E1-F4A054DD45F0}"/>
              </a:ext>
            </a:extLst>
          </p:cNvPr>
          <p:cNvCxnSpPr>
            <a:cxnSpLocks/>
          </p:cNvCxnSpPr>
          <p:nvPr/>
        </p:nvCxnSpPr>
        <p:spPr>
          <a:xfrm flipV="1">
            <a:off x="7519988" y="3544888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215" name="Picture 2" descr="Flat Laptop Icon Design Transparent PNG &amp; SVG Vector">
            <a:extLst>
              <a:ext uri="{FF2B5EF4-FFF2-40B4-BE49-F238E27FC236}">
                <a16:creationId xmlns:a16="http://schemas.microsoft.com/office/drawing/2014/main" id="{5628EF98-A11E-B3F2-D095-1FB82F42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625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2" descr="Flat Laptop Icon Design Transparent PNG &amp; SVG Vector">
            <a:extLst>
              <a:ext uri="{FF2B5EF4-FFF2-40B4-BE49-F238E27FC236}">
                <a16:creationId xmlns:a16="http://schemas.microsoft.com/office/drawing/2014/main" id="{4951828E-1FDA-0D30-30C0-78A46BA9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570163"/>
            <a:ext cx="12874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TextBox 12">
            <a:extLst>
              <a:ext uri="{FF2B5EF4-FFF2-40B4-BE49-F238E27FC236}">
                <a16:creationId xmlns:a16="http://schemas.microsoft.com/office/drawing/2014/main" id="{88A9A8E1-9ACF-83AC-3B3B-E4B6FB03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5003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A</a:t>
            </a:r>
          </a:p>
        </p:txBody>
      </p:sp>
      <p:sp>
        <p:nvSpPr>
          <p:cNvPr id="94218" name="TextBox 14">
            <a:extLst>
              <a:ext uri="{FF2B5EF4-FFF2-40B4-BE49-F238E27FC236}">
                <a16:creationId xmlns:a16="http://schemas.microsoft.com/office/drawing/2014/main" id="{4D1B9B34-F7DA-6507-8E49-8DB149B2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248761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C</a:t>
            </a:r>
          </a:p>
        </p:txBody>
      </p:sp>
      <p:grpSp>
        <p:nvGrpSpPr>
          <p:cNvPr id="94219" name="Group 3">
            <a:extLst>
              <a:ext uri="{FF2B5EF4-FFF2-40B4-BE49-F238E27FC236}">
                <a16:creationId xmlns:a16="http://schemas.microsoft.com/office/drawing/2014/main" id="{FDBE366B-F32C-42FE-3E32-2E1D5CE5AB9C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2501900"/>
            <a:ext cx="1285875" cy="1500188"/>
            <a:chOff x="3688685" y="2501360"/>
            <a:chExt cx="1286465" cy="15004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D0A78D1-6D3A-CAF3-5026-384FA7F65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682" y="3544527"/>
              <a:ext cx="0" cy="4572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225" name="Picture 2" descr="Flat Laptop Icon Design Transparent PNG &amp; SVG Vector">
              <a:extLst>
                <a:ext uri="{FF2B5EF4-FFF2-40B4-BE49-F238E27FC236}">
                  <a16:creationId xmlns:a16="http://schemas.microsoft.com/office/drawing/2014/main" id="{1C1F1271-8115-9EC0-C150-98889E54C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685" y="2643085"/>
              <a:ext cx="1286465" cy="128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26" name="TextBox 17">
              <a:extLst>
                <a:ext uri="{FF2B5EF4-FFF2-40B4-BE49-F238E27FC236}">
                  <a16:creationId xmlns:a16="http://schemas.microsoft.com/office/drawing/2014/main" id="{AFB19A92-C818-9302-5624-CCFDEE1A0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7005" y="2501360"/>
              <a:ext cx="11079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Host B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73197-2505-3369-C018-F37F462EBB9C}"/>
              </a:ext>
            </a:extLst>
          </p:cNvPr>
          <p:cNvSpPr/>
          <p:nvPr/>
        </p:nvSpPr>
        <p:spPr>
          <a:xfrm>
            <a:off x="3765550" y="4527550"/>
            <a:ext cx="1266825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CD7B4-F68D-7F28-AD4E-A66A0A34D895}"/>
              </a:ext>
            </a:extLst>
          </p:cNvPr>
          <p:cNvSpPr/>
          <p:nvPr/>
        </p:nvSpPr>
        <p:spPr>
          <a:xfrm>
            <a:off x="3063875" y="4111625"/>
            <a:ext cx="1266825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E9010-37D9-4B78-B2C3-9C6CEDD126A3}"/>
              </a:ext>
            </a:extLst>
          </p:cNvPr>
          <p:cNvSpPr/>
          <p:nvPr/>
        </p:nvSpPr>
        <p:spPr>
          <a:xfrm>
            <a:off x="-125413" y="4460875"/>
            <a:ext cx="1266826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7AD78-81DC-0F55-779D-A13FD5B0B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4956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Not a valid scenario: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Host B won’t start transmission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 the channel is busy.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BEA0A088-8F42-DD17-860C-3B32D7892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CE1AA-9E9A-8C40-BFF4-B7FB80DE6EA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E1D05C6B-31ED-0717-A0BE-35827D32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5235" name="Picture 7">
            <a:extLst>
              <a:ext uri="{FF2B5EF4-FFF2-40B4-BE49-F238E27FC236}">
                <a16:creationId xmlns:a16="http://schemas.microsoft.com/office/drawing/2014/main" id="{719E7F4D-2769-FAA2-6D11-96178633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2">
            <a:extLst>
              <a:ext uri="{FF2B5EF4-FFF2-40B4-BE49-F238E27FC236}">
                <a16:creationId xmlns:a16="http://schemas.microsoft.com/office/drawing/2014/main" id="{9D3B4B59-6E96-20F7-E1A9-46631D6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>
            <a:extLst>
              <a:ext uri="{FF2B5EF4-FFF2-40B4-BE49-F238E27FC236}">
                <a16:creationId xmlns:a16="http://schemas.microsoft.com/office/drawing/2014/main" id="{0C03B216-E543-9B01-739F-4305BCE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>
            <a:extLst>
              <a:ext uri="{FF2B5EF4-FFF2-40B4-BE49-F238E27FC236}">
                <a16:creationId xmlns:a16="http://schemas.microsoft.com/office/drawing/2014/main" id="{09DA0B77-5810-A377-2978-50F49703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8">
            <a:extLst>
              <a:ext uri="{FF2B5EF4-FFF2-40B4-BE49-F238E27FC236}">
                <a16:creationId xmlns:a16="http://schemas.microsoft.com/office/drawing/2014/main" id="{CAF478C5-5B75-5B4F-865C-E12312B6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11">
            <a:extLst>
              <a:ext uri="{FF2B5EF4-FFF2-40B4-BE49-F238E27FC236}">
                <a16:creationId xmlns:a16="http://schemas.microsoft.com/office/drawing/2014/main" id="{1FE7C3E7-6033-B9DA-38DD-EB1CE3B6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8">
            <a:extLst>
              <a:ext uri="{FF2B5EF4-FFF2-40B4-BE49-F238E27FC236}">
                <a16:creationId xmlns:a16="http://schemas.microsoft.com/office/drawing/2014/main" id="{4F6850EF-68C3-6611-1591-36EA45C9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579E9922-B11C-5BC6-AEB8-E264487C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BF4DF-DE4B-EB4D-B0C8-287A3F4740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6258" name="Picture 8">
            <a:extLst>
              <a:ext uri="{FF2B5EF4-FFF2-40B4-BE49-F238E27FC236}">
                <a16:creationId xmlns:a16="http://schemas.microsoft.com/office/drawing/2014/main" id="{EF7B691E-81E8-284E-A7D0-F5814276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5450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72182-9BC4-A140-4794-F72054DD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354263"/>
            <a:ext cx="4291013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E5C90-CC12-5865-A533-F8ED3BB5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340350"/>
            <a:ext cx="51625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7">
            <a:extLst>
              <a:ext uri="{FF2B5EF4-FFF2-40B4-BE49-F238E27FC236}">
                <a16:creationId xmlns:a16="http://schemas.microsoft.com/office/drawing/2014/main" id="{1C9A1369-02D7-8E52-6148-860844C9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01600"/>
            <a:ext cx="5676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5922162B-8273-1018-9D1D-F751E9604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84B46-61CD-1C4A-83EE-6C15822C1C8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BA0B546-6580-C686-1179-94B63335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97283" name="Picture 7">
            <a:extLst>
              <a:ext uri="{FF2B5EF4-FFF2-40B4-BE49-F238E27FC236}">
                <a16:creationId xmlns:a16="http://schemas.microsoft.com/office/drawing/2014/main" id="{83B6DEF1-B009-4A8A-BAAC-1E9D3C97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>
            <a:extLst>
              <a:ext uri="{FF2B5EF4-FFF2-40B4-BE49-F238E27FC236}">
                <a16:creationId xmlns:a16="http://schemas.microsoft.com/office/drawing/2014/main" id="{50E345B3-B5E5-92FC-2CD0-8B342CAB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8">
            <a:extLst>
              <a:ext uri="{FF2B5EF4-FFF2-40B4-BE49-F238E27FC236}">
                <a16:creationId xmlns:a16="http://schemas.microsoft.com/office/drawing/2014/main" id="{AE3EFFAE-4D02-B6C6-B4B6-43A83515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1">
            <a:extLst>
              <a:ext uri="{FF2B5EF4-FFF2-40B4-BE49-F238E27FC236}">
                <a16:creationId xmlns:a16="http://schemas.microsoft.com/office/drawing/2014/main" id="{9E8FC60F-7076-FA5E-5B8F-2A3A3443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8">
            <a:extLst>
              <a:ext uri="{FF2B5EF4-FFF2-40B4-BE49-F238E27FC236}">
                <a16:creationId xmlns:a16="http://schemas.microsoft.com/office/drawing/2014/main" id="{23913F19-0C62-6FC4-7144-1650DA45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75" y="1198563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C33ED5-AB19-3926-862A-C10691228545}"/>
              </a:ext>
            </a:extLst>
          </p:cNvPr>
          <p:cNvSpPr/>
          <p:nvPr/>
        </p:nvSpPr>
        <p:spPr>
          <a:xfrm>
            <a:off x="3035300" y="3313113"/>
            <a:ext cx="249238" cy="307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E420F-EEA5-86F6-EE30-DA5708CAB843}"/>
              </a:ext>
            </a:extLst>
          </p:cNvPr>
          <p:cNvSpPr/>
          <p:nvPr/>
        </p:nvSpPr>
        <p:spPr>
          <a:xfrm>
            <a:off x="5538788" y="3143250"/>
            <a:ext cx="249237" cy="3063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90" name="TextBox 1">
            <a:extLst>
              <a:ext uri="{FF2B5EF4-FFF2-40B4-BE49-F238E27FC236}">
                <a16:creationId xmlns:a16="http://schemas.microsoft.com/office/drawing/2014/main" id="{37B18735-9791-6E08-3625-B7249147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3711575"/>
            <a:ext cx="203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sp>
        <p:nvSpPr>
          <p:cNvPr id="97291" name="TextBox 13">
            <a:extLst>
              <a:ext uri="{FF2B5EF4-FFF2-40B4-BE49-F238E27FC236}">
                <a16:creationId xmlns:a16="http://schemas.microsoft.com/office/drawing/2014/main" id="{2FB8E845-5833-1F35-A296-274A9432F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3621088"/>
            <a:ext cx="20304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(3 us delay)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D9AC4-A3B5-6E9E-E412-DFE4ACBE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4967288"/>
            <a:ext cx="5791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>
            <a:extLst>
              <a:ext uri="{FF2B5EF4-FFF2-40B4-BE49-F238E27FC236}">
                <a16:creationId xmlns:a16="http://schemas.microsoft.com/office/drawing/2014/main" id="{8281B5DA-6A1C-AAEF-9055-4F8CD9BE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98306" name="Rectangle 6">
            <a:extLst>
              <a:ext uri="{FF2B5EF4-FFF2-40B4-BE49-F238E27FC236}">
                <a16:creationId xmlns:a16="http://schemas.microsoft.com/office/drawing/2014/main" id="{16FD5D8D-C2F4-7880-3C82-F66DDA72D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Sending adapter encapsulates packet in frame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Preamble: synchronization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Seven bytes with pattern 10101010, followed by one byte with pattern 10101011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Used to synchronize receiver, sender clock rates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C5ABF779-97F1-730E-B29C-67C225A2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6C3F4-D59E-AB4B-9769-DBEC47DA9B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8308" name="Picture 7" descr="552 Ethernet frame">
            <a:extLst>
              <a:ext uri="{FF2B5EF4-FFF2-40B4-BE49-F238E27FC236}">
                <a16:creationId xmlns:a16="http://schemas.microsoft.com/office/drawing/2014/main" id="{C0D70D40-EAB9-15ED-6238-E7C5D353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238375"/>
            <a:ext cx="75580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704AEB4D-D1AF-FE3B-9D58-3C6D8C5A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Frame Structure</a:t>
            </a:r>
          </a:p>
        </p:txBody>
      </p:sp>
      <p:sp>
        <p:nvSpPr>
          <p:cNvPr id="1263619" name="Rectangle 3">
            <a:extLst>
              <a:ext uri="{FF2B5EF4-FFF2-40B4-BE49-F238E27FC236}">
                <a16:creationId xmlns:a16="http://schemas.microsoft.com/office/drawing/2014/main" id="{17404DE7-A6DB-B2C7-5422-3290C17F9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Addresses: source and destination MAC addresses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Adaptor passes frame to network-level protocol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If destination is local MAC address or broadcast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adapter discards frame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Type: indicates the higher layer protocol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IP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 also Novell IPX, AppleTalk, 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CRC: cyclic redundancy check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Checked at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error is detected, the frame is simply dropped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4B638570-A0E3-8270-08AA-1C187C03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ACD84-9E2E-154D-AE98-2D362022328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0356" name="Picture 4" descr="552 Ethernet frame">
            <a:extLst>
              <a:ext uri="{FF2B5EF4-FFF2-40B4-BE49-F238E27FC236}">
                <a16:creationId xmlns:a16="http://schemas.microsoft.com/office/drawing/2014/main" id="{6A2B436D-0B9C-B7D9-BEE9-0CB530F9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559425"/>
            <a:ext cx="75580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4">
            <a:extLst>
              <a:ext uri="{FF2B5EF4-FFF2-40B4-BE49-F238E27FC236}">
                <a16:creationId xmlns:a16="http://schemas.microsoft.com/office/drawing/2014/main" id="{B2F8BB7C-3FEE-F13A-04EC-A1716CC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Unreliable, Connectionless Service</a:t>
            </a:r>
          </a:p>
        </p:txBody>
      </p:sp>
      <p:sp>
        <p:nvSpPr>
          <p:cNvPr id="102402" name="Rectangle 5">
            <a:extLst>
              <a:ext uri="{FF2B5EF4-FFF2-40B4-BE49-F238E27FC236}">
                <a16:creationId xmlns:a16="http://schemas.microsoft.com/office/drawing/2014/main" id="{C0C0CE43-1BB5-CE27-AAE6-8B1520C2B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handshaking between send and receive adapter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Unreliable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Receiving adapter 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send ACKs or NACKs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Packets passed to network layer can have gaps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Gaps can be filled by transport protocol (e.g., TCP)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the application will see the gaps</a:t>
            </a: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58FFB3CD-A5F9-979E-CFA5-E556FD19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D1C72-229C-2849-A958-AC69D448A2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>
            <a:extLst>
              <a:ext uri="{FF2B5EF4-FFF2-40B4-BE49-F238E27FC236}">
                <a16:creationId xmlns:a16="http://schemas.microsoft.com/office/drawing/2014/main" id="{FAE3DFD1-8441-5FD2-60A7-EB772472D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D6FD-0CF4-9640-BED1-5B826420851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67DC29C0-E624-75CB-0921-2224C9C1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854200"/>
            <a:ext cx="76676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55" name="Group 3">
            <a:extLst>
              <a:ext uri="{FF2B5EF4-FFF2-40B4-BE49-F238E27FC236}">
                <a16:creationId xmlns:a16="http://schemas.microsoft.com/office/drawing/2014/main" id="{8E683D2F-BAB2-0225-3D54-F38EE618A3BF}"/>
              </a:ext>
            </a:extLst>
          </p:cNvPr>
          <p:cNvGrpSpPr>
            <a:grpSpLocks/>
          </p:cNvGrpSpPr>
          <p:nvPr/>
        </p:nvGrpSpPr>
        <p:grpSpPr bwMode="auto">
          <a:xfrm>
            <a:off x="-188913" y="382588"/>
            <a:ext cx="9521826" cy="820737"/>
            <a:chOff x="-520545" y="5050875"/>
            <a:chExt cx="9522372" cy="8217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34B2EC-B9C6-52B0-D40D-0E9A64257472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1557" name="TextBox 5">
              <a:extLst>
                <a:ext uri="{FF2B5EF4-FFF2-40B4-BE49-F238E27FC236}">
                  <a16:creationId xmlns:a16="http://schemas.microsoft.com/office/drawing/2014/main" id="{170F332C-04AE-D657-5FF8-8FD083B6D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Light as medium: LiFi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4">
            <a:extLst>
              <a:ext uri="{FF2B5EF4-FFF2-40B4-BE49-F238E27FC236}">
                <a16:creationId xmlns:a16="http://schemas.microsoft.com/office/drawing/2014/main" id="{E3FC5E46-0EC1-3FB3-FA64-46CB113C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A897FEC1-7DC3-352C-A879-0D327F48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8804C8-8FB9-C446-B960-592E4E373C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1" name="Picture 4" descr="Tutorial on Networks">
            <a:extLst>
              <a:ext uri="{FF2B5EF4-FFF2-40B4-BE49-F238E27FC236}">
                <a16:creationId xmlns:a16="http://schemas.microsoft.com/office/drawing/2014/main" id="{87306B6A-F970-47EE-9C21-08C5B905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20725"/>
            <a:ext cx="55054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6" descr="Tutorial on Networks">
            <a:extLst>
              <a:ext uri="{FF2B5EF4-FFF2-40B4-BE49-F238E27FC236}">
                <a16:creationId xmlns:a16="http://schemas.microsoft.com/office/drawing/2014/main" id="{52C39B77-B36B-BEC4-130A-2449DEFF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725738"/>
            <a:ext cx="444182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58284-71A5-F712-4DCC-6D8CB589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4811713"/>
            <a:ext cx="218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</a:t>
            </a:r>
          </a:p>
        </p:txBody>
      </p:sp>
      <p:sp>
        <p:nvSpPr>
          <p:cNvPr id="104454" name="TextBox 9">
            <a:extLst>
              <a:ext uri="{FF2B5EF4-FFF2-40B4-BE49-F238E27FC236}">
                <a16:creationId xmlns:a16="http://schemas.microsoft.com/office/drawing/2014/main" id="{CA4C2C03-04AD-5620-685B-6E0637D2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2228850"/>
            <a:ext cx="203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Bus topology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4">
            <a:extLst>
              <a:ext uri="{FF2B5EF4-FFF2-40B4-BE49-F238E27FC236}">
                <a16:creationId xmlns:a16="http://schemas.microsoft.com/office/drawing/2014/main" id="{955D408B-8EE5-2115-03FA-DCEBEC63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863"/>
            <a:ext cx="9144000" cy="1143001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Star topology and collision-free Ethernet</a:t>
            </a:r>
          </a:p>
        </p:txBody>
      </p:sp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09E671CE-A782-C164-3356-C468B5CA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42213A-98AC-4044-802C-C5852B4B097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9" name="TextBox 2">
            <a:extLst>
              <a:ext uri="{FF2B5EF4-FFF2-40B4-BE49-F238E27FC236}">
                <a16:creationId xmlns:a16="http://schemas.microsoft.com/office/drawing/2014/main" id="{E0557FD0-4C08-B46E-F85F-1FBEA455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5572125"/>
            <a:ext cx="52625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Star topology with hub and switch</a:t>
            </a:r>
          </a:p>
        </p:txBody>
      </p:sp>
      <p:pic>
        <p:nvPicPr>
          <p:cNvPr id="106500" name="Picture 2" descr="Switched Ethernet (Data Communications and Networking)">
            <a:extLst>
              <a:ext uri="{FF2B5EF4-FFF2-40B4-BE49-F238E27FC236}">
                <a16:creationId xmlns:a16="http://schemas.microsoft.com/office/drawing/2014/main" id="{1E1EFEB4-A3D4-9B12-7437-6C98ED65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4">
            <a:extLst>
              <a:ext uri="{FF2B5EF4-FFF2-40B4-BE49-F238E27FC236}">
                <a16:creationId xmlns:a16="http://schemas.microsoft.com/office/drawing/2014/main" id="{A8E63586-CB2E-AF08-E753-96226AEC2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Repeaters, Hubs, Bridges and Switches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25414E-9FE4-6BD8-C797-C5FCFBF6D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3413B23E-26A3-98F4-239D-41A53675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84F4-5365-D640-9EE4-8BF9FE6E9D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1">
            <a:extLst>
              <a:ext uri="{FF2B5EF4-FFF2-40B4-BE49-F238E27FC236}">
                <a16:creationId xmlns:a16="http://schemas.microsoft.com/office/drawing/2014/main" id="{9BD48C65-986F-8B94-5D2A-2C75FBFB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8A078-4FFF-8145-97BC-8267AD27AF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A894284D-4D8A-BA43-97A7-C370251C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15988"/>
            <a:ext cx="46926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A2F2A-9755-C2A2-666C-EDA30BD5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260725"/>
            <a:ext cx="35163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394F2-18B5-BA6C-AB71-E71B848C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132138"/>
            <a:ext cx="4692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1">
            <a:extLst>
              <a:ext uri="{FF2B5EF4-FFF2-40B4-BE49-F238E27FC236}">
                <a16:creationId xmlns:a16="http://schemas.microsoft.com/office/drawing/2014/main" id="{88338A1B-1D32-6193-40D9-007659A2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E205B-487C-A747-A8FE-6F94077E41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0594" name="Picture 3">
            <a:extLst>
              <a:ext uri="{FF2B5EF4-FFF2-40B4-BE49-F238E27FC236}">
                <a16:creationId xmlns:a16="http://schemas.microsoft.com/office/drawing/2014/main" id="{4271AF11-5ADD-212A-703D-E553BFB0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ECF0CFE3-7D5A-9569-1218-C1566431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36C96-E0F7-4742-8FF1-BF153F5569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3149323-26E3-E200-773E-C887164D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Repeaters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E96449E-F8CF-C2FF-C26B-7F1C0C4B9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35925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Distance limitation in local-area networks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Electrical signal becomes weaker as it travels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Imposes a limit on the length of a LAN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Repeaters join LANs together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Analog electronic device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Continuously monitors electrical signals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Transmits an amplified copy </a:t>
            </a:r>
          </a:p>
        </p:txBody>
      </p:sp>
      <p:graphicFrame>
        <p:nvGraphicFramePr>
          <p:cNvPr id="111620" name="Object 2">
            <a:extLst>
              <a:ext uri="{FF2B5EF4-FFF2-40B4-BE49-F238E27FC236}">
                <a16:creationId xmlns:a16="http://schemas.microsoft.com/office/drawing/2014/main" id="{E57086B3-B20D-AE4C-CB48-BC3D1FF1A12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1650" y="4808538"/>
          <a:ext cx="8334375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29400500" imgH="6985000" progId="Visio.Drawing.5">
                  <p:embed/>
                </p:oleObj>
              </mc:Choice>
              <mc:Fallback>
                <p:oleObj name="VISIO" r:id="rId3" imgW="29400500" imgH="6985000" progId="Visio.Drawing.5">
                  <p:embed/>
                  <p:pic>
                    <p:nvPicPr>
                      <p:cNvPr id="111620" name="Object 2">
                        <a:extLst>
                          <a:ext uri="{FF2B5EF4-FFF2-40B4-BE49-F238E27FC236}">
                            <a16:creationId xmlns:a16="http://schemas.microsoft.com/office/drawing/2014/main" id="{E57086B3-B20D-AE4C-CB48-BC3D1FF1A1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4808538"/>
                        <a:ext cx="8334375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>
            <a:extLst>
              <a:ext uri="{FF2B5EF4-FFF2-40B4-BE49-F238E27FC236}">
                <a16:creationId xmlns:a16="http://schemas.microsoft.com/office/drawing/2014/main" id="{879C1067-3F46-5D50-F631-272EDAF2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19A90-7303-5E41-8E7F-1D55723C3F4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96936B92-DBC4-C9C0-7CDA-64FCB9C0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Hubs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0F4B275-80A8-CA13-ADBC-2D5FE77E5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Joins multiple input lines electrically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Designed to hold multiple line cards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 not necessarily amplify the signal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similar to repeaters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operates at the physical layer</a:t>
            </a:r>
          </a:p>
        </p:txBody>
      </p:sp>
      <p:sp>
        <p:nvSpPr>
          <p:cNvPr id="113668" name="Rectangle 19">
            <a:extLst>
              <a:ext uri="{FF2B5EF4-FFF2-40B4-BE49-F238E27FC236}">
                <a16:creationId xmlns:a16="http://schemas.microsoft.com/office/drawing/2014/main" id="{DAE9E8D0-A805-4971-867C-F458C7DA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5680075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69" name="Object 2">
            <a:extLst>
              <a:ext uri="{FF2B5EF4-FFF2-40B4-BE49-F238E27FC236}">
                <a16:creationId xmlns:a16="http://schemas.microsoft.com/office/drawing/2014/main" id="{7860E2C4-A0F9-1762-8085-D1BADF3AB2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7338" y="6030913"/>
          <a:ext cx="5207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13669" name="Object 2">
                        <a:extLst>
                          <a:ext uri="{FF2B5EF4-FFF2-40B4-BE49-F238E27FC236}">
                            <a16:creationId xmlns:a16="http://schemas.microsoft.com/office/drawing/2014/main" id="{7860E2C4-A0F9-1762-8085-D1BADF3AB2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6030913"/>
                        <a:ext cx="5207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3">
            <a:extLst>
              <a:ext uri="{FF2B5EF4-FFF2-40B4-BE49-F238E27FC236}">
                <a16:creationId xmlns:a16="http://schemas.microsoft.com/office/drawing/2014/main" id="{21C048F2-BD95-5DB4-A024-4776EC7F8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60452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13670" name="Object 3">
                        <a:extLst>
                          <a:ext uri="{FF2B5EF4-FFF2-40B4-BE49-F238E27FC236}">
                            <a16:creationId xmlns:a16="http://schemas.microsoft.com/office/drawing/2014/main" id="{21C048F2-BD95-5DB4-A024-4776EC7F8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0452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1" name="Object 4">
            <a:extLst>
              <a:ext uri="{FF2B5EF4-FFF2-40B4-BE49-F238E27FC236}">
                <a16:creationId xmlns:a16="http://schemas.microsoft.com/office/drawing/2014/main" id="{FC7FD48F-30B5-A74B-454F-6DFEF79FE5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125" y="5994400"/>
          <a:ext cx="520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13671" name="Object 4">
                        <a:extLst>
                          <a:ext uri="{FF2B5EF4-FFF2-40B4-BE49-F238E27FC236}">
                            <a16:creationId xmlns:a16="http://schemas.microsoft.com/office/drawing/2014/main" id="{FC7FD48F-30B5-A74B-454F-6DFEF79FE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5994400"/>
                        <a:ext cx="5207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2" name="Object 5">
            <a:extLst>
              <a:ext uri="{FF2B5EF4-FFF2-40B4-BE49-F238E27FC236}">
                <a16:creationId xmlns:a16="http://schemas.microsoft.com/office/drawing/2014/main" id="{CCB34EC7-4FF4-2A0A-B4F7-2A9ED2C5D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813" y="60579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13672" name="Object 5">
                        <a:extLst>
                          <a:ext uri="{FF2B5EF4-FFF2-40B4-BE49-F238E27FC236}">
                            <a16:creationId xmlns:a16="http://schemas.microsoft.com/office/drawing/2014/main" id="{CCB34EC7-4FF4-2A0A-B4F7-2A9ED2C5D9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60579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3" name="Rectangle 24">
            <a:extLst>
              <a:ext uri="{FF2B5EF4-FFF2-40B4-BE49-F238E27FC236}">
                <a16:creationId xmlns:a16="http://schemas.microsoft.com/office/drawing/2014/main" id="{13CC4D25-A0F3-4EEB-9D08-556A41F0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038" y="5689600"/>
            <a:ext cx="360362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74" name="Rectangle 25">
            <a:extLst>
              <a:ext uri="{FF2B5EF4-FFF2-40B4-BE49-F238E27FC236}">
                <a16:creationId xmlns:a16="http://schemas.microsoft.com/office/drawing/2014/main" id="{9F822BBA-8CDD-F53C-F692-3A00762F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5676900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3675" name="Object 6">
            <a:extLst>
              <a:ext uri="{FF2B5EF4-FFF2-40B4-BE49-F238E27FC236}">
                <a16:creationId xmlns:a16="http://schemas.microsoft.com/office/drawing/2014/main" id="{EB5C8861-C477-C29A-B232-42043D6AA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2963" y="5875338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13675" name="Object 6">
                        <a:extLst>
                          <a:ext uri="{FF2B5EF4-FFF2-40B4-BE49-F238E27FC236}">
                            <a16:creationId xmlns:a16="http://schemas.microsoft.com/office/drawing/2014/main" id="{EB5C8861-C477-C29A-B232-42043D6AA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5875338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6" name="Object 7">
            <a:extLst>
              <a:ext uri="{FF2B5EF4-FFF2-40B4-BE49-F238E27FC236}">
                <a16:creationId xmlns:a16="http://schemas.microsoft.com/office/drawing/2014/main" id="{040B2483-A124-44F9-561F-F6419284E6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3025" y="6405563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13676" name="Object 7">
                        <a:extLst>
                          <a:ext uri="{FF2B5EF4-FFF2-40B4-BE49-F238E27FC236}">
                            <a16:creationId xmlns:a16="http://schemas.microsoft.com/office/drawing/2014/main" id="{040B2483-A124-44F9-561F-F6419284E6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025" y="6405563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7" name="Object 8">
            <a:extLst>
              <a:ext uri="{FF2B5EF4-FFF2-40B4-BE49-F238E27FC236}">
                <a16:creationId xmlns:a16="http://schemas.microsoft.com/office/drawing/2014/main" id="{5D3D7C44-EE21-1701-3895-9DB084AC1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7413" y="5840413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13677" name="Object 8">
                        <a:extLst>
                          <a:ext uri="{FF2B5EF4-FFF2-40B4-BE49-F238E27FC236}">
                            <a16:creationId xmlns:a16="http://schemas.microsoft.com/office/drawing/2014/main" id="{5D3D7C44-EE21-1701-3895-9DB084AC18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5840413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8" name="Object 9">
            <a:extLst>
              <a:ext uri="{FF2B5EF4-FFF2-40B4-BE49-F238E27FC236}">
                <a16:creationId xmlns:a16="http://schemas.microsoft.com/office/drawing/2014/main" id="{604BFFDB-FDF3-2F79-D93F-96F3A7958C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988" y="6251575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13678" name="Object 9">
                        <a:extLst>
                          <a:ext uri="{FF2B5EF4-FFF2-40B4-BE49-F238E27FC236}">
                            <a16:creationId xmlns:a16="http://schemas.microsoft.com/office/drawing/2014/main" id="{604BFFDB-FDF3-2F79-D93F-96F3A7958C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6251575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9" name="Object 10">
            <a:extLst>
              <a:ext uri="{FF2B5EF4-FFF2-40B4-BE49-F238E27FC236}">
                <a16:creationId xmlns:a16="http://schemas.microsoft.com/office/drawing/2014/main" id="{9116F754-90C1-CF88-918E-2468B3F1F0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88" y="54991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13679" name="Object 10">
                        <a:extLst>
                          <a:ext uri="{FF2B5EF4-FFF2-40B4-BE49-F238E27FC236}">
                            <a16:creationId xmlns:a16="http://schemas.microsoft.com/office/drawing/2014/main" id="{9116F754-90C1-CF88-918E-2468B3F1F0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54991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80" name="Line 31">
            <a:extLst>
              <a:ext uri="{FF2B5EF4-FFF2-40B4-BE49-F238E27FC236}">
                <a16:creationId xmlns:a16="http://schemas.microsoft.com/office/drawing/2014/main" id="{2EFADC0D-B238-D805-6B6D-8D5D5C72CE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4313" y="5681663"/>
            <a:ext cx="693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1" name="Line 32">
            <a:extLst>
              <a:ext uri="{FF2B5EF4-FFF2-40B4-BE49-F238E27FC236}">
                <a16:creationId xmlns:a16="http://schemas.microsoft.com/office/drawing/2014/main" id="{86F3B3C8-4622-BF60-AA42-91AE5EC15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5638" y="5734050"/>
            <a:ext cx="341312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2" name="Line 33">
            <a:extLst>
              <a:ext uri="{FF2B5EF4-FFF2-40B4-BE49-F238E27FC236}">
                <a16:creationId xmlns:a16="http://schemas.microsoft.com/office/drawing/2014/main" id="{FB720CE1-53B4-1226-D328-CB01B47F0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5063" y="5765800"/>
            <a:ext cx="90487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3" name="Line 34">
            <a:extLst>
              <a:ext uri="{FF2B5EF4-FFF2-40B4-BE49-F238E27FC236}">
                <a16:creationId xmlns:a16="http://schemas.microsoft.com/office/drawing/2014/main" id="{E8B4253A-D0E4-7ED5-C364-FBF595DFA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7463" y="5724525"/>
            <a:ext cx="43180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4" name="Line 35">
            <a:extLst>
              <a:ext uri="{FF2B5EF4-FFF2-40B4-BE49-F238E27FC236}">
                <a16:creationId xmlns:a16="http://schemas.microsoft.com/office/drawing/2014/main" id="{39ADE3AF-2357-4960-7F21-552440F596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4650" y="5745163"/>
            <a:ext cx="15875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5" name="Line 36">
            <a:extLst>
              <a:ext uri="{FF2B5EF4-FFF2-40B4-BE49-F238E27FC236}">
                <a16:creationId xmlns:a16="http://schemas.microsoft.com/office/drawing/2014/main" id="{467F0912-A968-F4A6-1AD0-7AAFD4B8F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2313" y="5681663"/>
            <a:ext cx="287337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6" name="Line 37">
            <a:extLst>
              <a:ext uri="{FF2B5EF4-FFF2-40B4-BE49-F238E27FC236}">
                <a16:creationId xmlns:a16="http://schemas.microsoft.com/office/drawing/2014/main" id="{8D98CE48-459C-FF36-E917-9180C79337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1225" y="5765800"/>
            <a:ext cx="53657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7" name="Line 38">
            <a:extLst>
              <a:ext uri="{FF2B5EF4-FFF2-40B4-BE49-F238E27FC236}">
                <a16:creationId xmlns:a16="http://schemas.microsoft.com/office/drawing/2014/main" id="{E68305BB-0679-5006-1D00-1BF2F51B3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4313" y="5734050"/>
            <a:ext cx="14287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8" name="Line 39">
            <a:extLst>
              <a:ext uri="{FF2B5EF4-FFF2-40B4-BE49-F238E27FC236}">
                <a16:creationId xmlns:a16="http://schemas.microsoft.com/office/drawing/2014/main" id="{7FC4473D-1B40-3A70-50F0-EA059F894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5648325"/>
            <a:ext cx="6413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89" name="Line 40">
            <a:extLst>
              <a:ext uri="{FF2B5EF4-FFF2-40B4-BE49-F238E27FC236}">
                <a16:creationId xmlns:a16="http://schemas.microsoft.com/office/drawing/2014/main" id="{0B492664-4F92-AF57-349A-6A802422C7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3950" y="4338638"/>
            <a:ext cx="208280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0" name="Line 41">
            <a:extLst>
              <a:ext uri="{FF2B5EF4-FFF2-40B4-BE49-F238E27FC236}">
                <a16:creationId xmlns:a16="http://schemas.microsoft.com/office/drawing/2014/main" id="{AE9BB448-BC34-94CB-4092-719403B89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4327525"/>
            <a:ext cx="0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1" name="Line 42">
            <a:extLst>
              <a:ext uri="{FF2B5EF4-FFF2-40B4-BE49-F238E27FC236}">
                <a16:creationId xmlns:a16="http://schemas.microsoft.com/office/drawing/2014/main" id="{28542F89-5CC8-ECCD-0F9D-B9FE4728CC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1375" y="4273550"/>
            <a:ext cx="1873250" cy="136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92" name="Text Box 43">
            <a:extLst>
              <a:ext uri="{FF2B5EF4-FFF2-40B4-BE49-F238E27FC236}">
                <a16:creationId xmlns:a16="http://schemas.microsoft.com/office/drawing/2014/main" id="{58ED877F-D037-7C0D-9444-7216DED2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459413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3" name="Text Box 44">
            <a:extLst>
              <a:ext uri="{FF2B5EF4-FFF2-40B4-BE49-F238E27FC236}">
                <a16:creationId xmlns:a16="http://schemas.microsoft.com/office/drawing/2014/main" id="{BB894DF1-27FE-8B12-A77F-92190D9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54689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4" name="Text Box 45">
            <a:extLst>
              <a:ext uri="{FF2B5EF4-FFF2-40B4-BE49-F238E27FC236}">
                <a16:creationId xmlns:a16="http://schemas.microsoft.com/office/drawing/2014/main" id="{5AAB12F7-D199-12F2-9B71-16540EC6A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5" y="53292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5" name="Text Box 46">
            <a:extLst>
              <a:ext uri="{FF2B5EF4-FFF2-40B4-BE49-F238E27FC236}">
                <a16:creationId xmlns:a16="http://schemas.microsoft.com/office/drawing/2014/main" id="{001E537A-A8C4-F53F-FC28-C925A4CB9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3997325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13696" name="Rectangle 47">
            <a:extLst>
              <a:ext uri="{FF2B5EF4-FFF2-40B4-BE49-F238E27FC236}">
                <a16:creationId xmlns:a16="http://schemas.microsoft.com/office/drawing/2014/main" id="{DCA60E5F-2302-F227-05F2-660E535A2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4291013"/>
            <a:ext cx="361950" cy="7461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1">
            <a:extLst>
              <a:ext uri="{FF2B5EF4-FFF2-40B4-BE49-F238E27FC236}">
                <a16:creationId xmlns:a16="http://schemas.microsoft.com/office/drawing/2014/main" id="{00E73C57-8D01-5A3A-5720-5C485FA5A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2E1DC-AB70-B143-B6E3-5468D37A4C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5714" name="Picture 2" descr="Hub regenerating a signal. A signal is sent from a PC to a Hub and onwards. The original signal from the PC is shown as a square wave representing bits 10010. By the hub the signal has become &quot;original + noise&quot;. Where the signal was flat in the original signal, it is now moving up and down . However this signal never crosses a threshold (shown as a purple dashed line) between the heights that represented 1 and 0 in the original signal. After the hub the &quot;regenerated signal&quot; is the same as the &quot;original signal&quot;. ">
            <a:extLst>
              <a:ext uri="{FF2B5EF4-FFF2-40B4-BE49-F238E27FC236}">
                <a16:creationId xmlns:a16="http://schemas.microsoft.com/office/drawing/2014/main" id="{48235A7B-51F3-7C01-F7A1-0239ACA8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54163"/>
            <a:ext cx="62452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2">
            <a:extLst>
              <a:ext uri="{FF2B5EF4-FFF2-40B4-BE49-F238E27FC236}">
                <a16:creationId xmlns:a16="http://schemas.microsoft.com/office/drawing/2014/main" id="{79F71D74-1470-3361-A397-5C5D8C61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Physical Layer: Hubs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>
            <a:extLst>
              <a:ext uri="{FF2B5EF4-FFF2-40B4-BE49-F238E27FC236}">
                <a16:creationId xmlns:a16="http://schemas.microsoft.com/office/drawing/2014/main" id="{F712C9C6-A279-3198-B29C-05124314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80728-AD43-6E4B-98C8-F9EB072BF5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039AA8B-8D2A-360B-76D0-20604898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Limitations of Repeaters and Hubs</a:t>
            </a:r>
          </a:p>
        </p:txBody>
      </p:sp>
      <p:sp>
        <p:nvSpPr>
          <p:cNvPr id="1278979" name="Rectangle 3">
            <a:extLst>
              <a:ext uri="{FF2B5EF4-FFF2-40B4-BE49-F238E27FC236}">
                <a16:creationId xmlns:a16="http://schemas.microsoft.com/office/drawing/2014/main" id="{AA48AB06-CD5F-AB4D-1253-7184B59DF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large shared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bit is sent everywhere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aggregate throughput is limited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Cannot support multiple LAN technologies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Does not buffer or interpret frames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interconnect between different rates/formats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Limitations on maximum nodes and distances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Shared medium imposes length limits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cannot go beyond 2500 meters on Ethernet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4">
            <a:extLst>
              <a:ext uri="{FF2B5EF4-FFF2-40B4-BE49-F238E27FC236}">
                <a16:creationId xmlns:a16="http://schemas.microsoft.com/office/drawing/2014/main" id="{F3906BA4-EDC6-5607-C70E-6774F4B9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F6C-777F-E54B-B8FE-B48E3A0D49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2C75E50-CE3B-EE78-3022-AD90373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13B2B4CB-E0EC-1716-B55B-2C7535780BC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118788" name="Line 6">
            <a:extLst>
              <a:ext uri="{FF2B5EF4-FFF2-40B4-BE49-F238E27FC236}">
                <a16:creationId xmlns:a16="http://schemas.microsoft.com/office/drawing/2014/main" id="{BA386F79-04B8-BFB0-736D-FF21B6E13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9" name="Rectangle 7">
            <a:extLst>
              <a:ext uri="{FF2B5EF4-FFF2-40B4-BE49-F238E27FC236}">
                <a16:creationId xmlns:a16="http://schemas.microsoft.com/office/drawing/2014/main" id="{394B9A74-5214-0ED3-42DA-3ED4E554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0" name="Line 8">
            <a:extLst>
              <a:ext uri="{FF2B5EF4-FFF2-40B4-BE49-F238E27FC236}">
                <a16:creationId xmlns:a16="http://schemas.microsoft.com/office/drawing/2014/main" id="{D94A53D9-6A2E-A617-606A-BB3B89BBE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1" name="Rectangle 9">
            <a:extLst>
              <a:ext uri="{FF2B5EF4-FFF2-40B4-BE49-F238E27FC236}">
                <a16:creationId xmlns:a16="http://schemas.microsoft.com/office/drawing/2014/main" id="{72EC9671-8231-5463-E7E9-B06ADF2A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2" name="Line 10">
            <a:extLst>
              <a:ext uri="{FF2B5EF4-FFF2-40B4-BE49-F238E27FC236}">
                <a16:creationId xmlns:a16="http://schemas.microsoft.com/office/drawing/2014/main" id="{1BE1D1D2-3305-BA51-285F-EB643FFC8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3" name="Rectangle 11">
            <a:extLst>
              <a:ext uri="{FF2B5EF4-FFF2-40B4-BE49-F238E27FC236}">
                <a16:creationId xmlns:a16="http://schemas.microsoft.com/office/drawing/2014/main" id="{61F69FDC-86AD-AA6E-BEFA-66187A0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4" name="Line 12">
            <a:extLst>
              <a:ext uri="{FF2B5EF4-FFF2-40B4-BE49-F238E27FC236}">
                <a16:creationId xmlns:a16="http://schemas.microsoft.com/office/drawing/2014/main" id="{B69BA93A-E883-2F59-7863-0F60C132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5" name="Rectangle 13">
            <a:extLst>
              <a:ext uri="{FF2B5EF4-FFF2-40B4-BE49-F238E27FC236}">
                <a16:creationId xmlns:a16="http://schemas.microsoft.com/office/drawing/2014/main" id="{5FE3ACB0-A55B-0D53-5685-356099D1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6" name="Line 14">
            <a:extLst>
              <a:ext uri="{FF2B5EF4-FFF2-40B4-BE49-F238E27FC236}">
                <a16:creationId xmlns:a16="http://schemas.microsoft.com/office/drawing/2014/main" id="{C671F0C8-B202-C043-E479-E91BFCBBB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7" name="Rectangle 15">
            <a:extLst>
              <a:ext uri="{FF2B5EF4-FFF2-40B4-BE49-F238E27FC236}">
                <a16:creationId xmlns:a16="http://schemas.microsoft.com/office/drawing/2014/main" id="{71282E98-6CF6-98FB-DF42-1D4C8E4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8" name="Line 16">
            <a:extLst>
              <a:ext uri="{FF2B5EF4-FFF2-40B4-BE49-F238E27FC236}">
                <a16:creationId xmlns:a16="http://schemas.microsoft.com/office/drawing/2014/main" id="{44112744-05D6-CA7D-D9F0-9699D61C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9" name="Line 17">
            <a:extLst>
              <a:ext uri="{FF2B5EF4-FFF2-40B4-BE49-F238E27FC236}">
                <a16:creationId xmlns:a16="http://schemas.microsoft.com/office/drawing/2014/main" id="{BE63C532-DA36-A42C-59BF-CEF46734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Rectangle 18">
            <a:extLst>
              <a:ext uri="{FF2B5EF4-FFF2-40B4-BE49-F238E27FC236}">
                <a16:creationId xmlns:a16="http://schemas.microsoft.com/office/drawing/2014/main" id="{12425D97-0405-D6AF-46BD-3583110B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1" name="Line 19">
            <a:extLst>
              <a:ext uri="{FF2B5EF4-FFF2-40B4-BE49-F238E27FC236}">
                <a16:creationId xmlns:a16="http://schemas.microsoft.com/office/drawing/2014/main" id="{784D75AB-8C2E-E817-B7A2-91590634A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2" name="Rectangle 20">
            <a:extLst>
              <a:ext uri="{FF2B5EF4-FFF2-40B4-BE49-F238E27FC236}">
                <a16:creationId xmlns:a16="http://schemas.microsoft.com/office/drawing/2014/main" id="{52D2CC79-7F65-1755-902B-0D93D7AC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3" name="Line 21">
            <a:extLst>
              <a:ext uri="{FF2B5EF4-FFF2-40B4-BE49-F238E27FC236}">
                <a16:creationId xmlns:a16="http://schemas.microsoft.com/office/drawing/2014/main" id="{C3F29E09-CDF7-70A9-5581-67BD8E319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4" name="Rectangle 22">
            <a:extLst>
              <a:ext uri="{FF2B5EF4-FFF2-40B4-BE49-F238E27FC236}">
                <a16:creationId xmlns:a16="http://schemas.microsoft.com/office/drawing/2014/main" id="{5BC02002-A783-846D-94CB-78576DCA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5" name="Line 23">
            <a:extLst>
              <a:ext uri="{FF2B5EF4-FFF2-40B4-BE49-F238E27FC236}">
                <a16:creationId xmlns:a16="http://schemas.microsoft.com/office/drawing/2014/main" id="{4209EEEC-2BB9-4D63-F495-7D8579CEC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6" name="Rectangle 24">
            <a:extLst>
              <a:ext uri="{FF2B5EF4-FFF2-40B4-BE49-F238E27FC236}">
                <a16:creationId xmlns:a16="http://schemas.microsoft.com/office/drawing/2014/main" id="{5B2E51D8-EEFF-CC3D-E5BE-C22EDEC3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7" name="Line 25">
            <a:extLst>
              <a:ext uri="{FF2B5EF4-FFF2-40B4-BE49-F238E27FC236}">
                <a16:creationId xmlns:a16="http://schemas.microsoft.com/office/drawing/2014/main" id="{A4154AE8-5B3E-F2C2-8E12-569CF5FBC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8" name="Rectangle 26">
            <a:extLst>
              <a:ext uri="{FF2B5EF4-FFF2-40B4-BE49-F238E27FC236}">
                <a16:creationId xmlns:a16="http://schemas.microsoft.com/office/drawing/2014/main" id="{FC734006-95C5-2E77-CBB0-CCEDC3CD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9" name="Line 27">
            <a:extLst>
              <a:ext uri="{FF2B5EF4-FFF2-40B4-BE49-F238E27FC236}">
                <a16:creationId xmlns:a16="http://schemas.microsoft.com/office/drawing/2014/main" id="{679F1C63-F2DD-6712-04EA-B34D3E27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0" name="Rectangle 28">
            <a:extLst>
              <a:ext uri="{FF2B5EF4-FFF2-40B4-BE49-F238E27FC236}">
                <a16:creationId xmlns:a16="http://schemas.microsoft.com/office/drawing/2014/main" id="{9E94461E-0195-302D-8D57-8A3DA589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1" name="Line 29">
            <a:extLst>
              <a:ext uri="{FF2B5EF4-FFF2-40B4-BE49-F238E27FC236}">
                <a16:creationId xmlns:a16="http://schemas.microsoft.com/office/drawing/2014/main" id="{A9B12B08-13FA-2658-19EB-982E564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2" name="Rectangle 30">
            <a:extLst>
              <a:ext uri="{FF2B5EF4-FFF2-40B4-BE49-F238E27FC236}">
                <a16:creationId xmlns:a16="http://schemas.microsoft.com/office/drawing/2014/main" id="{591C104B-E53E-118B-4A33-1AA3BE7C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3" name="Line 31">
            <a:extLst>
              <a:ext uri="{FF2B5EF4-FFF2-40B4-BE49-F238E27FC236}">
                <a16:creationId xmlns:a16="http://schemas.microsoft.com/office/drawing/2014/main" id="{E239385D-E847-9F37-9DF5-043AC9E25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4" name="Line 32">
            <a:extLst>
              <a:ext uri="{FF2B5EF4-FFF2-40B4-BE49-F238E27FC236}">
                <a16:creationId xmlns:a16="http://schemas.microsoft.com/office/drawing/2014/main" id="{D259A8F5-C7C8-EA61-6CEB-0A240210D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5" name="Line 33">
            <a:extLst>
              <a:ext uri="{FF2B5EF4-FFF2-40B4-BE49-F238E27FC236}">
                <a16:creationId xmlns:a16="http://schemas.microsoft.com/office/drawing/2014/main" id="{BD40188B-A55D-275D-A99A-DAFF5A4D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6" name="Line 34">
            <a:extLst>
              <a:ext uri="{FF2B5EF4-FFF2-40B4-BE49-F238E27FC236}">
                <a16:creationId xmlns:a16="http://schemas.microsoft.com/office/drawing/2014/main" id="{25317800-3EB9-0C8F-F771-31B1B4C2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7" name="Line 35">
            <a:extLst>
              <a:ext uri="{FF2B5EF4-FFF2-40B4-BE49-F238E27FC236}">
                <a16:creationId xmlns:a16="http://schemas.microsoft.com/office/drawing/2014/main" id="{F6342260-6413-EA3C-1844-2CBF5CBEE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8" name="Rectangle 36">
            <a:extLst>
              <a:ext uri="{FF2B5EF4-FFF2-40B4-BE49-F238E27FC236}">
                <a16:creationId xmlns:a16="http://schemas.microsoft.com/office/drawing/2014/main" id="{86DA23C3-FB6B-8A81-C9E7-B7C9B17A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Bridge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97054995-1D5F-AA5E-D56F-67E50B0A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Adaptors Communicating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562C389-66F7-F609-D603-BC71331B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733800"/>
            <a:ext cx="42672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Encapsulates packet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in a frame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Adds error checking bits, flow control, etc.</a:t>
            </a:r>
          </a:p>
        </p:txBody>
      </p:sp>
      <p:sp>
        <p:nvSpPr>
          <p:cNvPr id="152579" name="Content Placeholder 25">
            <a:extLst>
              <a:ext uri="{FF2B5EF4-FFF2-40B4-BE49-F238E27FC236}">
                <a16:creationId xmlns:a16="http://schemas.microsoft.com/office/drawing/2014/main" id="{728A93C7-1519-E483-3C9B-B8750F8B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733800"/>
            <a:ext cx="44958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Looks for errors, flow control, etc.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Extracts datagram and passes to receiving node</a:t>
            </a:r>
          </a:p>
        </p:txBody>
      </p:sp>
      <p:sp>
        <p:nvSpPr>
          <p:cNvPr id="152580" name="Slide Number Placeholder 4">
            <a:extLst>
              <a:ext uri="{FF2B5EF4-FFF2-40B4-BE49-F238E27FC236}">
                <a16:creationId xmlns:a16="http://schemas.microsoft.com/office/drawing/2014/main" id="{013659DE-64D6-8A2F-30BE-348DFDC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75D55-BE0B-4540-A99E-EB6CDCCB5A2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196FAF45-55B4-B619-DCA3-E8DADA88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863850"/>
            <a:ext cx="97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grpSp>
        <p:nvGrpSpPr>
          <p:cNvPr id="152582" name="Group 6">
            <a:extLst>
              <a:ext uri="{FF2B5EF4-FFF2-40B4-BE49-F238E27FC236}">
                <a16:creationId xmlns:a16="http://schemas.microsoft.com/office/drawing/2014/main" id="{5305281B-A2C0-F631-3576-AB243E4692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389188"/>
            <a:ext cx="965200" cy="427037"/>
            <a:chOff x="1477" y="1377"/>
            <a:chExt cx="608" cy="269"/>
          </a:xfrm>
        </p:grpSpPr>
        <p:sp>
          <p:nvSpPr>
            <p:cNvPr id="152600" name="Rectangle 7">
              <a:extLst>
                <a:ext uri="{FF2B5EF4-FFF2-40B4-BE49-F238E27FC236}">
                  <a16:creationId xmlns:a16="http://schemas.microsoft.com/office/drawing/2014/main" id="{349FAC5B-870E-888C-1A71-46B2419D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Rectangle 8">
              <a:extLst>
                <a:ext uri="{FF2B5EF4-FFF2-40B4-BE49-F238E27FC236}">
                  <a16:creationId xmlns:a16="http://schemas.microsoft.com/office/drawing/2014/main" id="{C0FE6B3E-71C4-8AC8-8927-F84D4E7F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83" name="Line 9">
            <a:extLst>
              <a:ext uri="{FF2B5EF4-FFF2-40B4-BE49-F238E27FC236}">
                <a16:creationId xmlns:a16="http://schemas.microsoft.com/office/drawing/2014/main" id="{A601D22A-29AB-6298-8289-8FFF7AFC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26574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4" name="Rectangle 10">
            <a:extLst>
              <a:ext uri="{FF2B5EF4-FFF2-40B4-BE49-F238E27FC236}">
                <a16:creationId xmlns:a16="http://schemas.microsoft.com/office/drawing/2014/main" id="{BB099168-EB51-7C98-152A-8F257075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95438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5" name="Rectangle 11">
            <a:extLst>
              <a:ext uri="{FF2B5EF4-FFF2-40B4-BE49-F238E27FC236}">
                <a16:creationId xmlns:a16="http://schemas.microsoft.com/office/drawing/2014/main" id="{501E7B3F-B13B-DC99-CB91-65D9AE1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19748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Rectangle 12">
            <a:extLst>
              <a:ext uri="{FF2B5EF4-FFF2-40B4-BE49-F238E27FC236}">
                <a16:creationId xmlns:a16="http://schemas.microsoft.com/office/drawing/2014/main" id="{3FECCD21-D36D-F9CE-DDF7-A6CCB45A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95438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Rectangle 13">
            <a:extLst>
              <a:ext uri="{FF2B5EF4-FFF2-40B4-BE49-F238E27FC236}">
                <a16:creationId xmlns:a16="http://schemas.microsoft.com/office/drawing/2014/main" id="{71C2346C-10F7-DF7A-E975-1026BA57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966913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Text Box 14">
            <a:extLst>
              <a:ext uri="{FF2B5EF4-FFF2-40B4-BE49-F238E27FC236}">
                <a16:creationId xmlns:a16="http://schemas.microsoft.com/office/drawing/2014/main" id="{C4AF4BDA-6FAF-83D7-A113-A6F07B24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8257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receiving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sp>
        <p:nvSpPr>
          <p:cNvPr id="152589" name="Text Box 16">
            <a:extLst>
              <a:ext uri="{FF2B5EF4-FFF2-40B4-BE49-F238E27FC236}">
                <a16:creationId xmlns:a16="http://schemas.microsoft.com/office/drawing/2014/main" id="{BF310630-2283-8A15-FDDE-7AA39B17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0" name="Freeform 17">
            <a:extLst>
              <a:ext uri="{FF2B5EF4-FFF2-40B4-BE49-F238E27FC236}">
                <a16:creationId xmlns:a16="http://schemas.microsoft.com/office/drawing/2014/main" id="{27789079-E516-A4D5-8394-26E5728EA9CC}"/>
              </a:ext>
            </a:extLst>
          </p:cNvPr>
          <p:cNvSpPr>
            <a:spLocks/>
          </p:cNvSpPr>
          <p:nvPr/>
        </p:nvSpPr>
        <p:spPr bwMode="auto">
          <a:xfrm>
            <a:off x="1746250" y="2181225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91" name="Group 18">
            <a:extLst>
              <a:ext uri="{FF2B5EF4-FFF2-40B4-BE49-F238E27FC236}">
                <a16:creationId xmlns:a16="http://schemas.microsoft.com/office/drawing/2014/main" id="{A87C3038-0B03-AD80-D410-23FD5F4EB7CC}"/>
              </a:ext>
            </a:extLst>
          </p:cNvPr>
          <p:cNvGrpSpPr>
            <a:grpSpLocks/>
          </p:cNvGrpSpPr>
          <p:nvPr/>
        </p:nvGrpSpPr>
        <p:grpSpPr bwMode="auto">
          <a:xfrm>
            <a:off x="5819775" y="2382838"/>
            <a:ext cx="965200" cy="427037"/>
            <a:chOff x="1477" y="1377"/>
            <a:chExt cx="608" cy="269"/>
          </a:xfrm>
        </p:grpSpPr>
        <p:sp>
          <p:nvSpPr>
            <p:cNvPr id="152598" name="Rectangle 19">
              <a:extLst>
                <a:ext uri="{FF2B5EF4-FFF2-40B4-BE49-F238E27FC236}">
                  <a16:creationId xmlns:a16="http://schemas.microsoft.com/office/drawing/2014/main" id="{691AA808-3E7D-3832-35F3-92CCF274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Rectangle 20">
              <a:extLst>
                <a:ext uri="{FF2B5EF4-FFF2-40B4-BE49-F238E27FC236}">
                  <a16:creationId xmlns:a16="http://schemas.microsoft.com/office/drawing/2014/main" id="{4B8E64A4-81D7-07E0-E055-F04DF96EB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92" name="Text Box 21">
            <a:extLst>
              <a:ext uri="{FF2B5EF4-FFF2-40B4-BE49-F238E27FC236}">
                <a16:creationId xmlns:a16="http://schemas.microsoft.com/office/drawing/2014/main" id="{8E3DFA13-07AA-0E7B-5B10-A8628ECE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8209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3" name="Text Box 22">
            <a:extLst>
              <a:ext uri="{FF2B5EF4-FFF2-40B4-BE49-F238E27FC236}">
                <a16:creationId xmlns:a16="http://schemas.microsoft.com/office/drawing/2014/main" id="{A87DF070-F9BE-60D1-9FE9-7E6C0FB6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82733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4" name="AutoShape 23">
            <a:extLst>
              <a:ext uri="{FF2B5EF4-FFF2-40B4-BE49-F238E27FC236}">
                <a16:creationId xmlns:a16="http://schemas.microsoft.com/office/drawing/2014/main" id="{C46912CD-957D-5D15-97CA-0DDB4780B6B9}"/>
              </a:ext>
            </a:extLst>
          </p:cNvPr>
          <p:cNvSpPr>
            <a:spLocks/>
          </p:cNvSpPr>
          <p:nvPr/>
        </p:nvSpPr>
        <p:spPr bwMode="auto">
          <a:xfrm rot="5399521">
            <a:off x="4533901" y="758825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5" name="Text Box 24">
            <a:extLst>
              <a:ext uri="{FF2B5EF4-FFF2-40B4-BE49-F238E27FC236}">
                <a16:creationId xmlns:a16="http://schemas.microsoft.com/office/drawing/2014/main" id="{C6E84910-689F-BFFA-4D65-E3F87E47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14500"/>
            <a:ext cx="210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layer protocol</a:t>
            </a:r>
          </a:p>
        </p:txBody>
      </p:sp>
      <p:sp>
        <p:nvSpPr>
          <p:cNvPr id="152596" name="Freeform 25">
            <a:extLst>
              <a:ext uri="{FF2B5EF4-FFF2-40B4-BE49-F238E27FC236}">
                <a16:creationId xmlns:a16="http://schemas.microsoft.com/office/drawing/2014/main" id="{E897D5E6-6B3A-D61D-DC9B-427D5FAA5DAA}"/>
              </a:ext>
            </a:extLst>
          </p:cNvPr>
          <p:cNvSpPr>
            <a:spLocks/>
          </p:cNvSpPr>
          <p:nvPr/>
        </p:nvSpPr>
        <p:spPr bwMode="auto">
          <a:xfrm>
            <a:off x="6704013" y="22669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7" name="Text Box 16">
            <a:extLst>
              <a:ext uri="{FF2B5EF4-FFF2-40B4-BE49-F238E27FC236}">
                <a16:creationId xmlns:a16="http://schemas.microsoft.com/office/drawing/2014/main" id="{F33D560C-3B54-D47E-C877-11EBC08E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2106F211-1732-484E-9B35-FEA25CD4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D427-36C9-9B48-948E-277DF92DA9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E543C69-24D4-18B1-2F91-7BB3148F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1FC6EF1-C2F0-4597-A3A2-B4E886D9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4A8E057A-7ECD-8645-B44D-E2C292D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0837" name="Object 2">
            <a:extLst>
              <a:ext uri="{FF2B5EF4-FFF2-40B4-BE49-F238E27FC236}">
                <a16:creationId xmlns:a16="http://schemas.microsoft.com/office/drawing/2014/main" id="{B666EB80-8A0D-7C94-B2CD-C8A10BDE5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0837" name="Object 2">
                        <a:extLst>
                          <a:ext uri="{FF2B5EF4-FFF2-40B4-BE49-F238E27FC236}">
                            <a16:creationId xmlns:a16="http://schemas.microsoft.com/office/drawing/2014/main" id="{B666EB80-8A0D-7C94-B2CD-C8A10BDE5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>
            <a:extLst>
              <a:ext uri="{FF2B5EF4-FFF2-40B4-BE49-F238E27FC236}">
                <a16:creationId xmlns:a16="http://schemas.microsoft.com/office/drawing/2014/main" id="{4012F777-76FA-AC7A-B5C6-F386E50D4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0838" name="Object 3">
                        <a:extLst>
                          <a:ext uri="{FF2B5EF4-FFF2-40B4-BE49-F238E27FC236}">
                            <a16:creationId xmlns:a16="http://schemas.microsoft.com/office/drawing/2014/main" id="{4012F777-76FA-AC7A-B5C6-F386E50D4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4">
            <a:extLst>
              <a:ext uri="{FF2B5EF4-FFF2-40B4-BE49-F238E27FC236}">
                <a16:creationId xmlns:a16="http://schemas.microsoft.com/office/drawing/2014/main" id="{9CFBDF05-B9DB-0FB6-BAF8-E796584C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0839" name="Object 4">
                        <a:extLst>
                          <a:ext uri="{FF2B5EF4-FFF2-40B4-BE49-F238E27FC236}">
                            <a16:creationId xmlns:a16="http://schemas.microsoft.com/office/drawing/2014/main" id="{9CFBDF05-B9DB-0FB6-BAF8-E796584C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5">
            <a:extLst>
              <a:ext uri="{FF2B5EF4-FFF2-40B4-BE49-F238E27FC236}">
                <a16:creationId xmlns:a16="http://schemas.microsoft.com/office/drawing/2014/main" id="{6E2430ED-60C4-8462-FF20-04A96297F8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0840" name="Object 5">
                        <a:extLst>
                          <a:ext uri="{FF2B5EF4-FFF2-40B4-BE49-F238E27FC236}">
                            <a16:creationId xmlns:a16="http://schemas.microsoft.com/office/drawing/2014/main" id="{6E2430ED-60C4-8462-FF20-04A96297F8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1" name="Rectangle 9">
            <a:extLst>
              <a:ext uri="{FF2B5EF4-FFF2-40B4-BE49-F238E27FC236}">
                <a16:creationId xmlns:a16="http://schemas.microsoft.com/office/drawing/2014/main" id="{48ED3D9E-5647-509E-B7FC-1F681121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BF50AAF-F69F-B7CF-3EBB-1D6AD6D0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908EF6D3-E880-F066-9425-167F13C9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5C9F80AF-6024-2AFB-0104-46F33C3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CAA19689-AE03-B24D-6611-0D79DE60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4D2CDEAC-570C-0838-2D97-DC01539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552E1240-CA35-CE7D-B204-712561140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30C95A66-00B1-A960-6121-5BE7B6B6B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9" name="Text Box 19">
            <a:extLst>
              <a:ext uri="{FF2B5EF4-FFF2-40B4-BE49-F238E27FC236}">
                <a16:creationId xmlns:a16="http://schemas.microsoft.com/office/drawing/2014/main" id="{EA37A206-0FA7-DCFC-5BE7-FBFA8358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532438"/>
            <a:ext cx="79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20850" name="Line 20">
            <a:extLst>
              <a:ext uri="{FF2B5EF4-FFF2-40B4-BE49-F238E27FC236}">
                <a16:creationId xmlns:a16="http://schemas.microsoft.com/office/drawing/2014/main" id="{FC813E5F-A3CB-7D0B-A3A4-91461079A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1" name="Text Box 21">
            <a:extLst>
              <a:ext uri="{FF2B5EF4-FFF2-40B4-BE49-F238E27FC236}">
                <a16:creationId xmlns:a16="http://schemas.microsoft.com/office/drawing/2014/main" id="{8B020F1C-3536-22AD-036C-CEF9685F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0852" name="Text Box 22">
            <a:extLst>
              <a:ext uri="{FF2B5EF4-FFF2-40B4-BE49-F238E27FC236}">
                <a16:creationId xmlns:a16="http://schemas.microsoft.com/office/drawing/2014/main" id="{37F3A255-E90B-CFD0-F450-685DEE8F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0853" name="Text Box 23">
            <a:extLst>
              <a:ext uri="{FF2B5EF4-FFF2-40B4-BE49-F238E27FC236}">
                <a16:creationId xmlns:a16="http://schemas.microsoft.com/office/drawing/2014/main" id="{DE1FEEDB-ABA0-9F1C-777E-807052E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0854" name="Text Box 24">
            <a:extLst>
              <a:ext uri="{FF2B5EF4-FFF2-40B4-BE49-F238E27FC236}">
                <a16:creationId xmlns:a16="http://schemas.microsoft.com/office/drawing/2014/main" id="{E4245984-8AD8-77D0-B2D5-3101B7FE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>
            <a:extLst>
              <a:ext uri="{FF2B5EF4-FFF2-40B4-BE49-F238E27FC236}">
                <a16:creationId xmlns:a16="http://schemas.microsoft.com/office/drawing/2014/main" id="{9E53E603-5CC6-6E76-DA73-84E2D70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75BEC-7846-ED47-87D5-B592C23E76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Freeform 2">
            <a:extLst>
              <a:ext uri="{FF2B5EF4-FFF2-40B4-BE49-F238E27FC236}">
                <a16:creationId xmlns:a16="http://schemas.microsoft.com/office/drawing/2014/main" id="{71580F1F-692A-C2CC-EBA1-CD2DF9C8A906}"/>
              </a:ext>
            </a:extLst>
          </p:cNvPr>
          <p:cNvSpPr>
            <a:spLocks/>
          </p:cNvSpPr>
          <p:nvPr/>
        </p:nvSpPr>
        <p:spPr bwMode="auto">
          <a:xfrm>
            <a:off x="4721225" y="3992563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6 w 1752"/>
              <a:gd name="T3" fmla="*/ 2147483646 h 1622"/>
              <a:gd name="T4" fmla="*/ 2147483646 w 1752"/>
              <a:gd name="T5" fmla="*/ 2147483646 h 1622"/>
              <a:gd name="T6" fmla="*/ 2147483646 w 1752"/>
              <a:gd name="T7" fmla="*/ 2147483646 h 1622"/>
              <a:gd name="T8" fmla="*/ 2147483646 w 1752"/>
              <a:gd name="T9" fmla="*/ 2147483646 h 1622"/>
              <a:gd name="T10" fmla="*/ 2147483646 w 1752"/>
              <a:gd name="T11" fmla="*/ 2147483646 h 1622"/>
              <a:gd name="T12" fmla="*/ 2147483646 w 1752"/>
              <a:gd name="T13" fmla="*/ 2147483646 h 1622"/>
              <a:gd name="T14" fmla="*/ 2147483646 w 1752"/>
              <a:gd name="T15" fmla="*/ 2147483646 h 1622"/>
              <a:gd name="T16" fmla="*/ 2147483646 w 1752"/>
              <a:gd name="T17" fmla="*/ 2147483646 h 1622"/>
              <a:gd name="T18" fmla="*/ 2147483646 w 1752"/>
              <a:gd name="T19" fmla="*/ 2147483646 h 1622"/>
              <a:gd name="T20" fmla="*/ 2147483646 w 1752"/>
              <a:gd name="T21" fmla="*/ 2147483646 h 1622"/>
              <a:gd name="T22" fmla="*/ 2147483646 w 1752"/>
              <a:gd name="T23" fmla="*/ 2147483646 h 1622"/>
              <a:gd name="T24" fmla="*/ 2147483646 w 1752"/>
              <a:gd name="T25" fmla="*/ 2147483646 h 1622"/>
              <a:gd name="T26" fmla="*/ 2147483646 w 1752"/>
              <a:gd name="T27" fmla="*/ 2147483646 h 1622"/>
              <a:gd name="T28" fmla="*/ 2147483646 w 1752"/>
              <a:gd name="T29" fmla="*/ 2147483646 h 1622"/>
              <a:gd name="T30" fmla="*/ 2147483646 w 1752"/>
              <a:gd name="T31" fmla="*/ 2147483646 h 1622"/>
              <a:gd name="T32" fmla="*/ 2147483646 w 1752"/>
              <a:gd name="T33" fmla="*/ 2147483646 h 1622"/>
              <a:gd name="T34" fmla="*/ 2147483646 w 1752"/>
              <a:gd name="T35" fmla="*/ 2147483646 h 1622"/>
              <a:gd name="T36" fmla="*/ 2147483646 w 1752"/>
              <a:gd name="T37" fmla="*/ 2147483646 h 1622"/>
              <a:gd name="T38" fmla="*/ 2147483646 w 1752"/>
              <a:gd name="T39" fmla="*/ 2147483646 h 1622"/>
              <a:gd name="T40" fmla="*/ 2147483646 w 1752"/>
              <a:gd name="T41" fmla="*/ 2147483646 h 1622"/>
              <a:gd name="T42" fmla="*/ 2147483646 w 1752"/>
              <a:gd name="T43" fmla="*/ 2147483646 h 1622"/>
              <a:gd name="T44" fmla="*/ 2147483646 w 1752"/>
              <a:gd name="T45" fmla="*/ 2147483646 h 1622"/>
              <a:gd name="T46" fmla="*/ 2147483646 w 1752"/>
              <a:gd name="T47" fmla="*/ 2147483646 h 1622"/>
              <a:gd name="T48" fmla="*/ 2147483646 w 1752"/>
              <a:gd name="T49" fmla="*/ 2147483646 h 1622"/>
              <a:gd name="T50" fmla="*/ 2147483646 w 1752"/>
              <a:gd name="T51" fmla="*/ 2147483646 h 1622"/>
              <a:gd name="T52" fmla="*/ 2147483646 w 1752"/>
              <a:gd name="T53" fmla="*/ 2147483646 h 1622"/>
              <a:gd name="T54" fmla="*/ 2147483646 w 1752"/>
              <a:gd name="T55" fmla="*/ 2147483646 h 1622"/>
              <a:gd name="T56" fmla="*/ 2147483646 w 1752"/>
              <a:gd name="T57" fmla="*/ 2147483646 h 1622"/>
              <a:gd name="T58" fmla="*/ 2147483646 w 1752"/>
              <a:gd name="T59" fmla="*/ 2147483646 h 1622"/>
              <a:gd name="T60" fmla="*/ 2147483646 w 1752"/>
              <a:gd name="T61" fmla="*/ 2147483646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134E6F92-0BFD-EDB8-CDA5-E2AE495100D2}"/>
              </a:ext>
            </a:extLst>
          </p:cNvPr>
          <p:cNvSpPr>
            <a:spLocks/>
          </p:cNvSpPr>
          <p:nvPr/>
        </p:nvSpPr>
        <p:spPr bwMode="auto">
          <a:xfrm>
            <a:off x="3508375" y="4030663"/>
            <a:ext cx="1779588" cy="2370137"/>
          </a:xfrm>
          <a:custGeom>
            <a:avLst/>
            <a:gdLst>
              <a:gd name="T0" fmla="*/ 2147483646 w 1121"/>
              <a:gd name="T1" fmla="*/ 0 h 1493"/>
              <a:gd name="T2" fmla="*/ 2147483646 w 1121"/>
              <a:gd name="T3" fmla="*/ 2147483646 h 1493"/>
              <a:gd name="T4" fmla="*/ 2147483646 w 1121"/>
              <a:gd name="T5" fmla="*/ 2147483646 h 1493"/>
              <a:gd name="T6" fmla="*/ 2147483646 w 1121"/>
              <a:gd name="T7" fmla="*/ 2147483646 h 1493"/>
              <a:gd name="T8" fmla="*/ 2147483646 w 1121"/>
              <a:gd name="T9" fmla="*/ 2147483646 h 1493"/>
              <a:gd name="T10" fmla="*/ 2147483646 w 1121"/>
              <a:gd name="T11" fmla="*/ 2147483646 h 1493"/>
              <a:gd name="T12" fmla="*/ 2147483646 w 1121"/>
              <a:gd name="T13" fmla="*/ 2147483646 h 1493"/>
              <a:gd name="T14" fmla="*/ 2147483646 w 1121"/>
              <a:gd name="T15" fmla="*/ 2147483646 h 1493"/>
              <a:gd name="T16" fmla="*/ 2147483646 w 1121"/>
              <a:gd name="T17" fmla="*/ 2147483646 h 1493"/>
              <a:gd name="T18" fmla="*/ 2147483646 w 1121"/>
              <a:gd name="T19" fmla="*/ 2147483646 h 1493"/>
              <a:gd name="T20" fmla="*/ 2147483646 w 1121"/>
              <a:gd name="T21" fmla="*/ 2147483646 h 1493"/>
              <a:gd name="T22" fmla="*/ 2147483646 w 1121"/>
              <a:gd name="T23" fmla="*/ 2147483646 h 1493"/>
              <a:gd name="T24" fmla="*/ 2147483646 w 1121"/>
              <a:gd name="T25" fmla="*/ 2147483646 h 1493"/>
              <a:gd name="T26" fmla="*/ 2147483646 w 1121"/>
              <a:gd name="T27" fmla="*/ 2147483646 h 1493"/>
              <a:gd name="T28" fmla="*/ 2147483646 w 1121"/>
              <a:gd name="T29" fmla="*/ 2147483646 h 1493"/>
              <a:gd name="T30" fmla="*/ 2147483646 w 1121"/>
              <a:gd name="T31" fmla="*/ 2147483646 h 1493"/>
              <a:gd name="T32" fmla="*/ 2147483646 w 1121"/>
              <a:gd name="T33" fmla="*/ 2147483646 h 1493"/>
              <a:gd name="T34" fmla="*/ 2147483646 w 1121"/>
              <a:gd name="T35" fmla="*/ 2147483646 h 1493"/>
              <a:gd name="T36" fmla="*/ 2147483646 w 1121"/>
              <a:gd name="T37" fmla="*/ 2147483646 h 1493"/>
              <a:gd name="T38" fmla="*/ 2147483646 w 1121"/>
              <a:gd name="T39" fmla="*/ 2147483646 h 1493"/>
              <a:gd name="T40" fmla="*/ 2147483646 w 1121"/>
              <a:gd name="T41" fmla="*/ 2147483646 h 1493"/>
              <a:gd name="T42" fmla="*/ 2147483646 w 1121"/>
              <a:gd name="T43" fmla="*/ 2147483646 h 1493"/>
              <a:gd name="T44" fmla="*/ 2147483646 w 1121"/>
              <a:gd name="T45" fmla="*/ 2147483646 h 1493"/>
              <a:gd name="T46" fmla="*/ 2147483646 w 1121"/>
              <a:gd name="T47" fmla="*/ 2147483646 h 1493"/>
              <a:gd name="T48" fmla="*/ 2147483646 w 1121"/>
              <a:gd name="T49" fmla="*/ 2147483646 h 1493"/>
              <a:gd name="T50" fmla="*/ 2147483646 w 1121"/>
              <a:gd name="T51" fmla="*/ 2147483646 h 1493"/>
              <a:gd name="T52" fmla="*/ 2147483646 w 1121"/>
              <a:gd name="T53" fmla="*/ 2147483646 h 1493"/>
              <a:gd name="T54" fmla="*/ 2147483646 w 1121"/>
              <a:gd name="T55" fmla="*/ 2147483646 h 1493"/>
              <a:gd name="T56" fmla="*/ 2147483646 w 1121"/>
              <a:gd name="T57" fmla="*/ 2147483646 h 1493"/>
              <a:gd name="T58" fmla="*/ 2147483646 w 1121"/>
              <a:gd name="T59" fmla="*/ 2147483646 h 1493"/>
              <a:gd name="T60" fmla="*/ 2147483646 w 1121"/>
              <a:gd name="T61" fmla="*/ 2147483646 h 1493"/>
              <a:gd name="T62" fmla="*/ 2147483646 w 1121"/>
              <a:gd name="T63" fmla="*/ 2147483646 h 1493"/>
              <a:gd name="T64" fmla="*/ 2147483646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4" name="Freeform 4">
            <a:extLst>
              <a:ext uri="{FF2B5EF4-FFF2-40B4-BE49-F238E27FC236}">
                <a16:creationId xmlns:a16="http://schemas.microsoft.com/office/drawing/2014/main" id="{AEAA9FF8-9D6A-F620-1482-B45F7907C6DB}"/>
              </a:ext>
            </a:extLst>
          </p:cNvPr>
          <p:cNvSpPr>
            <a:spLocks/>
          </p:cNvSpPr>
          <p:nvPr/>
        </p:nvSpPr>
        <p:spPr bwMode="auto">
          <a:xfrm>
            <a:off x="1295400" y="3789363"/>
            <a:ext cx="3128963" cy="2560637"/>
          </a:xfrm>
          <a:custGeom>
            <a:avLst/>
            <a:gdLst>
              <a:gd name="T0" fmla="*/ 2147483646 w 1971"/>
              <a:gd name="T1" fmla="*/ 2147483646 h 1613"/>
              <a:gd name="T2" fmla="*/ 2147483646 w 1971"/>
              <a:gd name="T3" fmla="*/ 2147483646 h 1613"/>
              <a:gd name="T4" fmla="*/ 2147483646 w 1971"/>
              <a:gd name="T5" fmla="*/ 2147483646 h 1613"/>
              <a:gd name="T6" fmla="*/ 2147483646 w 1971"/>
              <a:gd name="T7" fmla="*/ 2147483646 h 1613"/>
              <a:gd name="T8" fmla="*/ 2147483646 w 1971"/>
              <a:gd name="T9" fmla="*/ 2147483646 h 1613"/>
              <a:gd name="T10" fmla="*/ 2147483646 w 1971"/>
              <a:gd name="T11" fmla="*/ 2147483646 h 1613"/>
              <a:gd name="T12" fmla="*/ 2147483646 w 1971"/>
              <a:gd name="T13" fmla="*/ 2147483646 h 1613"/>
              <a:gd name="T14" fmla="*/ 2147483646 w 1971"/>
              <a:gd name="T15" fmla="*/ 2147483646 h 1613"/>
              <a:gd name="T16" fmla="*/ 2147483646 w 1971"/>
              <a:gd name="T17" fmla="*/ 2147483646 h 1613"/>
              <a:gd name="T18" fmla="*/ 2147483646 w 1971"/>
              <a:gd name="T19" fmla="*/ 2147483646 h 1613"/>
              <a:gd name="T20" fmla="*/ 2147483646 w 1971"/>
              <a:gd name="T21" fmla="*/ 2147483646 h 1613"/>
              <a:gd name="T22" fmla="*/ 2147483646 w 1971"/>
              <a:gd name="T23" fmla="*/ 2147483646 h 1613"/>
              <a:gd name="T24" fmla="*/ 2147483646 w 1971"/>
              <a:gd name="T25" fmla="*/ 2147483646 h 1613"/>
              <a:gd name="T26" fmla="*/ 2147483646 w 1971"/>
              <a:gd name="T27" fmla="*/ 2147483646 h 1613"/>
              <a:gd name="T28" fmla="*/ 2147483646 w 1971"/>
              <a:gd name="T29" fmla="*/ 2147483646 h 1613"/>
              <a:gd name="T30" fmla="*/ 2147483646 w 1971"/>
              <a:gd name="T31" fmla="*/ 2147483646 h 1613"/>
              <a:gd name="T32" fmla="*/ 2147483646 w 1971"/>
              <a:gd name="T33" fmla="*/ 2147483646 h 1613"/>
              <a:gd name="T34" fmla="*/ 2147483646 w 1971"/>
              <a:gd name="T35" fmla="*/ 2147483646 h 1613"/>
              <a:gd name="T36" fmla="*/ 2147483646 w 1971"/>
              <a:gd name="T37" fmla="*/ 2147483646 h 1613"/>
              <a:gd name="T38" fmla="*/ 2147483646 w 1971"/>
              <a:gd name="T39" fmla="*/ 2147483646 h 1613"/>
              <a:gd name="T40" fmla="*/ 0 w 1971"/>
              <a:gd name="T41" fmla="*/ 2147483646 h 1613"/>
              <a:gd name="T42" fmla="*/ 2147483646 w 1971"/>
              <a:gd name="T43" fmla="*/ 2147483646 h 1613"/>
              <a:gd name="T44" fmla="*/ 2147483646 w 1971"/>
              <a:gd name="T45" fmla="*/ 2147483646 h 1613"/>
              <a:gd name="T46" fmla="*/ 2147483646 w 1971"/>
              <a:gd name="T47" fmla="*/ 2147483646 h 1613"/>
              <a:gd name="T48" fmla="*/ 2147483646 w 1971"/>
              <a:gd name="T49" fmla="*/ 2147483646 h 1613"/>
              <a:gd name="T50" fmla="*/ 2147483646 w 1971"/>
              <a:gd name="T51" fmla="*/ 2147483646 h 1613"/>
              <a:gd name="T52" fmla="*/ 2147483646 w 1971"/>
              <a:gd name="T53" fmla="*/ 2147483646 h 1613"/>
              <a:gd name="T54" fmla="*/ 2147483646 w 1971"/>
              <a:gd name="T55" fmla="*/ 2147483646 h 1613"/>
              <a:gd name="T56" fmla="*/ 2147483646 w 1971"/>
              <a:gd name="T57" fmla="*/ 2147483646 h 1613"/>
              <a:gd name="T58" fmla="*/ 2147483646 w 1971"/>
              <a:gd name="T59" fmla="*/ 2147483646 h 1613"/>
              <a:gd name="T60" fmla="*/ 2147483646 w 1971"/>
              <a:gd name="T61" fmla="*/ 2147483646 h 1613"/>
              <a:gd name="T62" fmla="*/ 2147483646 w 1971"/>
              <a:gd name="T63" fmla="*/ 2147483646 h 1613"/>
              <a:gd name="T64" fmla="*/ 2147483646 w 1971"/>
              <a:gd name="T65" fmla="*/ 2147483646 h 1613"/>
              <a:gd name="T66" fmla="*/ 2147483646 w 1971"/>
              <a:gd name="T67" fmla="*/ 2147483646 h 1613"/>
              <a:gd name="T68" fmla="*/ 2147483646 w 1971"/>
              <a:gd name="T69" fmla="*/ 2147483646 h 1613"/>
              <a:gd name="T70" fmla="*/ 2147483646 w 1971"/>
              <a:gd name="T71" fmla="*/ 2147483646 h 1613"/>
              <a:gd name="T72" fmla="*/ 2147483646 w 1971"/>
              <a:gd name="T73" fmla="*/ 2147483646 h 1613"/>
              <a:gd name="T74" fmla="*/ 2147483646 w 1971"/>
              <a:gd name="T75" fmla="*/ 2147483646 h 1613"/>
              <a:gd name="T76" fmla="*/ 2147483646 w 1971"/>
              <a:gd name="T77" fmla="*/ 2147483646 h 1613"/>
              <a:gd name="T78" fmla="*/ 2147483646 w 1971"/>
              <a:gd name="T79" fmla="*/ 2147483646 h 1613"/>
              <a:gd name="T80" fmla="*/ 2147483646 w 1971"/>
              <a:gd name="T81" fmla="*/ 2147483646 h 1613"/>
              <a:gd name="T82" fmla="*/ 2147483646 w 1971"/>
              <a:gd name="T83" fmla="*/ 2147483646 h 1613"/>
              <a:gd name="T84" fmla="*/ 2147483646 w 1971"/>
              <a:gd name="T85" fmla="*/ 2147483646 h 1613"/>
              <a:gd name="T86" fmla="*/ 2147483646 w 1971"/>
              <a:gd name="T87" fmla="*/ 2147483646 h 1613"/>
              <a:gd name="T88" fmla="*/ 2147483646 w 1971"/>
              <a:gd name="T89" fmla="*/ 2147483646 h 1613"/>
              <a:gd name="T90" fmla="*/ 2147483646 w 1971"/>
              <a:gd name="T91" fmla="*/ 2147483646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8DA58B32-23A7-52D3-1EB8-01B309AB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80351FE0-E26A-0B04-8A54-D7FFB0BF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27802019-39FE-D9E7-15C8-8853F4FC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26415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88" name="Object 2">
            <a:extLst>
              <a:ext uri="{FF2B5EF4-FFF2-40B4-BE49-F238E27FC236}">
                <a16:creationId xmlns:a16="http://schemas.microsoft.com/office/drawing/2014/main" id="{FB0FFE8C-8F07-C8DD-0317-6A4898D7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5564188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2888" name="Object 2">
                        <a:extLst>
                          <a:ext uri="{FF2B5EF4-FFF2-40B4-BE49-F238E27FC236}">
                            <a16:creationId xmlns:a16="http://schemas.microsoft.com/office/drawing/2014/main" id="{FB0FFE8C-8F07-C8DD-0317-6A4898D71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5564188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3">
            <a:extLst>
              <a:ext uri="{FF2B5EF4-FFF2-40B4-BE49-F238E27FC236}">
                <a16:creationId xmlns:a16="http://schemas.microsoft.com/office/drawing/2014/main" id="{4213AEA1-E0D5-00E4-C51D-9257C0007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55768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2889" name="Object 3">
                        <a:extLst>
                          <a:ext uri="{FF2B5EF4-FFF2-40B4-BE49-F238E27FC236}">
                            <a16:creationId xmlns:a16="http://schemas.microsoft.com/office/drawing/2014/main" id="{4213AEA1-E0D5-00E4-C51D-9257C0007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55768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4">
            <a:extLst>
              <a:ext uri="{FF2B5EF4-FFF2-40B4-BE49-F238E27FC236}">
                <a16:creationId xmlns:a16="http://schemas.microsoft.com/office/drawing/2014/main" id="{0654D3D7-B827-D887-17BA-DEAC474DF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55308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2890" name="Object 4">
                        <a:extLst>
                          <a:ext uri="{FF2B5EF4-FFF2-40B4-BE49-F238E27FC236}">
                            <a16:creationId xmlns:a16="http://schemas.microsoft.com/office/drawing/2014/main" id="{0654D3D7-B827-D887-17BA-DEAC474DF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55308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5">
            <a:extLst>
              <a:ext uri="{FF2B5EF4-FFF2-40B4-BE49-F238E27FC236}">
                <a16:creationId xmlns:a16="http://schemas.microsoft.com/office/drawing/2014/main" id="{12804618-EF30-7B88-BCE3-FE79B062B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558958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2891" name="Object 5">
                        <a:extLst>
                          <a:ext uri="{FF2B5EF4-FFF2-40B4-BE49-F238E27FC236}">
                            <a16:creationId xmlns:a16="http://schemas.microsoft.com/office/drawing/2014/main" id="{12804618-EF30-7B88-BCE3-FE79B062B5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558958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2" name="Rectangle 12">
            <a:extLst>
              <a:ext uri="{FF2B5EF4-FFF2-40B4-BE49-F238E27FC236}">
                <a16:creationId xmlns:a16="http://schemas.microsoft.com/office/drawing/2014/main" id="{83287BEE-D5BE-FE12-7703-6ACD95A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272088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AD1DA5F0-9061-5096-63A7-9FC4C348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5262563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94" name="Object 6">
            <a:extLst>
              <a:ext uri="{FF2B5EF4-FFF2-40B4-BE49-F238E27FC236}">
                <a16:creationId xmlns:a16="http://schemas.microsoft.com/office/drawing/2014/main" id="{C79EF260-4FE4-70CB-AFE5-8592D1C98E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54244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22894" name="Object 6">
                        <a:extLst>
                          <a:ext uri="{FF2B5EF4-FFF2-40B4-BE49-F238E27FC236}">
                            <a16:creationId xmlns:a16="http://schemas.microsoft.com/office/drawing/2014/main" id="{C79EF260-4FE4-70CB-AFE5-8592D1C98E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4244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7">
            <a:extLst>
              <a:ext uri="{FF2B5EF4-FFF2-40B4-BE49-F238E27FC236}">
                <a16:creationId xmlns:a16="http://schemas.microsoft.com/office/drawing/2014/main" id="{B867A72F-99CC-87D9-8818-C256FAABC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902325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22895" name="Object 7">
                        <a:extLst>
                          <a:ext uri="{FF2B5EF4-FFF2-40B4-BE49-F238E27FC236}">
                            <a16:creationId xmlns:a16="http://schemas.microsoft.com/office/drawing/2014/main" id="{B867A72F-99CC-87D9-8818-C256FAABC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902325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6" name="Object 8">
            <a:extLst>
              <a:ext uri="{FF2B5EF4-FFF2-40B4-BE49-F238E27FC236}">
                <a16:creationId xmlns:a16="http://schemas.microsoft.com/office/drawing/2014/main" id="{54A4C51F-CA10-DC1D-405A-DE7F45ACA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53927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22896" name="Object 8">
                        <a:extLst>
                          <a:ext uri="{FF2B5EF4-FFF2-40B4-BE49-F238E27FC236}">
                            <a16:creationId xmlns:a16="http://schemas.microsoft.com/office/drawing/2014/main" id="{54A4C51F-CA10-DC1D-405A-DE7F45ACA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53927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7" name="Object 9">
            <a:extLst>
              <a:ext uri="{FF2B5EF4-FFF2-40B4-BE49-F238E27FC236}">
                <a16:creationId xmlns:a16="http://schemas.microsoft.com/office/drawing/2014/main" id="{8156B28F-ADCD-6588-1390-AB1A517CF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7626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22897" name="Object 9">
                        <a:extLst>
                          <a:ext uri="{FF2B5EF4-FFF2-40B4-BE49-F238E27FC236}">
                            <a16:creationId xmlns:a16="http://schemas.microsoft.com/office/drawing/2014/main" id="{8156B28F-ADCD-6588-1390-AB1A517CF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7626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8" name="Object 10">
            <a:extLst>
              <a:ext uri="{FF2B5EF4-FFF2-40B4-BE49-F238E27FC236}">
                <a16:creationId xmlns:a16="http://schemas.microsoft.com/office/drawing/2014/main" id="{5C3E139F-18F5-9F89-05FE-1503CB69C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5084763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22898" name="Object 10">
                        <a:extLst>
                          <a:ext uri="{FF2B5EF4-FFF2-40B4-BE49-F238E27FC236}">
                            <a16:creationId xmlns:a16="http://schemas.microsoft.com/office/drawing/2014/main" id="{5C3E139F-18F5-9F89-05FE-1503CB69C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084763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9" name="Line 19">
            <a:extLst>
              <a:ext uri="{FF2B5EF4-FFF2-40B4-BE49-F238E27FC236}">
                <a16:creationId xmlns:a16="http://schemas.microsoft.com/office/drawing/2014/main" id="{AB6B2733-9939-45F0-87BD-36EBCD086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524827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Line 20">
            <a:extLst>
              <a:ext uri="{FF2B5EF4-FFF2-40B4-BE49-F238E27FC236}">
                <a16:creationId xmlns:a16="http://schemas.microsoft.com/office/drawing/2014/main" id="{4D42EB69-92EF-1269-749A-87E11609B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5295900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7D9BF15C-A31E-4FF9-A317-145041116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532447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Line 22">
            <a:extLst>
              <a:ext uri="{FF2B5EF4-FFF2-40B4-BE49-F238E27FC236}">
                <a16:creationId xmlns:a16="http://schemas.microsoft.com/office/drawing/2014/main" id="{18A237C7-C1CD-5D96-C31B-4D81E94D10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5286375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Line 23">
            <a:extLst>
              <a:ext uri="{FF2B5EF4-FFF2-40B4-BE49-F238E27FC236}">
                <a16:creationId xmlns:a16="http://schemas.microsoft.com/office/drawing/2014/main" id="{5C179D24-ACD3-9EF6-8230-0DF71BCC3E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5305425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Line 24">
            <a:extLst>
              <a:ext uri="{FF2B5EF4-FFF2-40B4-BE49-F238E27FC236}">
                <a16:creationId xmlns:a16="http://schemas.microsoft.com/office/drawing/2014/main" id="{C9294600-F5C7-3B37-C90D-2C96C17D8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5248275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3138168-F21B-F6B5-6242-37E0CFF01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5324475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Line 26">
            <a:extLst>
              <a:ext uri="{FF2B5EF4-FFF2-40B4-BE49-F238E27FC236}">
                <a16:creationId xmlns:a16="http://schemas.microsoft.com/office/drawing/2014/main" id="{7CDE5A9E-45E7-5595-F364-387CD81D9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5295900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Line 27">
            <a:extLst>
              <a:ext uri="{FF2B5EF4-FFF2-40B4-BE49-F238E27FC236}">
                <a16:creationId xmlns:a16="http://schemas.microsoft.com/office/drawing/2014/main" id="{2C5E102C-93E9-4155-D178-88DE75796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5218113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908" name="Group 28">
            <a:extLst>
              <a:ext uri="{FF2B5EF4-FFF2-40B4-BE49-F238E27FC236}">
                <a16:creationId xmlns:a16="http://schemas.microsoft.com/office/drawing/2014/main" id="{514AC6CE-4DBD-8663-F6FE-217B6E3257D5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781425"/>
            <a:ext cx="371475" cy="252413"/>
            <a:chOff x="620" y="1640"/>
            <a:chExt cx="288" cy="209"/>
          </a:xfrm>
        </p:grpSpPr>
        <p:sp>
          <p:nvSpPr>
            <p:cNvPr id="122920" name="Line 29">
              <a:extLst>
                <a:ext uri="{FF2B5EF4-FFF2-40B4-BE49-F238E27FC236}">
                  <a16:creationId xmlns:a16="http://schemas.microsoft.com/office/drawing/2014/main" id="{1581ED9E-3FC2-4CD7-58F0-FAB5E73A8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2921" name="Rectangle 30">
              <a:extLst>
                <a:ext uri="{FF2B5EF4-FFF2-40B4-BE49-F238E27FC236}">
                  <a16:creationId xmlns:a16="http://schemas.microsoft.com/office/drawing/2014/main" id="{65132CFA-209C-6A8E-D968-5466342C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2922" name="Group 31">
              <a:extLst>
                <a:ext uri="{FF2B5EF4-FFF2-40B4-BE49-F238E27FC236}">
                  <a16:creationId xmlns:a16="http://schemas.microsoft.com/office/drawing/2014/main" id="{B1C8FC68-F779-430C-8D7C-E16FF027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22923" name="Line 32">
                <a:extLst>
                  <a:ext uri="{FF2B5EF4-FFF2-40B4-BE49-F238E27FC236}">
                    <a16:creationId xmlns:a16="http://schemas.microsoft.com/office/drawing/2014/main" id="{3DF2D3BA-80CB-F3A7-E1A0-EC7288460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2924" name="Line 33">
                <a:extLst>
                  <a:ext uri="{FF2B5EF4-FFF2-40B4-BE49-F238E27FC236}">
                    <a16:creationId xmlns:a16="http://schemas.microsoft.com/office/drawing/2014/main" id="{930E7AF7-7385-B25F-6E43-8579DDC8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2909" name="Line 34">
            <a:extLst>
              <a:ext uri="{FF2B5EF4-FFF2-40B4-BE49-F238E27FC236}">
                <a16:creationId xmlns:a16="http://schemas.microsoft.com/office/drawing/2014/main" id="{F820B7A0-59E2-1EE6-ADEE-8B9FE1515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4035425"/>
            <a:ext cx="1665287" cy="107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Line 35">
            <a:extLst>
              <a:ext uri="{FF2B5EF4-FFF2-40B4-BE49-F238E27FC236}">
                <a16:creationId xmlns:a16="http://schemas.microsoft.com/office/drawing/2014/main" id="{35D0EBFB-3B09-B1F5-6C08-A236A3CE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025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Line 36">
            <a:extLst>
              <a:ext uri="{FF2B5EF4-FFF2-40B4-BE49-F238E27FC236}">
                <a16:creationId xmlns:a16="http://schemas.microsoft.com/office/drawing/2014/main" id="{E763F3B7-1FC3-F71D-BD24-E6A88D69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976688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7">
            <a:extLst>
              <a:ext uri="{FF2B5EF4-FFF2-40B4-BE49-F238E27FC236}">
                <a16:creationId xmlns:a16="http://schemas.microsoft.com/office/drawing/2014/main" id="{C472A79E-835D-B561-5151-AF851D0C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048250"/>
            <a:ext cx="630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3" name="Text Box 38">
            <a:extLst>
              <a:ext uri="{FF2B5EF4-FFF2-40B4-BE49-F238E27FC236}">
                <a16:creationId xmlns:a16="http://schemas.microsoft.com/office/drawing/2014/main" id="{3E34186E-B84B-A7D3-6C20-35B5523E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56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4" name="Text Box 39">
            <a:extLst>
              <a:ext uri="{FF2B5EF4-FFF2-40B4-BE49-F238E27FC236}">
                <a16:creationId xmlns:a16="http://schemas.microsoft.com/office/drawing/2014/main" id="{BDF26727-8B86-5587-3635-75C76EC2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929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5" name="Text Box 40">
            <a:extLst>
              <a:ext uri="{FF2B5EF4-FFF2-40B4-BE49-F238E27FC236}">
                <a16:creationId xmlns:a16="http://schemas.microsoft.com/office/drawing/2014/main" id="{87770FA9-C304-748A-7C30-726847B0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659188"/>
            <a:ext cx="1679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switch/bridge</a:t>
            </a:r>
          </a:p>
        </p:txBody>
      </p:sp>
      <p:sp>
        <p:nvSpPr>
          <p:cNvPr id="122916" name="Text Box 41">
            <a:extLst>
              <a:ext uri="{FF2B5EF4-FFF2-40B4-BE49-F238E27FC236}">
                <a16:creationId xmlns:a16="http://schemas.microsoft.com/office/drawing/2014/main" id="{C99111A5-8D2D-6392-3AAD-838E78F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6291263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7" name="Text Box 42">
            <a:extLst>
              <a:ext uri="{FF2B5EF4-FFF2-40B4-BE49-F238E27FC236}">
                <a16:creationId xmlns:a16="http://schemas.microsoft.com/office/drawing/2014/main" id="{AE509D2F-AED7-D8C2-935D-69B54E4D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365875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8" name="Text Box 43">
            <a:extLst>
              <a:ext uri="{FF2B5EF4-FFF2-40B4-BE49-F238E27FC236}">
                <a16:creationId xmlns:a16="http://schemas.microsoft.com/office/drawing/2014/main" id="{3C5CE7CD-F28A-D784-334F-16B37D0D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6356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9" name="Text Box 44">
            <a:extLst>
              <a:ext uri="{FF2B5EF4-FFF2-40B4-BE49-F238E27FC236}">
                <a16:creationId xmlns:a16="http://schemas.microsoft.com/office/drawing/2014/main" id="{E9D56CEF-369C-F5B2-3A88-CD730C22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8623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A75EDC8-0E6E-5B86-FCF8-9239905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F44F4-7B56-5942-A148-F8E8A742E0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E469FD0-C519-F5B2-8227-44EEAFD4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Over Hubs/Repeaters</a:t>
            </a:r>
          </a:p>
        </p:txBody>
      </p:sp>
      <p:sp>
        <p:nvSpPr>
          <p:cNvPr id="1285123" name="Rectangle 3">
            <a:extLst>
              <a:ext uri="{FF2B5EF4-FFF2-40B4-BE49-F238E27FC236}">
                <a16:creationId xmlns:a16="http://schemas.microsoft.com/office/drawing/2014/main" id="{57047733-B544-1300-4B73-9751C748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forwards frames as needed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unnecessary load on segments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Wider geographic span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Separate segments allow longer distances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Improves privacy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Hosts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snoop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traffic traversing their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but not all the rest of the traffic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join segments using different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>
            <a:extLst>
              <a:ext uri="{FF2B5EF4-FFF2-40B4-BE49-F238E27FC236}">
                <a16:creationId xmlns:a16="http://schemas.microsoft.com/office/drawing/2014/main" id="{C152FB4E-FF2E-B597-F9A8-1652F4A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7C9750AF-567C-6F7F-BEB8-C7A7C8B20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5E5F8-84D5-5144-85CC-C84542EBF6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C918-5F24-092F-9003-20789510C962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77F9E81-4073-B205-475D-D353D075C816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982" name="Picture 2">
              <a:extLst>
                <a:ext uri="{FF2B5EF4-FFF2-40B4-BE49-F238E27FC236}">
                  <a16:creationId xmlns:a16="http://schemas.microsoft.com/office/drawing/2014/main" id="{A132DAB7-70E1-7A51-4582-F4222D4E0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1F901-48FF-C3F9-FE11-F58A00B852E8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Switch table</a:t>
              </a:r>
            </a:p>
          </p:txBody>
        </p:sp>
      </p:grp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39FE07FB-C923-49C9-2040-A3BBD860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>
            <a:extLst>
              <a:ext uri="{FF2B5EF4-FFF2-40B4-BE49-F238E27FC236}">
                <a16:creationId xmlns:a16="http://schemas.microsoft.com/office/drawing/2014/main" id="{F068650A-6A42-F400-B21A-A886511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6BFF-E053-B940-B76D-8618E829C2B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FD6189-40CE-7E1B-FF02-EEF052B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18B8996-BE66-30CE-AC6A-B1164206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0D7528F-ACF4-4832-D4E0-B68C9CE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8005" name="Object 2">
            <a:extLst>
              <a:ext uri="{FF2B5EF4-FFF2-40B4-BE49-F238E27FC236}">
                <a16:creationId xmlns:a16="http://schemas.microsoft.com/office/drawing/2014/main" id="{8C24675F-6413-330F-B510-6CBD73CC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8005" name="Object 2">
                        <a:extLst>
                          <a:ext uri="{FF2B5EF4-FFF2-40B4-BE49-F238E27FC236}">
                            <a16:creationId xmlns:a16="http://schemas.microsoft.com/office/drawing/2014/main" id="{8C24675F-6413-330F-B510-6CBD73CC7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3">
            <a:extLst>
              <a:ext uri="{FF2B5EF4-FFF2-40B4-BE49-F238E27FC236}">
                <a16:creationId xmlns:a16="http://schemas.microsoft.com/office/drawing/2014/main" id="{B633CE5C-5AB5-2A76-16CA-A342DE92D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8006" name="Object 3">
                        <a:extLst>
                          <a:ext uri="{FF2B5EF4-FFF2-40B4-BE49-F238E27FC236}">
                            <a16:creationId xmlns:a16="http://schemas.microsoft.com/office/drawing/2014/main" id="{B633CE5C-5AB5-2A76-16CA-A342DE92D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4">
            <a:extLst>
              <a:ext uri="{FF2B5EF4-FFF2-40B4-BE49-F238E27FC236}">
                <a16:creationId xmlns:a16="http://schemas.microsoft.com/office/drawing/2014/main" id="{8B78064A-4D3D-C54B-5916-C4E246900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8007" name="Object 4">
                        <a:extLst>
                          <a:ext uri="{FF2B5EF4-FFF2-40B4-BE49-F238E27FC236}">
                            <a16:creationId xmlns:a16="http://schemas.microsoft.com/office/drawing/2014/main" id="{8B78064A-4D3D-C54B-5916-C4E246900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5">
            <a:extLst>
              <a:ext uri="{FF2B5EF4-FFF2-40B4-BE49-F238E27FC236}">
                <a16:creationId xmlns:a16="http://schemas.microsoft.com/office/drawing/2014/main" id="{ABDD2977-B07F-09B6-7797-C12D1035C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8008" name="Object 5">
                        <a:extLst>
                          <a:ext uri="{FF2B5EF4-FFF2-40B4-BE49-F238E27FC236}">
                            <a16:creationId xmlns:a16="http://schemas.microsoft.com/office/drawing/2014/main" id="{ABDD2977-B07F-09B6-7797-C12D1035C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Rectangle 9">
            <a:extLst>
              <a:ext uri="{FF2B5EF4-FFF2-40B4-BE49-F238E27FC236}">
                <a16:creationId xmlns:a16="http://schemas.microsoft.com/office/drawing/2014/main" id="{F046592A-98D3-BC34-0411-2F3E8789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F1CCF535-1362-5E38-344E-40772B7D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574D3D8D-E942-AF3F-F5E7-384428E7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2" name="Rectangle 12">
            <a:extLst>
              <a:ext uri="{FF2B5EF4-FFF2-40B4-BE49-F238E27FC236}">
                <a16:creationId xmlns:a16="http://schemas.microsoft.com/office/drawing/2014/main" id="{C8A277E3-CEE6-3DF4-6BD4-54D5BD63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C51145BF-ED79-A346-75EE-FD52AD08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4" name="Line 14">
            <a:extLst>
              <a:ext uri="{FF2B5EF4-FFF2-40B4-BE49-F238E27FC236}">
                <a16:creationId xmlns:a16="http://schemas.microsoft.com/office/drawing/2014/main" id="{A2E3563A-2ED6-0239-5398-67CA6AAF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5" name="Line 15">
            <a:extLst>
              <a:ext uri="{FF2B5EF4-FFF2-40B4-BE49-F238E27FC236}">
                <a16:creationId xmlns:a16="http://schemas.microsoft.com/office/drawing/2014/main" id="{55D7B900-22F8-15C4-BD74-A13787375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6" name="Line 16">
            <a:extLst>
              <a:ext uri="{FF2B5EF4-FFF2-40B4-BE49-F238E27FC236}">
                <a16:creationId xmlns:a16="http://schemas.microsoft.com/office/drawing/2014/main" id="{EAA985C3-AFD1-C5EA-AF3B-6F2BEC2400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7" name="Text Box 19">
            <a:extLst>
              <a:ext uri="{FF2B5EF4-FFF2-40B4-BE49-F238E27FC236}">
                <a16:creationId xmlns:a16="http://schemas.microsoft.com/office/drawing/2014/main" id="{AB92F549-9445-3F4A-B095-3588B3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8018" name="Text Box 20">
            <a:extLst>
              <a:ext uri="{FF2B5EF4-FFF2-40B4-BE49-F238E27FC236}">
                <a16:creationId xmlns:a16="http://schemas.microsoft.com/office/drawing/2014/main" id="{113480D1-AF29-B96C-B231-952C9952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8019" name="Text Box 21">
            <a:extLst>
              <a:ext uri="{FF2B5EF4-FFF2-40B4-BE49-F238E27FC236}">
                <a16:creationId xmlns:a16="http://schemas.microsoft.com/office/drawing/2014/main" id="{B3D80583-6B60-7C7E-2BBA-E6753122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8020" name="Text Box 22">
            <a:extLst>
              <a:ext uri="{FF2B5EF4-FFF2-40B4-BE49-F238E27FC236}">
                <a16:creationId xmlns:a16="http://schemas.microsoft.com/office/drawing/2014/main" id="{051B0A4C-B1C4-1C22-D017-C6714D7B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28021" name="Rectangle 23">
            <a:extLst>
              <a:ext uri="{FF2B5EF4-FFF2-40B4-BE49-F238E27FC236}">
                <a16:creationId xmlns:a16="http://schemas.microsoft.com/office/drawing/2014/main" id="{350787DE-6BD2-512A-2346-182B29AA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2" name="Rectangle 24">
            <a:extLst>
              <a:ext uri="{FF2B5EF4-FFF2-40B4-BE49-F238E27FC236}">
                <a16:creationId xmlns:a16="http://schemas.microsoft.com/office/drawing/2014/main" id="{3C71FC4F-A692-55DD-4F48-8B8F7D7E2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3" name="Text Box 25">
            <a:extLst>
              <a:ext uri="{FF2B5EF4-FFF2-40B4-BE49-F238E27FC236}">
                <a16:creationId xmlns:a16="http://schemas.microsoft.com/office/drawing/2014/main" id="{311A608C-C754-6B88-BF03-D552713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708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Switch learns how to reach A.</a:t>
            </a:r>
          </a:p>
        </p:txBody>
      </p:sp>
      <p:sp>
        <p:nvSpPr>
          <p:cNvPr id="128024" name="Line 26">
            <a:extLst>
              <a:ext uri="{FF2B5EF4-FFF2-40B4-BE49-F238E27FC236}">
                <a16:creationId xmlns:a16="http://schemas.microsoft.com/office/drawing/2014/main" id="{6E8D8ED7-424D-81ED-86AF-450F7F8BE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>
            <a:extLst>
              <a:ext uri="{FF2B5EF4-FFF2-40B4-BE49-F238E27FC236}">
                <a16:creationId xmlns:a16="http://schemas.microsoft.com/office/drawing/2014/main" id="{5A33F09F-EC2A-5DB8-1A25-C8F1D174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78B6-C969-0F45-A60E-86419CFDB8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01835-0ED8-3790-75C5-FC3A449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F524535-0210-7900-D464-C6EE5E0E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63" y="1277938"/>
            <a:ext cx="8458200" cy="2112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happen very often!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6BC1106-28CA-1035-F482-6F7F0181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0053" name="Object 2">
            <a:extLst>
              <a:ext uri="{FF2B5EF4-FFF2-40B4-BE49-F238E27FC236}">
                <a16:creationId xmlns:a16="http://schemas.microsoft.com/office/drawing/2014/main" id="{07E94DC5-F728-158C-3ADA-F126649F5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30053" name="Object 2">
                        <a:extLst>
                          <a:ext uri="{FF2B5EF4-FFF2-40B4-BE49-F238E27FC236}">
                            <a16:creationId xmlns:a16="http://schemas.microsoft.com/office/drawing/2014/main" id="{07E94DC5-F728-158C-3ADA-F126649F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">
            <a:extLst>
              <a:ext uri="{FF2B5EF4-FFF2-40B4-BE49-F238E27FC236}">
                <a16:creationId xmlns:a16="http://schemas.microsoft.com/office/drawing/2014/main" id="{5FB0F568-5D22-9AD6-BFF8-22E71F7AE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30054" name="Object 3">
                        <a:extLst>
                          <a:ext uri="{FF2B5EF4-FFF2-40B4-BE49-F238E27FC236}">
                            <a16:creationId xmlns:a16="http://schemas.microsoft.com/office/drawing/2014/main" id="{5FB0F568-5D22-9AD6-BFF8-22E71F7AE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4">
            <a:extLst>
              <a:ext uri="{FF2B5EF4-FFF2-40B4-BE49-F238E27FC236}">
                <a16:creationId xmlns:a16="http://schemas.microsoft.com/office/drawing/2014/main" id="{03B6EB7A-9E62-887B-E43B-82AC7D631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30055" name="Object 4">
                        <a:extLst>
                          <a:ext uri="{FF2B5EF4-FFF2-40B4-BE49-F238E27FC236}">
                            <a16:creationId xmlns:a16="http://schemas.microsoft.com/office/drawing/2014/main" id="{03B6EB7A-9E62-887B-E43B-82AC7D63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5">
            <a:extLst>
              <a:ext uri="{FF2B5EF4-FFF2-40B4-BE49-F238E27FC236}">
                <a16:creationId xmlns:a16="http://schemas.microsoft.com/office/drawing/2014/main" id="{3F2EBD08-F0D4-3193-8CEE-1D056C31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30056" name="Object 5">
                        <a:extLst>
                          <a:ext uri="{FF2B5EF4-FFF2-40B4-BE49-F238E27FC236}">
                            <a16:creationId xmlns:a16="http://schemas.microsoft.com/office/drawing/2014/main" id="{3F2EBD08-F0D4-3193-8CEE-1D056C3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7" name="Rectangle 9">
            <a:extLst>
              <a:ext uri="{FF2B5EF4-FFF2-40B4-BE49-F238E27FC236}">
                <a16:creationId xmlns:a16="http://schemas.microsoft.com/office/drawing/2014/main" id="{62DD4E1E-261D-B569-1B4A-04BA4862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9FCC854D-2D97-8843-AB09-192F96F2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4B055F26-15E2-F3D7-CA0D-0082EFC6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55EB6D41-B24B-74FE-F3A5-DD64DF69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F3440BC9-A3A2-6A97-A24A-A117BA7C0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D1BC71CA-A481-72A5-5596-B1DC80C33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88ECF453-03B7-203E-4F40-8E0E4F7C1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21542B64-08F3-A16C-CF69-0863A41CD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Text Box 19">
            <a:extLst>
              <a:ext uri="{FF2B5EF4-FFF2-40B4-BE49-F238E27FC236}">
                <a16:creationId xmlns:a16="http://schemas.microsoft.com/office/drawing/2014/main" id="{C431192F-CBD8-B787-5243-EE73DA97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30066" name="Text Box 20">
            <a:extLst>
              <a:ext uri="{FF2B5EF4-FFF2-40B4-BE49-F238E27FC236}">
                <a16:creationId xmlns:a16="http://schemas.microsoft.com/office/drawing/2014/main" id="{CC869CB6-00A7-CE0C-FEB8-EE8882E4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88937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30067" name="Text Box 21">
            <a:extLst>
              <a:ext uri="{FF2B5EF4-FFF2-40B4-BE49-F238E27FC236}">
                <a16:creationId xmlns:a16="http://schemas.microsoft.com/office/drawing/2014/main" id="{1C4926C5-19C5-1B11-4062-0477A5A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30068" name="Text Box 22">
            <a:extLst>
              <a:ext uri="{FF2B5EF4-FFF2-40B4-BE49-F238E27FC236}">
                <a16:creationId xmlns:a16="http://schemas.microsoft.com/office/drawing/2014/main" id="{09121636-ADB5-37E7-5375-4098DDF4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30069" name="Text Box 23">
            <a:extLst>
              <a:ext uri="{FF2B5EF4-FFF2-40B4-BE49-F238E27FC236}">
                <a16:creationId xmlns:a16="http://schemas.microsoft.com/office/drawing/2014/main" id="{C893BF03-22CD-E26B-9AC4-90640B14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94225"/>
            <a:ext cx="1306513" cy="1044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When in doubt, shout!</a:t>
            </a:r>
          </a:p>
        </p:txBody>
      </p:sp>
      <p:sp>
        <p:nvSpPr>
          <p:cNvPr id="130070" name="Rectangle 26">
            <a:extLst>
              <a:ext uri="{FF2B5EF4-FFF2-40B4-BE49-F238E27FC236}">
                <a16:creationId xmlns:a16="http://schemas.microsoft.com/office/drawing/2014/main" id="{0E1D8FCE-EE82-FA20-7D51-67C2F6D4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1" name="Rectangle 27">
            <a:extLst>
              <a:ext uri="{FF2B5EF4-FFF2-40B4-BE49-F238E27FC236}">
                <a16:creationId xmlns:a16="http://schemas.microsoft.com/office/drawing/2014/main" id="{120BA154-C8A8-A84F-797F-C14E5DA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2" name="Freeform 28">
            <a:extLst>
              <a:ext uri="{FF2B5EF4-FFF2-40B4-BE49-F238E27FC236}">
                <a16:creationId xmlns:a16="http://schemas.microsoft.com/office/drawing/2014/main" id="{7CC898E2-D6AD-716F-EA8E-9432A1AFD764}"/>
              </a:ext>
            </a:extLst>
          </p:cNvPr>
          <p:cNvSpPr>
            <a:spLocks/>
          </p:cNvSpPr>
          <p:nvPr/>
        </p:nvSpPr>
        <p:spPr bwMode="auto">
          <a:xfrm>
            <a:off x="3957638" y="4581525"/>
            <a:ext cx="179387" cy="363538"/>
          </a:xfrm>
          <a:custGeom>
            <a:avLst/>
            <a:gdLst>
              <a:gd name="T0" fmla="*/ 0 w 113"/>
              <a:gd name="T1" fmla="*/ 2147483646 h 229"/>
              <a:gd name="T2" fmla="*/ 2147483646 w 113"/>
              <a:gd name="T3" fmla="*/ 2147483646 h 229"/>
              <a:gd name="T4" fmla="*/ 2147483646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3" name="Freeform 29">
            <a:extLst>
              <a:ext uri="{FF2B5EF4-FFF2-40B4-BE49-F238E27FC236}">
                <a16:creationId xmlns:a16="http://schemas.microsoft.com/office/drawing/2014/main" id="{85CBEA44-77C2-0AB9-82DE-1663CA64301F}"/>
              </a:ext>
            </a:extLst>
          </p:cNvPr>
          <p:cNvSpPr>
            <a:spLocks/>
          </p:cNvSpPr>
          <p:nvPr/>
        </p:nvSpPr>
        <p:spPr bwMode="auto">
          <a:xfrm>
            <a:off x="3649663" y="5272088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6 w 314"/>
              <a:gd name="T3" fmla="*/ 2147483646 h 339"/>
              <a:gd name="T4" fmla="*/ 2147483646 w 314"/>
              <a:gd name="T5" fmla="*/ 2147483646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4" name="Line 30">
            <a:extLst>
              <a:ext uri="{FF2B5EF4-FFF2-40B4-BE49-F238E27FC236}">
                <a16:creationId xmlns:a16="http://schemas.microsoft.com/office/drawing/2014/main" id="{BB4038D6-432E-751B-5D2D-AD4174653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38" y="5003800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2716D39F-FCFE-4BFE-ACE0-FBD084AAD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A7895-3D40-3849-9E7A-2AB6F5883A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1EE6D666-021A-1602-A9A5-0EF06CB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>
            <a:extLst>
              <a:ext uri="{FF2B5EF4-FFF2-40B4-BE49-F238E27FC236}">
                <a16:creationId xmlns:a16="http://schemas.microsoft.com/office/drawing/2014/main" id="{E74BD354-735F-93B0-1709-FF6B3977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Exercise problems related to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learning-bridges/switches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9462D9F7-DAA2-627D-6B18-EC852696B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63915-DCA4-8245-B310-F8E84A033CD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CBAF43-CD4A-5152-E91C-7E9EB90F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082800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8319CFEC-D1F3-0352-5C9B-74D65BE1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Switch vs Router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>
            <a:extLst>
              <a:ext uri="{FF2B5EF4-FFF2-40B4-BE49-F238E27FC236}">
                <a16:creationId xmlns:a16="http://schemas.microsoft.com/office/drawing/2014/main" id="{EE2928D0-72E3-22C7-5273-6203B89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6492E-B584-0449-9AF8-823B406FF6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5">
            <a:extLst>
              <a:ext uri="{FF2B5EF4-FFF2-40B4-BE49-F238E27FC236}">
                <a16:creationId xmlns:a16="http://schemas.microsoft.com/office/drawing/2014/main" id="{C85ED2B5-B202-3B33-03A0-C2533416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7" name="Rectangle 24">
            <a:extLst>
              <a:ext uri="{FF2B5EF4-FFF2-40B4-BE49-F238E27FC236}">
                <a16:creationId xmlns:a16="http://schemas.microsoft.com/office/drawing/2014/main" id="{02DD829A-17B6-6321-C444-333EA425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8" name="Rectangle 23">
            <a:extLst>
              <a:ext uri="{FF2B5EF4-FFF2-40B4-BE49-F238E27FC236}">
                <a16:creationId xmlns:a16="http://schemas.microsoft.com/office/drawing/2014/main" id="{AF67922C-BDCD-E128-51AD-D470AE11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9" name="Rectangle 19">
            <a:extLst>
              <a:ext uri="{FF2B5EF4-FFF2-40B4-BE49-F238E27FC236}">
                <a16:creationId xmlns:a16="http://schemas.microsoft.com/office/drawing/2014/main" id="{4DD416CB-0243-7897-9692-54E2F7FF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0" name="Rectangle 2">
            <a:extLst>
              <a:ext uri="{FF2B5EF4-FFF2-40B4-BE49-F238E27FC236}">
                <a16:creationId xmlns:a16="http://schemas.microsoft.com/office/drawing/2014/main" id="{3815DA75-ED61-BEE7-0B33-09D4175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134151" name="Rectangle 3">
            <a:extLst>
              <a:ext uri="{FF2B5EF4-FFF2-40B4-BE49-F238E27FC236}">
                <a16:creationId xmlns:a16="http://schemas.microsoft.com/office/drawing/2014/main" id="{056AC12B-A4AD-BDC5-C1DB-CE9EF26B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134152" name="Rectangle 4">
            <a:extLst>
              <a:ext uri="{FF2B5EF4-FFF2-40B4-BE49-F238E27FC236}">
                <a16:creationId xmlns:a16="http://schemas.microsoft.com/office/drawing/2014/main" id="{A02FC98C-E715-6EA1-EC76-FCE212E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3" name="Rectangle 5">
            <a:extLst>
              <a:ext uri="{FF2B5EF4-FFF2-40B4-BE49-F238E27FC236}">
                <a16:creationId xmlns:a16="http://schemas.microsoft.com/office/drawing/2014/main" id="{12EE2014-3E96-9C6C-D4FD-84112066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4" name="Rectangle 6">
            <a:extLst>
              <a:ext uri="{FF2B5EF4-FFF2-40B4-BE49-F238E27FC236}">
                <a16:creationId xmlns:a16="http://schemas.microsoft.com/office/drawing/2014/main" id="{2338EB22-54AD-4B51-4288-FDCD2023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5" name="Rectangle 7">
            <a:extLst>
              <a:ext uri="{FF2B5EF4-FFF2-40B4-BE49-F238E27FC236}">
                <a16:creationId xmlns:a16="http://schemas.microsoft.com/office/drawing/2014/main" id="{A3D8AD3B-10CE-7245-2C8E-3200748B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6" name="Rectangle 8">
            <a:extLst>
              <a:ext uri="{FF2B5EF4-FFF2-40B4-BE49-F238E27FC236}">
                <a16:creationId xmlns:a16="http://schemas.microsoft.com/office/drawing/2014/main" id="{34660CE2-CB84-B761-C3A6-9812626D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7" name="Text Box 9">
            <a:extLst>
              <a:ext uri="{FF2B5EF4-FFF2-40B4-BE49-F238E27FC236}">
                <a16:creationId xmlns:a16="http://schemas.microsoft.com/office/drawing/2014/main" id="{75DD416D-DBE2-B71D-DDDE-466A7F1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134158" name="Text Box 10">
            <a:extLst>
              <a:ext uri="{FF2B5EF4-FFF2-40B4-BE49-F238E27FC236}">
                <a16:creationId xmlns:a16="http://schemas.microsoft.com/office/drawing/2014/main" id="{3FDA4DD9-4327-5B5F-96E0-E4DF7FD7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134159" name="Text Box 11">
            <a:extLst>
              <a:ext uri="{FF2B5EF4-FFF2-40B4-BE49-F238E27FC236}">
                <a16:creationId xmlns:a16="http://schemas.microsoft.com/office/drawing/2014/main" id="{9E6027A4-BC2B-D973-4A1D-C52A228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134160" name="Text Box 12">
            <a:extLst>
              <a:ext uri="{FF2B5EF4-FFF2-40B4-BE49-F238E27FC236}">
                <a16:creationId xmlns:a16="http://schemas.microsoft.com/office/drawing/2014/main" id="{A2C52EC2-BFF9-A1F3-CC4A-F59A1F3B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Bridge, switch</a:t>
            </a:r>
          </a:p>
        </p:txBody>
      </p:sp>
      <p:sp>
        <p:nvSpPr>
          <p:cNvPr id="134161" name="Text Box 13">
            <a:extLst>
              <a:ext uri="{FF2B5EF4-FFF2-40B4-BE49-F238E27FC236}">
                <a16:creationId xmlns:a16="http://schemas.microsoft.com/office/drawing/2014/main" id="{63005F52-3685-78EB-89CB-CD83D185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Repeater, hub</a:t>
            </a:r>
          </a:p>
        </p:txBody>
      </p:sp>
      <p:sp>
        <p:nvSpPr>
          <p:cNvPr id="134162" name="Text Box 14">
            <a:extLst>
              <a:ext uri="{FF2B5EF4-FFF2-40B4-BE49-F238E27FC236}">
                <a16:creationId xmlns:a16="http://schemas.microsoft.com/office/drawing/2014/main" id="{F1F0E578-A006-44D5-0115-302F9E0A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Frame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3" name="Text Box 15">
            <a:extLst>
              <a:ext uri="{FF2B5EF4-FFF2-40B4-BE49-F238E27FC236}">
                <a16:creationId xmlns:a16="http://schemas.microsoft.com/office/drawing/2014/main" id="{F66AA674-792B-D839-02B4-7EDC9A01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4" name="Text Box 16">
            <a:extLst>
              <a:ext uri="{FF2B5EF4-FFF2-40B4-BE49-F238E27FC236}">
                <a16:creationId xmlns:a16="http://schemas.microsoft.com/office/drawing/2014/main" id="{0CFA372F-B12E-8446-55EC-5648DB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TCP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5" name="Text Box 17">
            <a:extLst>
              <a:ext uri="{FF2B5EF4-FFF2-40B4-BE49-F238E27FC236}">
                <a16:creationId xmlns:a16="http://schemas.microsoft.com/office/drawing/2014/main" id="{C932F26B-0B6A-6A33-D18D-AD55882F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134166" name="Rectangle 26">
            <a:extLst>
              <a:ext uri="{FF2B5EF4-FFF2-40B4-BE49-F238E27FC236}">
                <a16:creationId xmlns:a16="http://schemas.microsoft.com/office/drawing/2014/main" id="{1A1D4E04-3E0B-1949-BB1E-467467F8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15114857-B311-C01A-68BB-7C7DBA5A9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4E9CB-6F9B-1C4C-A575-7934838656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C1FFC47-2AB1-3597-F0F0-A69A530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477</TotalTime>
  <Words>2644</Words>
  <Application>Microsoft Macintosh PowerPoint</Application>
  <PresentationFormat>On-screen Show (4:3)</PresentationFormat>
  <Paragraphs>616</Paragraphs>
  <Slides>88</Slides>
  <Notes>34</Notes>
  <HiddenSlides>15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ＭＳ Ｐゴシック</vt:lpstr>
      <vt:lpstr>Arial</vt:lpstr>
      <vt:lpstr>Calibri</vt:lpstr>
      <vt:lpstr>Calibri Light</vt:lpstr>
      <vt:lpstr>Comic Sans MS</vt:lpstr>
      <vt:lpstr>Courier New</vt:lpstr>
      <vt:lpstr>Lucida Bright</vt:lpstr>
      <vt:lpstr>Times New Roman</vt:lpstr>
      <vt:lpstr>1_Office Theme</vt:lpstr>
      <vt:lpstr>3_Office Theme</vt:lpstr>
      <vt:lpstr>2_Office Theme</vt:lpstr>
      <vt:lpstr>4_Office Theme</vt:lpstr>
      <vt:lpstr>5_Office Theme</vt:lpstr>
      <vt:lpstr>VISIO</vt:lpstr>
      <vt:lpstr>Clip</vt:lpstr>
      <vt:lpstr>PowerPoint Presentation</vt:lpstr>
      <vt:lpstr>What is a Link?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Adaptors Communicating</vt:lpstr>
      <vt:lpstr>PowerPoint Presentation</vt:lpstr>
      <vt:lpstr>PowerPoint Presentation</vt:lpstr>
      <vt:lpstr>Link Layer Addresses (Recap)  (Discussed earlier in the context of ARP)</vt:lpstr>
      <vt:lpstr>MAC addresses and ARP</vt:lpstr>
      <vt:lpstr>ARP protocol</vt:lpstr>
      <vt:lpstr>As an Aside: Promiscuous Mode</vt:lpstr>
      <vt:lpstr>Why Not Just Use IP Addresses?</vt:lpstr>
      <vt:lpstr>PowerPoint Presentation</vt:lpstr>
      <vt:lpstr>Collisions</vt:lpstr>
      <vt:lpstr>Multi-Access Protocol</vt:lpstr>
      <vt:lpstr>Multi-Access Protocol</vt:lpstr>
      <vt:lpstr>Multi-Access Protocol</vt:lpstr>
      <vt:lpstr>Multi-Access Protocol</vt:lpstr>
      <vt:lpstr>Multi-Access Protocol</vt:lpstr>
      <vt:lpstr>Like Human Conversation…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Ethernet Frame Structure</vt:lpstr>
      <vt:lpstr>Ethernet Frame Structure</vt:lpstr>
      <vt:lpstr>Unreliable, Connectionless Service</vt:lpstr>
      <vt:lpstr>Star topology and collision-free Ethernet</vt:lpstr>
      <vt:lpstr>Star topology and collision-free Ethernet</vt:lpstr>
      <vt:lpstr>Repeaters, Hubs, Bridges and Switches</vt:lpstr>
      <vt:lpstr>PowerPoint Presentation</vt:lpstr>
      <vt:lpstr>PowerPoint Presentation</vt:lpstr>
      <vt:lpstr>Physical Layer: Repeaters</vt:lpstr>
      <vt:lpstr>Physical Layer: Hubs</vt:lpstr>
      <vt:lpstr>PowerPoint Presentation</vt:lpstr>
      <vt:lpstr>Limitations of Repeaters and Hubs</vt:lpstr>
      <vt:lpstr>Link Layer: Bridges</vt:lpstr>
      <vt:lpstr>Link Layer: Switches</vt:lpstr>
      <vt:lpstr>Bridges/Switches: Traffic Isolation</vt:lpstr>
      <vt:lpstr>Advantages Over Hubs/Repeaters</vt:lpstr>
      <vt:lpstr>PowerPoint Presentation</vt:lpstr>
      <vt:lpstr>Self Learning: Building the Table</vt:lpstr>
      <vt:lpstr>Self Learning: Handling Misses</vt:lpstr>
      <vt:lpstr>PowerPoint Presentation</vt:lpstr>
      <vt:lpstr>PowerPoint Presentation</vt:lpstr>
      <vt:lpstr>Summary: Multiple Layers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58</cp:revision>
  <dcterms:created xsi:type="dcterms:W3CDTF">2023-04-06T15:24:14Z</dcterms:created>
  <dcterms:modified xsi:type="dcterms:W3CDTF">2024-04-11T16:18:03Z</dcterms:modified>
</cp:coreProperties>
</file>