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notesSlides/notesSlide30.xml" ContentType="application/vnd.openxmlformats-officedocument.presentationml.notesSlide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ppt/tags/tag3.xml" ContentType="application/vnd.openxmlformats-officedocument.presentationml.tags+xml"/>
  <Override PartName="/ppt/notesSlides/notesSlide32.xml" ContentType="application/vnd.openxmlformats-officedocument.presentationml.notesSlide+xml"/>
  <Override PartName="/ppt/tags/tag4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4" r:id="rId1"/>
    <p:sldMasterId id="2147484737" r:id="rId2"/>
    <p:sldMasterId id="2147484750" r:id="rId3"/>
  </p:sldMasterIdLst>
  <p:notesMasterIdLst>
    <p:notesMasterId r:id="rId62"/>
  </p:notesMasterIdLst>
  <p:handoutMasterIdLst>
    <p:handoutMasterId r:id="rId63"/>
  </p:handoutMasterIdLst>
  <p:sldIdLst>
    <p:sldId id="1532" r:id="rId4"/>
    <p:sldId id="754" r:id="rId5"/>
    <p:sldId id="755" r:id="rId6"/>
    <p:sldId id="756" r:id="rId7"/>
    <p:sldId id="1687" r:id="rId8"/>
    <p:sldId id="1688" r:id="rId9"/>
    <p:sldId id="507" r:id="rId10"/>
    <p:sldId id="508" r:id="rId11"/>
    <p:sldId id="536" r:id="rId12"/>
    <p:sldId id="509" r:id="rId13"/>
    <p:sldId id="510" r:id="rId14"/>
    <p:sldId id="513" r:id="rId15"/>
    <p:sldId id="270" r:id="rId16"/>
    <p:sldId id="271" r:id="rId17"/>
    <p:sldId id="273" r:id="rId18"/>
    <p:sldId id="505" r:id="rId19"/>
    <p:sldId id="565" r:id="rId20"/>
    <p:sldId id="277" r:id="rId21"/>
    <p:sldId id="546" r:id="rId22"/>
    <p:sldId id="396" r:id="rId23"/>
    <p:sldId id="398" r:id="rId24"/>
    <p:sldId id="400" r:id="rId25"/>
    <p:sldId id="284" r:id="rId26"/>
    <p:sldId id="1695" r:id="rId27"/>
    <p:sldId id="1696" r:id="rId28"/>
    <p:sldId id="1536" r:id="rId29"/>
    <p:sldId id="525" r:id="rId30"/>
    <p:sldId id="524" r:id="rId31"/>
    <p:sldId id="533" r:id="rId32"/>
    <p:sldId id="462" r:id="rId33"/>
    <p:sldId id="519" r:id="rId34"/>
    <p:sldId id="275" r:id="rId35"/>
    <p:sldId id="1689" r:id="rId36"/>
    <p:sldId id="550" r:id="rId37"/>
    <p:sldId id="551" r:id="rId38"/>
    <p:sldId id="404" r:id="rId39"/>
    <p:sldId id="278" r:id="rId40"/>
    <p:sldId id="483" r:id="rId41"/>
    <p:sldId id="520" r:id="rId42"/>
    <p:sldId id="280" r:id="rId43"/>
    <p:sldId id="757" r:id="rId44"/>
    <p:sldId id="458" r:id="rId45"/>
    <p:sldId id="459" r:id="rId46"/>
    <p:sldId id="402" r:id="rId47"/>
    <p:sldId id="263" r:id="rId48"/>
    <p:sldId id="264" r:id="rId49"/>
    <p:sldId id="268" r:id="rId50"/>
    <p:sldId id="265" r:id="rId51"/>
    <p:sldId id="702" r:id="rId52"/>
    <p:sldId id="703" r:id="rId53"/>
    <p:sldId id="704" r:id="rId54"/>
    <p:sldId id="1697" r:id="rId55"/>
    <p:sldId id="269" r:id="rId56"/>
    <p:sldId id="1690" r:id="rId57"/>
    <p:sldId id="1691" r:id="rId58"/>
    <p:sldId id="1692" r:id="rId59"/>
    <p:sldId id="281" r:id="rId60"/>
    <p:sldId id="1693" r:id="rId6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85"/>
    <p:restoredTop sz="80272"/>
  </p:normalViewPr>
  <p:slideViewPr>
    <p:cSldViewPr>
      <p:cViewPr varScale="1">
        <p:scale>
          <a:sx n="97" d="100"/>
          <a:sy n="97" d="100"/>
        </p:scale>
        <p:origin x="4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9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552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A467725C-78E9-E95F-D940-B29E1CC4A4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2030613-2848-0769-462D-453B8F805A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4E937E28-8488-E39F-AE38-573C5B30E8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6F42308C-A5EC-D751-3390-2B43DDBBBCA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1A2FC3AF-EC94-A84E-AE62-BA5A07FE8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5184C0EF-967D-71E2-3A76-BE9771045E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AEC49E6A-2A2E-9CE0-A2A3-3315D50D74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3A1DDF3-B440-1013-8E77-AAF8A2C5A5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401241F9-FF72-EC4A-567F-678C4AB029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22513B7E-7CD4-DF47-8563-B946C8286A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2FD85796-558A-5259-E267-CBA4498F9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1DE876-845E-814B-A07B-7B43A2306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5D6C4B-A34D-5D4B-AE66-1ED3F8DE1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591A6-30DD-A14C-A7B9-23B1601BFCA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82CC96E-5355-8446-A22B-27796EEE7B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2D099BB-74E8-6747-A6C9-BFDE273DC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0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8AAFB4-2F54-F946-A49E-F2FDEA773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F1D4E-6330-984A-902E-44D71D959F7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8A863C0F-0DD5-2C40-A4AD-823A9B492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938DE69F-CE8D-A440-8094-DA424AFC4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56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48AC03-C3A4-024F-B0EF-65062D932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73C67-B3EA-B74F-A147-C5E74ADF3FC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2421552-AC30-4B4D-BE37-9C15613F0F1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73BF321-B8A5-1247-B485-F5C67BE40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35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3ADDAA-6252-114E-A93A-64C6198BD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F0B72-4898-C24F-A307-E3CDF289F09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F9485A5C-123A-1845-9EAC-7851D27FF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C8495C44-EA7E-784A-BDAE-847726168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88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F59F75-B16E-8749-A621-F1DF9E0D2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8301E5-FEF7-7D46-9432-6D140B94C3B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8CA13EC6-9B21-374D-9D3D-C4AF84F94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5041EF02-27F3-4C4E-AEE7-C6F60CEA6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49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B3D305-0C19-F143-AB4C-D8ECB4FF5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82303-85E8-6D43-9D9B-2869B7D798E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BCE44C79-3086-904C-932C-59E8CE0871A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DAE1390E-1FC6-EB4A-8125-8AAEF64AB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09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CA38D7-4061-7A46-8059-F57F71639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070E3-46FB-7B4F-A05F-A5EE6A6963A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F5CDBDC7-2AC2-3545-84CC-0FAE044C790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75BAC70E-1530-FF4F-8576-B2FE46D73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43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FA0F4C-9F23-C042-BE77-692727F19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689E9-2807-A34D-8ADD-51320DD8AC01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8B173634-1233-2249-BA64-9B4727E91D2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F4047401-9CC3-7348-B961-CFE401372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6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50B96A-8AEC-9D4F-9E80-D75B68C44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9D2B7-6B1E-894C-9CB5-15D5A70195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42F0CCE-27EE-9D4D-A380-2323F6725E5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FF9745D-5707-B44D-B549-D81F4DE61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59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863BC-5E26-C54E-AD33-77D4A32EE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12337-FBB1-5D41-8BDE-643FD31D08F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514F10D-AD30-1849-B1C3-D320BA5ACB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B431116-A7F5-1747-8CD1-FF70540F2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61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384609-389C-D544-BDB8-549D8066E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EF8819-29E3-B145-8C92-BA6024C22A6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5F87E307-A0CF-8949-B39E-EC4350ED1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7368BE66-1A8F-CA45-A279-DA82C9CF0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8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3EB0ED-614A-894A-B92D-54FF3C9D4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1639F-1DA2-374B-A7B8-C324C72E57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02" name="Rectangle 2">
            <a:extLst>
              <a:ext uri="{FF2B5EF4-FFF2-40B4-BE49-F238E27FC236}">
                <a16:creationId xmlns:a16="http://schemas.microsoft.com/office/drawing/2014/main" id="{F10BD3FE-6ADA-9C4A-90B7-5933A15CAF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620B4D8F-3BF3-D44F-9F76-09B954E27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67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6C8C5E-9695-4641-A38A-EB0747F8A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42E15-0CDA-B84B-9A24-C373B955F2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B632643-273D-6B4F-B305-5330D543CC8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8A8DF999-2F27-AD4B-A3C6-268A36F36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42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CFA1AF-1B09-D849-A4A2-B7C46E705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0EFB2-8B0C-8E4D-A7B8-FA68F00AAFD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AED193ED-1A9E-A04F-BB0E-FB69110FE0C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57380" name="Rectangle 4">
            <a:extLst>
              <a:ext uri="{FF2B5EF4-FFF2-40B4-BE49-F238E27FC236}">
                <a16:creationId xmlns:a16="http://schemas.microsoft.com/office/drawing/2014/main" id="{8501E85A-EE1D-E943-87DB-B18FC1C18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41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DF3B30-23B5-3E4D-8C37-4A4A2B679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773A0-774F-E84E-8996-4E2C7EDC16C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20266760-91AD-9843-BA40-4833057043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E247A510-2665-D240-8609-9CE2B8F7C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82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0BB81B-2B57-0644-908A-6C23D73A0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54ED2-2879-5B42-A94D-4A6F7724CD6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9589053-FA8F-FD4C-9553-C511AC19837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C0CC4038-6E20-B140-BE4B-C1385C88B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93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635DBA-C33F-C341-A6C9-DC0A5B7BB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7C6FD-7BB5-254B-BFB8-66A116FB650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A513FC96-04A5-E148-8A90-E3E81D0479C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id="{A303A5B9-E6CF-9540-BBA8-208716901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57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65068F-6ECB-FB4D-92C1-B2174E209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1C15A-2BEA-0247-86EB-05254C66510F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3A621372-37BD-D24D-9000-6B49997A4B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01F4C24A-744A-E444-9A89-6FD2C8D8A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58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9CF7CC-AA61-7247-951E-A9DBC9A2F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41360-06CA-C048-9F96-B8E8ACC2BDE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BECBA89B-7924-D945-929A-39A26779F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72A7D231-F08D-2440-8A1D-E89D67E8D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0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B0DEFA09-62A8-134B-81C2-A1C902F59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96344-9057-5346-BAE8-B0F9E543302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D8D96DA-4A41-0343-893D-D661496D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B39CBE2-E500-B447-81A8-F7B1E1F0D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jaf-bernino-sans"/>
              </a:rPr>
              <a:t>For 18 minutes on April 8, 2010, China Telecom launched prefix hijacks for 15 percent of the Internet’s prefixes.</a:t>
            </a:r>
          </a:p>
          <a:p>
            <a:endParaRPr lang="en-US" b="0" i="0" u="none" strike="noStrike" dirty="0">
              <a:solidFill>
                <a:srgbClr val="333333"/>
              </a:solidFill>
              <a:effectLst/>
              <a:latin typeface="jaf-bernino-sans"/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jaf-bernino-sans"/>
              </a:rPr>
              <a:t>While there is no evidence that this incident resulted from anything other than a misconfiguration, it provides an instructive example of a “classic” prefix hijack.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DE876-845E-814B-A07B-7B43A23062A1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002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CF59BFC-6545-5E4B-94C1-A64038DEA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A7B4A-9E31-3041-8DAE-0327756E730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B54F1D7-E835-7146-A1F1-630420E0F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AD32121-5C51-E04B-B0B6-FE6C8F66E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87CF30-F822-CF45-8E6E-724B5D96F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C3F24-B6C3-C14E-A3E9-40AB82CAE2DD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A0542D0-1910-A242-83E4-A70186033E1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83558EBF-A9E9-A24F-B4B5-531BD1732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0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-level of autonomous systems</a:t>
            </a:r>
          </a:p>
          <a:p>
            <a:r>
              <a:rPr lang="en-US" dirty="0"/>
              <a:t>-e.g., YouTube,</a:t>
            </a:r>
            <a:r>
              <a:rPr lang="en-US" baseline="0" dirty="0"/>
              <a:t> AT&amp;T, </a:t>
            </a:r>
            <a:r>
              <a:rPr lang="en-US" baseline="0" dirty="0" err="1"/>
              <a:t>pakistan</a:t>
            </a:r>
            <a:r>
              <a:rPr lang="en-US" baseline="0" dirty="0"/>
              <a:t> telecom</a:t>
            </a:r>
          </a:p>
          <a:p>
            <a:r>
              <a:rPr lang="en-US" baseline="0" dirty="0"/>
              <a:t>-routing is done on IP addresses, so when someone wants to go to YouTube they get YouTube’s IP address and YouTube announces to the world that they have the </a:t>
            </a:r>
            <a:r>
              <a:rPr lang="en-US" baseline="0" dirty="0" err="1"/>
              <a:t>ip</a:t>
            </a:r>
            <a:r>
              <a:rPr lang="en-US" baseline="0" dirty="0"/>
              <a:t> address and traffic is forwarded towards them. So here </a:t>
            </a:r>
            <a:r>
              <a:rPr lang="en-US" baseline="0" dirty="0" err="1"/>
              <a:t>multinet</a:t>
            </a:r>
            <a:r>
              <a:rPr lang="en-US" baseline="0" dirty="0"/>
              <a:t> would route to it’s provider </a:t>
            </a:r>
            <a:r>
              <a:rPr lang="en-US" baseline="0" dirty="0" err="1"/>
              <a:t>pakistan</a:t>
            </a:r>
            <a:r>
              <a:rPr lang="en-US" baseline="0" dirty="0"/>
              <a:t> telecom that then forwards the traffic on to </a:t>
            </a:r>
            <a:r>
              <a:rPr lang="en-US" baseline="0" dirty="0" err="1"/>
              <a:t>youtube</a:t>
            </a:r>
            <a:r>
              <a:rPr lang="en-US" baseline="0" dirty="0"/>
              <a:t>.</a:t>
            </a:r>
          </a:p>
          <a:p>
            <a:r>
              <a:rPr lang="en-US" baseline="0" dirty="0"/>
              <a:t>-these networks chosen for a specific reason which is that there was an incident in </a:t>
            </a:r>
            <a:r>
              <a:rPr lang="en-US" baseline="0" dirty="0" err="1"/>
              <a:t>february</a:t>
            </a:r>
            <a:r>
              <a:rPr lang="en-US" baseline="0" dirty="0"/>
              <a:t> 2008 </a:t>
            </a:r>
            <a:r>
              <a:rPr lang="en-US" baseline="0" dirty="0" err="1"/>
              <a:t>pakistan</a:t>
            </a:r>
            <a:r>
              <a:rPr lang="en-US" baseline="0" dirty="0"/>
              <a:t> telecom actually high jacked traffic going to </a:t>
            </a:r>
            <a:r>
              <a:rPr lang="en-US" baseline="0" dirty="0" err="1"/>
              <a:t>youtube</a:t>
            </a:r>
            <a:r>
              <a:rPr lang="en-US" baseline="0" dirty="0"/>
              <a:t> (misconfiguration).</a:t>
            </a:r>
          </a:p>
          <a:p>
            <a:r>
              <a:rPr lang="en-US" baseline="0" dirty="0"/>
              <a:t>-they announced to the world that they’re </a:t>
            </a:r>
            <a:r>
              <a:rPr lang="en-US" baseline="0" dirty="0" err="1"/>
              <a:t>youtube</a:t>
            </a:r>
            <a:r>
              <a:rPr lang="en-US" baseline="0" dirty="0"/>
              <a:t> and traffic destined to </a:t>
            </a:r>
            <a:r>
              <a:rPr lang="en-US" baseline="0" dirty="0" err="1"/>
              <a:t>youtube</a:t>
            </a:r>
            <a:r>
              <a:rPr lang="en-US" baseline="0" dirty="0"/>
              <a:t> was routed to them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youtube</a:t>
            </a:r>
            <a:r>
              <a:rPr lang="en-US" baseline="0" dirty="0"/>
              <a:t> was unavailable for a couple of hours as operators phone each other to figure out what was going on.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Our</a:t>
            </a:r>
            <a:r>
              <a:rPr lang="en-US" baseline="0" dirty="0"/>
              <a:t> works focuses on attacks of this flavor..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[Ref] https://</a:t>
            </a:r>
            <a:r>
              <a:rPr lang="en-US" dirty="0" err="1"/>
              <a:t>www.ripe.net</a:t>
            </a:r>
            <a:r>
              <a:rPr lang="en-US" dirty="0"/>
              <a:t>/publications/news/</a:t>
            </a:r>
            <a:r>
              <a:rPr lang="en-US" dirty="0" err="1"/>
              <a:t>youtube</a:t>
            </a:r>
            <a:r>
              <a:rPr lang="en-US" dirty="0"/>
              <a:t>-hijacking-a-ripe-</a:t>
            </a:r>
            <a:r>
              <a:rPr lang="en-US" dirty="0" err="1"/>
              <a:t>ncc</a:t>
            </a:r>
            <a:r>
              <a:rPr lang="en-US" dirty="0"/>
              <a:t>-</a:t>
            </a:r>
            <a:r>
              <a:rPr lang="en-US" dirty="0" err="1"/>
              <a:t>ris</a:t>
            </a:r>
            <a:r>
              <a:rPr lang="en-US" dirty="0"/>
              <a:t>-case-study/#:~:text=On%20Sunday%2C%2024%20February%202008,traffic%20on%20a%20global%20scale.</a:t>
            </a:r>
          </a:p>
        </p:txBody>
      </p:sp>
    </p:spTree>
    <p:extLst>
      <p:ext uri="{BB962C8B-B14F-4D97-AF65-F5344CB8AC3E}">
        <p14:creationId xmlns:p14="http://schemas.microsoft.com/office/powerpoint/2010/main" val="3437419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31BF2CFF-BAFD-D04E-AF83-1195EDB14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D1CAC-0280-4841-9E09-F51CD6380AA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94DAB38-70D3-F146-A36F-40341C6B8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200A0FC-AE4D-4547-A631-14B036F93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1366781B-3CE4-F64C-BC84-6E30DF10C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3E412-E6FC-EA49-A14E-C64B298A1DE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F345451-17DE-8942-A4E8-F5E250604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42B3380-5B20-7A45-AF7C-C45376D3A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2D9376AF-4A42-9844-AE87-0528CF56B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EBE8A-599A-3B42-BA2E-4B54CDD5C68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C67F7A2-4885-B646-AACE-A4EE5BD48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725ED61-F3E2-FA46-9118-69223CCD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C284FC46-7AB7-A64B-8553-497ADCDDD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2CDD8-B4E1-4048-A87D-FF3B7C482F5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B497CA0-0D0E-E644-8752-00539B375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22BDDB4-EE5D-AB48-8EB0-8C1499A51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512k Day: </a:t>
            </a:r>
            <a:r>
              <a:rPr lang="en-US" b="0" i="0" u="none" strike="noStrike" dirty="0">
                <a:solidFill>
                  <a:srgbClr val="8B989E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The August 2014 event, also known as the 512k Day, was caused when prominent internet service provider (ISP) Verizon dumped roughly 15,000 new routes on a 'master' table. Gigantic routers house tables, which in turn contain routes packets of data need to follow to retrieve search results and display them to users. </a:t>
            </a:r>
          </a:p>
          <a:p>
            <a:endParaRPr lang="en-US" b="0" i="0" u="none" strike="noStrike" dirty="0">
              <a:solidFill>
                <a:srgbClr val="8B989E"/>
              </a:solidFill>
              <a:effectLst/>
              <a:highlight>
                <a:srgbClr val="FFFFFF"/>
              </a:highlight>
              <a:latin typeface="Open Sans" panose="020F0502020204030204" pitchFamily="34" charset="0"/>
            </a:endParaRPr>
          </a:p>
          <a:p>
            <a:r>
              <a:rPr lang="en-US" b="0" i="0" u="none" strike="noStrike" dirty="0">
                <a:solidFill>
                  <a:srgbClr val="8B989E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Roughly 512,000 routes were the norm in terms of BGP capacity during the pre-512K Day period.</a:t>
            </a:r>
            <a:endParaRPr lang="en-US" b="0" i="0" u="none" strike="noStrike" dirty="0">
              <a:solidFill>
                <a:srgbClr val="8B989E"/>
              </a:solidFill>
              <a:effectLst/>
              <a:highlight>
                <a:srgbClr val="FFFFFF"/>
              </a:highlight>
              <a:latin typeface="Open Sans" panose="020F0502020204030204" pitchFamily="34" charset="0"/>
            </a:endParaRPr>
          </a:p>
          <a:p>
            <a:endParaRPr lang="en-US" b="0" i="0" u="none" strike="noStrike" dirty="0">
              <a:solidFill>
                <a:srgbClr val="8B989E"/>
              </a:solidFill>
              <a:effectLst/>
              <a:highlight>
                <a:srgbClr val="FFFFFF"/>
              </a:highlight>
              <a:latin typeface="Open Sans" panose="020F0502020204030204" pitchFamily="34" charset="0"/>
            </a:endParaRPr>
          </a:p>
          <a:p>
            <a:r>
              <a:rPr lang="en-US" b="0" i="0" u="none" strike="noStrike" dirty="0">
                <a:solidFill>
                  <a:srgbClr val="8B989E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[Ref] https://</a:t>
            </a:r>
            <a:r>
              <a:rPr lang="en-US" b="0" i="0" u="none" strike="noStrike" dirty="0" err="1">
                <a:solidFill>
                  <a:srgbClr val="8B989E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prefixx.net</a:t>
            </a:r>
            <a:r>
              <a:rPr lang="en-US" b="0" i="0" u="none" strike="noStrike" dirty="0">
                <a:solidFill>
                  <a:srgbClr val="8B989E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/news/512k-day#:~:text=The%20August%202014%20event%2C%20also,and%20display%20them%20to%20users.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DE876-845E-814B-A07B-7B43A23062A1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25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455E8E-FCC5-3341-9867-E8E15408A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3F587-6B87-244E-B3BD-5069A277C5DB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A79F1F4-7530-4C49-AAB5-BF8D023A7AE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6A61A308-1C6F-2C4F-9A7F-EC7EA5BF6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B21CF8-96B1-874C-B3E9-47F044316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51229-57DC-5C48-AAAF-C7BBDE9E5E30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E807ABB-B28D-A44E-97A1-890ED984EBC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BAFD4B0-12C5-3048-8D4C-A7A63D3CC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85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901240-2E22-ED44-8659-7A932A180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C78F9-F5C3-FB4C-9C66-B4F0D64A599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44F2352-43EA-9F4B-BAE9-89D14959CC8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F6A388B-5614-D544-AEF9-43A18E7F7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3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28D824-5235-824E-A844-BBA0E8B73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5238D-76D7-6D4E-A7EC-9C86782D3C0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99378034-F9B6-7040-B474-D80F92570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DD4D7FD8-79CC-1D4E-B6B5-EEF8B37EA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22B833-6FA7-9F4B-B424-374FA4E69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E8DD5-AC1C-7143-B1F0-EE8012DB4C7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68832909-7FFD-ED4C-98D8-D9B8F195E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9109C01F-FEC5-B849-979C-DCE0F7B4B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8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38CFEE-F6E4-E045-B1CF-EFBC67347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54310-2B76-154D-A075-744769613DD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A318AC61-0979-AC44-89B9-87B32FEAD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FC14AA12-5084-F74F-B96F-8AC20494D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02A8D-4959-E076-04C8-ABBDB3C6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D128-74EA-3049-8955-D09321A79661}" type="datetime1">
              <a:rPr lang="en-US" altLang="en-US"/>
              <a:pPr>
                <a:defRPr/>
              </a:pPr>
              <a:t>5/2/24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FC18-B67B-D173-4722-AD248244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4F7E-0518-78B8-2981-E1E56B24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CFA9-98DF-3445-AF38-DFC040054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7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D3FA9-34F0-9C86-2213-5B02775F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C4BA-33DC-904A-A478-47B49A6E2C9B}" type="datetime1">
              <a:rPr lang="en-US" altLang="en-US"/>
              <a:pPr>
                <a:defRPr/>
              </a:pPr>
              <a:t>5/2/24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9E068-E255-8B75-838F-7229A827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518B-8FBD-974F-68AE-B6FAD253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2BEB-B42D-1D44-B67F-9DBDAB0F7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72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99FBA-20C3-3799-33C5-C2E40ED0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63F9-0F17-DB48-97AE-B81601345824}" type="datetime1">
              <a:rPr lang="en-US" altLang="en-US"/>
              <a:pPr>
                <a:defRPr/>
              </a:pPr>
              <a:t>5/2/24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372D7-CEFE-25E2-ED0E-391D39D4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11EA2-D573-8360-FF93-6D831F8D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DCA8-27F8-AC48-9530-B8637151D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7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30312-3EDB-8410-7A9D-C7469EF5D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1629-CB17-F54E-A6C0-BB2660F07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2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2C156-27F7-D125-9F13-2BC7FFF9F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D4A9-4126-754C-A62C-78FB1F56E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48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C572F-D945-9E6E-66D0-0BB08BB8B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4057-3682-3247-8B62-770AF4909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43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5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51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10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5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FB7F-ACF6-7F13-C363-C9B593E6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0B3A-E3D3-524C-9FB1-20C7CC949A7B}" type="datetime1">
              <a:rPr lang="en-US" altLang="en-US"/>
              <a:pPr>
                <a:defRPr/>
              </a:pPr>
              <a:t>5/2/24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80417-A4D4-4807-9EC7-8343BADC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D17B1-708F-0E5F-4CB7-CC8E819E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33E6-E29D-F74E-A082-1C3F2E4E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02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2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9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75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25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263E5D-2C3D-E343-9185-B364E57F7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1AE3-D314-DD48-B3E1-D1432A74BB8C}" type="datetime1">
              <a:rPr lang="en-US" altLang="zh-CN" smtClean="0"/>
              <a:t>5/2/24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85403-0CA0-3D40-97DD-9021CE893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897789-310A-F745-8B84-00C679543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FC74E-6CCA-3848-AAF6-CFC630EC0F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3637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57A564-2168-F846-AC6C-5EA74112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68E3-2338-1748-B98D-BDED83D86150}" type="datetime1">
              <a:rPr lang="en-US" altLang="zh-CN" smtClean="0"/>
              <a:t>5/2/24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927F68-B023-CD47-94FB-988F1D1E2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12E51-3349-9545-8C5D-C7F97FB9E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16A73-F503-5440-82D0-DB86EBDD50D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0879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E787F1-52BC-4544-85ED-E1F3E30CB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49D5-A625-6A4F-8062-D7C85D5A9D3B}" type="datetime1">
              <a:rPr lang="en-US" altLang="zh-CN" smtClean="0"/>
              <a:t>5/2/24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441D1-CC16-F543-8E88-4A4CB4505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DA3C-B798-F44E-BE6E-C9242195D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D7894-EB5C-AF44-9680-175E2BEBAC8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091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72415-2C83-184F-B731-E29280242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CA1E-F2CB-6A48-BAD8-F1CE6180BEEB}" type="datetime1">
              <a:rPr lang="en-US" altLang="zh-CN" smtClean="0"/>
              <a:t>5/2/24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C70AC-1E7E-444C-BD57-57FBD74B7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07F2F-F478-924C-8893-F0C081045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A1427-4AE4-484A-BDCA-A0A8D94D9AA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533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70C37-3B6A-B890-FEF6-FE7226FF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AC9-31C1-424D-9C17-C0259BF8D31F}" type="datetime1">
              <a:rPr lang="en-US" altLang="en-US"/>
              <a:pPr>
                <a:defRPr/>
              </a:pPr>
              <a:t>5/2/24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22F4C-EE57-B21C-63A8-CC436D4C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029B-AB03-5CC5-A77E-CC77550A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181D-F700-F24F-A947-880A198C4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777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E9687A-3E89-8249-A998-096F0FF44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42BC-EBBF-3148-AA7F-F62B13604C47}" type="datetime1">
              <a:rPr lang="en-US" altLang="zh-CN" smtClean="0"/>
              <a:t>5/2/24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B0B79B-529B-D044-A2D2-C595B4591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4DFF17-4035-1444-9D8D-F8BE26F84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DD73A-F8C0-9740-9A33-3BEDEE5CA7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8193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C89070-E44B-3B42-9A68-5213A1D2A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BA1E-6FE6-7447-9629-F4D77931ECED}" type="datetime1">
              <a:rPr lang="en-US" altLang="zh-CN" smtClean="0"/>
              <a:t>5/2/24</a:t>
            </a:fld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EB7644-46D2-AC4D-8710-283848F79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3B9398-7E14-6F4B-B0A6-5EE00F320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CFAE-B6D1-A040-A9EF-DA027DC87C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541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261630-B0B7-1940-9B4C-7F3BF2246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D9FD-C6EB-2745-AC58-D8A5DAC75BE7}" type="datetime1">
              <a:rPr lang="en-US" altLang="zh-CN" smtClean="0"/>
              <a:t>5/2/24</a:t>
            </a:fld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713D83-6840-3148-A933-B2B8A9CD2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0BC569-E7E5-204F-BF2E-592ADF511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8E5C8-B485-E04F-89D5-D55E40A8E6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7204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26ECE-5DE7-C142-857D-6308089C7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2F2D-E32A-CF48-B41E-57D930C12344}" type="datetime1">
              <a:rPr lang="en-US" altLang="zh-CN" smtClean="0"/>
              <a:t>5/2/24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D47132-41CA-7D48-BBB6-3FBD68D84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7E6A-5FF1-C442-9A7E-745593D5F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25BED-856E-1141-A0B4-D25AF6DE5A2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7283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12C10-55D9-6E4B-B03F-1858A5B56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67CDE-D758-2846-B611-591883E73906}" type="datetime1">
              <a:rPr lang="en-US" altLang="zh-CN" smtClean="0"/>
              <a:t>5/2/24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E3B39-E9DB-7548-A87A-C89C40FBD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B7F88-46BF-7C49-A8B4-7A0F05BF1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5D108-EAD3-4C49-A160-E3DF988354D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7833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F7481F-F60C-5941-80A8-835901440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4C9E-B597-C044-A5F0-2201B7D1E93D}" type="datetime1">
              <a:rPr lang="en-US" altLang="zh-CN" smtClean="0"/>
              <a:t>5/2/24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46668-29F0-5A45-9925-8E7718A2E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39C43-2452-4A4A-A610-CB5957493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F4BC8-D915-CC43-97AB-682EBDAC7E6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9291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776CA-0481-AF41-9343-2C56C63ED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A6AF-76C7-E54F-9161-8440C3A41927}" type="datetime1">
              <a:rPr lang="en-US" altLang="zh-CN" smtClean="0"/>
              <a:t>5/2/24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258ED5-EE13-DF48-A96A-FAD82C7D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24FB0-B5C3-5D4D-A77C-C00DF6054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3E9E9-A631-E742-AC58-14899622E6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053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FDA3C3-AE31-FEDB-1B04-4A43EE80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F1DE-733F-8549-A8F4-06E48C0E55FD}" type="datetime1">
              <a:rPr lang="en-US" altLang="en-US"/>
              <a:pPr>
                <a:defRPr/>
              </a:pPr>
              <a:t>5/2/24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3BF3C2-4460-141A-4420-DDB0F5EA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91FC92-1C4B-C122-66AC-074B1474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8026-DD09-6647-B43B-2C5CA286B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1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5CACD3-4F45-CFA4-475C-999ABDAC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E73A-103C-514B-A931-A9203F34F1D9}" type="datetime1">
              <a:rPr lang="en-US" altLang="en-US"/>
              <a:pPr>
                <a:defRPr/>
              </a:pPr>
              <a:t>5/2/24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95924F-4804-8F60-6CC5-9AD39271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4351EC-F826-A813-9496-EF163CC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A86D-414F-D44B-8317-F869CF6B4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84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026F36-87B9-5AFF-2C15-37E9644D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C096-5653-824E-9FC8-A571A2132E95}" type="datetime1">
              <a:rPr lang="en-US" altLang="en-US"/>
              <a:pPr>
                <a:defRPr/>
              </a:pPr>
              <a:t>5/2/24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1EBFE6-DB07-7CAF-629F-EB980690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65FC9C-9ABA-F04C-6558-0E199E25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F653-134D-004E-921B-31803B5B8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06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7E30DEF-1481-0ED3-CF0E-1676476A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2B6C-AE4E-5043-B709-CBA439D9BA43}" type="datetime1">
              <a:rPr lang="en-US" altLang="en-US"/>
              <a:pPr>
                <a:defRPr/>
              </a:pPr>
              <a:t>5/2/24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A92885-62D9-647A-F9E3-4F429AFC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391CFE-D5C2-A720-2D62-260F53FC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5986-B31A-D245-BC24-FD95E6028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88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904645-9290-E326-2741-793D87B9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C43A-506C-534B-9E8A-3290D87506D9}" type="datetime1">
              <a:rPr lang="en-US" altLang="en-US"/>
              <a:pPr>
                <a:defRPr/>
              </a:pPr>
              <a:t>5/2/24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F7C197-8694-7786-99FB-DDC81E05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E52D02-EF8B-EF6D-2D00-1A4531A9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9A0-E170-2C49-8A73-9D27DB089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96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C35BB4-FEF6-2A56-8ABD-0F515397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28C2-2CEF-F644-A861-8FCD6A3205F5}" type="datetime1">
              <a:rPr lang="en-US" altLang="en-US"/>
              <a:pPr>
                <a:defRPr/>
              </a:pPr>
              <a:t>5/2/24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65C3E5-6E98-63E5-7E11-CE258B62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B80326-A29D-D4CB-AE0E-D876DDD5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B94E-0A1D-D84E-ABB1-65BB643FE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5C0DC5-2E9B-CF5A-B6C9-3E0DBC98A4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B65467C-9468-0483-FE35-AE218091A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60BD6-B587-8279-56A0-E5D6D2EAE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1EA724-8535-B744-883A-5639BCFC83E2}" type="datetime1">
              <a:rPr lang="en-US" altLang="en-US"/>
              <a:pPr>
                <a:defRPr/>
              </a:pPr>
              <a:t>5/2/24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CE82-A57D-3485-47DE-B0BF40287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F3B83-BD5E-CC61-81EE-534BE9ED4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1E176E-B86E-684F-A983-567D388E4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6" r:id="rId13"/>
    <p:sldLayoutId id="2147484727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B5FC-1815-48D2-BF31-5FA3E3D3DE4E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A718EB-4ED3-1948-BA54-40062E71B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CB1E1D-D558-A443-B01D-5D93E2B2B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96BECD-B934-A246-A7D0-93F3AC9F6C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4E7E50A1-6371-7A40-83A1-907317A4B591}" type="datetime1">
              <a:rPr lang="en-US" altLang="zh-CN" smtClean="0"/>
              <a:t>5/2/24</a:t>
            </a:fld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25039D-C615-8C49-A2C0-FDC447725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B529D9-5A50-464A-B68E-5D7FBEADB0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fld id="{9BC13B7E-EAA7-EC4F-AA51-FD4758C18C2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15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1AFC82B4-B4D2-47FA-FD2B-06AA0853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19BF18-9D68-74C7-E3BB-87C46F58E914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Lucida Bright" panose="02040602050505020304" pitchFamily="18" charset="77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B2477BAE-0B3F-DCDD-937A-E3C27FEF1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41100"/>
                </a:solidFill>
                <a:latin typeface="Lucida Bright" panose="02040602050505020304" pitchFamily="18" charset="77"/>
              </a:rPr>
              <a:t>Nirupam Roy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180BC73D-D361-F896-9A1F-314A75EF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Tu-Th 2:00-3:15pm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6B6D27DD-5BDF-6BA5-26A9-EBC731D13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">
            <a:extLst>
              <a:ext uri="{FF2B5EF4-FFF2-40B4-BE49-F238E27FC236}">
                <a16:creationId xmlns:a16="http://schemas.microsoft.com/office/drawing/2014/main" id="{213F78F1-AB81-7632-FFCD-D049D73C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942" y="2066925"/>
            <a:ext cx="3887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Lucida Bright" panose="02040602050505020304" pitchFamily="18" charset="77"/>
              </a:rPr>
              <a:t>CMSC 417 : Spring 2024</a:t>
            </a:r>
          </a:p>
        </p:txBody>
      </p:sp>
      <p:sp>
        <p:nvSpPr>
          <p:cNvPr id="19463" name="TextBox 7">
            <a:extLst>
              <a:ext uri="{FF2B5EF4-FFF2-40B4-BE49-F238E27FC236}">
                <a16:creationId xmlns:a16="http://schemas.microsoft.com/office/drawing/2014/main" id="{D8E43A6C-9FF9-F774-E0AD-29F05534F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3405188"/>
            <a:ext cx="914400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376092"/>
                </a:solidFill>
                <a:latin typeface="Lucida Bright" panose="02040602050505020304" pitchFamily="18" charset="77"/>
              </a:rPr>
              <a:t>Topic: BGP – Part2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Lucida Bright" panose="02040602050505020304" pitchFamily="18" charset="77"/>
              </a:rPr>
              <a:t>(Textbook chapter 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E3B54-A82A-F64A-86E9-0E6E6A649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5022850"/>
            <a:ext cx="2789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Bright" panose="02040602050505020304" pitchFamily="18" charset="77"/>
              </a:rPr>
              <a:t>May 1</a:t>
            </a:r>
            <a:r>
              <a:rPr lang="en-US" altLang="en-US" sz="2000" baseline="30000" dirty="0">
                <a:solidFill>
                  <a:schemeClr val="tx1"/>
                </a:solidFill>
                <a:latin typeface="Lucida Bright" panose="02040602050505020304" pitchFamily="18" charset="77"/>
              </a:rPr>
              <a:t>st</a:t>
            </a:r>
            <a:r>
              <a:rPr lang="en-US" altLang="en-US" sz="2000" dirty="0">
                <a:solidFill>
                  <a:schemeClr val="tx1"/>
                </a:solidFill>
                <a:latin typeface="Lucida Bright" panose="02040602050505020304" pitchFamily="18" charset="77"/>
              </a:rPr>
              <a:t>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26C6B549-EEEE-5749-89D4-1459BE33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CB524-97B4-EE4B-84ED-871DE032F16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2887" name="Rectangle 39">
            <a:extLst>
              <a:ext uri="{FF2B5EF4-FFF2-40B4-BE49-F238E27FC236}">
                <a16:creationId xmlns:a16="http://schemas.microsoft.com/office/drawing/2014/main" id="{8F9FB718-D0B9-4744-852F-488A65985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95800"/>
            <a:ext cx="19050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50" name="Rectangle 2">
            <a:extLst>
              <a:ext uri="{FF2B5EF4-FFF2-40B4-BE49-F238E27FC236}">
                <a16:creationId xmlns:a16="http://schemas.microsoft.com/office/drawing/2014/main" id="{36381FAF-F797-6D4A-B658-863915086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Customer-Provider Hierarchy</a:t>
            </a:r>
          </a:p>
        </p:txBody>
      </p:sp>
      <p:pic>
        <p:nvPicPr>
          <p:cNvPr id="462852" name="Picture 4">
            <a:extLst>
              <a:ext uri="{FF2B5EF4-FFF2-40B4-BE49-F238E27FC236}">
                <a16:creationId xmlns:a16="http://schemas.microsoft.com/office/drawing/2014/main" id="{52BDD006-EF71-8C42-8DDE-D8D4D7A722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54" name="Picture 6">
            <a:extLst>
              <a:ext uri="{FF2B5EF4-FFF2-40B4-BE49-F238E27FC236}">
                <a16:creationId xmlns:a16="http://schemas.microsoft.com/office/drawing/2014/main" id="{11A40A55-ED63-E142-8E30-8D04660ACE6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2" name="Picture 14">
            <a:extLst>
              <a:ext uri="{FF2B5EF4-FFF2-40B4-BE49-F238E27FC236}">
                <a16:creationId xmlns:a16="http://schemas.microsoft.com/office/drawing/2014/main" id="{EE239695-FA02-CC43-8ADD-1E82384C963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3" name="Picture 15">
            <a:extLst>
              <a:ext uri="{FF2B5EF4-FFF2-40B4-BE49-F238E27FC236}">
                <a16:creationId xmlns:a16="http://schemas.microsoft.com/office/drawing/2014/main" id="{10E09C36-0475-894A-9405-E5C1347620D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4" name="Picture 16">
            <a:extLst>
              <a:ext uri="{FF2B5EF4-FFF2-40B4-BE49-F238E27FC236}">
                <a16:creationId xmlns:a16="http://schemas.microsoft.com/office/drawing/2014/main" id="{D499D454-A7B4-5141-8E0C-0F73289893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5" name="Picture 17">
            <a:extLst>
              <a:ext uri="{FF2B5EF4-FFF2-40B4-BE49-F238E27FC236}">
                <a16:creationId xmlns:a16="http://schemas.microsoft.com/office/drawing/2014/main" id="{2BC0E00D-E7B8-5E4B-874F-5A4F264B0C1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6" name="Picture 18">
            <a:extLst>
              <a:ext uri="{FF2B5EF4-FFF2-40B4-BE49-F238E27FC236}">
                <a16:creationId xmlns:a16="http://schemas.microsoft.com/office/drawing/2014/main" id="{F384EE72-E771-5245-AB30-1C518E0564E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7" name="Picture 19">
            <a:extLst>
              <a:ext uri="{FF2B5EF4-FFF2-40B4-BE49-F238E27FC236}">
                <a16:creationId xmlns:a16="http://schemas.microsoft.com/office/drawing/2014/main" id="{8189F704-D96C-4240-ADFF-00514A5DC58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2868" name="Line 20">
            <a:extLst>
              <a:ext uri="{FF2B5EF4-FFF2-40B4-BE49-F238E27FC236}">
                <a16:creationId xmlns:a16="http://schemas.microsoft.com/office/drawing/2014/main" id="{DE701EA7-E0E1-A548-9883-6C710A3F8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886200"/>
            <a:ext cx="1524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69" name="Line 21">
            <a:extLst>
              <a:ext uri="{FF2B5EF4-FFF2-40B4-BE49-F238E27FC236}">
                <a16:creationId xmlns:a16="http://schemas.microsoft.com/office/drawing/2014/main" id="{0330BC72-906F-4545-AC3B-41DDEF50D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838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0" name="Line 22">
            <a:extLst>
              <a:ext uri="{FF2B5EF4-FFF2-40B4-BE49-F238E27FC236}">
                <a16:creationId xmlns:a16="http://schemas.microsoft.com/office/drawing/2014/main" id="{E4B5E1E1-4CC1-E64B-9DBF-30D2170C8E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886200"/>
            <a:ext cx="685800" cy="914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1" name="Line 23">
            <a:extLst>
              <a:ext uri="{FF2B5EF4-FFF2-40B4-BE49-F238E27FC236}">
                <a16:creationId xmlns:a16="http://schemas.microsoft.com/office/drawing/2014/main" id="{92800F97-B5F7-F44B-8FE9-6E95700698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743200"/>
            <a:ext cx="152400" cy="609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2" name="Line 24">
            <a:extLst>
              <a:ext uri="{FF2B5EF4-FFF2-40B4-BE49-F238E27FC236}">
                <a16:creationId xmlns:a16="http://schemas.microsoft.com/office/drawing/2014/main" id="{31AC5E8C-2A86-C942-AC02-7557F214F7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447800"/>
            <a:ext cx="762000" cy="762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3" name="Line 25">
            <a:extLst>
              <a:ext uri="{FF2B5EF4-FFF2-40B4-BE49-F238E27FC236}">
                <a16:creationId xmlns:a16="http://schemas.microsoft.com/office/drawing/2014/main" id="{E4C4012D-C4A9-0F4A-840A-44500E3AB2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886200"/>
            <a:ext cx="53340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4" name="Line 26">
            <a:extLst>
              <a:ext uri="{FF2B5EF4-FFF2-40B4-BE49-F238E27FC236}">
                <a16:creationId xmlns:a16="http://schemas.microsoft.com/office/drawing/2014/main" id="{47B74E4C-023A-6040-8C9B-C3A9F5E87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86200"/>
            <a:ext cx="228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5" name="Freeform 27">
            <a:extLst>
              <a:ext uri="{FF2B5EF4-FFF2-40B4-BE49-F238E27FC236}">
                <a16:creationId xmlns:a16="http://schemas.microsoft.com/office/drawing/2014/main" id="{08E8AA41-E2E2-E640-A90A-358ECB93E005}"/>
              </a:ext>
            </a:extLst>
          </p:cNvPr>
          <p:cNvSpPr>
            <a:spLocks/>
          </p:cNvSpPr>
          <p:nvPr/>
        </p:nvSpPr>
        <p:spPr bwMode="auto">
          <a:xfrm>
            <a:off x="2209800" y="1041400"/>
            <a:ext cx="5486400" cy="4064000"/>
          </a:xfrm>
          <a:custGeom>
            <a:avLst/>
            <a:gdLst>
              <a:gd name="T0" fmla="*/ 5486400 w 3456"/>
              <a:gd name="T1" fmla="*/ 3987800 h 2560"/>
              <a:gd name="T2" fmla="*/ 5410200 w 3456"/>
              <a:gd name="T3" fmla="*/ 3835400 h 2560"/>
              <a:gd name="T4" fmla="*/ 5105400 w 3456"/>
              <a:gd name="T5" fmla="*/ 2616200 h 2560"/>
              <a:gd name="T6" fmla="*/ 4724400 w 3456"/>
              <a:gd name="T7" fmla="*/ 2387600 h 2560"/>
              <a:gd name="T8" fmla="*/ 4724400 w 3456"/>
              <a:gd name="T9" fmla="*/ 330200 h 2560"/>
              <a:gd name="T10" fmla="*/ 3810000 w 3456"/>
              <a:gd name="T11" fmla="*/ 406400 h 2560"/>
              <a:gd name="T12" fmla="*/ 2743200 w 3456"/>
              <a:gd name="T13" fmla="*/ 1397000 h 2560"/>
              <a:gd name="T14" fmla="*/ 1600200 w 3456"/>
              <a:gd name="T15" fmla="*/ 1473200 h 2560"/>
              <a:gd name="T16" fmla="*/ 1295400 w 3456"/>
              <a:gd name="T17" fmla="*/ 2540000 h 2560"/>
              <a:gd name="T18" fmla="*/ 457200 w 3456"/>
              <a:gd name="T19" fmla="*/ 2540000 h 2560"/>
              <a:gd name="T20" fmla="*/ 0 w 3456"/>
              <a:gd name="T21" fmla="*/ 3911600 h 25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56" h="2560">
                <a:moveTo>
                  <a:pt x="3456" y="2512"/>
                </a:moveTo>
                <a:cubicBezTo>
                  <a:pt x="3452" y="2536"/>
                  <a:pt x="3448" y="2560"/>
                  <a:pt x="3408" y="2416"/>
                </a:cubicBezTo>
                <a:cubicBezTo>
                  <a:pt x="3368" y="2272"/>
                  <a:pt x="3288" y="1800"/>
                  <a:pt x="3216" y="1648"/>
                </a:cubicBezTo>
                <a:cubicBezTo>
                  <a:pt x="3144" y="1496"/>
                  <a:pt x="3016" y="1744"/>
                  <a:pt x="2976" y="1504"/>
                </a:cubicBezTo>
                <a:cubicBezTo>
                  <a:pt x="2936" y="1264"/>
                  <a:pt x="3072" y="416"/>
                  <a:pt x="2976" y="208"/>
                </a:cubicBezTo>
                <a:cubicBezTo>
                  <a:pt x="2880" y="0"/>
                  <a:pt x="2608" y="144"/>
                  <a:pt x="2400" y="256"/>
                </a:cubicBezTo>
                <a:cubicBezTo>
                  <a:pt x="2192" y="368"/>
                  <a:pt x="1960" y="768"/>
                  <a:pt x="1728" y="880"/>
                </a:cubicBezTo>
                <a:cubicBezTo>
                  <a:pt x="1496" y="992"/>
                  <a:pt x="1160" y="808"/>
                  <a:pt x="1008" y="928"/>
                </a:cubicBezTo>
                <a:cubicBezTo>
                  <a:pt x="856" y="1048"/>
                  <a:pt x="936" y="1488"/>
                  <a:pt x="816" y="1600"/>
                </a:cubicBezTo>
                <a:cubicBezTo>
                  <a:pt x="696" y="1712"/>
                  <a:pt x="424" y="1456"/>
                  <a:pt x="288" y="1600"/>
                </a:cubicBezTo>
                <a:cubicBezTo>
                  <a:pt x="152" y="1744"/>
                  <a:pt x="76" y="2104"/>
                  <a:pt x="0" y="24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2876" name="Freeform 28">
            <a:extLst>
              <a:ext uri="{FF2B5EF4-FFF2-40B4-BE49-F238E27FC236}">
                <a16:creationId xmlns:a16="http://schemas.microsoft.com/office/drawing/2014/main" id="{9E796579-966E-1D43-9794-3562A781C6C1}"/>
              </a:ext>
            </a:extLst>
          </p:cNvPr>
          <p:cNvSpPr>
            <a:spLocks/>
          </p:cNvSpPr>
          <p:nvPr/>
        </p:nvSpPr>
        <p:spPr bwMode="auto">
          <a:xfrm>
            <a:off x="5410200" y="3530600"/>
            <a:ext cx="1879600" cy="1498600"/>
          </a:xfrm>
          <a:custGeom>
            <a:avLst/>
            <a:gdLst>
              <a:gd name="T0" fmla="*/ 1828800 w 1184"/>
              <a:gd name="T1" fmla="*/ 1498600 h 944"/>
              <a:gd name="T2" fmla="*/ 1828800 w 1184"/>
              <a:gd name="T3" fmla="*/ 1193800 h 944"/>
              <a:gd name="T4" fmla="*/ 1524000 w 1184"/>
              <a:gd name="T5" fmla="*/ 279400 h 944"/>
              <a:gd name="T6" fmla="*/ 685800 w 1184"/>
              <a:gd name="T7" fmla="*/ 203200 h 944"/>
              <a:gd name="T8" fmla="*/ 0 w 1184"/>
              <a:gd name="T9" fmla="*/ 1498600 h 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4" h="944">
                <a:moveTo>
                  <a:pt x="1152" y="944"/>
                </a:moveTo>
                <a:cubicBezTo>
                  <a:pt x="1168" y="912"/>
                  <a:pt x="1184" y="880"/>
                  <a:pt x="1152" y="752"/>
                </a:cubicBezTo>
                <a:cubicBezTo>
                  <a:pt x="1120" y="624"/>
                  <a:pt x="1080" y="280"/>
                  <a:pt x="960" y="176"/>
                </a:cubicBezTo>
                <a:cubicBezTo>
                  <a:pt x="840" y="72"/>
                  <a:pt x="592" y="0"/>
                  <a:pt x="432" y="128"/>
                </a:cubicBezTo>
                <a:cubicBezTo>
                  <a:pt x="272" y="256"/>
                  <a:pt x="136" y="600"/>
                  <a:pt x="0" y="94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2878" name="Line 30">
            <a:extLst>
              <a:ext uri="{FF2B5EF4-FFF2-40B4-BE49-F238E27FC236}">
                <a16:creationId xmlns:a16="http://schemas.microsoft.com/office/drawing/2014/main" id="{86189222-14DE-F448-B631-EEDE76D209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62484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9" name="Rectangle 31">
            <a:extLst>
              <a:ext uri="{FF2B5EF4-FFF2-40B4-BE49-F238E27FC236}">
                <a16:creationId xmlns:a16="http://schemas.microsoft.com/office/drawing/2014/main" id="{DC7E3961-9111-CE4C-A189-C031DB92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6042025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traffic</a:t>
            </a:r>
          </a:p>
        </p:txBody>
      </p:sp>
      <p:sp>
        <p:nvSpPr>
          <p:cNvPr id="462880" name="Rectangle 32">
            <a:extLst>
              <a:ext uri="{FF2B5EF4-FFF2-40B4-BE49-F238E27FC236}">
                <a16:creationId xmlns:a16="http://schemas.microsoft.com/office/drawing/2014/main" id="{DC95BA46-BCBB-684B-A80A-301A37ACB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3200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83" name="Text Box 35">
            <a:extLst>
              <a:ext uri="{FF2B5EF4-FFF2-40B4-BE49-F238E27FC236}">
                <a16:creationId xmlns:a16="http://schemas.microsoft.com/office/drawing/2014/main" id="{88D42B68-85C7-BE4D-82D1-A149853D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64250"/>
            <a:ext cx="985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62884" name="Rectangle 36">
            <a:extLst>
              <a:ext uri="{FF2B5EF4-FFF2-40B4-BE49-F238E27FC236}">
                <a16:creationId xmlns:a16="http://schemas.microsoft.com/office/drawing/2014/main" id="{42419D26-FD2D-714C-9BE0-6B2376870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96000"/>
            <a:ext cx="110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62885" name="Line 37">
            <a:extLst>
              <a:ext uri="{FF2B5EF4-FFF2-40B4-BE49-F238E27FC236}">
                <a16:creationId xmlns:a16="http://schemas.microsoft.com/office/drawing/2014/main" id="{7778750E-233E-CC4D-B5E2-14CEBE68C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6248400"/>
            <a:ext cx="7620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86" name="Rectangle 38">
            <a:extLst>
              <a:ext uri="{FF2B5EF4-FFF2-40B4-BE49-F238E27FC236}">
                <a16:creationId xmlns:a16="http://schemas.microsoft.com/office/drawing/2014/main" id="{2CFB9F5D-2833-FA4F-B47F-49FF472FF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943600"/>
            <a:ext cx="2971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51" name="Line 3">
            <a:extLst>
              <a:ext uri="{FF2B5EF4-FFF2-40B4-BE49-F238E27FC236}">
                <a16:creationId xmlns:a16="http://schemas.microsoft.com/office/drawing/2014/main" id="{1CE80FA6-8D65-4748-A54D-1415DCEE7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1600200"/>
            <a:ext cx="0" cy="1752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9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5E1CCAA6-BDF1-CA43-9535-88A09263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9312C-F289-5245-840E-C0A3832142A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EAD270E5-DD4C-1A48-9E8F-1669BA63C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The Peering Relationship</a:t>
            </a:r>
          </a:p>
        </p:txBody>
      </p:sp>
      <p:grpSp>
        <p:nvGrpSpPr>
          <p:cNvPr id="26627" name="Group 42">
            <a:extLst>
              <a:ext uri="{FF2B5EF4-FFF2-40B4-BE49-F238E27FC236}">
                <a16:creationId xmlns:a16="http://schemas.microsoft.com/office/drawing/2014/main" id="{1DD83924-1323-7D4B-9768-7CDEFBE1F518}"/>
              </a:ext>
            </a:extLst>
          </p:cNvPr>
          <p:cNvGrpSpPr>
            <a:grpSpLocks/>
          </p:cNvGrpSpPr>
          <p:nvPr/>
        </p:nvGrpSpPr>
        <p:grpSpPr bwMode="auto">
          <a:xfrm>
            <a:off x="0" y="4343400"/>
            <a:ext cx="2667000" cy="762000"/>
            <a:chOff x="96" y="3744"/>
            <a:chExt cx="1680" cy="480"/>
          </a:xfrm>
        </p:grpSpPr>
        <p:sp>
          <p:nvSpPr>
            <p:cNvPr id="463876" name="Line 4">
              <a:extLst>
                <a:ext uri="{FF2B5EF4-FFF2-40B4-BE49-F238E27FC236}">
                  <a16:creationId xmlns:a16="http://schemas.microsoft.com/office/drawing/2014/main" id="{6A22E1C0-93AC-314A-9903-095E5A9ED7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3877" name="Text Box 5">
              <a:extLst>
                <a:ext uri="{FF2B5EF4-FFF2-40B4-BE49-F238E27FC236}">
                  <a16:creationId xmlns:a16="http://schemas.microsoft.com/office/drawing/2014/main" id="{4E346A5D-0060-0448-816A-9B5DC790C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3878" name="Text Box 6">
              <a:extLst>
                <a:ext uri="{FF2B5EF4-FFF2-40B4-BE49-F238E27FC236}">
                  <a16:creationId xmlns:a16="http://schemas.microsoft.com/office/drawing/2014/main" id="{09F47C68-0B0A-204D-8079-4C99386D1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3879" name="Line 7">
              <a:extLst>
                <a:ext uri="{FF2B5EF4-FFF2-40B4-BE49-F238E27FC236}">
                  <a16:creationId xmlns:a16="http://schemas.microsoft.com/office/drawing/2014/main" id="{87F1B76B-1561-D749-A215-354007BC2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3880" name="Text Box 8">
              <a:extLst>
                <a:ext uri="{FF2B5EF4-FFF2-40B4-BE49-F238E27FC236}">
                  <a16:creationId xmlns:a16="http://schemas.microsoft.com/office/drawing/2014/main" id="{520EB048-C0CA-454D-BB2A-69BE93A4F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3881" name="Text Box 9">
              <a:extLst>
                <a:ext uri="{FF2B5EF4-FFF2-40B4-BE49-F238E27FC236}">
                  <a16:creationId xmlns:a16="http://schemas.microsoft.com/office/drawing/2014/main" id="{B850E40B-F060-304A-9066-728BF7381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3882" name="Rectangle 10">
              <a:extLst>
                <a:ext uri="{FF2B5EF4-FFF2-40B4-BE49-F238E27FC236}">
                  <a16:creationId xmlns:a16="http://schemas.microsoft.com/office/drawing/2014/main" id="{8D53ADFE-2CD9-4D42-8C5B-6B89EE7D5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3913" name="Text Box 41">
            <a:extLst>
              <a:ext uri="{FF2B5EF4-FFF2-40B4-BE49-F238E27FC236}">
                <a16:creationId xmlns:a16="http://schemas.microsoft.com/office/drawing/2014/main" id="{14548115-A928-C94A-A2B6-DAC45D96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267200"/>
            <a:ext cx="4489450" cy="20145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provide transit between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respective customers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do not provide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peers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(often) do not exchange $$$</a:t>
            </a:r>
          </a:p>
        </p:txBody>
      </p:sp>
      <p:pic>
        <p:nvPicPr>
          <p:cNvPr id="463886" name="Picture 14">
            <a:extLst>
              <a:ext uri="{FF2B5EF4-FFF2-40B4-BE49-F238E27FC236}">
                <a16:creationId xmlns:a16="http://schemas.microsoft.com/office/drawing/2014/main" id="{14218707-C85A-8C41-8EE6-7680F15C901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7" name="Picture 15">
            <a:extLst>
              <a:ext uri="{FF2B5EF4-FFF2-40B4-BE49-F238E27FC236}">
                <a16:creationId xmlns:a16="http://schemas.microsoft.com/office/drawing/2014/main" id="{185D8171-3FDC-E04E-9BA0-8391E3A11B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8" name="Picture 16">
            <a:extLst>
              <a:ext uri="{FF2B5EF4-FFF2-40B4-BE49-F238E27FC236}">
                <a16:creationId xmlns:a16="http://schemas.microsoft.com/office/drawing/2014/main" id="{3F09D656-E545-2045-83CC-9B36DFC5885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903" name="Picture 31">
            <a:extLst>
              <a:ext uri="{FF2B5EF4-FFF2-40B4-BE49-F238E27FC236}">
                <a16:creationId xmlns:a16="http://schemas.microsoft.com/office/drawing/2014/main" id="{BFDF264F-C3DA-DA4D-B13F-57D5F6F8627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904" name="Picture 32">
            <a:extLst>
              <a:ext uri="{FF2B5EF4-FFF2-40B4-BE49-F238E27FC236}">
                <a16:creationId xmlns:a16="http://schemas.microsoft.com/office/drawing/2014/main" id="{403E51F8-0785-6346-B725-5EBC90CD58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5" name="Picture 13">
            <a:extLst>
              <a:ext uri="{FF2B5EF4-FFF2-40B4-BE49-F238E27FC236}">
                <a16:creationId xmlns:a16="http://schemas.microsoft.com/office/drawing/2014/main" id="{68199336-9297-E148-96F9-9600B4BF04E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3909" name="Freeform 37">
            <a:extLst>
              <a:ext uri="{FF2B5EF4-FFF2-40B4-BE49-F238E27FC236}">
                <a16:creationId xmlns:a16="http://schemas.microsoft.com/office/drawing/2014/main" id="{70C015D5-1139-8A40-A00E-05B2142BB0EE}"/>
              </a:ext>
            </a:extLst>
          </p:cNvPr>
          <p:cNvSpPr>
            <a:spLocks/>
          </p:cNvSpPr>
          <p:nvPr/>
        </p:nvSpPr>
        <p:spPr bwMode="auto">
          <a:xfrm>
            <a:off x="1676400" y="2209800"/>
            <a:ext cx="2692400" cy="1536700"/>
          </a:xfrm>
          <a:custGeom>
            <a:avLst/>
            <a:gdLst>
              <a:gd name="T0" fmla="*/ 393700 w 1696"/>
              <a:gd name="T1" fmla="*/ 1460500 h 968"/>
              <a:gd name="T2" fmla="*/ 393700 w 1696"/>
              <a:gd name="T3" fmla="*/ 1231900 h 968"/>
              <a:gd name="T4" fmla="*/ 317500 w 1696"/>
              <a:gd name="T5" fmla="*/ 165100 h 968"/>
              <a:gd name="T6" fmla="*/ 2298700 w 1696"/>
              <a:gd name="T7" fmla="*/ 241300 h 968"/>
              <a:gd name="T8" fmla="*/ 2679700 w 1696"/>
              <a:gd name="T9" fmla="*/ 153670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6" h="968">
                <a:moveTo>
                  <a:pt x="248" y="920"/>
                </a:moveTo>
                <a:cubicBezTo>
                  <a:pt x="252" y="916"/>
                  <a:pt x="256" y="912"/>
                  <a:pt x="248" y="776"/>
                </a:cubicBezTo>
                <a:cubicBezTo>
                  <a:pt x="240" y="640"/>
                  <a:pt x="0" y="208"/>
                  <a:pt x="200" y="104"/>
                </a:cubicBezTo>
                <a:cubicBezTo>
                  <a:pt x="400" y="0"/>
                  <a:pt x="1200" y="8"/>
                  <a:pt x="1448" y="152"/>
                </a:cubicBezTo>
                <a:cubicBezTo>
                  <a:pt x="1696" y="296"/>
                  <a:pt x="1692" y="632"/>
                  <a:pt x="1688" y="96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912" name="Freeform 40">
            <a:extLst>
              <a:ext uri="{FF2B5EF4-FFF2-40B4-BE49-F238E27FC236}">
                <a16:creationId xmlns:a16="http://schemas.microsoft.com/office/drawing/2014/main" id="{A7EC70D5-E0BE-D448-88FB-9DA63DA4C130}"/>
              </a:ext>
            </a:extLst>
          </p:cNvPr>
          <p:cNvSpPr>
            <a:spLocks/>
          </p:cNvSpPr>
          <p:nvPr/>
        </p:nvSpPr>
        <p:spPr bwMode="auto">
          <a:xfrm>
            <a:off x="4572000" y="1905000"/>
            <a:ext cx="2679700" cy="2044700"/>
          </a:xfrm>
          <a:custGeom>
            <a:avLst/>
            <a:gdLst>
              <a:gd name="T0" fmla="*/ 190500 w 1688"/>
              <a:gd name="T1" fmla="*/ 2044700 h 1288"/>
              <a:gd name="T2" fmla="*/ 38100 w 1688"/>
              <a:gd name="T3" fmla="*/ 520700 h 1288"/>
              <a:gd name="T4" fmla="*/ 419100 w 1688"/>
              <a:gd name="T5" fmla="*/ 596900 h 1288"/>
              <a:gd name="T6" fmla="*/ 876300 w 1688"/>
              <a:gd name="T7" fmla="*/ 215900 h 1288"/>
              <a:gd name="T8" fmla="*/ 2400300 w 1688"/>
              <a:gd name="T9" fmla="*/ 292100 h 1288"/>
              <a:gd name="T10" fmla="*/ 2552700 w 1688"/>
              <a:gd name="T11" fmla="*/ 1968500 h 1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8" h="1288">
                <a:moveTo>
                  <a:pt x="120" y="1288"/>
                </a:moveTo>
                <a:cubicBezTo>
                  <a:pt x="60" y="884"/>
                  <a:pt x="0" y="480"/>
                  <a:pt x="24" y="328"/>
                </a:cubicBezTo>
                <a:cubicBezTo>
                  <a:pt x="48" y="176"/>
                  <a:pt x="176" y="408"/>
                  <a:pt x="264" y="376"/>
                </a:cubicBezTo>
                <a:cubicBezTo>
                  <a:pt x="352" y="344"/>
                  <a:pt x="344" y="168"/>
                  <a:pt x="552" y="136"/>
                </a:cubicBezTo>
                <a:cubicBezTo>
                  <a:pt x="760" y="104"/>
                  <a:pt x="1336" y="0"/>
                  <a:pt x="1512" y="184"/>
                </a:cubicBezTo>
                <a:cubicBezTo>
                  <a:pt x="1688" y="368"/>
                  <a:pt x="1648" y="804"/>
                  <a:pt x="1608" y="124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895" name="Line 23">
            <a:extLst>
              <a:ext uri="{FF2B5EF4-FFF2-40B4-BE49-F238E27FC236}">
                <a16:creationId xmlns:a16="http://schemas.microsoft.com/office/drawing/2014/main" id="{CB9F450B-C4FF-9D4E-ADA6-2BDA2CDBA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590800"/>
            <a:ext cx="0" cy="838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894" name="Line 22">
            <a:extLst>
              <a:ext uri="{FF2B5EF4-FFF2-40B4-BE49-F238E27FC236}">
                <a16:creationId xmlns:a16="http://schemas.microsoft.com/office/drawing/2014/main" id="{416F0992-C9A9-1D4C-865B-419ED03B7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514600"/>
            <a:ext cx="7620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899" name="Line 27">
            <a:extLst>
              <a:ext uri="{FF2B5EF4-FFF2-40B4-BE49-F238E27FC236}">
                <a16:creationId xmlns:a16="http://schemas.microsoft.com/office/drawing/2014/main" id="{596D2602-7363-6543-8E3B-627DEA577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5146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05" name="Line 33">
            <a:extLst>
              <a:ext uri="{FF2B5EF4-FFF2-40B4-BE49-F238E27FC236}">
                <a16:creationId xmlns:a16="http://schemas.microsoft.com/office/drawing/2014/main" id="{76AB83F8-2CB9-0D44-94E4-CEB9B4AD3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9906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06" name="Line 34">
            <a:extLst>
              <a:ext uri="{FF2B5EF4-FFF2-40B4-BE49-F238E27FC236}">
                <a16:creationId xmlns:a16="http://schemas.microsoft.com/office/drawing/2014/main" id="{CBAC6089-1B11-CE4B-A7FF-5149B03DB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209800"/>
            <a:ext cx="9906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16" name="Freeform 44">
            <a:extLst>
              <a:ext uri="{FF2B5EF4-FFF2-40B4-BE49-F238E27FC236}">
                <a16:creationId xmlns:a16="http://schemas.microsoft.com/office/drawing/2014/main" id="{2DB28ED8-FC81-6745-A221-CB5613DF1CAB}"/>
              </a:ext>
            </a:extLst>
          </p:cNvPr>
          <p:cNvSpPr>
            <a:spLocks/>
          </p:cNvSpPr>
          <p:nvPr/>
        </p:nvSpPr>
        <p:spPr bwMode="auto">
          <a:xfrm>
            <a:off x="1219200" y="1600200"/>
            <a:ext cx="6667500" cy="2286000"/>
          </a:xfrm>
          <a:custGeom>
            <a:avLst/>
            <a:gdLst>
              <a:gd name="T0" fmla="*/ 6477000 w 4200"/>
              <a:gd name="T1" fmla="*/ 2133600 h 1440"/>
              <a:gd name="T2" fmla="*/ 6477000 w 4200"/>
              <a:gd name="T3" fmla="*/ 1981200 h 1440"/>
              <a:gd name="T4" fmla="*/ 6477000 w 4200"/>
              <a:gd name="T5" fmla="*/ 304800 h 1440"/>
              <a:gd name="T6" fmla="*/ 5334000 w 4200"/>
              <a:gd name="T7" fmla="*/ 152400 h 1440"/>
              <a:gd name="T8" fmla="*/ 3200400 w 4200"/>
              <a:gd name="T9" fmla="*/ 228600 h 1440"/>
              <a:gd name="T10" fmla="*/ 609600 w 4200"/>
              <a:gd name="T11" fmla="*/ 304800 h 1440"/>
              <a:gd name="T12" fmla="*/ 76200 w 4200"/>
              <a:gd name="T13" fmla="*/ 762000 h 1440"/>
              <a:gd name="T14" fmla="*/ 152400 w 4200"/>
              <a:gd name="T15" fmla="*/ 2057400 h 1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0" h="1440">
                <a:moveTo>
                  <a:pt x="4080" y="1344"/>
                </a:moveTo>
                <a:cubicBezTo>
                  <a:pt x="4080" y="1392"/>
                  <a:pt x="4080" y="1440"/>
                  <a:pt x="4080" y="1248"/>
                </a:cubicBezTo>
                <a:cubicBezTo>
                  <a:pt x="4080" y="1056"/>
                  <a:pt x="4200" y="384"/>
                  <a:pt x="4080" y="192"/>
                </a:cubicBezTo>
                <a:cubicBezTo>
                  <a:pt x="3960" y="0"/>
                  <a:pt x="3704" y="104"/>
                  <a:pt x="3360" y="96"/>
                </a:cubicBezTo>
                <a:cubicBezTo>
                  <a:pt x="3016" y="88"/>
                  <a:pt x="2512" y="128"/>
                  <a:pt x="2016" y="144"/>
                </a:cubicBezTo>
                <a:cubicBezTo>
                  <a:pt x="1520" y="160"/>
                  <a:pt x="712" y="136"/>
                  <a:pt x="384" y="192"/>
                </a:cubicBezTo>
                <a:cubicBezTo>
                  <a:pt x="56" y="248"/>
                  <a:pt x="96" y="296"/>
                  <a:pt x="48" y="480"/>
                </a:cubicBezTo>
                <a:cubicBezTo>
                  <a:pt x="0" y="664"/>
                  <a:pt x="48" y="980"/>
                  <a:pt x="96" y="12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918" name="Line 46">
            <a:extLst>
              <a:ext uri="{FF2B5EF4-FFF2-40B4-BE49-F238E27FC236}">
                <a16:creationId xmlns:a16="http://schemas.microsoft.com/office/drawing/2014/main" id="{B7EB4960-11E9-3C4B-8B27-3AD6B10B65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" y="56388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19" name="Rectangle 47">
            <a:extLst>
              <a:ext uri="{FF2B5EF4-FFF2-40B4-BE49-F238E27FC236}">
                <a16:creationId xmlns:a16="http://schemas.microsoft.com/office/drawing/2014/main" id="{DCD1BB19-A724-BD4B-8185-DB9B634E1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912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allowed</a:t>
            </a:r>
          </a:p>
        </p:txBody>
      </p:sp>
      <p:sp>
        <p:nvSpPr>
          <p:cNvPr id="463921" name="Line 49">
            <a:extLst>
              <a:ext uri="{FF2B5EF4-FFF2-40B4-BE49-F238E27FC236}">
                <a16:creationId xmlns:a16="http://schemas.microsoft.com/office/drawing/2014/main" id="{DD9DCD65-CD57-0943-9E34-CEA9A0963E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5638800"/>
            <a:ext cx="1397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22" name="Rectangle 50">
            <a:extLst>
              <a:ext uri="{FF2B5EF4-FFF2-40B4-BE49-F238E27FC236}">
                <a16:creationId xmlns:a16="http://schemas.microsoft.com/office/drawing/2014/main" id="{6573C0E5-B83F-4F4C-A14D-7BD70627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91200"/>
            <a:ext cx="156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allowed</a:t>
            </a:r>
          </a:p>
        </p:txBody>
      </p:sp>
    </p:spTree>
    <p:extLst>
      <p:ext uri="{BB962C8B-B14F-4D97-AF65-F5344CB8AC3E}">
        <p14:creationId xmlns:p14="http://schemas.microsoft.com/office/powerpoint/2010/main" val="181896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F03A0C0F-EB9C-A649-9625-EB3C3A53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C26BD-D2A0-A944-BFFC-2CA6677CDB8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6946" name="Rectangle 2">
            <a:extLst>
              <a:ext uri="{FF2B5EF4-FFF2-40B4-BE49-F238E27FC236}">
                <a16:creationId xmlns:a16="http://schemas.microsoft.com/office/drawing/2014/main" id="{55DDB9C8-836C-1749-8513-C69F5959C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Peering Provides Shortcuts</a:t>
            </a:r>
          </a:p>
        </p:txBody>
      </p:sp>
      <p:pic>
        <p:nvPicPr>
          <p:cNvPr id="466954" name="Picture 10">
            <a:extLst>
              <a:ext uri="{FF2B5EF4-FFF2-40B4-BE49-F238E27FC236}">
                <a16:creationId xmlns:a16="http://schemas.microsoft.com/office/drawing/2014/main" id="{96E7DD8A-C1F2-8B45-BA37-07147F1AB96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5" name="Picture 11">
            <a:extLst>
              <a:ext uri="{FF2B5EF4-FFF2-40B4-BE49-F238E27FC236}">
                <a16:creationId xmlns:a16="http://schemas.microsoft.com/office/drawing/2014/main" id="{EC6F0725-7ABF-5246-AFC2-FD0AAD3F2B0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7" name="Picture 13">
            <a:extLst>
              <a:ext uri="{FF2B5EF4-FFF2-40B4-BE49-F238E27FC236}">
                <a16:creationId xmlns:a16="http://schemas.microsoft.com/office/drawing/2014/main" id="{E33DD7AF-A439-FE4F-81D4-2A95998EEDC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8" name="Picture 14">
            <a:extLst>
              <a:ext uri="{FF2B5EF4-FFF2-40B4-BE49-F238E27FC236}">
                <a16:creationId xmlns:a16="http://schemas.microsoft.com/office/drawing/2014/main" id="{52D99F7E-F868-8442-9A0A-8DA97325E3D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9" name="Picture 15">
            <a:extLst>
              <a:ext uri="{FF2B5EF4-FFF2-40B4-BE49-F238E27FC236}">
                <a16:creationId xmlns:a16="http://schemas.microsoft.com/office/drawing/2014/main" id="{77A4CF39-2BF5-0D48-8045-F821D7D9101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75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60" name="Picture 16">
            <a:extLst>
              <a:ext uri="{FF2B5EF4-FFF2-40B4-BE49-F238E27FC236}">
                <a16:creationId xmlns:a16="http://schemas.microsoft.com/office/drawing/2014/main" id="{D5042FC5-0EE0-B049-9CEF-2063D427063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61" name="Picture 17">
            <a:extLst>
              <a:ext uri="{FF2B5EF4-FFF2-40B4-BE49-F238E27FC236}">
                <a16:creationId xmlns:a16="http://schemas.microsoft.com/office/drawing/2014/main" id="{DB4569B1-0427-FD49-839F-9B06A7E273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6962" name="Line 18">
            <a:extLst>
              <a:ext uri="{FF2B5EF4-FFF2-40B4-BE49-F238E27FC236}">
                <a16:creationId xmlns:a16="http://schemas.microsoft.com/office/drawing/2014/main" id="{2AC0F1E1-36ED-1242-8C86-0368046A3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886200"/>
            <a:ext cx="1524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5" name="Line 21">
            <a:extLst>
              <a:ext uri="{FF2B5EF4-FFF2-40B4-BE49-F238E27FC236}">
                <a16:creationId xmlns:a16="http://schemas.microsoft.com/office/drawing/2014/main" id="{FF15D1D1-AD25-7449-8242-E2E87F2F5D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667000"/>
            <a:ext cx="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6" name="Line 22">
            <a:extLst>
              <a:ext uri="{FF2B5EF4-FFF2-40B4-BE49-F238E27FC236}">
                <a16:creationId xmlns:a16="http://schemas.microsoft.com/office/drawing/2014/main" id="{7A34D66C-01DC-6144-9947-2E44DA9817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524000"/>
            <a:ext cx="762000" cy="762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7" name="Line 23">
            <a:extLst>
              <a:ext uri="{FF2B5EF4-FFF2-40B4-BE49-F238E27FC236}">
                <a16:creationId xmlns:a16="http://schemas.microsoft.com/office/drawing/2014/main" id="{A407A3E9-9FEA-3742-B31C-863051643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3886200"/>
            <a:ext cx="4572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8" name="Line 24">
            <a:extLst>
              <a:ext uri="{FF2B5EF4-FFF2-40B4-BE49-F238E27FC236}">
                <a16:creationId xmlns:a16="http://schemas.microsoft.com/office/drawing/2014/main" id="{8E417FB4-B727-4344-B1F8-D71904774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810000"/>
            <a:ext cx="3048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70" name="Freeform 26">
            <a:extLst>
              <a:ext uri="{FF2B5EF4-FFF2-40B4-BE49-F238E27FC236}">
                <a16:creationId xmlns:a16="http://schemas.microsoft.com/office/drawing/2014/main" id="{A1512960-A0BD-624B-ACA7-A3EB0948334D}"/>
              </a:ext>
            </a:extLst>
          </p:cNvPr>
          <p:cNvSpPr>
            <a:spLocks/>
          </p:cNvSpPr>
          <p:nvPr/>
        </p:nvSpPr>
        <p:spPr bwMode="auto">
          <a:xfrm>
            <a:off x="5638800" y="3733800"/>
            <a:ext cx="1879600" cy="1498600"/>
          </a:xfrm>
          <a:custGeom>
            <a:avLst/>
            <a:gdLst>
              <a:gd name="T0" fmla="*/ 1828800 w 1184"/>
              <a:gd name="T1" fmla="*/ 1498600 h 944"/>
              <a:gd name="T2" fmla="*/ 1828800 w 1184"/>
              <a:gd name="T3" fmla="*/ 1193800 h 944"/>
              <a:gd name="T4" fmla="*/ 1524000 w 1184"/>
              <a:gd name="T5" fmla="*/ 279400 h 944"/>
              <a:gd name="T6" fmla="*/ 685800 w 1184"/>
              <a:gd name="T7" fmla="*/ 203200 h 944"/>
              <a:gd name="T8" fmla="*/ 0 w 1184"/>
              <a:gd name="T9" fmla="*/ 1498600 h 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4" h="944">
                <a:moveTo>
                  <a:pt x="1152" y="944"/>
                </a:moveTo>
                <a:cubicBezTo>
                  <a:pt x="1168" y="912"/>
                  <a:pt x="1184" y="880"/>
                  <a:pt x="1152" y="752"/>
                </a:cubicBezTo>
                <a:cubicBezTo>
                  <a:pt x="1120" y="624"/>
                  <a:pt x="1080" y="280"/>
                  <a:pt x="960" y="176"/>
                </a:cubicBezTo>
                <a:cubicBezTo>
                  <a:pt x="840" y="72"/>
                  <a:pt x="592" y="0"/>
                  <a:pt x="432" y="128"/>
                </a:cubicBezTo>
                <a:cubicBezTo>
                  <a:pt x="272" y="256"/>
                  <a:pt x="136" y="600"/>
                  <a:pt x="0" y="94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66976" name="Picture 32">
            <a:extLst>
              <a:ext uri="{FF2B5EF4-FFF2-40B4-BE49-F238E27FC236}">
                <a16:creationId xmlns:a16="http://schemas.microsoft.com/office/drawing/2014/main" id="{A74B0A7C-9E37-C247-AC83-A6D709793E6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78" name="Picture 34">
            <a:extLst>
              <a:ext uri="{FF2B5EF4-FFF2-40B4-BE49-F238E27FC236}">
                <a16:creationId xmlns:a16="http://schemas.microsoft.com/office/drawing/2014/main" id="{F135EB04-F92D-264F-9F61-07EC484AE66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6979" name="Freeform 35">
            <a:extLst>
              <a:ext uri="{FF2B5EF4-FFF2-40B4-BE49-F238E27FC236}">
                <a16:creationId xmlns:a16="http://schemas.microsoft.com/office/drawing/2014/main" id="{0B0D93E0-8245-364E-99C7-CC12DF2B9FBE}"/>
              </a:ext>
            </a:extLst>
          </p:cNvPr>
          <p:cNvSpPr>
            <a:spLocks/>
          </p:cNvSpPr>
          <p:nvPr/>
        </p:nvSpPr>
        <p:spPr bwMode="auto">
          <a:xfrm>
            <a:off x="2514600" y="3340100"/>
            <a:ext cx="5257800" cy="1765300"/>
          </a:xfrm>
          <a:custGeom>
            <a:avLst/>
            <a:gdLst>
              <a:gd name="T0" fmla="*/ 5257800 w 3312"/>
              <a:gd name="T1" fmla="*/ 1765300 h 1112"/>
              <a:gd name="T2" fmla="*/ 4953000 w 3312"/>
              <a:gd name="T3" fmla="*/ 393700 h 1112"/>
              <a:gd name="T4" fmla="*/ 4191000 w 3312"/>
              <a:gd name="T5" fmla="*/ 165100 h 1112"/>
              <a:gd name="T6" fmla="*/ 1295400 w 3312"/>
              <a:gd name="T7" fmla="*/ 165100 h 1112"/>
              <a:gd name="T8" fmla="*/ 533400 w 3312"/>
              <a:gd name="T9" fmla="*/ 241300 h 1112"/>
              <a:gd name="T10" fmla="*/ 0 w 3312"/>
              <a:gd name="T11" fmla="*/ 1612900 h 1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12" h="1112">
                <a:moveTo>
                  <a:pt x="3312" y="1112"/>
                </a:moveTo>
                <a:cubicBezTo>
                  <a:pt x="3272" y="764"/>
                  <a:pt x="3232" y="416"/>
                  <a:pt x="3120" y="248"/>
                </a:cubicBezTo>
                <a:cubicBezTo>
                  <a:pt x="3008" y="80"/>
                  <a:pt x="3024" y="128"/>
                  <a:pt x="2640" y="104"/>
                </a:cubicBezTo>
                <a:cubicBezTo>
                  <a:pt x="2256" y="80"/>
                  <a:pt x="1200" y="96"/>
                  <a:pt x="816" y="104"/>
                </a:cubicBezTo>
                <a:cubicBezTo>
                  <a:pt x="432" y="112"/>
                  <a:pt x="472" y="0"/>
                  <a:pt x="336" y="152"/>
                </a:cubicBezTo>
                <a:cubicBezTo>
                  <a:pt x="200" y="304"/>
                  <a:pt x="100" y="660"/>
                  <a:pt x="0" y="1016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6980" name="Freeform 36">
            <a:extLst>
              <a:ext uri="{FF2B5EF4-FFF2-40B4-BE49-F238E27FC236}">
                <a16:creationId xmlns:a16="http://schemas.microsoft.com/office/drawing/2014/main" id="{2A63E4F2-B0A6-F541-8C37-F871B869D321}"/>
              </a:ext>
            </a:extLst>
          </p:cNvPr>
          <p:cNvSpPr>
            <a:spLocks/>
          </p:cNvSpPr>
          <p:nvPr/>
        </p:nvSpPr>
        <p:spPr bwMode="auto">
          <a:xfrm>
            <a:off x="838200" y="533400"/>
            <a:ext cx="7467600" cy="4508500"/>
          </a:xfrm>
          <a:custGeom>
            <a:avLst/>
            <a:gdLst>
              <a:gd name="T0" fmla="*/ 7391400 w 4704"/>
              <a:gd name="T1" fmla="*/ 4508500 h 2840"/>
              <a:gd name="T2" fmla="*/ 7391400 w 4704"/>
              <a:gd name="T3" fmla="*/ 4203700 h 2840"/>
              <a:gd name="T4" fmla="*/ 6934200 w 4704"/>
              <a:gd name="T5" fmla="*/ 2984500 h 2840"/>
              <a:gd name="T6" fmla="*/ 6324600 w 4704"/>
              <a:gd name="T7" fmla="*/ 2755900 h 2840"/>
              <a:gd name="T8" fmla="*/ 6324600 w 4704"/>
              <a:gd name="T9" fmla="*/ 774700 h 2840"/>
              <a:gd name="T10" fmla="*/ 5410200 w 4704"/>
              <a:gd name="T11" fmla="*/ 698500 h 2840"/>
              <a:gd name="T12" fmla="*/ 1143000 w 4704"/>
              <a:gd name="T13" fmla="*/ 622300 h 2840"/>
              <a:gd name="T14" fmla="*/ 0 w 4704"/>
              <a:gd name="T15" fmla="*/ 4432300 h 28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04" h="2840">
                <a:moveTo>
                  <a:pt x="4656" y="2840"/>
                </a:moveTo>
                <a:cubicBezTo>
                  <a:pt x="4680" y="2824"/>
                  <a:pt x="4704" y="2808"/>
                  <a:pt x="4656" y="2648"/>
                </a:cubicBezTo>
                <a:cubicBezTo>
                  <a:pt x="4608" y="2488"/>
                  <a:pt x="4480" y="2032"/>
                  <a:pt x="4368" y="1880"/>
                </a:cubicBezTo>
                <a:cubicBezTo>
                  <a:pt x="4256" y="1728"/>
                  <a:pt x="4048" y="1968"/>
                  <a:pt x="3984" y="1736"/>
                </a:cubicBezTo>
                <a:cubicBezTo>
                  <a:pt x="3920" y="1504"/>
                  <a:pt x="4080" y="704"/>
                  <a:pt x="3984" y="488"/>
                </a:cubicBezTo>
                <a:cubicBezTo>
                  <a:pt x="3888" y="272"/>
                  <a:pt x="3952" y="456"/>
                  <a:pt x="3408" y="440"/>
                </a:cubicBezTo>
                <a:cubicBezTo>
                  <a:pt x="2864" y="424"/>
                  <a:pt x="1288" y="0"/>
                  <a:pt x="720" y="392"/>
                </a:cubicBezTo>
                <a:cubicBezTo>
                  <a:pt x="152" y="784"/>
                  <a:pt x="76" y="1788"/>
                  <a:pt x="0" y="2792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6981" name="Text Box 37">
            <a:extLst>
              <a:ext uri="{FF2B5EF4-FFF2-40B4-BE49-F238E27FC236}">
                <a16:creationId xmlns:a16="http://schemas.microsoft.com/office/drawing/2014/main" id="{4FC9234C-F40F-984E-9358-D5A7FD4DA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540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Peering also allows connectivity between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the customers of “Tier 1” providers.</a:t>
            </a:r>
          </a:p>
        </p:txBody>
      </p:sp>
      <p:grpSp>
        <p:nvGrpSpPr>
          <p:cNvPr id="27669" name="Group 46">
            <a:extLst>
              <a:ext uri="{FF2B5EF4-FFF2-40B4-BE49-F238E27FC236}">
                <a16:creationId xmlns:a16="http://schemas.microsoft.com/office/drawing/2014/main" id="{23CA9CF7-C8BE-A94A-8703-BBDB9E7BA78B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5867400"/>
            <a:ext cx="2667000" cy="762000"/>
            <a:chOff x="96" y="3744"/>
            <a:chExt cx="1680" cy="480"/>
          </a:xfrm>
        </p:grpSpPr>
        <p:sp>
          <p:nvSpPr>
            <p:cNvPr id="466991" name="Line 47">
              <a:extLst>
                <a:ext uri="{FF2B5EF4-FFF2-40B4-BE49-F238E27FC236}">
                  <a16:creationId xmlns:a16="http://schemas.microsoft.com/office/drawing/2014/main" id="{A38EFCF5-9044-AC4C-8EDF-17E001110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6992" name="Text Box 48">
              <a:extLst>
                <a:ext uri="{FF2B5EF4-FFF2-40B4-BE49-F238E27FC236}">
                  <a16:creationId xmlns:a16="http://schemas.microsoft.com/office/drawing/2014/main" id="{072BE01D-1EFF-474E-BEDC-95E62F67A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6993" name="Text Box 49">
              <a:extLst>
                <a:ext uri="{FF2B5EF4-FFF2-40B4-BE49-F238E27FC236}">
                  <a16:creationId xmlns:a16="http://schemas.microsoft.com/office/drawing/2014/main" id="{E3D8CCBE-EF21-CA44-AA51-A8164E576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6994" name="Line 50">
              <a:extLst>
                <a:ext uri="{FF2B5EF4-FFF2-40B4-BE49-F238E27FC236}">
                  <a16:creationId xmlns:a16="http://schemas.microsoft.com/office/drawing/2014/main" id="{161F23C2-0B3F-6546-8676-08CDAC998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6995" name="Text Box 51">
              <a:extLst>
                <a:ext uri="{FF2B5EF4-FFF2-40B4-BE49-F238E27FC236}">
                  <a16:creationId xmlns:a16="http://schemas.microsoft.com/office/drawing/2014/main" id="{997D57CA-F5DA-5C4B-AD0E-D1A68803D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6996" name="Text Box 52">
              <a:extLst>
                <a:ext uri="{FF2B5EF4-FFF2-40B4-BE49-F238E27FC236}">
                  <a16:creationId xmlns:a16="http://schemas.microsoft.com/office/drawing/2014/main" id="{6EA62B48-9B26-BC44-B490-1FEEE1B19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6997" name="Rectangle 53">
              <a:extLst>
                <a:ext uri="{FF2B5EF4-FFF2-40B4-BE49-F238E27FC236}">
                  <a16:creationId xmlns:a16="http://schemas.microsoft.com/office/drawing/2014/main" id="{E56FB747-499E-3B44-BB82-30ECB2968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6977" name="Line 33">
            <a:extLst>
              <a:ext uri="{FF2B5EF4-FFF2-40B4-BE49-F238E27FC236}">
                <a16:creationId xmlns:a16="http://schemas.microsoft.com/office/drawing/2014/main" id="{7005430C-0D3A-FB48-9565-0E2BCAA10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371600"/>
            <a:ext cx="31242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53" name="Line 9">
            <a:extLst>
              <a:ext uri="{FF2B5EF4-FFF2-40B4-BE49-F238E27FC236}">
                <a16:creationId xmlns:a16="http://schemas.microsoft.com/office/drawing/2014/main" id="{DABACB91-B17C-6D46-B8CE-B8B9743F8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524000"/>
            <a:ext cx="0" cy="1828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75" name="Line 31">
            <a:extLst>
              <a:ext uri="{FF2B5EF4-FFF2-40B4-BE49-F238E27FC236}">
                <a16:creationId xmlns:a16="http://schemas.microsoft.com/office/drawing/2014/main" id="{B942CDFF-4F69-0B45-A0E6-D5D5B83FD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657600"/>
            <a:ext cx="16002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4" name="Line 20">
            <a:extLst>
              <a:ext uri="{FF2B5EF4-FFF2-40B4-BE49-F238E27FC236}">
                <a16:creationId xmlns:a16="http://schemas.microsoft.com/office/drawing/2014/main" id="{D6A116A3-A58D-C945-8EC7-834C61966B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1676400"/>
            <a:ext cx="457200" cy="3276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3" name="Line 19">
            <a:extLst>
              <a:ext uri="{FF2B5EF4-FFF2-40B4-BE49-F238E27FC236}">
                <a16:creationId xmlns:a16="http://schemas.microsoft.com/office/drawing/2014/main" id="{E5B942FD-21F0-194A-A1B9-13EE12830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8382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51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F8BE1-5FCC-BC44-921B-25FEED6A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CE6B1-15FF-1E47-AB6E-2503D4DBC6B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7F9EB86-68A8-AF4F-9DB0-2FEF78E8D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163" y="304800"/>
            <a:ext cx="7772400" cy="7635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6000" b="0">
                <a:ea typeface="宋体" charset="0"/>
                <a:cs typeface="宋体" charset="0"/>
              </a:rPr>
              <a:t>BGP-4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68BD70A-0ADC-9246-8D50-441C6AE1D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2209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BGP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=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order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ateway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a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Policy-Based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routing protocol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the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de facto EGP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of today’s global Internet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Relatively simple protocol, but configuration is complex and the entire world can see, and be impacted by, your mistakes. 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DE97FB0-68AA-A240-AF12-B28E709D8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33800"/>
            <a:ext cx="5867400" cy="25908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1989 :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BGP-1 [RFC 1105]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Replacement for EGP (1984, RFC 904)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1990 : BGP-2 [RFC 1163]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1991 : BGP-3 [RFC 1267]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1995 : BGP-4 [RFC 1771] 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Support for Classless Interdomain Routing (CIDR)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66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8E48652C-0885-6046-B62C-18D66BDE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EED41A-786B-D94C-8282-BE8DA5D8839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58904BB-9075-164A-B163-8E502E862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Operations (Simplified)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603" name="Oval 3">
            <a:extLst>
              <a:ext uri="{FF2B5EF4-FFF2-40B4-BE49-F238E27FC236}">
                <a16:creationId xmlns:a16="http://schemas.microsoft.com/office/drawing/2014/main" id="{1E604F00-81C1-9F4A-A82E-4B7ED925B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3208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53724190-1594-A443-9E1E-ADF60069A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1508125"/>
            <a:ext cx="3213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Establish session 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TCP port 179</a:t>
            </a:r>
          </a:p>
        </p:txBody>
      </p:sp>
      <p:sp>
        <p:nvSpPr>
          <p:cNvPr id="25605" name="Oval 5">
            <a:extLst>
              <a:ext uri="{FF2B5EF4-FFF2-40B4-BE49-F238E27FC236}">
                <a16:creationId xmlns:a16="http://schemas.microsoft.com/office/drawing/2014/main" id="{7722C9E6-8BF6-8D4B-BD6B-8495E8EC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3782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7CBE8C07-C439-9D45-AF53-7709093A0231}"/>
              </a:ext>
            </a:extLst>
          </p:cNvPr>
          <p:cNvSpPr>
            <a:spLocks noChangeArrowheads="1"/>
          </p:cNvSpPr>
          <p:nvPr/>
        </p:nvSpPr>
        <p:spPr bwMode="auto">
          <a:xfrm rot="19440000">
            <a:off x="3770313" y="5295900"/>
            <a:ext cx="917575" cy="533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515E1F01-9C9B-EA4F-B503-F14BBC2F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2822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Exchange 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active routes </a:t>
            </a:r>
          </a:p>
        </p:txBody>
      </p:sp>
      <p:sp>
        <p:nvSpPr>
          <p:cNvPr id="25608" name="Oval 8">
            <a:extLst>
              <a:ext uri="{FF2B5EF4-FFF2-40B4-BE49-F238E27FC236}">
                <a16:creationId xmlns:a16="http://schemas.microsoft.com/office/drawing/2014/main" id="{D63ABB7D-3EAA-5D41-AE53-8C4C4EA0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53975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78B22F1B-4D95-6B49-8ED7-D246B703C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5668963"/>
            <a:ext cx="3419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Exchange incremental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   updates</a:t>
            </a:r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54F4E733-C164-CC46-8334-13A9F92D6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3763" y="2528888"/>
            <a:ext cx="1279525" cy="1527175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5612" name="Picture 12">
            <a:extLst>
              <a:ext uri="{FF2B5EF4-FFF2-40B4-BE49-F238E27FC236}">
                <a16:creationId xmlns:a16="http://schemas.microsoft.com/office/drawing/2014/main" id="{D5464C31-9251-BA4C-9278-276B03DDAE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31925"/>
            <a:ext cx="2246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3" name="Picture 13">
            <a:extLst>
              <a:ext uri="{FF2B5EF4-FFF2-40B4-BE49-F238E27FC236}">
                <a16:creationId xmlns:a16="http://schemas.microsoft.com/office/drawing/2014/main" id="{E4018F62-8D5C-7F49-890F-CC6D44FC947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306638"/>
            <a:ext cx="8397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4" name="Picture 14">
            <a:extLst>
              <a:ext uri="{FF2B5EF4-FFF2-40B4-BE49-F238E27FC236}">
                <a16:creationId xmlns:a16="http://schemas.microsoft.com/office/drawing/2014/main" id="{D46EB9FD-7D72-1E47-A315-8A3A1CDB50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678238"/>
            <a:ext cx="2246312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5" name="Picture 15">
            <a:extLst>
              <a:ext uri="{FF2B5EF4-FFF2-40B4-BE49-F238E27FC236}">
                <a16:creationId xmlns:a16="http://schemas.microsoft.com/office/drawing/2014/main" id="{14F4172D-EE60-534F-A37A-3562774896E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3743325"/>
            <a:ext cx="841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16" name="Rectangle 16">
            <a:extLst>
              <a:ext uri="{FF2B5EF4-FFF2-40B4-BE49-F238E27FC236}">
                <a16:creationId xmlns:a16="http://schemas.microsoft.com/office/drawing/2014/main" id="{3DFA2F33-A975-EF47-A5CD-62127032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1557338"/>
            <a:ext cx="87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AS1</a:t>
            </a: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A22AC0CB-60AC-044F-9EBC-529112904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4251325"/>
            <a:ext cx="87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AS2</a:t>
            </a:r>
          </a:p>
        </p:txBody>
      </p:sp>
      <p:sp>
        <p:nvSpPr>
          <p:cNvPr id="25618" name="Line 18">
            <a:extLst>
              <a:ext uri="{FF2B5EF4-FFF2-40B4-BE49-F238E27FC236}">
                <a16:creationId xmlns:a16="http://schemas.microsoft.com/office/drawing/2014/main" id="{D7D09E71-E049-834B-B1E1-89ADC6615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438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C1BD4B3E-4D5E-2F4F-A908-C8D609797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20" name="Line 20">
            <a:extLst>
              <a:ext uri="{FF2B5EF4-FFF2-40B4-BE49-F238E27FC236}">
                <a16:creationId xmlns:a16="http://schemas.microsoft.com/office/drawing/2014/main" id="{7705C054-FE12-D749-BE85-3E3EF9B44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9675" y="5476875"/>
            <a:ext cx="196850" cy="323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21" name="Rectangle 21">
            <a:extLst>
              <a:ext uri="{FF2B5EF4-FFF2-40B4-BE49-F238E27FC236}">
                <a16:creationId xmlns:a16="http://schemas.microsoft.com/office/drawing/2014/main" id="{98B4C6CB-D069-B149-8F71-9177E6F8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5287963"/>
            <a:ext cx="3233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While connection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is ALIVE exchange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route UPDATE messages</a:t>
            </a:r>
          </a:p>
        </p:txBody>
      </p:sp>
      <p:sp>
        <p:nvSpPr>
          <p:cNvPr id="25622" name="Rectangle 22">
            <a:extLst>
              <a:ext uri="{FF2B5EF4-FFF2-40B4-BE49-F238E27FC236}">
                <a16:creationId xmlns:a16="http://schemas.microsoft.com/office/drawing/2014/main" id="{BF3FD771-0983-274F-8E88-951FC88C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2909888"/>
            <a:ext cx="2379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BGP session</a:t>
            </a:r>
          </a:p>
        </p:txBody>
      </p:sp>
    </p:spTree>
    <p:extLst>
      <p:ext uri="{BB962C8B-B14F-4D97-AF65-F5344CB8AC3E}">
        <p14:creationId xmlns:p14="http://schemas.microsoft.com/office/powerpoint/2010/main" val="319687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CE3506-4E65-E041-BFC9-AC4B0339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EAC560-5CBD-5443-9A56-CFC57C27B5D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A33054F-62C7-0041-A333-66FFA5B4F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Four Types of BGP Messages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831931B-58D7-794B-BFD8-FD5D6C779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2971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Open</a:t>
            </a:r>
            <a:r>
              <a:rPr lang="en-US" altLang="zh-CN" sz="2400">
                <a:ea typeface="宋体" charset="0"/>
                <a:cs typeface="宋体" charset="0"/>
              </a:rPr>
              <a:t> : Establish a peering session.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Keep Alive</a:t>
            </a:r>
            <a:r>
              <a:rPr lang="en-US" altLang="zh-CN" sz="2400">
                <a:ea typeface="宋体" charset="0"/>
                <a:cs typeface="宋体" charset="0"/>
              </a:rPr>
              <a:t> : Handshake at regular intervals.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Notification</a:t>
            </a:r>
            <a:r>
              <a:rPr lang="en-US" altLang="zh-CN" sz="2400">
                <a:ea typeface="宋体" charset="0"/>
                <a:cs typeface="宋体" charset="0"/>
              </a:rPr>
              <a:t> : Shuts down a peering session.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Update</a:t>
            </a:r>
            <a:r>
              <a:rPr lang="en-US" altLang="zh-CN" sz="2400">
                <a:ea typeface="宋体" charset="0"/>
                <a:cs typeface="宋体" charset="0"/>
              </a:rPr>
              <a:t> : </a:t>
            </a:r>
            <a:r>
              <a:rPr lang="en-US" altLang="zh-CN" sz="2400" u="sng">
                <a:ea typeface="宋体" charset="0"/>
                <a:cs typeface="宋体" charset="0"/>
              </a:rPr>
              <a:t>Announcing</a:t>
            </a:r>
            <a:r>
              <a:rPr lang="en-US" altLang="zh-CN" sz="2400">
                <a:ea typeface="宋体" charset="0"/>
                <a:cs typeface="宋体" charset="0"/>
              </a:rPr>
              <a:t> new routes or </a:t>
            </a:r>
            <a:r>
              <a:rPr lang="en-US" altLang="zh-CN" sz="2400" u="sng">
                <a:ea typeface="宋体" charset="0"/>
                <a:cs typeface="宋体" charset="0"/>
              </a:rPr>
              <a:t>withdrawing</a:t>
            </a:r>
            <a:r>
              <a:rPr lang="en-US" altLang="zh-CN" sz="2400">
                <a:ea typeface="宋体" charset="0"/>
                <a:cs typeface="宋体" charset="0"/>
              </a:rPr>
              <a:t> previously announced routes.  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DA9F8D7-28F8-CB46-97D0-1442CE7A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7683500" cy="1920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      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announcement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                =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prefix + </a:t>
            </a:r>
            <a:r>
              <a:rPr kumimoji="0" lang="en-US" altLang="zh-CN" sz="40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attributes values</a:t>
            </a:r>
          </a:p>
        </p:txBody>
      </p:sp>
    </p:spTree>
    <p:extLst>
      <p:ext uri="{BB962C8B-B14F-4D97-AF65-F5344CB8AC3E}">
        <p14:creationId xmlns:p14="http://schemas.microsoft.com/office/powerpoint/2010/main" val="238332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DBFD29D-D543-0241-9256-5941EE27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4F4837-ACAC-DA45-9BD2-5507AA0E254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6711" name="Rectangle 7">
            <a:extLst>
              <a:ext uri="{FF2B5EF4-FFF2-40B4-BE49-F238E27FC236}">
                <a16:creationId xmlns:a16="http://schemas.microsoft.com/office/drawing/2014/main" id="{FC8B6F40-1E9C-F04E-BA8E-9548F92A9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0"/>
            <a:ext cx="6019800" cy="5334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10" name="Rectangle 6">
            <a:extLst>
              <a:ext uri="{FF2B5EF4-FFF2-40B4-BE49-F238E27FC236}">
                <a16:creationId xmlns:a16="http://schemas.microsoft.com/office/drawing/2014/main" id="{7E05E23C-E587-1940-B47C-2B13328D8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6019800" cy="6858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06" name="Rectangle 2">
            <a:extLst>
              <a:ext uri="{FF2B5EF4-FFF2-40B4-BE49-F238E27FC236}">
                <a16:creationId xmlns:a16="http://schemas.microsoft.com/office/drawing/2014/main" id="{BAF002F4-5059-FA44-BF49-EB00D8142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BGP Attributes</a:t>
            </a:r>
          </a:p>
        </p:txBody>
      </p:sp>
      <p:sp>
        <p:nvSpPr>
          <p:cNvPr id="456707" name="Text Box 3">
            <a:extLst>
              <a:ext uri="{FF2B5EF4-FFF2-40B4-BE49-F238E27FC236}">
                <a16:creationId xmlns:a16="http://schemas.microsoft.com/office/drawing/2014/main" id="{1EFF5FE4-2D97-A042-844B-7F6CD566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5416550" cy="4367213"/>
          </a:xfrm>
          <a:prstGeom prst="rect">
            <a:avLst/>
          </a:prstGeom>
          <a:noFill/>
          <a:ln w="76200" cmpd="tri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Value      Code                              Reference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-----      --------------------------------- 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1       ORIGIN  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2       AS_PATH 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3       NEXT_HOP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4       MULTI_EXIT_DISC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5       LOCAL_PREF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6       ATOMIC_AGGREGATE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7       AGGREGATOR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8       COMMUNITY                         [RFC1997]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9       ORIGINATOR_ID                     [RFC2796]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10       CLUSTER_LIST                      [RFC2796]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11       DPA                                  [Chen]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12       ADVERTISER                        [RFC1863]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13       RCID_PATH / CLUSTER_ID            [RFC1863]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14       MP_REACH_NLRI                     [RFC2283]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15       MP_UNREACH_NLRI                   [RFC2283]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16       EXTENDED COMMUNITIES                [Rosen]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255       reserved for development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</p:txBody>
      </p:sp>
      <p:sp>
        <p:nvSpPr>
          <p:cNvPr id="456708" name="Text Box 4">
            <a:extLst>
              <a:ext uri="{FF2B5EF4-FFF2-40B4-BE49-F238E27FC236}">
                <a16:creationId xmlns:a16="http://schemas.microsoft.com/office/drawing/2014/main" id="{880BF76F-14A1-E946-BFF3-7FA53DE94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5283200" cy="2746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IANA: http://www.iana.org/assignments/bgp-parameters</a:t>
            </a:r>
          </a:p>
        </p:txBody>
      </p:sp>
      <p:sp>
        <p:nvSpPr>
          <p:cNvPr id="456712" name="Rectangle 8">
            <a:extLst>
              <a:ext uri="{FF2B5EF4-FFF2-40B4-BE49-F238E27FC236}">
                <a16:creationId xmlns:a16="http://schemas.microsoft.com/office/drawing/2014/main" id="{F3E509A0-2886-E846-AF64-173DA64D2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1905000" cy="33528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13" name="Text Box 9">
            <a:extLst>
              <a:ext uri="{FF2B5EF4-FFF2-40B4-BE49-F238E27FC236}">
                <a16:creationId xmlns:a16="http://schemas.microsoft.com/office/drawing/2014/main" id="{43188C85-683F-DF4D-83CB-7AEE9088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048000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Most important attributes</a:t>
            </a:r>
          </a:p>
        </p:txBody>
      </p:sp>
      <p:sp>
        <p:nvSpPr>
          <p:cNvPr id="456714" name="Text Box 10">
            <a:extLst>
              <a:ext uri="{FF2B5EF4-FFF2-40B4-BE49-F238E27FC236}">
                <a16:creationId xmlns:a16="http://schemas.microsoft.com/office/drawing/2014/main" id="{79536737-8A9C-D14D-BF9F-3D839627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943600"/>
            <a:ext cx="1981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 all attributes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need to be present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every announcement </a:t>
            </a:r>
          </a:p>
        </p:txBody>
      </p:sp>
    </p:spTree>
    <p:extLst>
      <p:ext uri="{BB962C8B-B14F-4D97-AF65-F5344CB8AC3E}">
        <p14:creationId xmlns:p14="http://schemas.microsoft.com/office/powerpoint/2010/main" val="113252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A34D604-2E91-EC48-831C-B42904C6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BC86BB-F097-2A4C-AEF0-90B1122E0E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22" name="Rectangle 2">
            <a:extLst>
              <a:ext uri="{FF2B5EF4-FFF2-40B4-BE49-F238E27FC236}">
                <a16:creationId xmlns:a16="http://schemas.microsoft.com/office/drawing/2014/main" id="{DEC64277-84C7-0840-B275-FEE57A8B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Attributes are Used to Select Best Routes </a:t>
            </a:r>
          </a:p>
        </p:txBody>
      </p:sp>
      <p:pic>
        <p:nvPicPr>
          <p:cNvPr id="542724" name="Picture 4">
            <a:extLst>
              <a:ext uri="{FF2B5EF4-FFF2-40B4-BE49-F238E27FC236}">
                <a16:creationId xmlns:a16="http://schemas.microsoft.com/office/drawing/2014/main" id="{01EFD008-FDE6-F248-B80B-5209D278291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2725" name="AutoShape 5">
            <a:extLst>
              <a:ext uri="{FF2B5EF4-FFF2-40B4-BE49-F238E27FC236}">
                <a16:creationId xmlns:a16="http://schemas.microsoft.com/office/drawing/2014/main" id="{3D7FC0B2-6CAF-4546-BC70-261B7322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95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6" name="AutoShape 6">
            <a:extLst>
              <a:ext uri="{FF2B5EF4-FFF2-40B4-BE49-F238E27FC236}">
                <a16:creationId xmlns:a16="http://schemas.microsoft.com/office/drawing/2014/main" id="{C41F7905-9FD2-1743-83BD-DA68F7B4C8A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762250" y="2152650"/>
            <a:ext cx="647700" cy="457200"/>
          </a:xfrm>
          <a:prstGeom prst="rightArrow">
            <a:avLst>
              <a:gd name="adj1" fmla="val 50000"/>
              <a:gd name="adj2" fmla="val 35417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7" name="AutoShape 7">
            <a:extLst>
              <a:ext uri="{FF2B5EF4-FFF2-40B4-BE49-F238E27FC236}">
                <a16:creationId xmlns:a16="http://schemas.microsoft.com/office/drawing/2014/main" id="{F7730916-B5DF-7C47-B1FC-23DF66B9CF17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2705100" y="35433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8" name="AutoShape 8">
            <a:extLst>
              <a:ext uri="{FF2B5EF4-FFF2-40B4-BE49-F238E27FC236}">
                <a16:creationId xmlns:a16="http://schemas.microsoft.com/office/drawing/2014/main" id="{24550CE8-7549-224D-82B9-0BCDCEB387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05200" y="2895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9" name="Text Box 9">
            <a:extLst>
              <a:ext uri="{FF2B5EF4-FFF2-40B4-BE49-F238E27FC236}">
                <a16:creationId xmlns:a16="http://schemas.microsoft.com/office/drawing/2014/main" id="{193E0FC1-0298-7B4F-86A3-13F67675B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0" name="Text Box 10">
            <a:extLst>
              <a:ext uri="{FF2B5EF4-FFF2-40B4-BE49-F238E27FC236}">
                <a16:creationId xmlns:a16="http://schemas.microsoft.com/office/drawing/2014/main" id="{6AFC8D10-CFBF-4749-8125-AF6C6612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002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1" name="Text Box 11">
            <a:extLst>
              <a:ext uri="{FF2B5EF4-FFF2-40B4-BE49-F238E27FC236}">
                <a16:creationId xmlns:a16="http://schemas.microsoft.com/office/drawing/2014/main" id="{0DAD2C66-5407-2846-9113-5EC5811A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956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2" name="Text Box 12">
            <a:extLst>
              <a:ext uri="{FF2B5EF4-FFF2-40B4-BE49-F238E27FC236}">
                <a16:creationId xmlns:a16="http://schemas.microsoft.com/office/drawing/2014/main" id="{326CF4D8-0E27-6149-9697-C9613FAD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48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3" name="Text Box 13">
            <a:extLst>
              <a:ext uri="{FF2B5EF4-FFF2-40B4-BE49-F238E27FC236}">
                <a16:creationId xmlns:a16="http://schemas.microsoft.com/office/drawing/2014/main" id="{F37F5FC5-D42D-FA49-BAE4-58033DBB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81400"/>
            <a:ext cx="3806825" cy="30130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Given multiple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 to the same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prefix, a BGP speaker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must pick at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one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best route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(Note: it could reject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them all!)</a:t>
            </a:r>
          </a:p>
        </p:txBody>
      </p:sp>
    </p:spTree>
    <p:extLst>
      <p:ext uri="{BB962C8B-B14F-4D97-AF65-F5344CB8AC3E}">
        <p14:creationId xmlns:p14="http://schemas.microsoft.com/office/powerpoint/2010/main" val="341792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4">
            <a:extLst>
              <a:ext uri="{FF2B5EF4-FFF2-40B4-BE49-F238E27FC236}">
                <a16:creationId xmlns:a16="http://schemas.microsoft.com/office/drawing/2014/main" id="{C2D764A5-A2FB-DB4A-8597-8B1AC5F0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1371D-55D7-D646-A314-377A9CC1D49C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F3F8D8D-8D39-0E48-BAB5-802199E30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Next Hop</a:t>
            </a:r>
            <a:r>
              <a:rPr lang="en-US" altLang="zh-CN">
                <a:ea typeface="宋体" charset="0"/>
                <a:cs typeface="宋体" charset="0"/>
              </a:rPr>
              <a:t> Attribute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85B884F-3883-D547-97FE-8C19CE13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5105400"/>
            <a:ext cx="8397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Every time a route announcement crosses an AS boundary, the Next Hop attribute is changed to the IP address of the border router that announced the route. </a:t>
            </a:r>
          </a:p>
        </p:txBody>
      </p:sp>
      <p:grpSp>
        <p:nvGrpSpPr>
          <p:cNvPr id="40964" name="Group 4">
            <a:extLst>
              <a:ext uri="{FF2B5EF4-FFF2-40B4-BE49-F238E27FC236}">
                <a16:creationId xmlns:a16="http://schemas.microsoft.com/office/drawing/2014/main" id="{192BA580-DACD-7849-8220-1B84E4AE17AE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2368550"/>
            <a:ext cx="2349500" cy="1435100"/>
            <a:chOff x="100" y="1492"/>
            <a:chExt cx="1480" cy="904"/>
          </a:xfrm>
        </p:grpSpPr>
        <p:grpSp>
          <p:nvGrpSpPr>
            <p:cNvPr id="41040" name="Group 5">
              <a:extLst>
                <a:ext uri="{FF2B5EF4-FFF2-40B4-BE49-F238E27FC236}">
                  <a16:creationId xmlns:a16="http://schemas.microsoft.com/office/drawing/2014/main" id="{04803D30-A2E5-6A48-A28C-64379AE9C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" y="1492"/>
              <a:ext cx="1448" cy="904"/>
              <a:chOff x="132" y="1492"/>
              <a:chExt cx="1448" cy="904"/>
            </a:xfrm>
          </p:grpSpPr>
          <p:sp>
            <p:nvSpPr>
              <p:cNvPr id="37894" name="Oval 6">
                <a:extLst>
                  <a:ext uri="{FF2B5EF4-FFF2-40B4-BE49-F238E27FC236}">
                    <a16:creationId xmlns:a16="http://schemas.microsoft.com/office/drawing/2014/main" id="{F651A1CA-E7A9-C444-98CB-708E91DD9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" y="1573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5" name="Oval 7">
                <a:extLst>
                  <a:ext uri="{FF2B5EF4-FFF2-40B4-BE49-F238E27FC236}">
                    <a16:creationId xmlns:a16="http://schemas.microsoft.com/office/drawing/2014/main" id="{E255E54D-784E-5543-A566-80725B19C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" y="1573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6" name="Oval 8">
                <a:extLst>
                  <a:ext uri="{FF2B5EF4-FFF2-40B4-BE49-F238E27FC236}">
                    <a16:creationId xmlns:a16="http://schemas.microsoft.com/office/drawing/2014/main" id="{EE656795-320A-D54B-83CE-7CECCB03B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7" name="Oval 9">
                <a:extLst>
                  <a:ext uri="{FF2B5EF4-FFF2-40B4-BE49-F238E27FC236}">
                    <a16:creationId xmlns:a16="http://schemas.microsoft.com/office/drawing/2014/main" id="{B1B2E283-BB2C-7443-8D1D-B117D7B4B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492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8" name="Oval 10">
                <a:extLst>
                  <a:ext uri="{FF2B5EF4-FFF2-40B4-BE49-F238E27FC236}">
                    <a16:creationId xmlns:a16="http://schemas.microsoft.com/office/drawing/2014/main" id="{9147D896-D307-3C48-845E-37B05B580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" y="1652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9" name="Oval 11">
                <a:extLst>
                  <a:ext uri="{FF2B5EF4-FFF2-40B4-BE49-F238E27FC236}">
                    <a16:creationId xmlns:a16="http://schemas.microsoft.com/office/drawing/2014/main" id="{CA4B451C-31C8-CA40-AB26-B815477AA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1975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0" name="Oval 12">
                <a:extLst>
                  <a:ext uri="{FF2B5EF4-FFF2-40B4-BE49-F238E27FC236}">
                    <a16:creationId xmlns:a16="http://schemas.microsoft.com/office/drawing/2014/main" id="{958C5CC0-C51A-F043-833E-B3EC3103E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680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1" name="Oval 13">
                <a:extLst>
                  <a:ext uri="{FF2B5EF4-FFF2-40B4-BE49-F238E27FC236}">
                    <a16:creationId xmlns:a16="http://schemas.microsoft.com/office/drawing/2014/main" id="{A51F71D5-1F54-A24D-B1C3-06B2FA84F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" y="1788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2" name="Oval 14">
                <a:extLst>
                  <a:ext uri="{FF2B5EF4-FFF2-40B4-BE49-F238E27FC236}">
                    <a16:creationId xmlns:a16="http://schemas.microsoft.com/office/drawing/2014/main" id="{ECC31C8A-EEB9-5A4A-A746-D3226E82A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2001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3" name="Oval 15">
                <a:extLst>
                  <a:ext uri="{FF2B5EF4-FFF2-40B4-BE49-F238E27FC236}">
                    <a16:creationId xmlns:a16="http://schemas.microsoft.com/office/drawing/2014/main" id="{C740FF26-0FA3-9C46-8B78-140574B0D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2108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4" name="Oval 16">
                <a:extLst>
                  <a:ext uri="{FF2B5EF4-FFF2-40B4-BE49-F238E27FC236}">
                    <a16:creationId xmlns:a16="http://schemas.microsoft.com/office/drawing/2014/main" id="{F0F065C8-5516-E540-A697-D995944CA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2108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41" name="Group 17">
              <a:extLst>
                <a:ext uri="{FF2B5EF4-FFF2-40B4-BE49-F238E27FC236}">
                  <a16:creationId xmlns:a16="http://schemas.microsoft.com/office/drawing/2014/main" id="{48743F73-F1BC-1146-B4F9-153495555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" y="1492"/>
              <a:ext cx="1448" cy="904"/>
              <a:chOff x="100" y="1492"/>
              <a:chExt cx="1448" cy="904"/>
            </a:xfrm>
          </p:grpSpPr>
          <p:sp>
            <p:nvSpPr>
              <p:cNvPr id="37906" name="Oval 18">
                <a:extLst>
                  <a:ext uri="{FF2B5EF4-FFF2-40B4-BE49-F238E27FC236}">
                    <a16:creationId xmlns:a16="http://schemas.microsoft.com/office/drawing/2014/main" id="{0CBB34C5-9393-484D-9EC0-DE10A6AF4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" y="1573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7" name="Oval 19">
                <a:extLst>
                  <a:ext uri="{FF2B5EF4-FFF2-40B4-BE49-F238E27FC236}">
                    <a16:creationId xmlns:a16="http://schemas.microsoft.com/office/drawing/2014/main" id="{C9EF8DFC-CE55-5A40-926D-40A57FCC3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" y="1573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8" name="Oval 20">
                <a:extLst>
                  <a:ext uri="{FF2B5EF4-FFF2-40B4-BE49-F238E27FC236}">
                    <a16:creationId xmlns:a16="http://schemas.microsoft.com/office/drawing/2014/main" id="{CBD6A5B3-6116-E246-BB96-EFC06970D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1545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9" name="Oval 21">
                <a:extLst>
                  <a:ext uri="{FF2B5EF4-FFF2-40B4-BE49-F238E27FC236}">
                    <a16:creationId xmlns:a16="http://schemas.microsoft.com/office/drawing/2014/main" id="{F9D577C0-C0EC-F745-9ECE-A37B3767D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1492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0" name="Oval 22">
                <a:extLst>
                  <a:ext uri="{FF2B5EF4-FFF2-40B4-BE49-F238E27FC236}">
                    <a16:creationId xmlns:a16="http://schemas.microsoft.com/office/drawing/2014/main" id="{5C97AA50-7B1F-284F-858E-3EEAEAF85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" y="1652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1" name="Oval 23">
                <a:extLst>
                  <a:ext uri="{FF2B5EF4-FFF2-40B4-BE49-F238E27FC236}">
                    <a16:creationId xmlns:a16="http://schemas.microsoft.com/office/drawing/2014/main" id="{427C2A5E-21B2-904D-8AFA-B07A21F47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" y="1975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2" name="Oval 24">
                <a:extLst>
                  <a:ext uri="{FF2B5EF4-FFF2-40B4-BE49-F238E27FC236}">
                    <a16:creationId xmlns:a16="http://schemas.microsoft.com/office/drawing/2014/main" id="{2D0EF534-AC58-E34A-85F9-3C0693D25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" y="1680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3" name="Oval 25">
                <a:extLst>
                  <a:ext uri="{FF2B5EF4-FFF2-40B4-BE49-F238E27FC236}">
                    <a16:creationId xmlns:a16="http://schemas.microsoft.com/office/drawing/2014/main" id="{F6AB09A4-8C76-2C47-BC08-AA3F1557F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" y="1788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4" name="Oval 26">
                <a:extLst>
                  <a:ext uri="{FF2B5EF4-FFF2-40B4-BE49-F238E27FC236}">
                    <a16:creationId xmlns:a16="http://schemas.microsoft.com/office/drawing/2014/main" id="{3E4A7E55-3CBB-2E41-9412-EAFDE524B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2001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5" name="Oval 27">
                <a:extLst>
                  <a:ext uri="{FF2B5EF4-FFF2-40B4-BE49-F238E27FC236}">
                    <a16:creationId xmlns:a16="http://schemas.microsoft.com/office/drawing/2014/main" id="{3235259C-85EA-4E45-A841-78F570DD7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" y="2108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6" name="Oval 28">
                <a:extLst>
                  <a:ext uri="{FF2B5EF4-FFF2-40B4-BE49-F238E27FC236}">
                    <a16:creationId xmlns:a16="http://schemas.microsoft.com/office/drawing/2014/main" id="{17A5901B-9BAA-CE4A-83EC-C266F8865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" y="2108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17" name="Rectangle 29">
            <a:extLst>
              <a:ext uri="{FF2B5EF4-FFF2-40B4-BE49-F238E27FC236}">
                <a16:creationId xmlns:a16="http://schemas.microsoft.com/office/drawing/2014/main" id="{2C997F59-51A2-8D46-8B80-D68BE4A1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5288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6431</a:t>
            </a:r>
          </a:p>
        </p:txBody>
      </p:sp>
      <p:sp>
        <p:nvSpPr>
          <p:cNvPr id="37918" name="Rectangle 30">
            <a:extLst>
              <a:ext uri="{FF2B5EF4-FFF2-40B4-BE49-F238E27FC236}">
                <a16:creationId xmlns:a16="http://schemas.microsoft.com/office/drawing/2014/main" id="{3F65DABF-C780-174E-B0B9-8B154C2C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242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7919" name="Rectangle 31">
            <a:extLst>
              <a:ext uri="{FF2B5EF4-FFF2-40B4-BE49-F238E27FC236}">
                <a16:creationId xmlns:a16="http://schemas.microsoft.com/office/drawing/2014/main" id="{8D457F80-3839-624A-9760-439DE55C6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266382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12.125.133.90</a:t>
            </a:r>
          </a:p>
        </p:txBody>
      </p:sp>
      <p:grpSp>
        <p:nvGrpSpPr>
          <p:cNvPr id="40968" name="Group 32">
            <a:extLst>
              <a:ext uri="{FF2B5EF4-FFF2-40B4-BE49-F238E27FC236}">
                <a16:creationId xmlns:a16="http://schemas.microsoft.com/office/drawing/2014/main" id="{2D7808D3-CDB9-6247-A93E-2021D30482B8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1301750"/>
            <a:ext cx="2578100" cy="2349500"/>
            <a:chOff x="2116" y="820"/>
            <a:chExt cx="1624" cy="1480"/>
          </a:xfrm>
        </p:grpSpPr>
        <p:grpSp>
          <p:nvGrpSpPr>
            <p:cNvPr id="41016" name="Group 33">
              <a:extLst>
                <a:ext uri="{FF2B5EF4-FFF2-40B4-BE49-F238E27FC236}">
                  <a16:creationId xmlns:a16="http://schemas.microsoft.com/office/drawing/2014/main" id="{DC4CACC8-191E-3E43-8BFE-30A9469EC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37922" name="Oval 34">
                <a:extLst>
                  <a:ext uri="{FF2B5EF4-FFF2-40B4-BE49-F238E27FC236}">
                    <a16:creationId xmlns:a16="http://schemas.microsoft.com/office/drawing/2014/main" id="{3662E7E4-046D-5E4C-A804-FCC1C6280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3" name="Oval 35">
                <a:extLst>
                  <a:ext uri="{FF2B5EF4-FFF2-40B4-BE49-F238E27FC236}">
                    <a16:creationId xmlns:a16="http://schemas.microsoft.com/office/drawing/2014/main" id="{16A29D65-7EED-1941-8119-DAAEE2E8F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4" name="Oval 36">
                <a:extLst>
                  <a:ext uri="{FF2B5EF4-FFF2-40B4-BE49-F238E27FC236}">
                    <a16:creationId xmlns:a16="http://schemas.microsoft.com/office/drawing/2014/main" id="{79B5D507-4BCD-E04E-AE45-2B4F594BD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5" name="Oval 37">
                <a:extLst>
                  <a:ext uri="{FF2B5EF4-FFF2-40B4-BE49-F238E27FC236}">
                    <a16:creationId xmlns:a16="http://schemas.microsoft.com/office/drawing/2014/main" id="{09685717-AC13-9647-B380-64633CA30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6" name="Oval 38">
                <a:extLst>
                  <a:ext uri="{FF2B5EF4-FFF2-40B4-BE49-F238E27FC236}">
                    <a16:creationId xmlns:a16="http://schemas.microsoft.com/office/drawing/2014/main" id="{09E797A3-6557-2944-AEB3-2AA10AE2E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7" name="Oval 39">
                <a:extLst>
                  <a:ext uri="{FF2B5EF4-FFF2-40B4-BE49-F238E27FC236}">
                    <a16:creationId xmlns:a16="http://schemas.microsoft.com/office/drawing/2014/main" id="{A2F70CF3-805B-B94F-BE67-0681E76BA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8" name="Oval 40">
                <a:extLst>
                  <a:ext uri="{FF2B5EF4-FFF2-40B4-BE49-F238E27FC236}">
                    <a16:creationId xmlns:a16="http://schemas.microsoft.com/office/drawing/2014/main" id="{B20CEE2D-AC68-2A42-8515-AE000DAE8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9" name="Oval 41">
                <a:extLst>
                  <a:ext uri="{FF2B5EF4-FFF2-40B4-BE49-F238E27FC236}">
                    <a16:creationId xmlns:a16="http://schemas.microsoft.com/office/drawing/2014/main" id="{088693D7-5D8C-834C-B974-518308719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0" name="Oval 42">
                <a:extLst>
                  <a:ext uri="{FF2B5EF4-FFF2-40B4-BE49-F238E27FC236}">
                    <a16:creationId xmlns:a16="http://schemas.microsoft.com/office/drawing/2014/main" id="{6D65821F-20BA-134C-B3E8-3013F49C1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1" name="Oval 43">
                <a:extLst>
                  <a:ext uri="{FF2B5EF4-FFF2-40B4-BE49-F238E27FC236}">
                    <a16:creationId xmlns:a16="http://schemas.microsoft.com/office/drawing/2014/main" id="{FD584F6A-BF26-8E45-A971-0959C8EB1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2" name="Oval 44">
                <a:extLst>
                  <a:ext uri="{FF2B5EF4-FFF2-40B4-BE49-F238E27FC236}">
                    <a16:creationId xmlns:a16="http://schemas.microsoft.com/office/drawing/2014/main" id="{042ACC69-E9B3-8744-8256-60B3F6631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17" name="Group 45">
              <a:extLst>
                <a:ext uri="{FF2B5EF4-FFF2-40B4-BE49-F238E27FC236}">
                  <a16:creationId xmlns:a16="http://schemas.microsoft.com/office/drawing/2014/main" id="{8788D989-2220-F64E-B8BD-9FF7D79AF0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37934" name="Oval 46">
                <a:extLst>
                  <a:ext uri="{FF2B5EF4-FFF2-40B4-BE49-F238E27FC236}">
                    <a16:creationId xmlns:a16="http://schemas.microsoft.com/office/drawing/2014/main" id="{0EA54981-B8BC-2445-AD82-F92C90712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5" name="Oval 47">
                <a:extLst>
                  <a:ext uri="{FF2B5EF4-FFF2-40B4-BE49-F238E27FC236}">
                    <a16:creationId xmlns:a16="http://schemas.microsoft.com/office/drawing/2014/main" id="{87AA9571-AC43-454D-828E-695A362DA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6" name="Oval 48">
                <a:extLst>
                  <a:ext uri="{FF2B5EF4-FFF2-40B4-BE49-F238E27FC236}">
                    <a16:creationId xmlns:a16="http://schemas.microsoft.com/office/drawing/2014/main" id="{3D267FDC-0063-814A-86FE-A4D78CB9C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7" name="Oval 49">
                <a:extLst>
                  <a:ext uri="{FF2B5EF4-FFF2-40B4-BE49-F238E27FC236}">
                    <a16:creationId xmlns:a16="http://schemas.microsoft.com/office/drawing/2014/main" id="{586AFB54-9B2B-A844-B8C7-BB0473EBF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8" name="Oval 50">
                <a:extLst>
                  <a:ext uri="{FF2B5EF4-FFF2-40B4-BE49-F238E27FC236}">
                    <a16:creationId xmlns:a16="http://schemas.microsoft.com/office/drawing/2014/main" id="{6E52FB2C-BDB5-0E4D-B39E-0BCD84006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9" name="Oval 51">
                <a:extLst>
                  <a:ext uri="{FF2B5EF4-FFF2-40B4-BE49-F238E27FC236}">
                    <a16:creationId xmlns:a16="http://schemas.microsoft.com/office/drawing/2014/main" id="{562446FA-7DE3-B04A-B36E-E85DB7CBE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0" name="Oval 52">
                <a:extLst>
                  <a:ext uri="{FF2B5EF4-FFF2-40B4-BE49-F238E27FC236}">
                    <a16:creationId xmlns:a16="http://schemas.microsoft.com/office/drawing/2014/main" id="{EBB8B09E-0E97-114A-A597-B338B6996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1" name="Oval 53">
                <a:extLst>
                  <a:ext uri="{FF2B5EF4-FFF2-40B4-BE49-F238E27FC236}">
                    <a16:creationId xmlns:a16="http://schemas.microsoft.com/office/drawing/2014/main" id="{3A41E864-5D82-954B-B1A7-99D5A65DE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2" name="Oval 54">
                <a:extLst>
                  <a:ext uri="{FF2B5EF4-FFF2-40B4-BE49-F238E27FC236}">
                    <a16:creationId xmlns:a16="http://schemas.microsoft.com/office/drawing/2014/main" id="{8F630D3F-6B35-AA4D-BA59-BDC4250B4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3" name="Oval 55">
                <a:extLst>
                  <a:ext uri="{FF2B5EF4-FFF2-40B4-BE49-F238E27FC236}">
                    <a16:creationId xmlns:a16="http://schemas.microsoft.com/office/drawing/2014/main" id="{F1039D89-9E59-E84C-99EE-087C8781E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4" name="Oval 56">
                <a:extLst>
                  <a:ext uri="{FF2B5EF4-FFF2-40B4-BE49-F238E27FC236}">
                    <a16:creationId xmlns:a16="http://schemas.microsoft.com/office/drawing/2014/main" id="{FA864140-56B1-0744-AABD-B35543721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45" name="Rectangle 57">
            <a:extLst>
              <a:ext uri="{FF2B5EF4-FFF2-40B4-BE49-F238E27FC236}">
                <a16:creationId xmlns:a16="http://schemas.microsoft.com/office/drawing/2014/main" id="{BEAB0245-C7FD-2340-AFFF-ADF3AAD48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002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7946" name="Rectangle 58">
            <a:extLst>
              <a:ext uri="{FF2B5EF4-FFF2-40B4-BE49-F238E27FC236}">
                <a16:creationId xmlns:a16="http://schemas.microsoft.com/office/drawing/2014/main" id="{375F4B5C-D137-F542-AD8B-6596C86D5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1336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</a:t>
            </a:r>
          </a:p>
        </p:txBody>
      </p:sp>
      <p:sp>
        <p:nvSpPr>
          <p:cNvPr id="37947" name="Line 59">
            <a:extLst>
              <a:ext uri="{FF2B5EF4-FFF2-40B4-BE49-F238E27FC236}">
                <a16:creationId xmlns:a16="http://schemas.microsoft.com/office/drawing/2014/main" id="{8AC8316C-A3CF-E04E-88E6-BD534FDD7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48" name="Line 60">
            <a:extLst>
              <a:ext uri="{FF2B5EF4-FFF2-40B4-BE49-F238E27FC236}">
                <a16:creationId xmlns:a16="http://schemas.microsoft.com/office/drawing/2014/main" id="{204C34CC-584D-D945-A961-BC6CBDBFB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743200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0973" name="Group 61">
            <a:extLst>
              <a:ext uri="{FF2B5EF4-FFF2-40B4-BE49-F238E27FC236}">
                <a16:creationId xmlns:a16="http://schemas.microsoft.com/office/drawing/2014/main" id="{75A93663-8283-9A40-825D-55F4B4C9FFC2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520950"/>
            <a:ext cx="2578100" cy="1282700"/>
            <a:chOff x="4131" y="1588"/>
            <a:chExt cx="1624" cy="808"/>
          </a:xfrm>
        </p:grpSpPr>
        <p:grpSp>
          <p:nvGrpSpPr>
            <p:cNvPr id="40992" name="Group 62">
              <a:extLst>
                <a:ext uri="{FF2B5EF4-FFF2-40B4-BE49-F238E27FC236}">
                  <a16:creationId xmlns:a16="http://schemas.microsoft.com/office/drawing/2014/main" id="{26CEBE2A-F2CE-794E-8419-FE4837BDC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37951" name="Oval 63">
                <a:extLst>
                  <a:ext uri="{FF2B5EF4-FFF2-40B4-BE49-F238E27FC236}">
                    <a16:creationId xmlns:a16="http://schemas.microsoft.com/office/drawing/2014/main" id="{2EBF6646-0935-044B-87F1-907F6BEE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2" name="Oval 64">
                <a:extLst>
                  <a:ext uri="{FF2B5EF4-FFF2-40B4-BE49-F238E27FC236}">
                    <a16:creationId xmlns:a16="http://schemas.microsoft.com/office/drawing/2014/main" id="{99EB8493-87A6-134E-9565-8C6110EBD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3" name="Oval 65">
                <a:extLst>
                  <a:ext uri="{FF2B5EF4-FFF2-40B4-BE49-F238E27FC236}">
                    <a16:creationId xmlns:a16="http://schemas.microsoft.com/office/drawing/2014/main" id="{E627F4D6-C03D-6247-BEF5-C4880A19A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4" name="Oval 66">
                <a:extLst>
                  <a:ext uri="{FF2B5EF4-FFF2-40B4-BE49-F238E27FC236}">
                    <a16:creationId xmlns:a16="http://schemas.microsoft.com/office/drawing/2014/main" id="{DCACC36E-0C89-3B4A-807D-6996616A6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5" name="Oval 67">
                <a:extLst>
                  <a:ext uri="{FF2B5EF4-FFF2-40B4-BE49-F238E27FC236}">
                    <a16:creationId xmlns:a16="http://schemas.microsoft.com/office/drawing/2014/main" id="{152A367E-D04A-0A49-830F-18945266C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6" name="Oval 68">
                <a:extLst>
                  <a:ext uri="{FF2B5EF4-FFF2-40B4-BE49-F238E27FC236}">
                    <a16:creationId xmlns:a16="http://schemas.microsoft.com/office/drawing/2014/main" id="{7A686DCF-5892-424B-9336-C87029487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7" name="Oval 69">
                <a:extLst>
                  <a:ext uri="{FF2B5EF4-FFF2-40B4-BE49-F238E27FC236}">
                    <a16:creationId xmlns:a16="http://schemas.microsoft.com/office/drawing/2014/main" id="{A6143E85-FE03-9045-9AC4-56EA4BB7A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8" name="Oval 70">
                <a:extLst>
                  <a:ext uri="{FF2B5EF4-FFF2-40B4-BE49-F238E27FC236}">
                    <a16:creationId xmlns:a16="http://schemas.microsoft.com/office/drawing/2014/main" id="{3B87CE94-F5C3-BC44-84EE-6FE92FFDA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9" name="Oval 71">
                <a:extLst>
                  <a:ext uri="{FF2B5EF4-FFF2-40B4-BE49-F238E27FC236}">
                    <a16:creationId xmlns:a16="http://schemas.microsoft.com/office/drawing/2014/main" id="{A1CE019B-E07B-AB4F-B5E9-ED9F3D940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0" name="Oval 72">
                <a:extLst>
                  <a:ext uri="{FF2B5EF4-FFF2-40B4-BE49-F238E27FC236}">
                    <a16:creationId xmlns:a16="http://schemas.microsoft.com/office/drawing/2014/main" id="{12DD566D-F830-BE46-A3A2-3D9BAE69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1" name="Oval 73">
                <a:extLst>
                  <a:ext uri="{FF2B5EF4-FFF2-40B4-BE49-F238E27FC236}">
                    <a16:creationId xmlns:a16="http://schemas.microsoft.com/office/drawing/2014/main" id="{6CFDE354-8050-1044-ABFC-A201382EC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0993" name="Group 74">
              <a:extLst>
                <a:ext uri="{FF2B5EF4-FFF2-40B4-BE49-F238E27FC236}">
                  <a16:creationId xmlns:a16="http://schemas.microsoft.com/office/drawing/2014/main" id="{3343431A-F0D8-8C4E-BDA1-93F3A49FB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37963" name="Oval 75">
                <a:extLst>
                  <a:ext uri="{FF2B5EF4-FFF2-40B4-BE49-F238E27FC236}">
                    <a16:creationId xmlns:a16="http://schemas.microsoft.com/office/drawing/2014/main" id="{A87481F4-B918-BB41-A461-7DD3F0439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4" name="Oval 76">
                <a:extLst>
                  <a:ext uri="{FF2B5EF4-FFF2-40B4-BE49-F238E27FC236}">
                    <a16:creationId xmlns:a16="http://schemas.microsoft.com/office/drawing/2014/main" id="{493EA2FD-F7EB-AD4B-AFB0-43E9DC93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5" name="Oval 77">
                <a:extLst>
                  <a:ext uri="{FF2B5EF4-FFF2-40B4-BE49-F238E27FC236}">
                    <a16:creationId xmlns:a16="http://schemas.microsoft.com/office/drawing/2014/main" id="{7BCC2409-5345-1242-BCFB-D4EDA9B0D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6" name="Oval 78">
                <a:extLst>
                  <a:ext uri="{FF2B5EF4-FFF2-40B4-BE49-F238E27FC236}">
                    <a16:creationId xmlns:a16="http://schemas.microsoft.com/office/drawing/2014/main" id="{C6A61A30-7B7B-0145-A5ED-9A7ED5DD4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7" name="Oval 79">
                <a:extLst>
                  <a:ext uri="{FF2B5EF4-FFF2-40B4-BE49-F238E27FC236}">
                    <a16:creationId xmlns:a16="http://schemas.microsoft.com/office/drawing/2014/main" id="{E12D7747-E387-0644-9DE4-2AD656088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8" name="Oval 80">
                <a:extLst>
                  <a:ext uri="{FF2B5EF4-FFF2-40B4-BE49-F238E27FC236}">
                    <a16:creationId xmlns:a16="http://schemas.microsoft.com/office/drawing/2014/main" id="{CC893A62-1A1B-C844-9A2E-D5DC4D3B8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9" name="Oval 81">
                <a:extLst>
                  <a:ext uri="{FF2B5EF4-FFF2-40B4-BE49-F238E27FC236}">
                    <a16:creationId xmlns:a16="http://schemas.microsoft.com/office/drawing/2014/main" id="{C461B49E-E1F0-8D4F-9941-61B489E5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0" name="Oval 82">
                <a:extLst>
                  <a:ext uri="{FF2B5EF4-FFF2-40B4-BE49-F238E27FC236}">
                    <a16:creationId xmlns:a16="http://schemas.microsoft.com/office/drawing/2014/main" id="{B69EDCE1-794B-E444-BA45-49EA36AD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1" name="Oval 83">
                <a:extLst>
                  <a:ext uri="{FF2B5EF4-FFF2-40B4-BE49-F238E27FC236}">
                    <a16:creationId xmlns:a16="http://schemas.microsoft.com/office/drawing/2014/main" id="{F741844D-E000-CC46-8C94-F622AF398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2" name="Oval 84">
                <a:extLst>
                  <a:ext uri="{FF2B5EF4-FFF2-40B4-BE49-F238E27FC236}">
                    <a16:creationId xmlns:a16="http://schemas.microsoft.com/office/drawing/2014/main" id="{6E4D2BA6-B7E5-914D-AA18-D0471CAB1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3" name="Oval 85">
                <a:extLst>
                  <a:ext uri="{FF2B5EF4-FFF2-40B4-BE49-F238E27FC236}">
                    <a16:creationId xmlns:a16="http://schemas.microsoft.com/office/drawing/2014/main" id="{84A5ECBE-6986-5A40-9CEA-B27B1658D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74" name="Rectangle 86">
            <a:extLst>
              <a:ext uri="{FF2B5EF4-FFF2-40B4-BE49-F238E27FC236}">
                <a16:creationId xmlns:a16="http://schemas.microsoft.com/office/drawing/2014/main" id="{351C56BB-BF83-274F-A988-D125818BD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14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7975" name="Rectangle 87">
            <a:extLst>
              <a:ext uri="{FF2B5EF4-FFF2-40B4-BE49-F238E27FC236}">
                <a16:creationId xmlns:a16="http://schemas.microsoft.com/office/drawing/2014/main" id="{316BAB77-9418-984D-95EB-58ACCD56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0480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pic>
        <p:nvPicPr>
          <p:cNvPr id="37976" name="Picture 88">
            <a:extLst>
              <a:ext uri="{FF2B5EF4-FFF2-40B4-BE49-F238E27FC236}">
                <a16:creationId xmlns:a16="http://schemas.microsoft.com/office/drawing/2014/main" id="{0BD82054-0F83-B949-892A-58169B6BF54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782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7" name="Picture 89">
            <a:extLst>
              <a:ext uri="{FF2B5EF4-FFF2-40B4-BE49-F238E27FC236}">
                <a16:creationId xmlns:a16="http://schemas.microsoft.com/office/drawing/2014/main" id="{11E3F089-9194-354B-A6ED-DA205BF4DAF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8" name="Picture 90">
            <a:extLst>
              <a:ext uri="{FF2B5EF4-FFF2-40B4-BE49-F238E27FC236}">
                <a16:creationId xmlns:a16="http://schemas.microsoft.com/office/drawing/2014/main" id="{5B999970-A4DA-8244-893E-00687F6D904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9" name="Picture 91">
            <a:extLst>
              <a:ext uri="{FF2B5EF4-FFF2-40B4-BE49-F238E27FC236}">
                <a16:creationId xmlns:a16="http://schemas.microsoft.com/office/drawing/2014/main" id="{F6A2CA7A-6378-B340-BE98-B0657541A1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981" name="Line 93">
            <a:extLst>
              <a:ext uri="{FF2B5EF4-FFF2-40B4-BE49-F238E27FC236}">
                <a16:creationId xmlns:a16="http://schemas.microsoft.com/office/drawing/2014/main" id="{6D6305AD-B96A-B742-9607-DE076D50C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743200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2" name="Line 94">
            <a:extLst>
              <a:ext uri="{FF2B5EF4-FFF2-40B4-BE49-F238E27FC236}">
                <a16:creationId xmlns:a16="http://schemas.microsoft.com/office/drawing/2014/main" id="{58687C14-4C88-814E-9866-F51527A25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981200"/>
            <a:ext cx="762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3" name="Rectangle 95">
            <a:extLst>
              <a:ext uri="{FF2B5EF4-FFF2-40B4-BE49-F238E27FC236}">
                <a16:creationId xmlns:a16="http://schemas.microsoft.com/office/drawing/2014/main" id="{F8EA585D-CEAC-DD42-88A8-BCB99D96B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0"/>
            <a:ext cx="193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12.125.133.90</a:t>
            </a:r>
          </a:p>
        </p:txBody>
      </p:sp>
      <p:sp>
        <p:nvSpPr>
          <p:cNvPr id="37984" name="Rectangle 96">
            <a:extLst>
              <a:ext uri="{FF2B5EF4-FFF2-40B4-BE49-F238E27FC236}">
                <a16:creationId xmlns:a16="http://schemas.microsoft.com/office/drawing/2014/main" id="{491DF3E8-01C5-6B41-8F0D-56608AA8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55111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12.127.0.121</a:t>
            </a:r>
          </a:p>
        </p:txBody>
      </p:sp>
      <p:sp>
        <p:nvSpPr>
          <p:cNvPr id="37985" name="Line 97">
            <a:extLst>
              <a:ext uri="{FF2B5EF4-FFF2-40B4-BE49-F238E27FC236}">
                <a16:creationId xmlns:a16="http://schemas.microsoft.com/office/drawing/2014/main" id="{AE395402-69A4-3342-9B97-CA220E070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828800"/>
            <a:ext cx="6858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6" name="Rectangle 98">
            <a:extLst>
              <a:ext uri="{FF2B5EF4-FFF2-40B4-BE49-F238E27FC236}">
                <a16:creationId xmlns:a16="http://schemas.microsoft.com/office/drawing/2014/main" id="{B1FF87F3-C5C9-AE42-AB33-729B0BB2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1431925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12.127.0.121</a:t>
            </a:r>
          </a:p>
        </p:txBody>
      </p:sp>
      <p:sp>
        <p:nvSpPr>
          <p:cNvPr id="37987" name="Line 99">
            <a:extLst>
              <a:ext uri="{FF2B5EF4-FFF2-40B4-BE49-F238E27FC236}">
                <a16:creationId xmlns:a16="http://schemas.microsoft.com/office/drawing/2014/main" id="{7B307CD6-DE38-BB41-BADB-D271AB601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200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8" name="Line 100">
            <a:extLst>
              <a:ext uri="{FF2B5EF4-FFF2-40B4-BE49-F238E27FC236}">
                <a16:creationId xmlns:a16="http://schemas.microsoft.com/office/drawing/2014/main" id="{44C20931-B7F5-2E4A-8549-247EC4B7A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00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9" name="Line 101">
            <a:extLst>
              <a:ext uri="{FF2B5EF4-FFF2-40B4-BE49-F238E27FC236}">
                <a16:creationId xmlns:a16="http://schemas.microsoft.com/office/drawing/2014/main" id="{49D53562-CF42-0646-8472-13E408CD7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71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1" name="AutoShape 103">
            <a:extLst>
              <a:ext uri="{FF2B5EF4-FFF2-40B4-BE49-F238E27FC236}">
                <a16:creationId xmlns:a16="http://schemas.microsoft.com/office/drawing/2014/main" id="{4A60DA9D-5DC3-9842-A114-DE1DA7A7CC72}"/>
              </a:ext>
            </a:extLst>
          </p:cNvPr>
          <p:cNvSpPr>
            <a:spLocks noChangeArrowheads="1"/>
          </p:cNvSpPr>
          <p:nvPr/>
        </p:nvSpPr>
        <p:spPr bwMode="auto">
          <a:xfrm rot="-424274">
            <a:off x="2743200" y="2895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3" name="AutoShape 105">
            <a:extLst>
              <a:ext uri="{FF2B5EF4-FFF2-40B4-BE49-F238E27FC236}">
                <a16:creationId xmlns:a16="http://schemas.microsoft.com/office/drawing/2014/main" id="{06A87288-4C50-1F43-AE52-7CDE6723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4" name="AutoShape 106">
            <a:extLst>
              <a:ext uri="{FF2B5EF4-FFF2-40B4-BE49-F238E27FC236}">
                <a16:creationId xmlns:a16="http://schemas.microsoft.com/office/drawing/2014/main" id="{7BBAB966-7A1D-C045-970A-0D14E184179E}"/>
              </a:ext>
            </a:extLst>
          </p:cNvPr>
          <p:cNvSpPr>
            <a:spLocks noChangeArrowheads="1"/>
          </p:cNvSpPr>
          <p:nvPr/>
        </p:nvSpPr>
        <p:spPr bwMode="auto">
          <a:xfrm rot="-19964282">
            <a:off x="5943600" y="3048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14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4">
            <a:extLst>
              <a:ext uri="{FF2B5EF4-FFF2-40B4-BE49-F238E27FC236}">
                <a16:creationId xmlns:a16="http://schemas.microsoft.com/office/drawing/2014/main" id="{C9EE2261-4471-4E45-BBF8-3B87F3EF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9C654-6790-3544-B47C-ACAA172E2A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5154" name="Text Box 82">
            <a:extLst>
              <a:ext uri="{FF2B5EF4-FFF2-40B4-BE49-F238E27FC236}">
                <a16:creationId xmlns:a16="http://schemas.microsoft.com/office/drawing/2014/main" id="{927D4BA9-1AD6-3F45-8EB8-EE232AE4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724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153" name="Text Box 81">
            <a:extLst>
              <a:ext uri="{FF2B5EF4-FFF2-40B4-BE49-F238E27FC236}">
                <a16:creationId xmlns:a16="http://schemas.microsoft.com/office/drawing/2014/main" id="{F034F9FD-0587-8E4A-A32A-E257ED0A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074" name="AutoShape 2">
            <a:extLst>
              <a:ext uri="{FF2B5EF4-FFF2-40B4-BE49-F238E27FC236}">
                <a16:creationId xmlns:a16="http://schemas.microsoft.com/office/drawing/2014/main" id="{F6AD77FA-396C-DC44-B7D9-D46E6FE4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05000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5" name="AutoShape 3">
            <a:extLst>
              <a:ext uri="{FF2B5EF4-FFF2-40B4-BE49-F238E27FC236}">
                <a16:creationId xmlns:a16="http://schemas.microsoft.com/office/drawing/2014/main" id="{629BEAA9-C7A8-354A-9A40-FFBA534E6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55626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6" name="Rectangle 4">
            <a:extLst>
              <a:ext uri="{FF2B5EF4-FFF2-40B4-BE49-F238E27FC236}">
                <a16:creationId xmlns:a16="http://schemas.microsoft.com/office/drawing/2014/main" id="{02B8B7A4-7F4A-494D-B9B9-2E1E039D0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>
                <a:ea typeface="宋体" charset="0"/>
                <a:cs typeface="宋体" charset="0"/>
              </a:rPr>
              <a:t>Join EGP with IGP For Connectivity</a:t>
            </a:r>
          </a:p>
        </p:txBody>
      </p:sp>
      <p:sp>
        <p:nvSpPr>
          <p:cNvPr id="515077" name="Text Box 5">
            <a:extLst>
              <a:ext uri="{FF2B5EF4-FFF2-40B4-BE49-F238E27FC236}">
                <a16:creationId xmlns:a16="http://schemas.microsoft.com/office/drawing/2014/main" id="{83018612-FA5F-1C40-9586-B48C43576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15078" name="Text Box 6">
            <a:extLst>
              <a:ext uri="{FF2B5EF4-FFF2-40B4-BE49-F238E27FC236}">
                <a16:creationId xmlns:a16="http://schemas.microsoft.com/office/drawing/2014/main" id="{CFC8B835-065F-BA46-A178-83EF540B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15079" name="Line 7">
            <a:extLst>
              <a:ext uri="{FF2B5EF4-FFF2-40B4-BE49-F238E27FC236}">
                <a16:creationId xmlns:a16="http://schemas.microsoft.com/office/drawing/2014/main" id="{312A0BA6-40F8-5447-82A5-18815D3B0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0" name="Picture 8">
            <a:extLst>
              <a:ext uri="{FF2B5EF4-FFF2-40B4-BE49-F238E27FC236}">
                <a16:creationId xmlns:a16="http://schemas.microsoft.com/office/drawing/2014/main" id="{9792BC72-2145-4D46-B299-97888EBCE2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5081" name="Picture 9">
            <a:extLst>
              <a:ext uri="{FF2B5EF4-FFF2-40B4-BE49-F238E27FC236}">
                <a16:creationId xmlns:a16="http://schemas.microsoft.com/office/drawing/2014/main" id="{A0309205-105F-7D42-AFA7-EABCA8A66E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2" name="Text Box 10">
            <a:extLst>
              <a:ext uri="{FF2B5EF4-FFF2-40B4-BE49-F238E27FC236}">
                <a16:creationId xmlns:a16="http://schemas.microsoft.com/office/drawing/2014/main" id="{7FF18AFC-077F-0D4E-9E4B-CA33B3AEF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71800"/>
            <a:ext cx="12954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15083" name="AutoShape 11">
            <a:extLst>
              <a:ext uri="{FF2B5EF4-FFF2-40B4-BE49-F238E27FC236}">
                <a16:creationId xmlns:a16="http://schemas.microsoft.com/office/drawing/2014/main" id="{9BFBD1F0-8C75-4D4B-AB1F-39BD4E99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908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84" name="Text Box 12">
            <a:extLst>
              <a:ext uri="{FF2B5EF4-FFF2-40B4-BE49-F238E27FC236}">
                <a16:creationId xmlns:a16="http://schemas.microsoft.com/office/drawing/2014/main" id="{DAFA6020-B5FF-A84F-8D8E-463134AE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1920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085" name="Text Box 13">
            <a:extLst>
              <a:ext uri="{FF2B5EF4-FFF2-40B4-BE49-F238E27FC236}">
                <a16:creationId xmlns:a16="http://schemas.microsoft.com/office/drawing/2014/main" id="{EC9C72D0-ACE1-114B-8935-3172695D7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43200"/>
            <a:ext cx="1463675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087" name="Line 15">
            <a:extLst>
              <a:ext uri="{FF2B5EF4-FFF2-40B4-BE49-F238E27FC236}">
                <a16:creationId xmlns:a16="http://schemas.microsoft.com/office/drawing/2014/main" id="{067E9481-DBA0-4947-806D-560DA204D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8" name="Picture 16">
            <a:extLst>
              <a:ext uri="{FF2B5EF4-FFF2-40B4-BE49-F238E27FC236}">
                <a16:creationId xmlns:a16="http://schemas.microsoft.com/office/drawing/2014/main" id="{639F611B-FE7D-4542-838D-BFDC569D9A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9" name="Freeform 17">
            <a:extLst>
              <a:ext uri="{FF2B5EF4-FFF2-40B4-BE49-F238E27FC236}">
                <a16:creationId xmlns:a16="http://schemas.microsoft.com/office/drawing/2014/main" id="{A8AD5977-9E21-1F40-92CA-738B768849BD}"/>
              </a:ext>
            </a:extLst>
          </p:cNvPr>
          <p:cNvSpPr>
            <a:spLocks/>
          </p:cNvSpPr>
          <p:nvPr/>
        </p:nvSpPr>
        <p:spPr bwMode="auto">
          <a:xfrm>
            <a:off x="3581400" y="1955800"/>
            <a:ext cx="1371600" cy="1066800"/>
          </a:xfrm>
          <a:custGeom>
            <a:avLst/>
            <a:gdLst>
              <a:gd name="T0" fmla="*/ 0 w 864"/>
              <a:gd name="T1" fmla="*/ 406400 h 672"/>
              <a:gd name="T2" fmla="*/ 304800 w 864"/>
              <a:gd name="T3" fmla="*/ 330200 h 672"/>
              <a:gd name="T4" fmla="*/ 381000 w 864"/>
              <a:gd name="T5" fmla="*/ 101600 h 672"/>
              <a:gd name="T6" fmla="*/ 838200 w 864"/>
              <a:gd name="T7" fmla="*/ 939800 h 672"/>
              <a:gd name="T8" fmla="*/ 838200 w 864"/>
              <a:gd name="T9" fmla="*/ 863600 h 672"/>
              <a:gd name="T10" fmla="*/ 1371600 w 864"/>
              <a:gd name="T11" fmla="*/ 48260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672">
                <a:moveTo>
                  <a:pt x="0" y="256"/>
                </a:moveTo>
                <a:cubicBezTo>
                  <a:pt x="76" y="248"/>
                  <a:pt x="152" y="240"/>
                  <a:pt x="192" y="208"/>
                </a:cubicBezTo>
                <a:cubicBezTo>
                  <a:pt x="232" y="176"/>
                  <a:pt x="184" y="0"/>
                  <a:pt x="240" y="64"/>
                </a:cubicBezTo>
                <a:cubicBezTo>
                  <a:pt x="296" y="128"/>
                  <a:pt x="480" y="512"/>
                  <a:pt x="528" y="592"/>
                </a:cubicBezTo>
                <a:cubicBezTo>
                  <a:pt x="576" y="672"/>
                  <a:pt x="472" y="592"/>
                  <a:pt x="528" y="544"/>
                </a:cubicBezTo>
                <a:cubicBezTo>
                  <a:pt x="584" y="496"/>
                  <a:pt x="808" y="344"/>
                  <a:pt x="864" y="304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15098" name="Picture 26">
            <a:extLst>
              <a:ext uri="{FF2B5EF4-FFF2-40B4-BE49-F238E27FC236}">
                <a16:creationId xmlns:a16="http://schemas.microsoft.com/office/drawing/2014/main" id="{465EDCE6-2E6C-744C-A1BD-F9C3F32B2A1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6" name="AutoShape 14">
            <a:extLst>
              <a:ext uri="{FF2B5EF4-FFF2-40B4-BE49-F238E27FC236}">
                <a16:creationId xmlns:a16="http://schemas.microsoft.com/office/drawing/2014/main" id="{B8290DD9-F3E6-E14F-BE0C-5AF9203B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4384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3029" name="Group 61">
            <a:extLst>
              <a:ext uri="{FF2B5EF4-FFF2-40B4-BE49-F238E27FC236}">
                <a16:creationId xmlns:a16="http://schemas.microsoft.com/office/drawing/2014/main" id="{B26D671D-E6AD-1547-8A48-FC646F0CBFE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334000"/>
            <a:ext cx="3429000" cy="1295400"/>
            <a:chOff x="192" y="3360"/>
            <a:chExt cx="2160" cy="816"/>
          </a:xfrm>
        </p:grpSpPr>
        <p:sp>
          <p:nvSpPr>
            <p:cNvPr id="515108" name="Text Box 36">
              <a:extLst>
                <a:ext uri="{FF2B5EF4-FFF2-40B4-BE49-F238E27FC236}">
                  <a16:creationId xmlns:a16="http://schemas.microsoft.com/office/drawing/2014/main" id="{ADC4469F-D883-7E48-BC23-F88EBC752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60"/>
              <a:ext cx="576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EGP</a:t>
              </a:r>
            </a:p>
          </p:txBody>
        </p:sp>
        <p:sp>
          <p:nvSpPr>
            <p:cNvPr id="515101" name="Rectangle 29">
              <a:extLst>
                <a:ext uri="{FF2B5EF4-FFF2-40B4-BE49-F238E27FC236}">
                  <a16:creationId xmlns:a16="http://schemas.microsoft.com/office/drawing/2014/main" id="{9EA31576-84CB-EB4F-A4CB-1DFB70B45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600"/>
              <a:ext cx="1920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2" name="Text Box 30">
              <a:extLst>
                <a:ext uri="{FF2B5EF4-FFF2-40B4-BE49-F238E27FC236}">
                  <a16:creationId xmlns:a16="http://schemas.microsoft.com/office/drawing/2014/main" id="{A0F22C8C-AE81-7C4D-94EC-1D4B96AA9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840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192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515103" name="Text Box 31">
              <a:extLst>
                <a:ext uri="{FF2B5EF4-FFF2-40B4-BE49-F238E27FC236}">
                  <a16:creationId xmlns:a16="http://schemas.microsoft.com/office/drawing/2014/main" id="{8F45CD0B-A60C-CA4B-ACAA-04E0A0214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840"/>
              <a:ext cx="11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135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207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0/16</a:t>
              </a:r>
            </a:p>
          </p:txBody>
        </p:sp>
        <p:sp>
          <p:nvSpPr>
            <p:cNvPr id="515104" name="Line 32">
              <a:extLst>
                <a:ext uri="{FF2B5EF4-FFF2-40B4-BE49-F238E27FC236}">
                  <a16:creationId xmlns:a16="http://schemas.microsoft.com/office/drawing/2014/main" id="{1E898B37-0DB0-2543-AD5C-7AF0484A6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84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5" name="Line 33">
              <a:extLst>
                <a:ext uri="{FF2B5EF4-FFF2-40B4-BE49-F238E27FC236}">
                  <a16:creationId xmlns:a16="http://schemas.microsoft.com/office/drawing/2014/main" id="{968B9457-C73B-4942-A651-47D0A5B48A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56" y="3936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6" name="Text Box 34">
              <a:extLst>
                <a:ext uri="{FF2B5EF4-FFF2-40B4-BE49-F238E27FC236}">
                  <a16:creationId xmlns:a16="http://schemas.microsoft.com/office/drawing/2014/main" id="{E886BA20-ABE7-554E-B41B-A825EF1D4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destination</a:t>
              </a:r>
            </a:p>
          </p:txBody>
        </p:sp>
        <p:sp>
          <p:nvSpPr>
            <p:cNvPr id="515107" name="Text Box 35">
              <a:extLst>
                <a:ext uri="{FF2B5EF4-FFF2-40B4-BE49-F238E27FC236}">
                  <a16:creationId xmlns:a16="http://schemas.microsoft.com/office/drawing/2014/main" id="{522C2137-1E11-C540-8086-F14DCDA2B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next hop</a:t>
              </a:r>
            </a:p>
          </p:txBody>
        </p:sp>
      </p:grpSp>
      <p:sp>
        <p:nvSpPr>
          <p:cNvPr id="515112" name="Rectangle 40">
            <a:extLst>
              <a:ext uri="{FF2B5EF4-FFF2-40B4-BE49-F238E27FC236}">
                <a16:creationId xmlns:a16="http://schemas.microsoft.com/office/drawing/2014/main" id="{97FFDB51-0E82-0E4D-B37D-99FAB4B67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2400"/>
            <a:ext cx="2971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3" name="Text Box 41">
            <a:extLst>
              <a:ext uri="{FF2B5EF4-FFF2-40B4-BE49-F238E27FC236}">
                <a16:creationId xmlns:a16="http://schemas.microsoft.com/office/drawing/2014/main" id="{ACCF62E3-8C25-D843-9C90-961AEE60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343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14" name="Text Box 42">
            <a:extLst>
              <a:ext uri="{FF2B5EF4-FFF2-40B4-BE49-F238E27FC236}">
                <a16:creationId xmlns:a16="http://schemas.microsoft.com/office/drawing/2014/main" id="{C1185E4E-4A14-494C-8C5F-4958A4079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152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15" name="Line 43">
            <a:extLst>
              <a:ext uri="{FF2B5EF4-FFF2-40B4-BE49-F238E27FC236}">
                <a16:creationId xmlns:a16="http://schemas.microsoft.com/office/drawing/2014/main" id="{8F43D4E4-DE34-F247-B4EE-AEB2D0DEE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434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6" name="Line 44">
            <a:extLst>
              <a:ext uri="{FF2B5EF4-FFF2-40B4-BE49-F238E27FC236}">
                <a16:creationId xmlns:a16="http://schemas.microsoft.com/office/drawing/2014/main" id="{5A3080C0-8CF9-F34F-B2EC-21F27CBA9DA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447800" y="4495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7" name="Text Box 45">
            <a:extLst>
              <a:ext uri="{FF2B5EF4-FFF2-40B4-BE49-F238E27FC236}">
                <a16:creationId xmlns:a16="http://schemas.microsoft.com/office/drawing/2014/main" id="{6D82BCCB-5713-584F-9E70-1FC077DDF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18" name="Text Box 46">
            <a:extLst>
              <a:ext uri="{FF2B5EF4-FFF2-40B4-BE49-F238E27FC236}">
                <a16:creationId xmlns:a16="http://schemas.microsoft.com/office/drawing/2014/main" id="{31EAEBB5-7CBF-364A-B21E-BE7D4C58A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19" name="Rectangle 47">
            <a:extLst>
              <a:ext uri="{FF2B5EF4-FFF2-40B4-BE49-F238E27FC236}">
                <a16:creationId xmlns:a16="http://schemas.microsoft.com/office/drawing/2014/main" id="{19F822FB-8B33-F94D-B5A4-1FD3B5B6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19200"/>
            <a:ext cx="221297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192.0.2.1</a:t>
            </a:r>
          </a:p>
        </p:txBody>
      </p:sp>
      <p:sp>
        <p:nvSpPr>
          <p:cNvPr id="515120" name="AutoShape 48">
            <a:extLst>
              <a:ext uri="{FF2B5EF4-FFF2-40B4-BE49-F238E27FC236}">
                <a16:creationId xmlns:a16="http://schemas.microsoft.com/office/drawing/2014/main" id="{4A5DAE14-0E38-D44E-B97D-08D2BAA7658C}"/>
              </a:ext>
            </a:extLst>
          </p:cNvPr>
          <p:cNvSpPr>
            <a:spLocks noChangeArrowheads="1"/>
          </p:cNvSpPr>
          <p:nvPr/>
        </p:nvSpPr>
        <p:spPr bwMode="auto">
          <a:xfrm rot="1437296">
            <a:off x="5326063" y="1477963"/>
            <a:ext cx="1676400" cy="533400"/>
          </a:xfrm>
          <a:prstGeom prst="leftArrow">
            <a:avLst>
              <a:gd name="adj1" fmla="val 50000"/>
              <a:gd name="adj2" fmla="val 78571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1" name="AutoShape 49">
            <a:extLst>
              <a:ext uri="{FF2B5EF4-FFF2-40B4-BE49-F238E27FC236}">
                <a16:creationId xmlns:a16="http://schemas.microsoft.com/office/drawing/2014/main" id="{01707070-37BD-0941-A5BC-79481C57D1F8}"/>
              </a:ext>
            </a:extLst>
          </p:cNvPr>
          <p:cNvSpPr>
            <a:spLocks noChangeArrowheads="1"/>
          </p:cNvSpPr>
          <p:nvPr/>
        </p:nvSpPr>
        <p:spPr bwMode="auto">
          <a:xfrm rot="-1217084">
            <a:off x="1524000" y="15240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2" name="Text Box 50">
            <a:extLst>
              <a:ext uri="{FF2B5EF4-FFF2-40B4-BE49-F238E27FC236}">
                <a16:creationId xmlns:a16="http://schemas.microsoft.com/office/drawing/2014/main" id="{AC5138E3-808A-CE49-A114-E6312E3D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1524000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23" name="AutoShape 51">
            <a:extLst>
              <a:ext uri="{FF2B5EF4-FFF2-40B4-BE49-F238E27FC236}">
                <a16:creationId xmlns:a16="http://schemas.microsoft.com/office/drawing/2014/main" id="{39CB9687-39D2-8947-BA65-AD30E871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04800" cy="762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6" name="Rectangle 64">
            <a:extLst>
              <a:ext uri="{FF2B5EF4-FFF2-40B4-BE49-F238E27FC236}">
                <a16:creationId xmlns:a16="http://schemas.microsoft.com/office/drawing/2014/main" id="{99C282C7-595E-BD46-8BE4-1585E90AF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105400"/>
            <a:ext cx="35814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8" name="Text Box 66">
            <a:extLst>
              <a:ext uri="{FF2B5EF4-FFF2-40B4-BE49-F238E27FC236}">
                <a16:creationId xmlns:a16="http://schemas.microsoft.com/office/drawing/2014/main" id="{D32F0B32-3C57-584B-90A0-FE73E5F24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182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139" name="Line 67">
            <a:extLst>
              <a:ext uri="{FF2B5EF4-FFF2-40B4-BE49-F238E27FC236}">
                <a16:creationId xmlns:a16="http://schemas.microsoft.com/office/drawing/2014/main" id="{C3E07800-881B-A940-8B74-138C85F5E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864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0" name="Line 68">
            <a:extLst>
              <a:ext uri="{FF2B5EF4-FFF2-40B4-BE49-F238E27FC236}">
                <a16:creationId xmlns:a16="http://schemas.microsoft.com/office/drawing/2014/main" id="{1D974B99-5683-F140-8135-3EA6382E450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15000" y="5715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1" name="Text Box 69">
            <a:extLst>
              <a:ext uri="{FF2B5EF4-FFF2-40B4-BE49-F238E27FC236}">
                <a16:creationId xmlns:a16="http://schemas.microsoft.com/office/drawing/2014/main" id="{AABFDC03-AA8C-344D-B7E9-216739DF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42" name="Text Box 70">
            <a:extLst>
              <a:ext uri="{FF2B5EF4-FFF2-40B4-BE49-F238E27FC236}">
                <a16:creationId xmlns:a16="http://schemas.microsoft.com/office/drawing/2014/main" id="{A24EC6C0-DD64-834F-A4EE-148FE906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43" name="Text Box 71">
            <a:extLst>
              <a:ext uri="{FF2B5EF4-FFF2-40B4-BE49-F238E27FC236}">
                <a16:creationId xmlns:a16="http://schemas.microsoft.com/office/drawing/2014/main" id="{9E3886A9-03AA-8E4F-BB46-7F10B6A1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5626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46" name="Text Box 74">
            <a:extLst>
              <a:ext uri="{FF2B5EF4-FFF2-40B4-BE49-F238E27FC236}">
                <a16:creationId xmlns:a16="http://schemas.microsoft.com/office/drawing/2014/main" id="{220CCDE5-2316-4540-A663-EC67F86BA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0"/>
            <a:ext cx="452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+</a:t>
            </a:r>
          </a:p>
        </p:txBody>
      </p:sp>
      <p:sp>
        <p:nvSpPr>
          <p:cNvPr id="515147" name="AutoShape 75">
            <a:extLst>
              <a:ext uri="{FF2B5EF4-FFF2-40B4-BE49-F238E27FC236}">
                <a16:creationId xmlns:a16="http://schemas.microsoft.com/office/drawing/2014/main" id="{D49A8A38-5EF9-FD44-8BED-48DCCFC5F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515150" name="Text Box 78">
            <a:extLst>
              <a:ext uri="{FF2B5EF4-FFF2-40B4-BE49-F238E27FC236}">
                <a16:creationId xmlns:a16="http://schemas.microsoft.com/office/drawing/2014/main" id="{2543CDC9-0A8C-774A-B527-4FDDA71B4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867400"/>
            <a:ext cx="175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51" name="Text Box 79">
            <a:extLst>
              <a:ext uri="{FF2B5EF4-FFF2-40B4-BE49-F238E27FC236}">
                <a16:creationId xmlns:a16="http://schemas.microsoft.com/office/drawing/2014/main" id="{3E62AC80-5AC6-AD4C-B976-DFC0349CC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867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55" name="Freeform 83">
            <a:extLst>
              <a:ext uri="{FF2B5EF4-FFF2-40B4-BE49-F238E27FC236}">
                <a16:creationId xmlns:a16="http://schemas.microsoft.com/office/drawing/2014/main" id="{9A167C12-12D0-2943-9A5E-85F59806AB03}"/>
              </a:ext>
            </a:extLst>
          </p:cNvPr>
          <p:cNvSpPr>
            <a:spLocks/>
          </p:cNvSpPr>
          <p:nvPr/>
        </p:nvSpPr>
        <p:spPr bwMode="auto">
          <a:xfrm>
            <a:off x="76200" y="1981200"/>
            <a:ext cx="8305800" cy="4826000"/>
          </a:xfrm>
          <a:custGeom>
            <a:avLst/>
            <a:gdLst>
              <a:gd name="T0" fmla="*/ 1066800 w 5232"/>
              <a:gd name="T1" fmla="*/ 76200 h 3040"/>
              <a:gd name="T2" fmla="*/ 762000 w 5232"/>
              <a:gd name="T3" fmla="*/ 533400 h 3040"/>
              <a:gd name="T4" fmla="*/ 533400 w 5232"/>
              <a:gd name="T5" fmla="*/ 838200 h 3040"/>
              <a:gd name="T6" fmla="*/ 228600 w 5232"/>
              <a:gd name="T7" fmla="*/ 1295400 h 3040"/>
              <a:gd name="T8" fmla="*/ 76200 w 5232"/>
              <a:gd name="T9" fmla="*/ 1600200 h 3040"/>
              <a:gd name="T10" fmla="*/ 76200 w 5232"/>
              <a:gd name="T11" fmla="*/ 2209800 h 3040"/>
              <a:gd name="T12" fmla="*/ 0 w 5232"/>
              <a:gd name="T13" fmla="*/ 2590800 h 3040"/>
              <a:gd name="T14" fmla="*/ 76200 w 5232"/>
              <a:gd name="T15" fmla="*/ 3048000 h 3040"/>
              <a:gd name="T16" fmla="*/ 152400 w 5232"/>
              <a:gd name="T17" fmla="*/ 3505200 h 3040"/>
              <a:gd name="T18" fmla="*/ 76200 w 5232"/>
              <a:gd name="T19" fmla="*/ 3886200 h 3040"/>
              <a:gd name="T20" fmla="*/ 76200 w 5232"/>
              <a:gd name="T21" fmla="*/ 4267200 h 3040"/>
              <a:gd name="T22" fmla="*/ 152400 w 5232"/>
              <a:gd name="T23" fmla="*/ 4648200 h 3040"/>
              <a:gd name="T24" fmla="*/ 533400 w 5232"/>
              <a:gd name="T25" fmla="*/ 4800600 h 3040"/>
              <a:gd name="T26" fmla="*/ 1143000 w 5232"/>
              <a:gd name="T27" fmla="*/ 4800600 h 3040"/>
              <a:gd name="T28" fmla="*/ 1828800 w 5232"/>
              <a:gd name="T29" fmla="*/ 4800600 h 3040"/>
              <a:gd name="T30" fmla="*/ 2590800 w 5232"/>
              <a:gd name="T31" fmla="*/ 4724400 h 3040"/>
              <a:gd name="T32" fmla="*/ 3124200 w 5232"/>
              <a:gd name="T33" fmla="*/ 4800600 h 3040"/>
              <a:gd name="T34" fmla="*/ 3733800 w 5232"/>
              <a:gd name="T35" fmla="*/ 4648200 h 3040"/>
              <a:gd name="T36" fmla="*/ 4191000 w 5232"/>
              <a:gd name="T37" fmla="*/ 4495800 h 3040"/>
              <a:gd name="T38" fmla="*/ 5181600 w 5232"/>
              <a:gd name="T39" fmla="*/ 4572000 h 3040"/>
              <a:gd name="T40" fmla="*/ 6248400 w 5232"/>
              <a:gd name="T41" fmla="*/ 4572000 h 3040"/>
              <a:gd name="T42" fmla="*/ 7010400 w 5232"/>
              <a:gd name="T43" fmla="*/ 4572000 h 3040"/>
              <a:gd name="T44" fmla="*/ 8001000 w 5232"/>
              <a:gd name="T45" fmla="*/ 4495800 h 3040"/>
              <a:gd name="T46" fmla="*/ 8229600 w 5232"/>
              <a:gd name="T47" fmla="*/ 4343400 h 3040"/>
              <a:gd name="T48" fmla="*/ 8305800 w 5232"/>
              <a:gd name="T49" fmla="*/ 3886200 h 3040"/>
              <a:gd name="T50" fmla="*/ 8229600 w 5232"/>
              <a:gd name="T51" fmla="*/ 3276600 h 3040"/>
              <a:gd name="T52" fmla="*/ 8153400 w 5232"/>
              <a:gd name="T53" fmla="*/ 2819400 h 3040"/>
              <a:gd name="T54" fmla="*/ 7543800 w 5232"/>
              <a:gd name="T55" fmla="*/ 2438400 h 3040"/>
              <a:gd name="T56" fmla="*/ 6477000 w 5232"/>
              <a:gd name="T57" fmla="*/ 2362200 h 3040"/>
              <a:gd name="T58" fmla="*/ 5791200 w 5232"/>
              <a:gd name="T59" fmla="*/ 2362200 h 3040"/>
              <a:gd name="T60" fmla="*/ 5029200 w 5232"/>
              <a:gd name="T61" fmla="*/ 2438400 h 3040"/>
              <a:gd name="T62" fmla="*/ 4343400 w 5232"/>
              <a:gd name="T63" fmla="*/ 2438400 h 3040"/>
              <a:gd name="T64" fmla="*/ 3581400 w 5232"/>
              <a:gd name="T65" fmla="*/ 2438400 h 3040"/>
              <a:gd name="T66" fmla="*/ 3352800 w 5232"/>
              <a:gd name="T67" fmla="*/ 2209800 h 3040"/>
              <a:gd name="T68" fmla="*/ 3276600 w 5232"/>
              <a:gd name="T69" fmla="*/ 1981200 h 3040"/>
              <a:gd name="T70" fmla="*/ 3124200 w 5232"/>
              <a:gd name="T71" fmla="*/ 1600200 h 3040"/>
              <a:gd name="T72" fmla="*/ 2590800 w 5232"/>
              <a:gd name="T73" fmla="*/ 1295400 h 3040"/>
              <a:gd name="T74" fmla="*/ 1905000 w 5232"/>
              <a:gd name="T75" fmla="*/ 1295400 h 3040"/>
              <a:gd name="T76" fmla="*/ 1752600 w 5232"/>
              <a:gd name="T77" fmla="*/ 990600 h 3040"/>
              <a:gd name="T78" fmla="*/ 1752600 w 5232"/>
              <a:gd name="T79" fmla="*/ 533400 h 3040"/>
              <a:gd name="T80" fmla="*/ 1676400 w 5232"/>
              <a:gd name="T81" fmla="*/ 152400 h 3040"/>
              <a:gd name="T82" fmla="*/ 1371600 w 5232"/>
              <a:gd name="T83" fmla="*/ 76200 h 3040"/>
              <a:gd name="T84" fmla="*/ 1066800 w 5232"/>
              <a:gd name="T85" fmla="*/ 76200 h 30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32" h="3040">
                <a:moveTo>
                  <a:pt x="672" y="48"/>
                </a:moveTo>
                <a:cubicBezTo>
                  <a:pt x="608" y="96"/>
                  <a:pt x="536" y="256"/>
                  <a:pt x="480" y="336"/>
                </a:cubicBezTo>
                <a:cubicBezTo>
                  <a:pt x="424" y="416"/>
                  <a:pt x="392" y="448"/>
                  <a:pt x="336" y="528"/>
                </a:cubicBezTo>
                <a:cubicBezTo>
                  <a:pt x="280" y="608"/>
                  <a:pt x="192" y="736"/>
                  <a:pt x="144" y="816"/>
                </a:cubicBezTo>
                <a:cubicBezTo>
                  <a:pt x="96" y="896"/>
                  <a:pt x="64" y="912"/>
                  <a:pt x="48" y="1008"/>
                </a:cubicBezTo>
                <a:cubicBezTo>
                  <a:pt x="32" y="1104"/>
                  <a:pt x="56" y="1288"/>
                  <a:pt x="48" y="1392"/>
                </a:cubicBezTo>
                <a:cubicBezTo>
                  <a:pt x="40" y="1496"/>
                  <a:pt x="0" y="1544"/>
                  <a:pt x="0" y="1632"/>
                </a:cubicBezTo>
                <a:cubicBezTo>
                  <a:pt x="0" y="1720"/>
                  <a:pt x="32" y="1824"/>
                  <a:pt x="48" y="1920"/>
                </a:cubicBezTo>
                <a:cubicBezTo>
                  <a:pt x="64" y="2016"/>
                  <a:pt x="96" y="2120"/>
                  <a:pt x="96" y="2208"/>
                </a:cubicBezTo>
                <a:cubicBezTo>
                  <a:pt x="96" y="2296"/>
                  <a:pt x="56" y="2368"/>
                  <a:pt x="48" y="2448"/>
                </a:cubicBezTo>
                <a:cubicBezTo>
                  <a:pt x="40" y="2528"/>
                  <a:pt x="40" y="2608"/>
                  <a:pt x="48" y="2688"/>
                </a:cubicBezTo>
                <a:cubicBezTo>
                  <a:pt x="56" y="2768"/>
                  <a:pt x="48" y="2872"/>
                  <a:pt x="96" y="2928"/>
                </a:cubicBezTo>
                <a:cubicBezTo>
                  <a:pt x="144" y="2984"/>
                  <a:pt x="232" y="3008"/>
                  <a:pt x="336" y="3024"/>
                </a:cubicBezTo>
                <a:cubicBezTo>
                  <a:pt x="440" y="3040"/>
                  <a:pt x="584" y="3024"/>
                  <a:pt x="720" y="3024"/>
                </a:cubicBezTo>
                <a:cubicBezTo>
                  <a:pt x="856" y="3024"/>
                  <a:pt x="1000" y="3032"/>
                  <a:pt x="1152" y="3024"/>
                </a:cubicBezTo>
                <a:cubicBezTo>
                  <a:pt x="1304" y="3016"/>
                  <a:pt x="1496" y="2976"/>
                  <a:pt x="1632" y="2976"/>
                </a:cubicBezTo>
                <a:cubicBezTo>
                  <a:pt x="1768" y="2976"/>
                  <a:pt x="1848" y="3032"/>
                  <a:pt x="1968" y="3024"/>
                </a:cubicBezTo>
                <a:cubicBezTo>
                  <a:pt x="2088" y="3016"/>
                  <a:pt x="2240" y="2960"/>
                  <a:pt x="2352" y="2928"/>
                </a:cubicBezTo>
                <a:cubicBezTo>
                  <a:pt x="2464" y="2896"/>
                  <a:pt x="2488" y="2840"/>
                  <a:pt x="2640" y="2832"/>
                </a:cubicBezTo>
                <a:cubicBezTo>
                  <a:pt x="2792" y="2824"/>
                  <a:pt x="3048" y="2872"/>
                  <a:pt x="3264" y="2880"/>
                </a:cubicBezTo>
                <a:cubicBezTo>
                  <a:pt x="3480" y="2888"/>
                  <a:pt x="3744" y="2880"/>
                  <a:pt x="3936" y="2880"/>
                </a:cubicBezTo>
                <a:cubicBezTo>
                  <a:pt x="4128" y="2880"/>
                  <a:pt x="4232" y="2888"/>
                  <a:pt x="4416" y="2880"/>
                </a:cubicBezTo>
                <a:cubicBezTo>
                  <a:pt x="4600" y="2872"/>
                  <a:pt x="4912" y="2856"/>
                  <a:pt x="5040" y="2832"/>
                </a:cubicBezTo>
                <a:cubicBezTo>
                  <a:pt x="5168" y="2808"/>
                  <a:pt x="5152" y="2800"/>
                  <a:pt x="5184" y="2736"/>
                </a:cubicBezTo>
                <a:cubicBezTo>
                  <a:pt x="5216" y="2672"/>
                  <a:pt x="5232" y="2560"/>
                  <a:pt x="5232" y="2448"/>
                </a:cubicBezTo>
                <a:cubicBezTo>
                  <a:pt x="5232" y="2336"/>
                  <a:pt x="5200" y="2176"/>
                  <a:pt x="5184" y="2064"/>
                </a:cubicBezTo>
                <a:cubicBezTo>
                  <a:pt x="5168" y="1952"/>
                  <a:pt x="5208" y="1864"/>
                  <a:pt x="5136" y="1776"/>
                </a:cubicBezTo>
                <a:cubicBezTo>
                  <a:pt x="5064" y="1688"/>
                  <a:pt x="4928" y="1584"/>
                  <a:pt x="4752" y="1536"/>
                </a:cubicBezTo>
                <a:cubicBezTo>
                  <a:pt x="4576" y="1488"/>
                  <a:pt x="4264" y="1496"/>
                  <a:pt x="4080" y="1488"/>
                </a:cubicBezTo>
                <a:cubicBezTo>
                  <a:pt x="3896" y="1480"/>
                  <a:pt x="3800" y="1480"/>
                  <a:pt x="3648" y="1488"/>
                </a:cubicBezTo>
                <a:cubicBezTo>
                  <a:pt x="3496" y="1496"/>
                  <a:pt x="3320" y="1528"/>
                  <a:pt x="3168" y="1536"/>
                </a:cubicBezTo>
                <a:cubicBezTo>
                  <a:pt x="3016" y="1544"/>
                  <a:pt x="2888" y="1536"/>
                  <a:pt x="2736" y="1536"/>
                </a:cubicBezTo>
                <a:cubicBezTo>
                  <a:pt x="2584" y="1536"/>
                  <a:pt x="2360" y="1560"/>
                  <a:pt x="2256" y="1536"/>
                </a:cubicBezTo>
                <a:cubicBezTo>
                  <a:pt x="2152" y="1512"/>
                  <a:pt x="2144" y="1440"/>
                  <a:pt x="2112" y="1392"/>
                </a:cubicBezTo>
                <a:cubicBezTo>
                  <a:pt x="2080" y="1344"/>
                  <a:pt x="2088" y="1312"/>
                  <a:pt x="2064" y="1248"/>
                </a:cubicBezTo>
                <a:cubicBezTo>
                  <a:pt x="2040" y="1184"/>
                  <a:pt x="2040" y="1080"/>
                  <a:pt x="1968" y="1008"/>
                </a:cubicBezTo>
                <a:cubicBezTo>
                  <a:pt x="1896" y="936"/>
                  <a:pt x="1760" y="848"/>
                  <a:pt x="1632" y="816"/>
                </a:cubicBezTo>
                <a:cubicBezTo>
                  <a:pt x="1504" y="784"/>
                  <a:pt x="1288" y="848"/>
                  <a:pt x="1200" y="816"/>
                </a:cubicBezTo>
                <a:cubicBezTo>
                  <a:pt x="1112" y="784"/>
                  <a:pt x="1120" y="704"/>
                  <a:pt x="1104" y="624"/>
                </a:cubicBezTo>
                <a:cubicBezTo>
                  <a:pt x="1088" y="544"/>
                  <a:pt x="1112" y="424"/>
                  <a:pt x="1104" y="336"/>
                </a:cubicBezTo>
                <a:cubicBezTo>
                  <a:pt x="1096" y="248"/>
                  <a:pt x="1096" y="144"/>
                  <a:pt x="1056" y="96"/>
                </a:cubicBezTo>
                <a:cubicBezTo>
                  <a:pt x="1016" y="48"/>
                  <a:pt x="928" y="56"/>
                  <a:pt x="864" y="48"/>
                </a:cubicBezTo>
                <a:cubicBezTo>
                  <a:pt x="800" y="40"/>
                  <a:pt x="736" y="0"/>
                  <a:pt x="672" y="48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06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-210325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>
            <a:normAutofit fontScale="92500" lnSpcReduction="20000"/>
          </a:bodyPr>
          <a:lstStyle/>
          <a:p>
            <a:pPr marL="292100" indent="-292100">
              <a:lnSpc>
                <a:spcPct val="90000"/>
              </a:lnSpc>
            </a:pPr>
            <a:r>
              <a:rPr lang="en-US" sz="2000" dirty="0"/>
              <a:t>recall: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a,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b, </a:t>
            </a:r>
            <a:r>
              <a:rPr lang="en-US" sz="2000" dirty="0">
                <a:cs typeface="Arial"/>
              </a:rPr>
              <a:t>1d</a:t>
            </a:r>
            <a:r>
              <a:rPr lang="en-US" sz="2000" dirty="0"/>
              <a:t> learn about </a:t>
            </a:r>
            <a:r>
              <a:rPr lang="en-US" sz="2000" dirty="0" err="1"/>
              <a:t>dest</a:t>
            </a:r>
            <a:r>
              <a:rPr lang="en-US" sz="2000" dirty="0"/>
              <a:t> X via iBGP from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c: “path to X goes through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c”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</a:t>
            </a:r>
            <a:r>
              <a:rPr lang="en-US" sz="2000" dirty="0"/>
              <a:t>d: OSPF intra-domain routing: to get to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c, forward over outgoing local interface </a:t>
            </a:r>
            <a:r>
              <a:rPr lang="en-US" sz="2000" dirty="0"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C0000"/>
                </a:solidFill>
              </a:rPr>
              <a:t>AS3,X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58" y="752043"/>
            <a:ext cx="9097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physical link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16846" y="3097832"/>
            <a:ext cx="1488696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 1a, 1d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FDC9A6-EA77-ED46-AEDD-F8EF41D6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063B4-0B3F-D94F-9090-8A41A468B32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DDF677C6-2A9F-8E41-A4E8-EB3839DDB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Implementing Customer/Provider and Peer/Peer relationships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39786BB4-3E0B-624E-8FD5-09CA272C6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7086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Enforce  transit relationships </a:t>
            </a:r>
          </a:p>
          <a:p>
            <a:pPr lvl="1"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Outbound route filtering </a:t>
            </a:r>
          </a:p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Enforce order of route preference</a:t>
            </a:r>
          </a:p>
          <a:p>
            <a:pPr lvl="1"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provider &lt; peer &lt; customer</a:t>
            </a:r>
          </a:p>
          <a:p>
            <a:pPr eaLnBrk="1" hangingPunct="1">
              <a:buFontTx/>
              <a:buNone/>
              <a:defRPr/>
            </a:pPr>
            <a:endParaRPr lang="en-US" altLang="zh-CN">
              <a:ea typeface="宋体" charset="0"/>
              <a:cs typeface="宋体" charset="0"/>
            </a:endParaRPr>
          </a:p>
          <a:p>
            <a:pPr eaLnBrk="1" hangingPunct="1">
              <a:buFontTx/>
              <a:buNone/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30404" name="Text Box 4">
            <a:extLst>
              <a:ext uri="{FF2B5EF4-FFF2-40B4-BE49-F238E27FC236}">
                <a16:creationId xmlns:a16="http://schemas.microsoft.com/office/drawing/2014/main" id="{1E8E01C0-80A9-1943-981C-3445FE7F5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2690813" cy="5794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Two parts: </a:t>
            </a:r>
          </a:p>
        </p:txBody>
      </p:sp>
    </p:spTree>
    <p:extLst>
      <p:ext uri="{BB962C8B-B14F-4D97-AF65-F5344CB8AC3E}">
        <p14:creationId xmlns:p14="http://schemas.microsoft.com/office/powerpoint/2010/main" val="185179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4">
            <a:extLst>
              <a:ext uri="{FF2B5EF4-FFF2-40B4-BE49-F238E27FC236}">
                <a16:creationId xmlns:a16="http://schemas.microsoft.com/office/drawing/2014/main" id="{3AF512DB-7F96-D444-A767-3BEAB72F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982C6-5259-0842-8CFD-06B27E53E3B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2452" name="Rectangle 4">
            <a:extLst>
              <a:ext uri="{FF2B5EF4-FFF2-40B4-BE49-F238E27FC236}">
                <a16:creationId xmlns:a16="http://schemas.microsoft.com/office/drawing/2014/main" id="{496497BB-7428-DC4E-8105-771D29F25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Import Routes </a:t>
            </a:r>
          </a:p>
        </p:txBody>
      </p:sp>
      <p:sp>
        <p:nvSpPr>
          <p:cNvPr id="232468" name="Rectangle 20">
            <a:extLst>
              <a:ext uri="{FF2B5EF4-FFF2-40B4-BE49-F238E27FC236}">
                <a16:creationId xmlns:a16="http://schemas.microsoft.com/office/drawing/2014/main" id="{37BE6083-F714-074D-8F86-3B7E961F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12" name="AutoShape 64">
            <a:extLst>
              <a:ext uri="{FF2B5EF4-FFF2-40B4-BE49-F238E27FC236}">
                <a16:creationId xmlns:a16="http://schemas.microsoft.com/office/drawing/2014/main" id="{565C6FF2-B013-9B45-8097-B36A3C98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09" name="Group 83">
            <a:extLst>
              <a:ext uri="{FF2B5EF4-FFF2-40B4-BE49-F238E27FC236}">
                <a16:creationId xmlns:a16="http://schemas.microsoft.com/office/drawing/2014/main" id="{D9D24472-8A4C-1544-9ECF-852E5C3A33D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32451" name="AutoShape 3">
              <a:extLst>
                <a:ext uri="{FF2B5EF4-FFF2-40B4-BE49-F238E27FC236}">
                  <a16:creationId xmlns:a16="http://schemas.microsoft.com/office/drawing/2014/main" id="{A6FFB227-EACA-8340-A66E-B04AB5C6E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5" name="AutoShape 27">
              <a:extLst>
                <a:ext uri="{FF2B5EF4-FFF2-40B4-BE49-F238E27FC236}">
                  <a16:creationId xmlns:a16="http://schemas.microsoft.com/office/drawing/2014/main" id="{33F0CE1E-DA5F-E848-BEE7-FE99AF812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2" name="AutoShape 34">
              <a:extLst>
                <a:ext uri="{FF2B5EF4-FFF2-40B4-BE49-F238E27FC236}">
                  <a16:creationId xmlns:a16="http://schemas.microsoft.com/office/drawing/2014/main" id="{C56BDDF3-47E6-424A-BB18-A123FD637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3" name="AutoShape 35">
              <a:extLst>
                <a:ext uri="{FF2B5EF4-FFF2-40B4-BE49-F238E27FC236}">
                  <a16:creationId xmlns:a16="http://schemas.microsoft.com/office/drawing/2014/main" id="{9CD33158-0884-714C-94DE-6C9AC1197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4" name="AutoShape 36">
              <a:extLst>
                <a:ext uri="{FF2B5EF4-FFF2-40B4-BE49-F238E27FC236}">
                  <a16:creationId xmlns:a16="http://schemas.microsoft.com/office/drawing/2014/main" id="{703A9145-4145-9F49-AC7F-A5BA80A9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5" name="AutoShape 37">
              <a:extLst>
                <a:ext uri="{FF2B5EF4-FFF2-40B4-BE49-F238E27FC236}">
                  <a16:creationId xmlns:a16="http://schemas.microsoft.com/office/drawing/2014/main" id="{72EB98FF-F156-0242-9A3E-1E820C08D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6" name="AutoShape 38">
              <a:extLst>
                <a:ext uri="{FF2B5EF4-FFF2-40B4-BE49-F238E27FC236}">
                  <a16:creationId xmlns:a16="http://schemas.microsoft.com/office/drawing/2014/main" id="{71D22C8D-81B1-5944-968F-B0353612D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7" name="AutoShape 39">
              <a:extLst>
                <a:ext uri="{FF2B5EF4-FFF2-40B4-BE49-F238E27FC236}">
                  <a16:creationId xmlns:a16="http://schemas.microsoft.com/office/drawing/2014/main" id="{2F8019AA-5F54-7D48-97E1-652D40EBD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8" name="AutoShape 40">
              <a:extLst>
                <a:ext uri="{FF2B5EF4-FFF2-40B4-BE49-F238E27FC236}">
                  <a16:creationId xmlns:a16="http://schemas.microsoft.com/office/drawing/2014/main" id="{4086F804-01B8-6746-B114-CB3498A1C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9" name="AutoShape 41">
              <a:extLst>
                <a:ext uri="{FF2B5EF4-FFF2-40B4-BE49-F238E27FC236}">
                  <a16:creationId xmlns:a16="http://schemas.microsoft.com/office/drawing/2014/main" id="{FA6CAC98-4E57-004D-A405-CA9240BCC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1" name="AutoShape 43">
              <a:extLst>
                <a:ext uri="{FF2B5EF4-FFF2-40B4-BE49-F238E27FC236}">
                  <a16:creationId xmlns:a16="http://schemas.microsoft.com/office/drawing/2014/main" id="{FEAA0268-52FB-8C4A-B51B-622A426D0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2" name="AutoShape 44">
              <a:extLst>
                <a:ext uri="{FF2B5EF4-FFF2-40B4-BE49-F238E27FC236}">
                  <a16:creationId xmlns:a16="http://schemas.microsoft.com/office/drawing/2014/main" id="{CE514107-069F-0F47-9DB0-B00520FC0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3" name="AutoShape 45">
              <a:extLst>
                <a:ext uri="{FF2B5EF4-FFF2-40B4-BE49-F238E27FC236}">
                  <a16:creationId xmlns:a16="http://schemas.microsoft.com/office/drawing/2014/main" id="{8A4478CD-7CA3-0E41-BAF8-18C72469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5" name="AutoShape 47">
              <a:extLst>
                <a:ext uri="{FF2B5EF4-FFF2-40B4-BE49-F238E27FC236}">
                  <a16:creationId xmlns:a16="http://schemas.microsoft.com/office/drawing/2014/main" id="{DFEE9A49-443E-DE4D-BE4E-55B288E4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6" name="AutoShape 48">
              <a:extLst>
                <a:ext uri="{FF2B5EF4-FFF2-40B4-BE49-F238E27FC236}">
                  <a16:creationId xmlns:a16="http://schemas.microsoft.com/office/drawing/2014/main" id="{BDD81E8F-52AE-5D4F-B553-BC8E7AEF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7" name="AutoShape 49">
              <a:extLst>
                <a:ext uri="{FF2B5EF4-FFF2-40B4-BE49-F238E27FC236}">
                  <a16:creationId xmlns:a16="http://schemas.microsoft.com/office/drawing/2014/main" id="{A591DF98-11F9-DE4F-9781-D9CE53E5A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8" name="AutoShape 50">
              <a:extLst>
                <a:ext uri="{FF2B5EF4-FFF2-40B4-BE49-F238E27FC236}">
                  <a16:creationId xmlns:a16="http://schemas.microsoft.com/office/drawing/2014/main" id="{CC748638-59F9-084D-AA97-4B3F09200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9" name="AutoShape 51">
              <a:extLst>
                <a:ext uri="{FF2B5EF4-FFF2-40B4-BE49-F238E27FC236}">
                  <a16:creationId xmlns:a16="http://schemas.microsoft.com/office/drawing/2014/main" id="{57045885-AFE7-AF43-9BB9-D36CE07FE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5" name="AutoShape 67">
              <a:extLst>
                <a:ext uri="{FF2B5EF4-FFF2-40B4-BE49-F238E27FC236}">
                  <a16:creationId xmlns:a16="http://schemas.microsoft.com/office/drawing/2014/main" id="{BA687C6C-ABE4-9D4D-A835-3011EF9C2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6" name="AutoShape 68">
              <a:extLst>
                <a:ext uri="{FF2B5EF4-FFF2-40B4-BE49-F238E27FC236}">
                  <a16:creationId xmlns:a16="http://schemas.microsoft.com/office/drawing/2014/main" id="{5893DDD6-2343-2349-94BB-BCCEBC67E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7" name="AutoShape 69">
              <a:extLst>
                <a:ext uri="{FF2B5EF4-FFF2-40B4-BE49-F238E27FC236}">
                  <a16:creationId xmlns:a16="http://schemas.microsoft.com/office/drawing/2014/main" id="{F9D63E9B-6DFB-374D-BE35-E04D731B7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8" name="AutoShape 70">
              <a:extLst>
                <a:ext uri="{FF2B5EF4-FFF2-40B4-BE49-F238E27FC236}">
                  <a16:creationId xmlns:a16="http://schemas.microsoft.com/office/drawing/2014/main" id="{03DC60F8-950F-B04D-BC59-7BB739EB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9" name="AutoShape 71">
              <a:extLst>
                <a:ext uri="{FF2B5EF4-FFF2-40B4-BE49-F238E27FC236}">
                  <a16:creationId xmlns:a16="http://schemas.microsoft.com/office/drawing/2014/main" id="{ABC225F9-63FE-6843-8361-198E28500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20" name="AutoShape 72">
              <a:extLst>
                <a:ext uri="{FF2B5EF4-FFF2-40B4-BE49-F238E27FC236}">
                  <a16:creationId xmlns:a16="http://schemas.microsoft.com/office/drawing/2014/main" id="{AA5FA730-E3BC-E644-887A-6BC0AE10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21" name="AutoShape 73">
              <a:extLst>
                <a:ext uri="{FF2B5EF4-FFF2-40B4-BE49-F238E27FC236}">
                  <a16:creationId xmlns:a16="http://schemas.microsoft.com/office/drawing/2014/main" id="{39A95266-BE44-5247-A525-EC9F00A98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2" name="AutoShape 74">
              <a:extLst>
                <a:ext uri="{FF2B5EF4-FFF2-40B4-BE49-F238E27FC236}">
                  <a16:creationId xmlns:a16="http://schemas.microsoft.com/office/drawing/2014/main" id="{A0B92F87-4A78-3F49-A788-2EC40EDC0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3" name="AutoShape 75">
              <a:extLst>
                <a:ext uri="{FF2B5EF4-FFF2-40B4-BE49-F238E27FC236}">
                  <a16:creationId xmlns:a16="http://schemas.microsoft.com/office/drawing/2014/main" id="{84FB16B3-43E1-6D4A-8987-5F38018DB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4" name="AutoShape 76">
              <a:extLst>
                <a:ext uri="{FF2B5EF4-FFF2-40B4-BE49-F238E27FC236}">
                  <a16:creationId xmlns:a16="http://schemas.microsoft.com/office/drawing/2014/main" id="{ECC05AEC-E399-3841-9B20-4C5AD7663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5" name="AutoShape 77">
              <a:extLst>
                <a:ext uri="{FF2B5EF4-FFF2-40B4-BE49-F238E27FC236}">
                  <a16:creationId xmlns:a16="http://schemas.microsoft.com/office/drawing/2014/main" id="{FE4EC1C7-F46E-A047-A003-F0078BD68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6" name="AutoShape 78">
              <a:extLst>
                <a:ext uri="{FF2B5EF4-FFF2-40B4-BE49-F238E27FC236}">
                  <a16:creationId xmlns:a16="http://schemas.microsoft.com/office/drawing/2014/main" id="{27076AD5-DE5A-B546-ABA2-29A0C15A2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7" name="AutoShape 79">
              <a:extLst>
                <a:ext uri="{FF2B5EF4-FFF2-40B4-BE49-F238E27FC236}">
                  <a16:creationId xmlns:a16="http://schemas.microsoft.com/office/drawing/2014/main" id="{20962F8B-7B67-3341-AF05-7C163A9D7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8" name="AutoShape 80">
              <a:extLst>
                <a:ext uri="{FF2B5EF4-FFF2-40B4-BE49-F238E27FC236}">
                  <a16:creationId xmlns:a16="http://schemas.microsoft.com/office/drawing/2014/main" id="{B8CFBB30-DE8A-2441-9DBE-9EF4E42EF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9" name="AutoShape 81">
              <a:extLst>
                <a:ext uri="{FF2B5EF4-FFF2-40B4-BE49-F238E27FC236}">
                  <a16:creationId xmlns:a16="http://schemas.microsoft.com/office/drawing/2014/main" id="{574CE53E-081F-EC41-8695-00C6947B5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30" name="AutoShape 82">
              <a:extLst>
                <a:ext uri="{FF2B5EF4-FFF2-40B4-BE49-F238E27FC236}">
                  <a16:creationId xmlns:a16="http://schemas.microsoft.com/office/drawing/2014/main" id="{1A8A9C23-6C5D-2649-B6E8-53F9515EA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2532" name="AutoShape 84">
            <a:extLst>
              <a:ext uri="{FF2B5EF4-FFF2-40B4-BE49-F238E27FC236}">
                <a16:creationId xmlns:a16="http://schemas.microsoft.com/office/drawing/2014/main" id="{75DA39CF-1D05-E345-B29E-9D62B826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34" name="AutoShape 86">
            <a:extLst>
              <a:ext uri="{FF2B5EF4-FFF2-40B4-BE49-F238E27FC236}">
                <a16:creationId xmlns:a16="http://schemas.microsoft.com/office/drawing/2014/main" id="{95484E78-A838-3746-A789-60CC35066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191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5" name="AutoShape 87">
            <a:extLst>
              <a:ext uri="{FF2B5EF4-FFF2-40B4-BE49-F238E27FC236}">
                <a16:creationId xmlns:a16="http://schemas.microsoft.com/office/drawing/2014/main" id="{4111F26D-B297-8A43-AE13-C60ACC494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6" name="AutoShape 88">
            <a:extLst>
              <a:ext uri="{FF2B5EF4-FFF2-40B4-BE49-F238E27FC236}">
                <a16:creationId xmlns:a16="http://schemas.microsoft.com/office/drawing/2014/main" id="{92D1B792-7DD4-9946-9F9D-27BD9E77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7" name="AutoShape 89">
            <a:extLst>
              <a:ext uri="{FF2B5EF4-FFF2-40B4-BE49-F238E27FC236}">
                <a16:creationId xmlns:a16="http://schemas.microsoft.com/office/drawing/2014/main" id="{E9A8697C-8934-FC4A-85B3-81D283B3A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862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8" name="AutoShape 90">
            <a:extLst>
              <a:ext uri="{FF2B5EF4-FFF2-40B4-BE49-F238E27FC236}">
                <a16:creationId xmlns:a16="http://schemas.microsoft.com/office/drawing/2014/main" id="{062DF113-0F5A-6547-B899-B0987C12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9" name="AutoShape 91">
            <a:extLst>
              <a:ext uri="{FF2B5EF4-FFF2-40B4-BE49-F238E27FC236}">
                <a16:creationId xmlns:a16="http://schemas.microsoft.com/office/drawing/2014/main" id="{61D947D9-70EC-B14E-ACDD-311332AE58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294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40" name="AutoShape 92">
            <a:extLst>
              <a:ext uri="{FF2B5EF4-FFF2-40B4-BE49-F238E27FC236}">
                <a16:creationId xmlns:a16="http://schemas.microsoft.com/office/drawing/2014/main" id="{F0B7AA5B-2DB4-E148-8A15-160E97C2A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1" name="AutoShape 93">
            <a:extLst>
              <a:ext uri="{FF2B5EF4-FFF2-40B4-BE49-F238E27FC236}">
                <a16:creationId xmlns:a16="http://schemas.microsoft.com/office/drawing/2014/main" id="{C8729263-9C4E-6140-AB50-21ADC494D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4" name="AutoShape 96">
            <a:extLst>
              <a:ext uri="{FF2B5EF4-FFF2-40B4-BE49-F238E27FC236}">
                <a16:creationId xmlns:a16="http://schemas.microsoft.com/office/drawing/2014/main" id="{6FB84B56-B867-5844-9FE6-7BFE4E60A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47" name="AutoShape 99">
            <a:extLst>
              <a:ext uri="{FF2B5EF4-FFF2-40B4-BE49-F238E27FC236}">
                <a16:creationId xmlns:a16="http://schemas.microsoft.com/office/drawing/2014/main" id="{8D043B03-07F7-834B-B937-5CEF9EFB5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8" name="AutoShape 100">
            <a:extLst>
              <a:ext uri="{FF2B5EF4-FFF2-40B4-BE49-F238E27FC236}">
                <a16:creationId xmlns:a16="http://schemas.microsoft.com/office/drawing/2014/main" id="{98EA79CC-0248-6E40-A055-B41E358F3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9" name="AutoShape 101">
            <a:extLst>
              <a:ext uri="{FF2B5EF4-FFF2-40B4-BE49-F238E27FC236}">
                <a16:creationId xmlns:a16="http://schemas.microsoft.com/office/drawing/2014/main" id="{7BE163FB-D66E-2446-9E90-D552AEFF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0" name="AutoShape 102">
            <a:extLst>
              <a:ext uri="{FF2B5EF4-FFF2-40B4-BE49-F238E27FC236}">
                <a16:creationId xmlns:a16="http://schemas.microsoft.com/office/drawing/2014/main" id="{66399968-3EA7-9848-8071-A33163CF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1" name="AutoShape 103">
            <a:extLst>
              <a:ext uri="{FF2B5EF4-FFF2-40B4-BE49-F238E27FC236}">
                <a16:creationId xmlns:a16="http://schemas.microsoft.com/office/drawing/2014/main" id="{974C9FFD-5C30-4540-9A26-21A850AC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0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2" name="AutoShape 104">
            <a:extLst>
              <a:ext uri="{FF2B5EF4-FFF2-40B4-BE49-F238E27FC236}">
                <a16:creationId xmlns:a16="http://schemas.microsoft.com/office/drawing/2014/main" id="{6CCBCCEF-DE0B-7441-B6B5-001519C7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384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53" name="AutoShape 105">
            <a:extLst>
              <a:ext uri="{FF2B5EF4-FFF2-40B4-BE49-F238E27FC236}">
                <a16:creationId xmlns:a16="http://schemas.microsoft.com/office/drawing/2014/main" id="{18B38B52-9D67-3B48-97C6-87BDE6F5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5" name="AutoShape 107">
            <a:extLst>
              <a:ext uri="{FF2B5EF4-FFF2-40B4-BE49-F238E27FC236}">
                <a16:creationId xmlns:a16="http://schemas.microsoft.com/office/drawing/2014/main" id="{83C51234-F58F-A448-94D0-27E15BF10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1054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57" name="AutoShape 109">
            <a:extLst>
              <a:ext uri="{FF2B5EF4-FFF2-40B4-BE49-F238E27FC236}">
                <a16:creationId xmlns:a16="http://schemas.microsoft.com/office/drawing/2014/main" id="{375867B3-A2A8-9B48-B61E-14652D2F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8" name="AutoShape 110">
            <a:extLst>
              <a:ext uri="{FF2B5EF4-FFF2-40B4-BE49-F238E27FC236}">
                <a16:creationId xmlns:a16="http://schemas.microsoft.com/office/drawing/2014/main" id="{E581E33B-ECA4-1840-ADE7-38FF0A46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9" name="AutoShape 111">
            <a:extLst>
              <a:ext uri="{FF2B5EF4-FFF2-40B4-BE49-F238E27FC236}">
                <a16:creationId xmlns:a16="http://schemas.microsoft.com/office/drawing/2014/main" id="{981002BE-16C2-FF4D-A447-8FFD5143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248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0" name="AutoShape 112">
            <a:extLst>
              <a:ext uri="{FF2B5EF4-FFF2-40B4-BE49-F238E27FC236}">
                <a16:creationId xmlns:a16="http://schemas.microsoft.com/office/drawing/2014/main" id="{FD58081D-0709-8B45-9A8A-1411F291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1" name="AutoShape 113">
            <a:extLst>
              <a:ext uri="{FF2B5EF4-FFF2-40B4-BE49-F238E27FC236}">
                <a16:creationId xmlns:a16="http://schemas.microsoft.com/office/drawing/2014/main" id="{4F66CA6A-A03D-9047-B3D6-76562BF8E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2" name="AutoShape 114">
            <a:extLst>
              <a:ext uri="{FF2B5EF4-FFF2-40B4-BE49-F238E27FC236}">
                <a16:creationId xmlns:a16="http://schemas.microsoft.com/office/drawing/2014/main" id="{1699BC57-A373-2A49-8902-BCDF15254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3" name="AutoShape 115">
            <a:extLst>
              <a:ext uri="{FF2B5EF4-FFF2-40B4-BE49-F238E27FC236}">
                <a16:creationId xmlns:a16="http://schemas.microsoft.com/office/drawing/2014/main" id="{B4F46B0A-92AD-8847-8AF5-49CA3DB0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4" name="AutoShape 116">
            <a:extLst>
              <a:ext uri="{FF2B5EF4-FFF2-40B4-BE49-F238E27FC236}">
                <a16:creationId xmlns:a16="http://schemas.microsoft.com/office/drawing/2014/main" id="{5C1A6903-42AA-2849-B2A0-5EC623051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65" name="AutoShape 117">
            <a:extLst>
              <a:ext uri="{FF2B5EF4-FFF2-40B4-BE49-F238E27FC236}">
                <a16:creationId xmlns:a16="http://schemas.microsoft.com/office/drawing/2014/main" id="{4909740F-79FB-1245-8F3A-9881AD6E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6" name="AutoShape 118">
            <a:extLst>
              <a:ext uri="{FF2B5EF4-FFF2-40B4-BE49-F238E27FC236}">
                <a16:creationId xmlns:a16="http://schemas.microsoft.com/office/drawing/2014/main" id="{CB3011FD-1BFD-374E-B5E3-44BD47992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38" name="Group 120">
            <a:extLst>
              <a:ext uri="{FF2B5EF4-FFF2-40B4-BE49-F238E27FC236}">
                <a16:creationId xmlns:a16="http://schemas.microsoft.com/office/drawing/2014/main" id="{C549E00F-FC4B-CF46-8059-169EB8B0DF1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43000"/>
            <a:ext cx="8686800" cy="609600"/>
            <a:chOff x="144" y="912"/>
            <a:chExt cx="5472" cy="384"/>
          </a:xfrm>
        </p:grpSpPr>
        <p:sp>
          <p:nvSpPr>
            <p:cNvPr id="232545" name="Rectangle 97">
              <a:extLst>
                <a:ext uri="{FF2B5EF4-FFF2-40B4-BE49-F238E27FC236}">
                  <a16:creationId xmlns:a16="http://schemas.microsoft.com/office/drawing/2014/main" id="{450DF3DC-0158-5545-8956-C74165A24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47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6" name="Text Box 28">
              <a:extLst>
                <a:ext uri="{FF2B5EF4-FFF2-40B4-BE49-F238E27FC236}">
                  <a16:creationId xmlns:a16="http://schemas.microsoft.com/office/drawing/2014/main" id="{F79FF56B-86F7-224A-86F5-A1A9E2590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11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 route</a:t>
              </a:r>
            </a:p>
          </p:txBody>
        </p:sp>
        <p:sp>
          <p:nvSpPr>
            <p:cNvPr id="232477" name="AutoShape 29">
              <a:extLst>
                <a:ext uri="{FF2B5EF4-FFF2-40B4-BE49-F238E27FC236}">
                  <a16:creationId xmlns:a16="http://schemas.microsoft.com/office/drawing/2014/main" id="{6078E45E-0B34-1043-8FB6-D9D8D68EF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05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8" name="Text Box 30">
              <a:extLst>
                <a:ext uri="{FF2B5EF4-FFF2-40B4-BE49-F238E27FC236}">
                  <a16:creationId xmlns:a16="http://schemas.microsoft.com/office/drawing/2014/main" id="{AC0F7982-6838-EA45-8DDC-3C902FD43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008"/>
              <a:ext cx="1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 route</a:t>
              </a:r>
            </a:p>
          </p:txBody>
        </p:sp>
        <p:sp>
          <p:nvSpPr>
            <p:cNvPr id="232479" name="AutoShape 31">
              <a:extLst>
                <a:ext uri="{FF2B5EF4-FFF2-40B4-BE49-F238E27FC236}">
                  <a16:creationId xmlns:a16="http://schemas.microsoft.com/office/drawing/2014/main" id="{02A9E80D-17C5-AF41-B470-FC3345453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0" name="Text Box 32">
              <a:extLst>
                <a:ext uri="{FF2B5EF4-FFF2-40B4-BE49-F238E27FC236}">
                  <a16:creationId xmlns:a16="http://schemas.microsoft.com/office/drawing/2014/main" id="{EEBC00CD-C859-A14B-BF3F-899EBA2E6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008"/>
              <a:ext cx="8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 route</a:t>
              </a:r>
            </a:p>
          </p:txBody>
        </p:sp>
        <p:sp>
          <p:nvSpPr>
            <p:cNvPr id="232490" name="AutoShape 42">
              <a:extLst>
                <a:ext uri="{FF2B5EF4-FFF2-40B4-BE49-F238E27FC236}">
                  <a16:creationId xmlns:a16="http://schemas.microsoft.com/office/drawing/2014/main" id="{F28123F4-4437-8444-A837-4B3C3F542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3" name="Text Box 65">
              <a:extLst>
                <a:ext uri="{FF2B5EF4-FFF2-40B4-BE49-F238E27FC236}">
                  <a16:creationId xmlns:a16="http://schemas.microsoft.com/office/drawing/2014/main" id="{E68AB32E-3854-9D46-AFDE-764F0D9DD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008"/>
              <a:ext cx="7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ISP route</a:t>
              </a:r>
            </a:p>
          </p:txBody>
        </p:sp>
        <p:sp>
          <p:nvSpPr>
            <p:cNvPr id="232567" name="AutoShape 119">
              <a:extLst>
                <a:ext uri="{FF2B5EF4-FFF2-40B4-BE49-F238E27FC236}">
                  <a16:creationId xmlns:a16="http://schemas.microsoft.com/office/drawing/2014/main" id="{47D27950-1E3D-E94D-83C0-1B040F634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05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2569" name="AutoShape 121">
            <a:extLst>
              <a:ext uri="{FF2B5EF4-FFF2-40B4-BE49-F238E27FC236}">
                <a16:creationId xmlns:a16="http://schemas.microsoft.com/office/drawing/2014/main" id="{84E40D2A-FDB5-0D46-A81C-D0A05EBBD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065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89D5619A-B248-0D4E-8EE1-0B88B501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79647-1C19-A844-996F-2219967CFDC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3A945D69-1C09-9844-9ABF-BF5D1F23A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Export Routes 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9276F076-FF63-8847-A7E9-E20C3482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00" name="AutoShape 4">
            <a:extLst>
              <a:ext uri="{FF2B5EF4-FFF2-40B4-BE49-F238E27FC236}">
                <a16:creationId xmlns:a16="http://schemas.microsoft.com/office/drawing/2014/main" id="{7B2B8EA9-0226-114C-A123-EA11A3233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157" name="Group 5">
            <a:extLst>
              <a:ext uri="{FF2B5EF4-FFF2-40B4-BE49-F238E27FC236}">
                <a16:creationId xmlns:a16="http://schemas.microsoft.com/office/drawing/2014/main" id="{EADB3D50-13F7-5643-8E8B-A1CB76BB2BA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34502" name="AutoShape 6">
              <a:extLst>
                <a:ext uri="{FF2B5EF4-FFF2-40B4-BE49-F238E27FC236}">
                  <a16:creationId xmlns:a16="http://schemas.microsoft.com/office/drawing/2014/main" id="{F95FAB08-0CA1-F842-A6CC-B2765C995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3" name="AutoShape 7">
              <a:extLst>
                <a:ext uri="{FF2B5EF4-FFF2-40B4-BE49-F238E27FC236}">
                  <a16:creationId xmlns:a16="http://schemas.microsoft.com/office/drawing/2014/main" id="{3C58E426-635B-AC46-93E1-5154ECE26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4" name="AutoShape 8">
              <a:extLst>
                <a:ext uri="{FF2B5EF4-FFF2-40B4-BE49-F238E27FC236}">
                  <a16:creationId xmlns:a16="http://schemas.microsoft.com/office/drawing/2014/main" id="{E71B6D2A-57E5-E64D-976F-D2D4B4E0C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5" name="AutoShape 9">
              <a:extLst>
                <a:ext uri="{FF2B5EF4-FFF2-40B4-BE49-F238E27FC236}">
                  <a16:creationId xmlns:a16="http://schemas.microsoft.com/office/drawing/2014/main" id="{DE614C14-8290-574A-8BCE-F117E63EE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6" name="AutoShape 10">
              <a:extLst>
                <a:ext uri="{FF2B5EF4-FFF2-40B4-BE49-F238E27FC236}">
                  <a16:creationId xmlns:a16="http://schemas.microsoft.com/office/drawing/2014/main" id="{2F8AEE0E-0B1E-8D49-8551-FB5617C72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7" name="AutoShape 11">
              <a:extLst>
                <a:ext uri="{FF2B5EF4-FFF2-40B4-BE49-F238E27FC236}">
                  <a16:creationId xmlns:a16="http://schemas.microsoft.com/office/drawing/2014/main" id="{E9C3B3B8-6B86-5244-8E70-132476A3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8" name="AutoShape 12">
              <a:extLst>
                <a:ext uri="{FF2B5EF4-FFF2-40B4-BE49-F238E27FC236}">
                  <a16:creationId xmlns:a16="http://schemas.microsoft.com/office/drawing/2014/main" id="{3C907D4A-99C4-F246-AD64-CADAAE73E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9" name="AutoShape 13">
              <a:extLst>
                <a:ext uri="{FF2B5EF4-FFF2-40B4-BE49-F238E27FC236}">
                  <a16:creationId xmlns:a16="http://schemas.microsoft.com/office/drawing/2014/main" id="{9CCE08F5-F225-EA4C-9CA1-7038EFCEF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0" name="AutoShape 14">
              <a:extLst>
                <a:ext uri="{FF2B5EF4-FFF2-40B4-BE49-F238E27FC236}">
                  <a16:creationId xmlns:a16="http://schemas.microsoft.com/office/drawing/2014/main" id="{BD0F4F75-9B3F-464F-88DA-47F816BB6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1" name="AutoShape 15">
              <a:extLst>
                <a:ext uri="{FF2B5EF4-FFF2-40B4-BE49-F238E27FC236}">
                  <a16:creationId xmlns:a16="http://schemas.microsoft.com/office/drawing/2014/main" id="{B614F65C-B86C-8240-A972-D1FCA8995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2" name="AutoShape 16">
              <a:extLst>
                <a:ext uri="{FF2B5EF4-FFF2-40B4-BE49-F238E27FC236}">
                  <a16:creationId xmlns:a16="http://schemas.microsoft.com/office/drawing/2014/main" id="{65C09F1D-F0F6-C84E-A10C-17C67F64A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3" name="AutoShape 17">
              <a:extLst>
                <a:ext uri="{FF2B5EF4-FFF2-40B4-BE49-F238E27FC236}">
                  <a16:creationId xmlns:a16="http://schemas.microsoft.com/office/drawing/2014/main" id="{C3873C5E-94E9-4A4C-8527-B9A274D7A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4" name="AutoShape 18">
              <a:extLst>
                <a:ext uri="{FF2B5EF4-FFF2-40B4-BE49-F238E27FC236}">
                  <a16:creationId xmlns:a16="http://schemas.microsoft.com/office/drawing/2014/main" id="{3419DED8-E282-6F4B-9A0E-BC5479FE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5" name="AutoShape 19">
              <a:extLst>
                <a:ext uri="{FF2B5EF4-FFF2-40B4-BE49-F238E27FC236}">
                  <a16:creationId xmlns:a16="http://schemas.microsoft.com/office/drawing/2014/main" id="{2D4853E5-5424-794A-9113-259E1DA54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6" name="AutoShape 20">
              <a:extLst>
                <a:ext uri="{FF2B5EF4-FFF2-40B4-BE49-F238E27FC236}">
                  <a16:creationId xmlns:a16="http://schemas.microsoft.com/office/drawing/2014/main" id="{ACACA701-FCAA-E74B-97B2-6871ECEE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7" name="AutoShape 21">
              <a:extLst>
                <a:ext uri="{FF2B5EF4-FFF2-40B4-BE49-F238E27FC236}">
                  <a16:creationId xmlns:a16="http://schemas.microsoft.com/office/drawing/2014/main" id="{23AA3A72-1453-2148-92DC-1EABC0FD8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8" name="AutoShape 22">
              <a:extLst>
                <a:ext uri="{FF2B5EF4-FFF2-40B4-BE49-F238E27FC236}">
                  <a16:creationId xmlns:a16="http://schemas.microsoft.com/office/drawing/2014/main" id="{B9C7341B-720F-2A41-8C98-DEC15A18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9" name="AutoShape 23">
              <a:extLst>
                <a:ext uri="{FF2B5EF4-FFF2-40B4-BE49-F238E27FC236}">
                  <a16:creationId xmlns:a16="http://schemas.microsoft.com/office/drawing/2014/main" id="{AFF2A624-8A7F-284B-98FA-609A30CDB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0" name="AutoShape 24">
              <a:extLst>
                <a:ext uri="{FF2B5EF4-FFF2-40B4-BE49-F238E27FC236}">
                  <a16:creationId xmlns:a16="http://schemas.microsoft.com/office/drawing/2014/main" id="{42B786BA-87D6-8F4B-8AAA-95FA2FEA4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1" name="AutoShape 25">
              <a:extLst>
                <a:ext uri="{FF2B5EF4-FFF2-40B4-BE49-F238E27FC236}">
                  <a16:creationId xmlns:a16="http://schemas.microsoft.com/office/drawing/2014/main" id="{9865D1D9-FA41-0C4B-99AC-7DBF10E09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2" name="AutoShape 26">
              <a:extLst>
                <a:ext uri="{FF2B5EF4-FFF2-40B4-BE49-F238E27FC236}">
                  <a16:creationId xmlns:a16="http://schemas.microsoft.com/office/drawing/2014/main" id="{71849E04-5400-6244-8BA7-4C57961DE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3" name="AutoShape 27">
              <a:extLst>
                <a:ext uri="{FF2B5EF4-FFF2-40B4-BE49-F238E27FC236}">
                  <a16:creationId xmlns:a16="http://schemas.microsoft.com/office/drawing/2014/main" id="{FE77F007-A380-E44B-A9C6-361C0029D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4" name="AutoShape 28">
              <a:extLst>
                <a:ext uri="{FF2B5EF4-FFF2-40B4-BE49-F238E27FC236}">
                  <a16:creationId xmlns:a16="http://schemas.microsoft.com/office/drawing/2014/main" id="{D0016F30-6B14-C24A-8E27-89AD718FA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5" name="AutoShape 29">
              <a:extLst>
                <a:ext uri="{FF2B5EF4-FFF2-40B4-BE49-F238E27FC236}">
                  <a16:creationId xmlns:a16="http://schemas.microsoft.com/office/drawing/2014/main" id="{2D722BAE-F2C6-684D-9C8E-C8140D559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6" name="AutoShape 30">
              <a:extLst>
                <a:ext uri="{FF2B5EF4-FFF2-40B4-BE49-F238E27FC236}">
                  <a16:creationId xmlns:a16="http://schemas.microsoft.com/office/drawing/2014/main" id="{D9607A1C-4BA1-944E-906A-9953B23DC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7" name="AutoShape 31">
              <a:extLst>
                <a:ext uri="{FF2B5EF4-FFF2-40B4-BE49-F238E27FC236}">
                  <a16:creationId xmlns:a16="http://schemas.microsoft.com/office/drawing/2014/main" id="{02F4D06E-88DF-5740-9A6D-F270BCFE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8" name="AutoShape 32">
              <a:extLst>
                <a:ext uri="{FF2B5EF4-FFF2-40B4-BE49-F238E27FC236}">
                  <a16:creationId xmlns:a16="http://schemas.microsoft.com/office/drawing/2014/main" id="{E35145AA-2EAD-B143-B42E-DF8D13F3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9" name="AutoShape 33">
              <a:extLst>
                <a:ext uri="{FF2B5EF4-FFF2-40B4-BE49-F238E27FC236}">
                  <a16:creationId xmlns:a16="http://schemas.microsoft.com/office/drawing/2014/main" id="{F9FD8D1D-AD73-204F-B67D-7D6D2E41E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0" name="AutoShape 34">
              <a:extLst>
                <a:ext uri="{FF2B5EF4-FFF2-40B4-BE49-F238E27FC236}">
                  <a16:creationId xmlns:a16="http://schemas.microsoft.com/office/drawing/2014/main" id="{EB8E07B7-F9CF-E54A-BC74-81E9BE7E9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1" name="AutoShape 35">
              <a:extLst>
                <a:ext uri="{FF2B5EF4-FFF2-40B4-BE49-F238E27FC236}">
                  <a16:creationId xmlns:a16="http://schemas.microsoft.com/office/drawing/2014/main" id="{400E4F0B-4468-3F42-B48E-CC529F87D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2" name="AutoShape 36">
              <a:extLst>
                <a:ext uri="{FF2B5EF4-FFF2-40B4-BE49-F238E27FC236}">
                  <a16:creationId xmlns:a16="http://schemas.microsoft.com/office/drawing/2014/main" id="{B8455B6B-4F19-ED4D-91EC-F5E11FE6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3" name="AutoShape 37">
              <a:extLst>
                <a:ext uri="{FF2B5EF4-FFF2-40B4-BE49-F238E27FC236}">
                  <a16:creationId xmlns:a16="http://schemas.microsoft.com/office/drawing/2014/main" id="{580D9B10-A363-FF49-836B-40B0BF19B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4" name="AutoShape 38">
              <a:extLst>
                <a:ext uri="{FF2B5EF4-FFF2-40B4-BE49-F238E27FC236}">
                  <a16:creationId xmlns:a16="http://schemas.microsoft.com/office/drawing/2014/main" id="{970F2E51-D36E-6647-A66F-93B34F6A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5" name="AutoShape 39">
              <a:extLst>
                <a:ext uri="{FF2B5EF4-FFF2-40B4-BE49-F238E27FC236}">
                  <a16:creationId xmlns:a16="http://schemas.microsoft.com/office/drawing/2014/main" id="{9BE64325-BC4B-EE46-9421-96A82B5F6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4536" name="AutoShape 40">
            <a:extLst>
              <a:ext uri="{FF2B5EF4-FFF2-40B4-BE49-F238E27FC236}">
                <a16:creationId xmlns:a16="http://schemas.microsoft.com/office/drawing/2014/main" id="{8F8D78C4-7AAE-D545-AF58-84FB84AC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37" name="AutoShape 41">
            <a:extLst>
              <a:ext uri="{FF2B5EF4-FFF2-40B4-BE49-F238E27FC236}">
                <a16:creationId xmlns:a16="http://schemas.microsoft.com/office/drawing/2014/main" id="{7B724891-9B36-8F4E-AEFC-F5653509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38" name="AutoShape 42">
            <a:extLst>
              <a:ext uri="{FF2B5EF4-FFF2-40B4-BE49-F238E27FC236}">
                <a16:creationId xmlns:a16="http://schemas.microsoft.com/office/drawing/2014/main" id="{B7F481D9-DFC2-9847-98E4-326CF01B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0" name="AutoShape 44">
            <a:extLst>
              <a:ext uri="{FF2B5EF4-FFF2-40B4-BE49-F238E27FC236}">
                <a16:creationId xmlns:a16="http://schemas.microsoft.com/office/drawing/2014/main" id="{40CFF803-9A57-B54B-9586-31C267A4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2" name="AutoShape 46">
            <a:extLst>
              <a:ext uri="{FF2B5EF4-FFF2-40B4-BE49-F238E27FC236}">
                <a16:creationId xmlns:a16="http://schemas.microsoft.com/office/drawing/2014/main" id="{1879DD54-3D12-A941-8254-D7501AEC2F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478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3" name="AutoShape 47">
            <a:extLst>
              <a:ext uri="{FF2B5EF4-FFF2-40B4-BE49-F238E27FC236}">
                <a16:creationId xmlns:a16="http://schemas.microsoft.com/office/drawing/2014/main" id="{1CA1186E-00DF-684E-9185-807BA662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4" name="AutoShape 48">
            <a:extLst>
              <a:ext uri="{FF2B5EF4-FFF2-40B4-BE49-F238E27FC236}">
                <a16:creationId xmlns:a16="http://schemas.microsoft.com/office/drawing/2014/main" id="{482B8043-EE03-C04A-846B-0EEC2BE26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5" name="AutoShape 49">
            <a:extLst>
              <a:ext uri="{FF2B5EF4-FFF2-40B4-BE49-F238E27FC236}">
                <a16:creationId xmlns:a16="http://schemas.microsoft.com/office/drawing/2014/main" id="{9BDC97E9-1078-8441-84AB-99A1060C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0292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46" name="AutoShape 50">
            <a:extLst>
              <a:ext uri="{FF2B5EF4-FFF2-40B4-BE49-F238E27FC236}">
                <a16:creationId xmlns:a16="http://schemas.microsoft.com/office/drawing/2014/main" id="{7B36D9A8-F5BC-FC4E-B4BF-92267EC6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7" name="AutoShape 51">
            <a:extLst>
              <a:ext uri="{FF2B5EF4-FFF2-40B4-BE49-F238E27FC236}">
                <a16:creationId xmlns:a16="http://schemas.microsoft.com/office/drawing/2014/main" id="{A4A288AC-BA75-EB4A-85D0-B56D12B10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38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8" name="AutoShape 52">
            <a:extLst>
              <a:ext uri="{FF2B5EF4-FFF2-40B4-BE49-F238E27FC236}">
                <a16:creationId xmlns:a16="http://schemas.microsoft.com/office/drawing/2014/main" id="{EDAEB9B8-296B-4E48-8095-215D9C92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7150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9" name="AutoShape 53">
            <a:extLst>
              <a:ext uri="{FF2B5EF4-FFF2-40B4-BE49-F238E27FC236}">
                <a16:creationId xmlns:a16="http://schemas.microsoft.com/office/drawing/2014/main" id="{DB802743-4C13-9A40-B346-49BD432F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0" name="AutoShape 54">
            <a:extLst>
              <a:ext uri="{FF2B5EF4-FFF2-40B4-BE49-F238E27FC236}">
                <a16:creationId xmlns:a16="http://schemas.microsoft.com/office/drawing/2014/main" id="{2F461842-5F32-364C-820E-D9759372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1" name="AutoShape 55">
            <a:extLst>
              <a:ext uri="{FF2B5EF4-FFF2-40B4-BE49-F238E27FC236}">
                <a16:creationId xmlns:a16="http://schemas.microsoft.com/office/drawing/2014/main" id="{2074A637-BE15-7C45-A6BE-0AA1E7EB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292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2" name="AutoShape 56">
            <a:extLst>
              <a:ext uri="{FF2B5EF4-FFF2-40B4-BE49-F238E27FC236}">
                <a16:creationId xmlns:a16="http://schemas.microsoft.com/office/drawing/2014/main" id="{CAEB4747-0002-D341-AB48-8256F1BB8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3" name="AutoShape 57">
            <a:extLst>
              <a:ext uri="{FF2B5EF4-FFF2-40B4-BE49-F238E27FC236}">
                <a16:creationId xmlns:a16="http://schemas.microsoft.com/office/drawing/2014/main" id="{9F937543-CD71-F241-8AC6-35060F7A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54" name="AutoShape 58">
            <a:extLst>
              <a:ext uri="{FF2B5EF4-FFF2-40B4-BE49-F238E27FC236}">
                <a16:creationId xmlns:a16="http://schemas.microsoft.com/office/drawing/2014/main" id="{0068FEE2-E020-9547-BCFE-BED331C4C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5" name="AutoShape 59">
            <a:extLst>
              <a:ext uri="{FF2B5EF4-FFF2-40B4-BE49-F238E27FC236}">
                <a16:creationId xmlns:a16="http://schemas.microsoft.com/office/drawing/2014/main" id="{300AC6A0-0F89-7D44-8F6E-B598C7B9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6" name="AutoShape 60">
            <a:extLst>
              <a:ext uri="{FF2B5EF4-FFF2-40B4-BE49-F238E27FC236}">
                <a16:creationId xmlns:a16="http://schemas.microsoft.com/office/drawing/2014/main" id="{072813AA-7C7B-9142-9E98-A3612EB0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867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7" name="AutoShape 61">
            <a:extLst>
              <a:ext uri="{FF2B5EF4-FFF2-40B4-BE49-F238E27FC236}">
                <a16:creationId xmlns:a16="http://schemas.microsoft.com/office/drawing/2014/main" id="{B4751AB7-C6EF-6C4B-BC4E-562EBD78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8" name="AutoShape 62">
            <a:extLst>
              <a:ext uri="{FF2B5EF4-FFF2-40B4-BE49-F238E27FC236}">
                <a16:creationId xmlns:a16="http://schemas.microsoft.com/office/drawing/2014/main" id="{455DF5AF-FED8-B542-8854-07A4EAF64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9" name="AutoShape 63">
            <a:extLst>
              <a:ext uri="{FF2B5EF4-FFF2-40B4-BE49-F238E27FC236}">
                <a16:creationId xmlns:a16="http://schemas.microsoft.com/office/drawing/2014/main" id="{9A207C9E-BB78-0342-BBD4-FE6B2623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0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0" name="AutoShape 64">
            <a:extLst>
              <a:ext uri="{FF2B5EF4-FFF2-40B4-BE49-F238E27FC236}">
                <a16:creationId xmlns:a16="http://schemas.microsoft.com/office/drawing/2014/main" id="{9DE8652A-B868-7144-98F4-1470151E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1" name="AutoShape 65">
            <a:extLst>
              <a:ext uri="{FF2B5EF4-FFF2-40B4-BE49-F238E27FC236}">
                <a16:creationId xmlns:a16="http://schemas.microsoft.com/office/drawing/2014/main" id="{A6116CCB-E985-C143-B3FB-CF77C899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2" name="AutoShape 66">
            <a:extLst>
              <a:ext uri="{FF2B5EF4-FFF2-40B4-BE49-F238E27FC236}">
                <a16:creationId xmlns:a16="http://schemas.microsoft.com/office/drawing/2014/main" id="{760AB38A-5F0C-F24B-84C7-AA689FFC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3" name="AutoShape 67">
            <a:extLst>
              <a:ext uri="{FF2B5EF4-FFF2-40B4-BE49-F238E27FC236}">
                <a16:creationId xmlns:a16="http://schemas.microsoft.com/office/drawing/2014/main" id="{F4AC7CB3-0C5B-0A4C-96A2-CD40B7057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5" name="Rectangle 69">
            <a:extLst>
              <a:ext uri="{FF2B5EF4-FFF2-40B4-BE49-F238E27FC236}">
                <a16:creationId xmlns:a16="http://schemas.microsoft.com/office/drawing/2014/main" id="{693519D2-76E2-1445-AB56-D6F6A9FED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6" name="Text Box 70">
            <a:extLst>
              <a:ext uri="{FF2B5EF4-FFF2-40B4-BE49-F238E27FC236}">
                <a16:creationId xmlns:a16="http://schemas.microsoft.com/office/drawing/2014/main" id="{A1050E60-E2FD-214A-8742-BCF310C8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1751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route</a:t>
            </a:r>
          </a:p>
        </p:txBody>
      </p:sp>
      <p:sp>
        <p:nvSpPr>
          <p:cNvPr id="234567" name="AutoShape 71">
            <a:extLst>
              <a:ext uri="{FF2B5EF4-FFF2-40B4-BE49-F238E27FC236}">
                <a16:creationId xmlns:a16="http://schemas.microsoft.com/office/drawing/2014/main" id="{51AE4088-C5CB-3441-8702-BC8109B85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8" name="Text Box 72">
            <a:extLst>
              <a:ext uri="{FF2B5EF4-FFF2-40B4-BE49-F238E27FC236}">
                <a16:creationId xmlns:a16="http://schemas.microsoft.com/office/drawing/2014/main" id="{0912991E-99B7-914E-A9F9-FF82D240D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188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route</a:t>
            </a:r>
          </a:p>
        </p:txBody>
      </p:sp>
      <p:sp>
        <p:nvSpPr>
          <p:cNvPr id="234569" name="AutoShape 73">
            <a:extLst>
              <a:ext uri="{FF2B5EF4-FFF2-40B4-BE49-F238E27FC236}">
                <a16:creationId xmlns:a16="http://schemas.microsoft.com/office/drawing/2014/main" id="{8D615E56-9D06-9545-B363-490E063C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371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0" name="Text Box 74">
            <a:extLst>
              <a:ext uri="{FF2B5EF4-FFF2-40B4-BE49-F238E27FC236}">
                <a16:creationId xmlns:a16="http://schemas.microsoft.com/office/drawing/2014/main" id="{A71AF47C-0891-3548-A988-35D5BB012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route</a:t>
            </a:r>
          </a:p>
        </p:txBody>
      </p:sp>
      <p:sp>
        <p:nvSpPr>
          <p:cNvPr id="234571" name="AutoShape 75">
            <a:extLst>
              <a:ext uri="{FF2B5EF4-FFF2-40B4-BE49-F238E27FC236}">
                <a16:creationId xmlns:a16="http://schemas.microsoft.com/office/drawing/2014/main" id="{192634DB-704D-7848-B4EB-39F557B2D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2" name="Text Box 76">
            <a:extLst>
              <a:ext uri="{FF2B5EF4-FFF2-40B4-BE49-F238E27FC236}">
                <a16:creationId xmlns:a16="http://schemas.microsoft.com/office/drawing/2014/main" id="{EB164E0E-70A9-D04D-A8BF-3AF1F8BB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954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route</a:t>
            </a:r>
          </a:p>
        </p:txBody>
      </p:sp>
      <p:sp>
        <p:nvSpPr>
          <p:cNvPr id="234573" name="AutoShape 77">
            <a:extLst>
              <a:ext uri="{FF2B5EF4-FFF2-40B4-BE49-F238E27FC236}">
                <a16:creationId xmlns:a16="http://schemas.microsoft.com/office/drawing/2014/main" id="{6F362F1D-EAAA-414B-A0E5-D71A9BA69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71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74" name="AutoShape 78">
            <a:extLst>
              <a:ext uri="{FF2B5EF4-FFF2-40B4-BE49-F238E27FC236}">
                <a16:creationId xmlns:a16="http://schemas.microsoft.com/office/drawing/2014/main" id="{A78AB07A-0427-2D4E-ADAA-C69D26CB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5" name="AutoShape 79">
            <a:extLst>
              <a:ext uri="{FF2B5EF4-FFF2-40B4-BE49-F238E27FC236}">
                <a16:creationId xmlns:a16="http://schemas.microsoft.com/office/drawing/2014/main" id="{7D3276BB-6A99-4A42-B235-A941F2D23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172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6" name="AutoShape 80">
            <a:extLst>
              <a:ext uri="{FF2B5EF4-FFF2-40B4-BE49-F238E27FC236}">
                <a16:creationId xmlns:a16="http://schemas.microsoft.com/office/drawing/2014/main" id="{0890410E-CFF1-6F48-A0C8-E9B804B3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7" name="AutoShape 81">
            <a:extLst>
              <a:ext uri="{FF2B5EF4-FFF2-40B4-BE49-F238E27FC236}">
                <a16:creationId xmlns:a16="http://schemas.microsoft.com/office/drawing/2014/main" id="{2E904990-D589-D146-B4D6-F7172903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8" name="AutoShape 82">
            <a:extLst>
              <a:ext uri="{FF2B5EF4-FFF2-40B4-BE49-F238E27FC236}">
                <a16:creationId xmlns:a16="http://schemas.microsoft.com/office/drawing/2014/main" id="{EB031BB3-9883-044F-9A5C-8765FD72A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9" name="AutoShape 83">
            <a:extLst>
              <a:ext uri="{FF2B5EF4-FFF2-40B4-BE49-F238E27FC236}">
                <a16:creationId xmlns:a16="http://schemas.microsoft.com/office/drawing/2014/main" id="{9E4D621E-D798-5740-A265-8BB8BD52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0" name="AutoShape 84">
            <a:extLst>
              <a:ext uri="{FF2B5EF4-FFF2-40B4-BE49-F238E27FC236}">
                <a16:creationId xmlns:a16="http://schemas.microsoft.com/office/drawing/2014/main" id="{144B5D7B-978F-144E-8CE2-66146FF2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1" name="AutoShape 85">
            <a:extLst>
              <a:ext uri="{FF2B5EF4-FFF2-40B4-BE49-F238E27FC236}">
                <a16:creationId xmlns:a16="http://schemas.microsoft.com/office/drawing/2014/main" id="{6C258326-013F-3349-A53C-31E304F7A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2" name="AutoShape 86">
            <a:extLst>
              <a:ext uri="{FF2B5EF4-FFF2-40B4-BE49-F238E27FC236}">
                <a16:creationId xmlns:a16="http://schemas.microsoft.com/office/drawing/2014/main" id="{A1DA5297-06DA-E343-8992-172929AA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3" name="AutoShape 87">
            <a:extLst>
              <a:ext uri="{FF2B5EF4-FFF2-40B4-BE49-F238E27FC236}">
                <a16:creationId xmlns:a16="http://schemas.microsoft.com/office/drawing/2014/main" id="{197FB0BC-6CD7-0242-B0AE-7B0859C0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114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4" name="AutoShape 88">
            <a:extLst>
              <a:ext uri="{FF2B5EF4-FFF2-40B4-BE49-F238E27FC236}">
                <a16:creationId xmlns:a16="http://schemas.microsoft.com/office/drawing/2014/main" id="{24FAC233-3F0D-9443-9D47-C32BEC1B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5" name="AutoShape 89">
            <a:extLst>
              <a:ext uri="{FF2B5EF4-FFF2-40B4-BE49-F238E27FC236}">
                <a16:creationId xmlns:a16="http://schemas.microsoft.com/office/drawing/2014/main" id="{C15CA86E-C11C-A540-9F2A-F109D2E7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6" name="AutoShape 90">
            <a:extLst>
              <a:ext uri="{FF2B5EF4-FFF2-40B4-BE49-F238E27FC236}">
                <a16:creationId xmlns:a16="http://schemas.microsoft.com/office/drawing/2014/main" id="{E6E13FEC-7DBC-4549-9862-B5F2DEAF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7" name="AutoShape 91">
            <a:extLst>
              <a:ext uri="{FF2B5EF4-FFF2-40B4-BE49-F238E27FC236}">
                <a16:creationId xmlns:a16="http://schemas.microsoft.com/office/drawing/2014/main" id="{602206FD-D6C2-7D4D-A22D-15A13E67C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8" name="AutoShape 92">
            <a:extLst>
              <a:ext uri="{FF2B5EF4-FFF2-40B4-BE49-F238E27FC236}">
                <a16:creationId xmlns:a16="http://schemas.microsoft.com/office/drawing/2014/main" id="{FC7C4B0F-ED7A-7843-8E69-CE65A9688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9" name="AutoShape 93">
            <a:extLst>
              <a:ext uri="{FF2B5EF4-FFF2-40B4-BE49-F238E27FC236}">
                <a16:creationId xmlns:a16="http://schemas.microsoft.com/office/drawing/2014/main" id="{98B24372-058F-794B-8A5E-9CF704D9B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91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2" name="Freeform 96">
            <a:extLst>
              <a:ext uri="{FF2B5EF4-FFF2-40B4-BE49-F238E27FC236}">
                <a16:creationId xmlns:a16="http://schemas.microsoft.com/office/drawing/2014/main" id="{40A0E346-C601-9642-9B6D-BD25C66D1297}"/>
              </a:ext>
            </a:extLst>
          </p:cNvPr>
          <p:cNvSpPr>
            <a:spLocks/>
          </p:cNvSpPr>
          <p:nvPr/>
        </p:nvSpPr>
        <p:spPr bwMode="auto">
          <a:xfrm rot="-5400000">
            <a:off x="1814513" y="39004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3" name="Freeform 97">
            <a:extLst>
              <a:ext uri="{FF2B5EF4-FFF2-40B4-BE49-F238E27FC236}">
                <a16:creationId xmlns:a16="http://schemas.microsoft.com/office/drawing/2014/main" id="{45BACFCB-15B6-4549-9F3A-70DF9DB9B60A}"/>
              </a:ext>
            </a:extLst>
          </p:cNvPr>
          <p:cNvSpPr>
            <a:spLocks/>
          </p:cNvSpPr>
          <p:nvPr/>
        </p:nvSpPr>
        <p:spPr bwMode="auto">
          <a:xfrm rot="-5400000">
            <a:off x="6005513" y="39766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4" name="Freeform 98">
            <a:extLst>
              <a:ext uri="{FF2B5EF4-FFF2-40B4-BE49-F238E27FC236}">
                <a16:creationId xmlns:a16="http://schemas.microsoft.com/office/drawing/2014/main" id="{E32F50C3-E210-094E-8850-D92BB4E6137D}"/>
              </a:ext>
            </a:extLst>
          </p:cNvPr>
          <p:cNvSpPr>
            <a:spLocks/>
          </p:cNvSpPr>
          <p:nvPr/>
        </p:nvSpPr>
        <p:spPr bwMode="auto">
          <a:xfrm>
            <a:off x="48768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5" name="Freeform 99">
            <a:extLst>
              <a:ext uri="{FF2B5EF4-FFF2-40B4-BE49-F238E27FC236}">
                <a16:creationId xmlns:a16="http://schemas.microsoft.com/office/drawing/2014/main" id="{E49B3D4D-D6B8-C546-9362-1588F1E9A48E}"/>
              </a:ext>
            </a:extLst>
          </p:cNvPr>
          <p:cNvSpPr>
            <a:spLocks/>
          </p:cNvSpPr>
          <p:nvPr/>
        </p:nvSpPr>
        <p:spPr bwMode="auto">
          <a:xfrm>
            <a:off x="27432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213" name="Group 106">
            <a:extLst>
              <a:ext uri="{FF2B5EF4-FFF2-40B4-BE49-F238E27FC236}">
                <a16:creationId xmlns:a16="http://schemas.microsoft.com/office/drawing/2014/main" id="{4FA5D62B-FA16-B841-B9ED-516ACDE01D9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029200"/>
            <a:ext cx="1524000" cy="1524000"/>
            <a:chOff x="4512" y="3168"/>
            <a:chExt cx="960" cy="960"/>
          </a:xfrm>
        </p:grpSpPr>
        <p:sp>
          <p:nvSpPr>
            <p:cNvPr id="234596" name="Rectangle 100">
              <a:extLst>
                <a:ext uri="{FF2B5EF4-FFF2-40B4-BE49-F238E27FC236}">
                  <a16:creationId xmlns:a16="http://schemas.microsoft.com/office/drawing/2014/main" id="{636E59D0-DACC-774A-989D-C2BA6F1C4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234598" name="Text Box 102">
              <a:extLst>
                <a:ext uri="{FF2B5EF4-FFF2-40B4-BE49-F238E27FC236}">
                  <a16:creationId xmlns:a16="http://schemas.microsoft.com/office/drawing/2014/main" id="{26520807-795F-B241-A3E3-661280394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56"/>
              <a:ext cx="54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filters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block </a:t>
              </a:r>
            </a:p>
          </p:txBody>
        </p:sp>
        <p:sp>
          <p:nvSpPr>
            <p:cNvPr id="234599" name="Freeform 103">
              <a:extLst>
                <a:ext uri="{FF2B5EF4-FFF2-40B4-BE49-F238E27FC236}">
                  <a16:creationId xmlns:a16="http://schemas.microsoft.com/office/drawing/2014/main" id="{78D38C6A-921E-3544-BB7B-0B0E84EA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3216"/>
              <a:ext cx="681" cy="183"/>
            </a:xfrm>
            <a:custGeom>
              <a:avLst/>
              <a:gdLst>
                <a:gd name="T0" fmla="*/ 0 w 681"/>
                <a:gd name="T1" fmla="*/ 88 h 183"/>
                <a:gd name="T2" fmla="*/ 79 w 681"/>
                <a:gd name="T3" fmla="*/ 18 h 183"/>
                <a:gd name="T4" fmla="*/ 96 w 681"/>
                <a:gd name="T5" fmla="*/ 44 h 183"/>
                <a:gd name="T6" fmla="*/ 105 w 681"/>
                <a:gd name="T7" fmla="*/ 105 h 183"/>
                <a:gd name="T8" fmla="*/ 140 w 681"/>
                <a:gd name="T9" fmla="*/ 96 h 183"/>
                <a:gd name="T10" fmla="*/ 148 w 681"/>
                <a:gd name="T11" fmla="*/ 70 h 183"/>
                <a:gd name="T12" fmla="*/ 157 w 681"/>
                <a:gd name="T13" fmla="*/ 35 h 183"/>
                <a:gd name="T14" fmla="*/ 183 w 681"/>
                <a:gd name="T15" fmla="*/ 53 h 183"/>
                <a:gd name="T16" fmla="*/ 236 w 681"/>
                <a:gd name="T17" fmla="*/ 131 h 183"/>
                <a:gd name="T18" fmla="*/ 279 w 681"/>
                <a:gd name="T19" fmla="*/ 27 h 183"/>
                <a:gd name="T20" fmla="*/ 332 w 681"/>
                <a:gd name="T21" fmla="*/ 149 h 183"/>
                <a:gd name="T22" fmla="*/ 401 w 681"/>
                <a:gd name="T23" fmla="*/ 79 h 183"/>
                <a:gd name="T24" fmla="*/ 419 w 681"/>
                <a:gd name="T25" fmla="*/ 114 h 183"/>
                <a:gd name="T26" fmla="*/ 436 w 681"/>
                <a:gd name="T27" fmla="*/ 140 h 183"/>
                <a:gd name="T28" fmla="*/ 445 w 681"/>
                <a:gd name="T29" fmla="*/ 114 h 183"/>
                <a:gd name="T30" fmla="*/ 480 w 681"/>
                <a:gd name="T31" fmla="*/ 61 h 183"/>
                <a:gd name="T32" fmla="*/ 489 w 681"/>
                <a:gd name="T33" fmla="*/ 166 h 183"/>
                <a:gd name="T34" fmla="*/ 550 w 681"/>
                <a:gd name="T35" fmla="*/ 70 h 183"/>
                <a:gd name="T36" fmla="*/ 559 w 681"/>
                <a:gd name="T37" fmla="*/ 96 h 183"/>
                <a:gd name="T38" fmla="*/ 567 w 681"/>
                <a:gd name="T39" fmla="*/ 123 h 183"/>
                <a:gd name="T40" fmla="*/ 585 w 681"/>
                <a:gd name="T41" fmla="*/ 96 h 183"/>
                <a:gd name="T42" fmla="*/ 611 w 681"/>
                <a:gd name="T43" fmla="*/ 61 h 183"/>
                <a:gd name="T44" fmla="*/ 620 w 681"/>
                <a:gd name="T45" fmla="*/ 114 h 183"/>
                <a:gd name="T46" fmla="*/ 646 w 681"/>
                <a:gd name="T47" fmla="*/ 61 h 183"/>
                <a:gd name="T48" fmla="*/ 672 w 681"/>
                <a:gd name="T49" fmla="*/ 27 h 183"/>
                <a:gd name="T50" fmla="*/ 681 w 681"/>
                <a:gd name="T51" fmla="*/ 0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1" h="183">
                  <a:moveTo>
                    <a:pt x="0" y="88"/>
                  </a:moveTo>
                  <a:cubicBezTo>
                    <a:pt x="54" y="34"/>
                    <a:pt x="27" y="56"/>
                    <a:pt x="79" y="18"/>
                  </a:cubicBezTo>
                  <a:cubicBezTo>
                    <a:pt x="85" y="27"/>
                    <a:pt x="93" y="34"/>
                    <a:pt x="96" y="44"/>
                  </a:cubicBezTo>
                  <a:cubicBezTo>
                    <a:pt x="102" y="64"/>
                    <a:pt x="92" y="89"/>
                    <a:pt x="105" y="105"/>
                  </a:cubicBezTo>
                  <a:cubicBezTo>
                    <a:pt x="113" y="114"/>
                    <a:pt x="128" y="99"/>
                    <a:pt x="140" y="96"/>
                  </a:cubicBezTo>
                  <a:cubicBezTo>
                    <a:pt x="143" y="87"/>
                    <a:pt x="146" y="79"/>
                    <a:pt x="148" y="70"/>
                  </a:cubicBezTo>
                  <a:cubicBezTo>
                    <a:pt x="151" y="58"/>
                    <a:pt x="146" y="40"/>
                    <a:pt x="157" y="35"/>
                  </a:cubicBezTo>
                  <a:cubicBezTo>
                    <a:pt x="166" y="30"/>
                    <a:pt x="174" y="47"/>
                    <a:pt x="183" y="53"/>
                  </a:cubicBezTo>
                  <a:cubicBezTo>
                    <a:pt x="194" y="107"/>
                    <a:pt x="181" y="118"/>
                    <a:pt x="236" y="131"/>
                  </a:cubicBezTo>
                  <a:cubicBezTo>
                    <a:pt x="273" y="94"/>
                    <a:pt x="265" y="74"/>
                    <a:pt x="279" y="27"/>
                  </a:cubicBezTo>
                  <a:cubicBezTo>
                    <a:pt x="313" y="61"/>
                    <a:pt x="320" y="103"/>
                    <a:pt x="332" y="149"/>
                  </a:cubicBezTo>
                  <a:cubicBezTo>
                    <a:pt x="362" y="129"/>
                    <a:pt x="381" y="109"/>
                    <a:pt x="401" y="79"/>
                  </a:cubicBezTo>
                  <a:cubicBezTo>
                    <a:pt x="407" y="91"/>
                    <a:pt x="412" y="103"/>
                    <a:pt x="419" y="114"/>
                  </a:cubicBezTo>
                  <a:cubicBezTo>
                    <a:pt x="424" y="123"/>
                    <a:pt x="426" y="140"/>
                    <a:pt x="436" y="140"/>
                  </a:cubicBezTo>
                  <a:cubicBezTo>
                    <a:pt x="445" y="140"/>
                    <a:pt x="441" y="122"/>
                    <a:pt x="445" y="114"/>
                  </a:cubicBezTo>
                  <a:cubicBezTo>
                    <a:pt x="455" y="96"/>
                    <a:pt x="480" y="61"/>
                    <a:pt x="480" y="61"/>
                  </a:cubicBezTo>
                  <a:cubicBezTo>
                    <a:pt x="483" y="96"/>
                    <a:pt x="469" y="137"/>
                    <a:pt x="489" y="166"/>
                  </a:cubicBezTo>
                  <a:cubicBezTo>
                    <a:pt x="501" y="183"/>
                    <a:pt x="547" y="78"/>
                    <a:pt x="550" y="70"/>
                  </a:cubicBezTo>
                  <a:cubicBezTo>
                    <a:pt x="553" y="79"/>
                    <a:pt x="556" y="87"/>
                    <a:pt x="559" y="96"/>
                  </a:cubicBezTo>
                  <a:cubicBezTo>
                    <a:pt x="562" y="105"/>
                    <a:pt x="558" y="123"/>
                    <a:pt x="567" y="123"/>
                  </a:cubicBezTo>
                  <a:cubicBezTo>
                    <a:pt x="578" y="123"/>
                    <a:pt x="579" y="105"/>
                    <a:pt x="585" y="96"/>
                  </a:cubicBezTo>
                  <a:cubicBezTo>
                    <a:pt x="593" y="84"/>
                    <a:pt x="602" y="73"/>
                    <a:pt x="611" y="61"/>
                  </a:cubicBezTo>
                  <a:cubicBezTo>
                    <a:pt x="614" y="79"/>
                    <a:pt x="602" y="114"/>
                    <a:pt x="620" y="114"/>
                  </a:cubicBezTo>
                  <a:cubicBezTo>
                    <a:pt x="640" y="114"/>
                    <a:pt x="636" y="78"/>
                    <a:pt x="646" y="61"/>
                  </a:cubicBezTo>
                  <a:cubicBezTo>
                    <a:pt x="653" y="49"/>
                    <a:pt x="663" y="38"/>
                    <a:pt x="672" y="27"/>
                  </a:cubicBezTo>
                  <a:cubicBezTo>
                    <a:pt x="675" y="18"/>
                    <a:pt x="681" y="0"/>
                    <a:pt x="681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600" name="AutoShape 104">
              <a:extLst>
                <a:ext uri="{FF2B5EF4-FFF2-40B4-BE49-F238E27FC236}">
                  <a16:creationId xmlns:a16="http://schemas.microsoft.com/office/drawing/2014/main" id="{C221258F-FD49-1E4E-AD1C-D36E1E9D5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601" name="AutoShape 105">
              <a:extLst>
                <a:ext uri="{FF2B5EF4-FFF2-40B4-BE49-F238E27FC236}">
                  <a16:creationId xmlns:a16="http://schemas.microsoft.com/office/drawing/2014/main" id="{FCC7008C-FEA0-BF44-94C0-B8D81B45F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8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12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8A6EBE2C-DC50-494A-B5F5-E7DFE694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CF3A6B-9A5C-8D4D-B0E9-31D11F87959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E78B52B-FF4F-6E4D-A927-CB3455872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dirty="0">
                <a:ea typeface="宋体" charset="0"/>
                <a:cs typeface="宋体" charset="0"/>
              </a:rPr>
              <a:t>How Can Routes be Colored?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BGP Communities!</a:t>
            </a:r>
          </a:p>
        </p:txBody>
      </p:sp>
      <p:grpSp>
        <p:nvGrpSpPr>
          <p:cNvPr id="51203" name="Group 18">
            <a:extLst>
              <a:ext uri="{FF2B5EF4-FFF2-40B4-BE49-F238E27FC236}">
                <a16:creationId xmlns:a16="http://schemas.microsoft.com/office/drawing/2014/main" id="{B4F46357-C6C2-0E4D-B8DC-C53C25437AA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71600"/>
            <a:ext cx="4318000" cy="2989263"/>
            <a:chOff x="104" y="993"/>
            <a:chExt cx="2720" cy="1883"/>
          </a:xfrm>
        </p:grpSpPr>
        <p:sp>
          <p:nvSpPr>
            <p:cNvPr id="2" name="AutoShape 3">
              <a:extLst>
                <a:ext uri="{FF2B5EF4-FFF2-40B4-BE49-F238E27FC236}">
                  <a16:creationId xmlns:a16="http://schemas.microsoft.com/office/drawing/2014/main" id="{A3688D95-CAA0-FD4A-8665-A2739A18E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4" name="AutoShape 4">
              <a:extLst>
                <a:ext uri="{FF2B5EF4-FFF2-40B4-BE49-F238E27FC236}">
                  <a16:creationId xmlns:a16="http://schemas.microsoft.com/office/drawing/2014/main" id="{B309F357-9291-4247-BDF8-BDF59BDC9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5" name="Rectangle 5">
              <a:extLst>
                <a:ext uri="{FF2B5EF4-FFF2-40B4-BE49-F238E27FC236}">
                  <a16:creationId xmlns:a16="http://schemas.microsoft.com/office/drawing/2014/main" id="{1F1638AF-41CA-7E4E-962B-3FF9D28B0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993"/>
              <a:ext cx="2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 community value is 32 bits</a:t>
              </a:r>
            </a:p>
          </p:txBody>
        </p:sp>
        <p:sp>
          <p:nvSpPr>
            <p:cNvPr id="51206" name="AutoShape 6">
              <a:extLst>
                <a:ext uri="{FF2B5EF4-FFF2-40B4-BE49-F238E27FC236}">
                  <a16:creationId xmlns:a16="http://schemas.microsoft.com/office/drawing/2014/main" id="{BB0E5A55-764B-9445-9B78-36D05D189E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8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7" name="AutoShape 7">
              <a:extLst>
                <a:ext uri="{FF2B5EF4-FFF2-40B4-BE49-F238E27FC236}">
                  <a16:creationId xmlns:a16="http://schemas.microsoft.com/office/drawing/2014/main" id="{7D046530-BE37-DE46-8A0C-27F75A7C41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92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02336CE5-F118-4341-AEB6-1E256DE2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" y="1953"/>
              <a:ext cx="1252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By convention,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first 16 bits is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ASN indicating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who is giving it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an interpretation</a:t>
              </a:r>
            </a:p>
          </p:txBody>
        </p:sp>
        <p:sp>
          <p:nvSpPr>
            <p:cNvPr id="51209" name="Rectangle 9">
              <a:extLst>
                <a:ext uri="{FF2B5EF4-FFF2-40B4-BE49-F238E27FC236}">
                  <a16:creationId xmlns:a16="http://schemas.microsoft.com/office/drawing/2014/main" id="{CA5863F3-C338-7C4C-9B8B-DF658149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953"/>
              <a:ext cx="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community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number</a:t>
              </a:r>
            </a:p>
          </p:txBody>
        </p:sp>
      </p:grp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BC819637-76F1-CB4E-8807-0F1D0135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819400"/>
            <a:ext cx="3495675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Very powerful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BECAUSE 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has no (predefined) meaning</a:t>
            </a:r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id="{2EB5AE25-E3A3-464F-88C4-AA50EA402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8189913" cy="8223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Community Attribute = a list of community values.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(So one route can belong to multiple communities)</a:t>
            </a:r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54E6E326-DAE0-F74F-8624-5930882E0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0"/>
            <a:ext cx="280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RFC 1997 (August 1996)</a:t>
            </a:r>
          </a:p>
        </p:txBody>
      </p:sp>
      <p:sp>
        <p:nvSpPr>
          <p:cNvPr id="51219" name="Rectangle 19">
            <a:extLst>
              <a:ext uri="{FF2B5EF4-FFF2-40B4-BE49-F238E27FC236}">
                <a16:creationId xmlns:a16="http://schemas.microsoft.com/office/drawing/2014/main" id="{8321C510-DE81-9146-AC9B-DEA054F4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76400"/>
            <a:ext cx="3657600" cy="10064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Used for signalling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within and between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ASes </a:t>
            </a:r>
          </a:p>
        </p:txBody>
      </p:sp>
      <p:grpSp>
        <p:nvGrpSpPr>
          <p:cNvPr id="51208" name="Group 24">
            <a:extLst>
              <a:ext uri="{FF2B5EF4-FFF2-40B4-BE49-F238E27FC236}">
                <a16:creationId xmlns:a16="http://schemas.microsoft.com/office/drawing/2014/main" id="{BA2399C7-EE5B-8B49-B779-69672A3C0FC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562600"/>
            <a:ext cx="5943600" cy="1016000"/>
            <a:chOff x="1584" y="3216"/>
            <a:chExt cx="3744" cy="640"/>
          </a:xfrm>
        </p:grpSpPr>
        <p:sp>
          <p:nvSpPr>
            <p:cNvPr id="51225" name="Rectangle 25">
              <a:extLst>
                <a:ext uri="{FF2B5EF4-FFF2-40B4-BE49-F238E27FC236}">
                  <a16:creationId xmlns:a16="http://schemas.microsoft.com/office/drawing/2014/main" id="{41E36E53-5E56-E24B-9CEE-ECF693ABF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216"/>
              <a:ext cx="3216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Two reserved communities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1226" name="Rectangle 26">
              <a:extLst>
                <a:ext uri="{FF2B5EF4-FFF2-40B4-BE49-F238E27FC236}">
                  <a16:creationId xmlns:a16="http://schemas.microsoft.com/office/drawing/2014/main" id="{75449B0A-EA36-D147-965C-E185EBD1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600"/>
              <a:ext cx="30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no_advertise 0xFFFFFF02: don’t pass to BGP neighbors</a:t>
              </a:r>
            </a:p>
          </p:txBody>
        </p:sp>
        <p:sp>
          <p:nvSpPr>
            <p:cNvPr id="51227" name="Rectangle 27">
              <a:extLst>
                <a:ext uri="{FF2B5EF4-FFF2-40B4-BE49-F238E27FC236}">
                  <a16:creationId xmlns:a16="http://schemas.microsoft.com/office/drawing/2014/main" id="{FBFAD093-86E6-6949-A28F-C40CA944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408"/>
              <a:ext cx="37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no_export = 0xFFFFFF01: don’t export out of 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69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DEFEB-980A-4BE8-502E-57621D6B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E5C8-B485-E04F-89D5-D55E40A8E6A1}" type="slidenum">
              <a:rPr lang="zh-CN" altLang="en-US" smtClean="0"/>
              <a:pPr/>
              <a:t>24</a:t>
            </a:fld>
            <a:endParaRPr lang="en-US" altLang="zh-CN"/>
          </a:p>
        </p:txBody>
      </p:sp>
      <p:pic>
        <p:nvPicPr>
          <p:cNvPr id="1026" name="Picture 2" descr="Depiction of a route not being advertised to BGP peers">
            <a:extLst>
              <a:ext uri="{FF2B5EF4-FFF2-40B4-BE49-F238E27FC236}">
                <a16:creationId xmlns:a16="http://schemas.microsoft.com/office/drawing/2014/main" id="{3D7A2A7E-9886-95A8-0D7F-247CB7A1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9144000" cy="500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9EF202-DBA3-16DD-2DDA-71A036DF2F94}"/>
              </a:ext>
            </a:extLst>
          </p:cNvPr>
          <p:cNvSpPr txBox="1"/>
          <p:nvPr/>
        </p:nvSpPr>
        <p:spPr>
          <a:xfrm>
            <a:off x="117020" y="6477000"/>
            <a:ext cx="5949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Pic: https://</a:t>
            </a:r>
            <a:r>
              <a:rPr lang="en-US" sz="1200" dirty="0" err="1"/>
              <a:t>www.catchpoint.com</a:t>
            </a:r>
            <a:r>
              <a:rPr lang="en-US" sz="1200" dirty="0"/>
              <a:t>/</a:t>
            </a:r>
            <a:r>
              <a:rPr lang="en-US" sz="1200" dirty="0" err="1"/>
              <a:t>bgp</a:t>
            </a:r>
            <a:r>
              <a:rPr lang="en-US" sz="1200" dirty="0"/>
              <a:t>-monitoring/</a:t>
            </a:r>
            <a:r>
              <a:rPr lang="en-US" sz="1200" dirty="0" err="1"/>
              <a:t>bgp</a:t>
            </a:r>
            <a:r>
              <a:rPr lang="en-US" sz="1200" dirty="0"/>
              <a:t>-communities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6289D63-04B0-7FD7-68A5-4A79CCB68F4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宋体" charset="0"/>
                <a:cs typeface="宋体" charset="0"/>
              </a:rPr>
              <a:t>Community attribute: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宋体" charset="0"/>
                <a:cs typeface="宋体" charset="0"/>
              </a:rPr>
              <a:t>No_Advertise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 Black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7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DEFEB-980A-4BE8-502E-57621D6B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E5C8-B485-E04F-89D5-D55E40A8E6A1}" type="slidenum">
              <a:rPr lang="zh-CN" altLang="en-US" smtClean="0"/>
              <a:pPr/>
              <a:t>25</a:t>
            </a:fld>
            <a:endParaRPr lang="en-US" altLang="zh-C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EF202-DBA3-16DD-2DDA-71A036DF2F94}"/>
              </a:ext>
            </a:extLst>
          </p:cNvPr>
          <p:cNvSpPr txBox="1"/>
          <p:nvPr/>
        </p:nvSpPr>
        <p:spPr>
          <a:xfrm>
            <a:off x="117020" y="6477000"/>
            <a:ext cx="5949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Pic: https://</a:t>
            </a:r>
            <a:r>
              <a:rPr lang="en-US" sz="1200" dirty="0" err="1"/>
              <a:t>www.catchpoint.com</a:t>
            </a:r>
            <a:r>
              <a:rPr lang="en-US" sz="1200" dirty="0"/>
              <a:t>/</a:t>
            </a:r>
            <a:r>
              <a:rPr lang="en-US" sz="1200" dirty="0" err="1"/>
              <a:t>bgp</a:t>
            </a:r>
            <a:r>
              <a:rPr lang="en-US" sz="1200" dirty="0"/>
              <a:t>-monitoring/</a:t>
            </a:r>
            <a:r>
              <a:rPr lang="en-US" sz="1200" dirty="0" err="1"/>
              <a:t>bgp</a:t>
            </a:r>
            <a:r>
              <a:rPr lang="en-US" sz="1200" dirty="0"/>
              <a:t>-communities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4C395C-4BD0-0CCE-9FD7-2E8E3AC9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9144000" cy="500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8550F37-C1DB-2D56-BA42-BC7683C5BFE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宋体" charset="0"/>
                <a:cs typeface="宋体" charset="0"/>
              </a:rPr>
              <a:t>Community attribute: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宋体" charset="0"/>
                <a:cs typeface="宋体" charset="0"/>
              </a:rPr>
              <a:t>No_Export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 Black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55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D19E5-4612-404F-AA71-AA23182D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8E5C8-B485-E04F-89D5-D55E40A8E6A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458" name="Picture 2" descr="Depiction of a route planned for a graceful shutdown">
            <a:extLst>
              <a:ext uri="{FF2B5EF4-FFF2-40B4-BE49-F238E27FC236}">
                <a16:creationId xmlns:a16="http://schemas.microsoft.com/office/drawing/2014/main" id="{5EE8F844-82E7-014F-BBF3-7565CCB8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7" y="606551"/>
            <a:ext cx="6245475" cy="3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epiction of traffic redirection">
            <a:extLst>
              <a:ext uri="{FF2B5EF4-FFF2-40B4-BE49-F238E27FC236}">
                <a16:creationId xmlns:a16="http://schemas.microsoft.com/office/drawing/2014/main" id="{FE5541CE-8F57-1C41-BD44-C4C02239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7" y="3509732"/>
            <a:ext cx="6245475" cy="3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B7E4EEE-ED10-7946-8BA8-1358F55152D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宋体" charset="0"/>
                <a:cs typeface="宋体" charset="0"/>
              </a:rPr>
              <a:t>BGP Community attribute: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E3E8E-207A-D07A-E47D-673E47623F9A}"/>
              </a:ext>
            </a:extLst>
          </p:cNvPr>
          <p:cNvSpPr txBox="1"/>
          <p:nvPr/>
        </p:nvSpPr>
        <p:spPr>
          <a:xfrm>
            <a:off x="117020" y="6477000"/>
            <a:ext cx="5949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Pic: https://</a:t>
            </a:r>
            <a:r>
              <a:rPr lang="en-US" sz="1200" dirty="0" err="1"/>
              <a:t>www.catchpoint.com</a:t>
            </a:r>
            <a:r>
              <a:rPr lang="en-US" sz="1200" dirty="0"/>
              <a:t>/</a:t>
            </a:r>
            <a:r>
              <a:rPr lang="en-US" sz="1200" dirty="0" err="1"/>
              <a:t>bgp</a:t>
            </a:r>
            <a:r>
              <a:rPr lang="en-US" sz="1200" dirty="0"/>
              <a:t>-monitoring/</a:t>
            </a:r>
            <a:r>
              <a:rPr lang="en-US" sz="1200" dirty="0" err="1"/>
              <a:t>bgp</a:t>
            </a:r>
            <a:r>
              <a:rPr lang="en-US" sz="1200" dirty="0"/>
              <a:t>-communities</a:t>
            </a:r>
          </a:p>
        </p:txBody>
      </p:sp>
    </p:spTree>
    <p:extLst>
      <p:ext uri="{BB962C8B-B14F-4D97-AF65-F5344CB8AC3E}">
        <p14:creationId xmlns:p14="http://schemas.microsoft.com/office/powerpoint/2010/main" val="1441021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671CE384-8B26-9E45-9578-E76E782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B1E0C-D996-B64D-801A-7C78FD53F7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61EEC626-FF95-0141-8459-A77950FF3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Tweak Tweak Tweak</a:t>
            </a:r>
          </a:p>
        </p:txBody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23891C82-DFF0-4846-92D5-1E4A7FAC9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3429000" cy="3962400"/>
          </a:xfrm>
        </p:spPr>
        <p:txBody>
          <a:bodyPr/>
          <a:lstStyle/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inbound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outbound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outbound </a:t>
            </a:r>
            <a:r>
              <a:rPr lang="en-US" altLang="zh-CN" sz="1600">
                <a:ea typeface="宋体" panose="02010600030101010101" pitchFamily="2" charset="-122"/>
              </a:rPr>
              <a:t>routes in the hope of influencing your neighbor’s best route selection</a:t>
            </a:r>
          </a:p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outbound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 to influence best route selection</a:t>
            </a:r>
          </a:p>
        </p:txBody>
      </p:sp>
      <p:grpSp>
        <p:nvGrpSpPr>
          <p:cNvPr id="58372" name="Group 4">
            <a:extLst>
              <a:ext uri="{FF2B5EF4-FFF2-40B4-BE49-F238E27FC236}">
                <a16:creationId xmlns:a16="http://schemas.microsoft.com/office/drawing/2014/main" id="{5E2A395C-1121-134D-979D-997C752EF75D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667000"/>
            <a:ext cx="2578100" cy="2057400"/>
            <a:chOff x="4131" y="1588"/>
            <a:chExt cx="1624" cy="808"/>
          </a:xfrm>
        </p:grpSpPr>
        <p:grpSp>
          <p:nvGrpSpPr>
            <p:cNvPr id="58386" name="Group 5">
              <a:extLst>
                <a:ext uri="{FF2B5EF4-FFF2-40B4-BE49-F238E27FC236}">
                  <a16:creationId xmlns:a16="http://schemas.microsoft.com/office/drawing/2014/main" id="{6B288B6D-FDDD-C24D-9AEA-FC0F3750B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484358" name="Oval 6">
                <a:extLst>
                  <a:ext uri="{FF2B5EF4-FFF2-40B4-BE49-F238E27FC236}">
                    <a16:creationId xmlns:a16="http://schemas.microsoft.com/office/drawing/2014/main" id="{B7E9064E-7D28-9340-87C4-A2D246D16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59" name="Oval 7">
                <a:extLst>
                  <a:ext uri="{FF2B5EF4-FFF2-40B4-BE49-F238E27FC236}">
                    <a16:creationId xmlns:a16="http://schemas.microsoft.com/office/drawing/2014/main" id="{EB578756-8CD6-0346-9165-41B2D08F7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0" name="Oval 8">
                <a:extLst>
                  <a:ext uri="{FF2B5EF4-FFF2-40B4-BE49-F238E27FC236}">
                    <a16:creationId xmlns:a16="http://schemas.microsoft.com/office/drawing/2014/main" id="{91B541D5-2FB4-D040-A3DC-636514C51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1" name="Oval 9">
                <a:extLst>
                  <a:ext uri="{FF2B5EF4-FFF2-40B4-BE49-F238E27FC236}">
                    <a16:creationId xmlns:a16="http://schemas.microsoft.com/office/drawing/2014/main" id="{DAE32A05-AC62-974B-982E-C5EA7C52D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2" name="Oval 10">
                <a:extLst>
                  <a:ext uri="{FF2B5EF4-FFF2-40B4-BE49-F238E27FC236}">
                    <a16:creationId xmlns:a16="http://schemas.microsoft.com/office/drawing/2014/main" id="{3318EDE2-76E4-4340-92D1-CB355930B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3" name="Oval 11">
                <a:extLst>
                  <a:ext uri="{FF2B5EF4-FFF2-40B4-BE49-F238E27FC236}">
                    <a16:creationId xmlns:a16="http://schemas.microsoft.com/office/drawing/2014/main" id="{87D75F9D-BA71-8841-825B-1CC40A552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4" name="Oval 12">
                <a:extLst>
                  <a:ext uri="{FF2B5EF4-FFF2-40B4-BE49-F238E27FC236}">
                    <a16:creationId xmlns:a16="http://schemas.microsoft.com/office/drawing/2014/main" id="{E6B876D0-F190-0B45-A018-1B591CC87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5" name="Oval 13">
                <a:extLst>
                  <a:ext uri="{FF2B5EF4-FFF2-40B4-BE49-F238E27FC236}">
                    <a16:creationId xmlns:a16="http://schemas.microsoft.com/office/drawing/2014/main" id="{B6EF2BB1-21D6-6A41-A0C5-854D28927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6" name="Oval 14">
                <a:extLst>
                  <a:ext uri="{FF2B5EF4-FFF2-40B4-BE49-F238E27FC236}">
                    <a16:creationId xmlns:a16="http://schemas.microsoft.com/office/drawing/2014/main" id="{FD074087-3F84-F54A-8565-276A589DA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7" name="Oval 15">
                <a:extLst>
                  <a:ext uri="{FF2B5EF4-FFF2-40B4-BE49-F238E27FC236}">
                    <a16:creationId xmlns:a16="http://schemas.microsoft.com/office/drawing/2014/main" id="{8836EDDA-53B0-844E-8004-E42B2F6E9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8" name="Oval 16">
                <a:extLst>
                  <a:ext uri="{FF2B5EF4-FFF2-40B4-BE49-F238E27FC236}">
                    <a16:creationId xmlns:a16="http://schemas.microsoft.com/office/drawing/2014/main" id="{8E4CA9E5-9B92-3047-B4AE-EBAEAC47C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8387" name="Group 17">
              <a:extLst>
                <a:ext uri="{FF2B5EF4-FFF2-40B4-BE49-F238E27FC236}">
                  <a16:creationId xmlns:a16="http://schemas.microsoft.com/office/drawing/2014/main" id="{7AB8C81F-3EC0-FC4C-8954-BA8768B9C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484370" name="Oval 18">
                <a:extLst>
                  <a:ext uri="{FF2B5EF4-FFF2-40B4-BE49-F238E27FC236}">
                    <a16:creationId xmlns:a16="http://schemas.microsoft.com/office/drawing/2014/main" id="{3FE813FF-CBBA-5443-A09E-6E9B47F6D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1" name="Oval 19">
                <a:extLst>
                  <a:ext uri="{FF2B5EF4-FFF2-40B4-BE49-F238E27FC236}">
                    <a16:creationId xmlns:a16="http://schemas.microsoft.com/office/drawing/2014/main" id="{D8D00ACF-6C2D-C848-A121-4E32B591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2" name="Oval 20">
                <a:extLst>
                  <a:ext uri="{FF2B5EF4-FFF2-40B4-BE49-F238E27FC236}">
                    <a16:creationId xmlns:a16="http://schemas.microsoft.com/office/drawing/2014/main" id="{16252605-BD61-D545-9459-9E69ED028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3" name="Oval 21">
                <a:extLst>
                  <a:ext uri="{FF2B5EF4-FFF2-40B4-BE49-F238E27FC236}">
                    <a16:creationId xmlns:a16="http://schemas.microsoft.com/office/drawing/2014/main" id="{8298C6A1-AA76-8C4F-A1C5-1ED9CD8BA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4" name="Oval 22">
                <a:extLst>
                  <a:ext uri="{FF2B5EF4-FFF2-40B4-BE49-F238E27FC236}">
                    <a16:creationId xmlns:a16="http://schemas.microsoft.com/office/drawing/2014/main" id="{6C03D346-9B53-0046-9976-11840AEA1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5" name="Oval 23">
                <a:extLst>
                  <a:ext uri="{FF2B5EF4-FFF2-40B4-BE49-F238E27FC236}">
                    <a16:creationId xmlns:a16="http://schemas.microsoft.com/office/drawing/2014/main" id="{01A1CC74-7F7A-3644-B575-B867EB03F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6" name="Oval 24">
                <a:extLst>
                  <a:ext uri="{FF2B5EF4-FFF2-40B4-BE49-F238E27FC236}">
                    <a16:creationId xmlns:a16="http://schemas.microsoft.com/office/drawing/2014/main" id="{604EC7E0-030B-A344-97D6-68F73B94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7" name="Oval 25">
                <a:extLst>
                  <a:ext uri="{FF2B5EF4-FFF2-40B4-BE49-F238E27FC236}">
                    <a16:creationId xmlns:a16="http://schemas.microsoft.com/office/drawing/2014/main" id="{5A67ECE4-6237-D54E-AB92-5E70E385E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8" name="Oval 26">
                <a:extLst>
                  <a:ext uri="{FF2B5EF4-FFF2-40B4-BE49-F238E27FC236}">
                    <a16:creationId xmlns:a16="http://schemas.microsoft.com/office/drawing/2014/main" id="{24942CAA-27C9-4642-A2C3-97408E9F4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9" name="Oval 27">
                <a:extLst>
                  <a:ext uri="{FF2B5EF4-FFF2-40B4-BE49-F238E27FC236}">
                    <a16:creationId xmlns:a16="http://schemas.microsoft.com/office/drawing/2014/main" id="{B9A4997E-E818-754C-BA6D-5D92002CD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80" name="Oval 28">
                <a:extLst>
                  <a:ext uri="{FF2B5EF4-FFF2-40B4-BE49-F238E27FC236}">
                    <a16:creationId xmlns:a16="http://schemas.microsoft.com/office/drawing/2014/main" id="{159D6050-1C2C-3849-96C5-0E153E560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84381" name="Line 29">
            <a:extLst>
              <a:ext uri="{FF2B5EF4-FFF2-40B4-BE49-F238E27FC236}">
                <a16:creationId xmlns:a16="http://schemas.microsoft.com/office/drawing/2014/main" id="{0E5DF79D-E3FF-D944-816A-1D1B17038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9624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2" name="Line 30">
            <a:extLst>
              <a:ext uri="{FF2B5EF4-FFF2-40B4-BE49-F238E27FC236}">
                <a16:creationId xmlns:a16="http://schemas.microsoft.com/office/drawing/2014/main" id="{B33D4918-7566-A940-ADBA-AB2D58330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19050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3" name="Line 31">
            <a:extLst>
              <a:ext uri="{FF2B5EF4-FFF2-40B4-BE49-F238E27FC236}">
                <a16:creationId xmlns:a16="http://schemas.microsoft.com/office/drawing/2014/main" id="{74A9C741-5907-6544-9D0B-58E378866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676400"/>
            <a:ext cx="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4" name="Line 32">
            <a:extLst>
              <a:ext uri="{FF2B5EF4-FFF2-40B4-BE49-F238E27FC236}">
                <a16:creationId xmlns:a16="http://schemas.microsoft.com/office/drawing/2014/main" id="{75CCCEED-24FF-5B49-9CB0-C5ED7AE7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267200"/>
            <a:ext cx="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84385" name="Picture 33">
            <a:extLst>
              <a:ext uri="{FF2B5EF4-FFF2-40B4-BE49-F238E27FC236}">
                <a16:creationId xmlns:a16="http://schemas.microsoft.com/office/drawing/2014/main" id="{055A1D70-104D-DF4E-BF13-FF0752BD39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4386" name="Picture 34">
            <a:extLst>
              <a:ext uri="{FF2B5EF4-FFF2-40B4-BE49-F238E27FC236}">
                <a16:creationId xmlns:a16="http://schemas.microsoft.com/office/drawing/2014/main" id="{F11657C3-A005-434A-8206-5F8ADE4599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4387" name="Text Box 35">
            <a:extLst>
              <a:ext uri="{FF2B5EF4-FFF2-40B4-BE49-F238E27FC236}">
                <a16:creationId xmlns:a16="http://schemas.microsoft.com/office/drawing/2014/main" id="{92A7E06A-35BC-7242-9F1F-0A00F4FE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2278063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C3E2AA27-A216-FA4F-B4DC-E63C63D6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196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9" name="Text Box 37">
            <a:extLst>
              <a:ext uri="{FF2B5EF4-FFF2-40B4-BE49-F238E27FC236}">
                <a16:creationId xmlns:a16="http://schemas.microsoft.com/office/drawing/2014/main" id="{C27B2245-172B-4947-9BAF-311F5FBD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4384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0" name="Text Box 38">
            <a:extLst>
              <a:ext uri="{FF2B5EF4-FFF2-40B4-BE49-F238E27FC236}">
                <a16:creationId xmlns:a16="http://schemas.microsoft.com/office/drawing/2014/main" id="{97590516-D063-3241-838B-B2A80BDB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958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1" name="Text Box 39">
            <a:extLst>
              <a:ext uri="{FF2B5EF4-FFF2-40B4-BE49-F238E27FC236}">
                <a16:creationId xmlns:a16="http://schemas.microsoft.com/office/drawing/2014/main" id="{C41A30C7-DDCC-2941-BE0E-BEB1AE3A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19800"/>
            <a:ext cx="2987675" cy="5175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 general, an AS has more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control over outbound traffic</a:t>
            </a:r>
          </a:p>
        </p:txBody>
      </p:sp>
      <p:sp>
        <p:nvSpPr>
          <p:cNvPr id="484392" name="AutoShape 40">
            <a:extLst>
              <a:ext uri="{FF2B5EF4-FFF2-40B4-BE49-F238E27FC236}">
                <a16:creationId xmlns:a16="http://schemas.microsoft.com/office/drawing/2014/main" id="{89485099-593A-174B-B66F-47F6247D6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8288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93" name="AutoShape 41">
            <a:extLst>
              <a:ext uri="{FF2B5EF4-FFF2-40B4-BE49-F238E27FC236}">
                <a16:creationId xmlns:a16="http://schemas.microsoft.com/office/drawing/2014/main" id="{36C7C812-D308-714F-BDBF-45D4ACC0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9624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92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110B2A9D-1076-6044-A682-5D40A1E7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FF2E6-40A4-704D-A6F6-98370AA7162E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2306" name="Rectangle 2">
            <a:extLst>
              <a:ext uri="{FF2B5EF4-FFF2-40B4-BE49-F238E27FC236}">
                <a16:creationId xmlns:a16="http://schemas.microsoft.com/office/drawing/2014/main" id="{2296A914-F6F1-9E45-B8BA-1F75441C9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04C6B37F-79DB-8642-9C91-E9781E427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8" name="Rectangle 4">
            <a:extLst>
              <a:ext uri="{FF2B5EF4-FFF2-40B4-BE49-F238E27FC236}">
                <a16:creationId xmlns:a16="http://schemas.microsoft.com/office/drawing/2014/main" id="{C8665C5C-237B-7A4C-BFB0-FBD220E84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9" name="Rectangle 5">
            <a:extLst>
              <a:ext uri="{FF2B5EF4-FFF2-40B4-BE49-F238E27FC236}">
                <a16:creationId xmlns:a16="http://schemas.microsoft.com/office/drawing/2014/main" id="{6086FD0A-521A-F04F-A72C-BB5A5B9EC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482310" name="Text Box 6">
            <a:extLst>
              <a:ext uri="{FF2B5EF4-FFF2-40B4-BE49-F238E27FC236}">
                <a16:creationId xmlns:a16="http://schemas.microsoft.com/office/drawing/2014/main" id="{34BEC3EE-7853-C14F-8B3C-EF1EAD27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482311" name="Text Box 7">
            <a:extLst>
              <a:ext uri="{FF2B5EF4-FFF2-40B4-BE49-F238E27FC236}">
                <a16:creationId xmlns:a16="http://schemas.microsoft.com/office/drawing/2014/main" id="{4DE332C6-B95A-F543-B1C6-E9A46E355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482312" name="Text Box 8">
            <a:extLst>
              <a:ext uri="{FF2B5EF4-FFF2-40B4-BE49-F238E27FC236}">
                <a16:creationId xmlns:a16="http://schemas.microsoft.com/office/drawing/2014/main" id="{CC3D5AE6-E69E-7444-80D7-BF0F88C7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482313" name="Text Box 9">
            <a:extLst>
              <a:ext uri="{FF2B5EF4-FFF2-40B4-BE49-F238E27FC236}">
                <a16:creationId xmlns:a16="http://schemas.microsoft.com/office/drawing/2014/main" id="{C0154C48-BF9C-2648-A3AC-A8FD1A22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482314" name="Text Box 10">
            <a:extLst>
              <a:ext uri="{FF2B5EF4-FFF2-40B4-BE49-F238E27FC236}">
                <a16:creationId xmlns:a16="http://schemas.microsoft.com/office/drawing/2014/main" id="{657ED359-A357-3943-A157-E6BDEA70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482315" name="Text Box 11">
            <a:extLst>
              <a:ext uri="{FF2B5EF4-FFF2-40B4-BE49-F238E27FC236}">
                <a16:creationId xmlns:a16="http://schemas.microsoft.com/office/drawing/2014/main" id="{A3D7917B-4A8C-4B4F-9C7E-16B4455D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482316" name="Text Box 12">
            <a:extLst>
              <a:ext uri="{FF2B5EF4-FFF2-40B4-BE49-F238E27FC236}">
                <a16:creationId xmlns:a16="http://schemas.microsoft.com/office/drawing/2014/main" id="{728991BC-6B80-AE45-8D05-B329C174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0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482317" name="Text Box 13">
            <a:extLst>
              <a:ext uri="{FF2B5EF4-FFF2-40B4-BE49-F238E27FC236}">
                <a16:creationId xmlns:a16="http://schemas.microsoft.com/office/drawing/2014/main" id="{199BE32A-2586-DF4A-8057-C522FF51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81200"/>
            <a:ext cx="285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482318" name="Text Box 14">
            <a:extLst>
              <a:ext uri="{FF2B5EF4-FFF2-40B4-BE49-F238E27FC236}">
                <a16:creationId xmlns:a16="http://schemas.microsoft.com/office/drawing/2014/main" id="{776C914F-FFFE-1B49-B182-428CA5D8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482319" name="AutoShape 15">
            <a:extLst>
              <a:ext uri="{FF2B5EF4-FFF2-40B4-BE49-F238E27FC236}">
                <a16:creationId xmlns:a16="http://schemas.microsoft.com/office/drawing/2014/main" id="{EC8B81B8-FB4A-F04A-AE6C-34D86B61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35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 Placeholder 4">
            <a:extLst>
              <a:ext uri="{FF2B5EF4-FFF2-40B4-BE49-F238E27FC236}">
                <a16:creationId xmlns:a16="http://schemas.microsoft.com/office/drawing/2014/main" id="{72660282-F775-274F-BCB9-5C304219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795E7-C4DB-E14A-B58B-F02349CB543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BB510825-3D45-C645-89FB-1EB49FE85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zh-CN" b="0" dirty="0">
                <a:ea typeface="宋体" panose="02010600030101010101" pitchFamily="2" charset="-122"/>
              </a:rPr>
              <a:t>Local Preference Attribute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grpSp>
        <p:nvGrpSpPr>
          <p:cNvPr id="62467" name="Group 4">
            <a:extLst>
              <a:ext uri="{FF2B5EF4-FFF2-40B4-BE49-F238E27FC236}">
                <a16:creationId xmlns:a16="http://schemas.microsoft.com/office/drawing/2014/main" id="{7AEF1A70-71C2-FC4D-B2DE-61DC63D515F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676400"/>
            <a:ext cx="5181600" cy="984250"/>
            <a:chOff x="244" y="2596"/>
            <a:chExt cx="4120" cy="1144"/>
          </a:xfrm>
        </p:grpSpPr>
        <p:grpSp>
          <p:nvGrpSpPr>
            <p:cNvPr id="62596" name="Group 5">
              <a:extLst>
                <a:ext uri="{FF2B5EF4-FFF2-40B4-BE49-F238E27FC236}">
                  <a16:creationId xmlns:a16="http://schemas.microsoft.com/office/drawing/2014/main" id="{1E0EFD35-4AF2-5D4B-883C-1668F4E53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598" name="Oval 6">
                <a:extLst>
                  <a:ext uri="{FF2B5EF4-FFF2-40B4-BE49-F238E27FC236}">
                    <a16:creationId xmlns:a16="http://schemas.microsoft.com/office/drawing/2014/main" id="{CE0A55AC-432B-6E49-BAAE-9AEFCA036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2697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599" name="Oval 7">
                <a:extLst>
                  <a:ext uri="{FF2B5EF4-FFF2-40B4-BE49-F238E27FC236}">
                    <a16:creationId xmlns:a16="http://schemas.microsoft.com/office/drawing/2014/main" id="{50D9E8B0-9CF7-AC40-9655-B96FEF2D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7"/>
                <a:ext cx="804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0" name="Oval 8">
                <a:extLst>
                  <a:ext uri="{FF2B5EF4-FFF2-40B4-BE49-F238E27FC236}">
                    <a16:creationId xmlns:a16="http://schemas.microsoft.com/office/drawing/2014/main" id="{5040C73A-00F0-3745-8BC6-B82E8D10D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1" name="Oval 9">
                <a:extLst>
                  <a:ext uri="{FF2B5EF4-FFF2-40B4-BE49-F238E27FC236}">
                    <a16:creationId xmlns:a16="http://schemas.microsoft.com/office/drawing/2014/main" id="{3906A2DC-4D54-DE4E-9A12-0D2E7DD38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2" name="Oval 10">
                <a:extLst>
                  <a:ext uri="{FF2B5EF4-FFF2-40B4-BE49-F238E27FC236}">
                    <a16:creationId xmlns:a16="http://schemas.microsoft.com/office/drawing/2014/main" id="{0C4DF3FA-E0CD-BD46-897D-6428F6372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3" name="Oval 11">
                <a:extLst>
                  <a:ext uri="{FF2B5EF4-FFF2-40B4-BE49-F238E27FC236}">
                    <a16:creationId xmlns:a16="http://schemas.microsoft.com/office/drawing/2014/main" id="{7F583E66-569F-FB40-8E7B-6F5BF1151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4" name="Oval 12">
                <a:extLst>
                  <a:ext uri="{FF2B5EF4-FFF2-40B4-BE49-F238E27FC236}">
                    <a16:creationId xmlns:a16="http://schemas.microsoft.com/office/drawing/2014/main" id="{3342B5F9-C9AB-EE46-8F16-62E867C55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5" name="Oval 13">
                <a:extLst>
                  <a:ext uri="{FF2B5EF4-FFF2-40B4-BE49-F238E27FC236}">
                    <a16:creationId xmlns:a16="http://schemas.microsoft.com/office/drawing/2014/main" id="{11A6082A-C4BF-5A49-9C09-8FA853326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5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6" name="Oval 14">
                <a:extLst>
                  <a:ext uri="{FF2B5EF4-FFF2-40B4-BE49-F238E27FC236}">
                    <a16:creationId xmlns:a16="http://schemas.microsoft.com/office/drawing/2014/main" id="{A9B7E617-1E7A-0546-A200-CB4B4811E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8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7" name="Oval 15">
                <a:extLst>
                  <a:ext uri="{FF2B5EF4-FFF2-40B4-BE49-F238E27FC236}">
                    <a16:creationId xmlns:a16="http://schemas.microsoft.com/office/drawing/2014/main" id="{727C4A4E-36CA-E449-9E74-865CE1828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8" name="Oval 16">
                <a:extLst>
                  <a:ext uri="{FF2B5EF4-FFF2-40B4-BE49-F238E27FC236}">
                    <a16:creationId xmlns:a16="http://schemas.microsoft.com/office/drawing/2014/main" id="{B01D5E55-6307-2841-B87A-CFE6AFC10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97" name="Group 17">
              <a:extLst>
                <a:ext uri="{FF2B5EF4-FFF2-40B4-BE49-F238E27FC236}">
                  <a16:creationId xmlns:a16="http://schemas.microsoft.com/office/drawing/2014/main" id="{63FE7B20-50F6-2A4C-8359-B6A44A272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10" name="Oval 18">
                <a:extLst>
                  <a:ext uri="{FF2B5EF4-FFF2-40B4-BE49-F238E27FC236}">
                    <a16:creationId xmlns:a16="http://schemas.microsoft.com/office/drawing/2014/main" id="{E8F7177A-0DD3-4A4A-B688-60693B117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7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1" name="Oval 19">
                <a:extLst>
                  <a:ext uri="{FF2B5EF4-FFF2-40B4-BE49-F238E27FC236}">
                    <a16:creationId xmlns:a16="http://schemas.microsoft.com/office/drawing/2014/main" id="{25E605B5-B2BB-F549-92A7-CEA09270D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2" name="Oval 20">
                <a:extLst>
                  <a:ext uri="{FF2B5EF4-FFF2-40B4-BE49-F238E27FC236}">
                    <a16:creationId xmlns:a16="http://schemas.microsoft.com/office/drawing/2014/main" id="{AD1A7C61-01A5-714F-BA9E-6CDF4A39E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3" name="Oval 21">
                <a:extLst>
                  <a:ext uri="{FF2B5EF4-FFF2-40B4-BE49-F238E27FC236}">
                    <a16:creationId xmlns:a16="http://schemas.microsoft.com/office/drawing/2014/main" id="{FB2EC03F-5AED-7443-AD4E-AFCFCA5C4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4" name="Oval 22">
                <a:extLst>
                  <a:ext uri="{FF2B5EF4-FFF2-40B4-BE49-F238E27FC236}">
                    <a16:creationId xmlns:a16="http://schemas.microsoft.com/office/drawing/2014/main" id="{0BE9C023-5172-3646-8373-89128B73A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5" name="Oval 23">
                <a:extLst>
                  <a:ext uri="{FF2B5EF4-FFF2-40B4-BE49-F238E27FC236}">
                    <a16:creationId xmlns:a16="http://schemas.microsoft.com/office/drawing/2014/main" id="{2BE71421-3FB7-EE4C-85B2-06D34770D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6" name="Oval 24">
                <a:extLst>
                  <a:ext uri="{FF2B5EF4-FFF2-40B4-BE49-F238E27FC236}">
                    <a16:creationId xmlns:a16="http://schemas.microsoft.com/office/drawing/2014/main" id="{22EBEC7F-B09F-EB4C-B139-8F36BE6F8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7" name="Oval 25">
                <a:extLst>
                  <a:ext uri="{FF2B5EF4-FFF2-40B4-BE49-F238E27FC236}">
                    <a16:creationId xmlns:a16="http://schemas.microsoft.com/office/drawing/2014/main" id="{B8B6739F-5D69-DA47-8830-39611CC3F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69"/>
                <a:ext cx="68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8" name="Oval 26">
                <a:extLst>
                  <a:ext uri="{FF2B5EF4-FFF2-40B4-BE49-F238E27FC236}">
                    <a16:creationId xmlns:a16="http://schemas.microsoft.com/office/drawing/2014/main" id="{D4BD25F7-8AAC-494C-BBEF-FA72631C0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5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9" name="Oval 27">
                <a:extLst>
                  <a:ext uri="{FF2B5EF4-FFF2-40B4-BE49-F238E27FC236}">
                    <a16:creationId xmlns:a16="http://schemas.microsoft.com/office/drawing/2014/main" id="{318B1D84-1BFB-AA43-A82F-C447ECE01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0" name="Oval 28">
                <a:extLst>
                  <a:ext uri="{FF2B5EF4-FFF2-40B4-BE49-F238E27FC236}">
                    <a16:creationId xmlns:a16="http://schemas.microsoft.com/office/drawing/2014/main" id="{9CADF3CE-D469-6345-B84C-F44F38630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8" name="Group 29">
            <a:extLst>
              <a:ext uri="{FF2B5EF4-FFF2-40B4-BE49-F238E27FC236}">
                <a16:creationId xmlns:a16="http://schemas.microsoft.com/office/drawing/2014/main" id="{9C0F0374-BF21-844B-AC23-DF3BCAF0366B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200400"/>
            <a:ext cx="2590800" cy="984250"/>
            <a:chOff x="244" y="2596"/>
            <a:chExt cx="4120" cy="1144"/>
          </a:xfrm>
        </p:grpSpPr>
        <p:grpSp>
          <p:nvGrpSpPr>
            <p:cNvPr id="62572" name="Group 30">
              <a:extLst>
                <a:ext uri="{FF2B5EF4-FFF2-40B4-BE49-F238E27FC236}">
                  <a16:creationId xmlns:a16="http://schemas.microsoft.com/office/drawing/2014/main" id="{8B391BB8-5E43-E84B-A2CA-E81D95C65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23" name="Oval 31">
                <a:extLst>
                  <a:ext uri="{FF2B5EF4-FFF2-40B4-BE49-F238E27FC236}">
                    <a16:creationId xmlns:a16="http://schemas.microsoft.com/office/drawing/2014/main" id="{91840C45-4EE0-FE41-856D-D05319E75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7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4" name="Oval 32">
                <a:extLst>
                  <a:ext uri="{FF2B5EF4-FFF2-40B4-BE49-F238E27FC236}">
                    <a16:creationId xmlns:a16="http://schemas.microsoft.com/office/drawing/2014/main" id="{84BEB37F-7BAD-5D49-8493-C342C77F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7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5" name="Oval 33">
                <a:extLst>
                  <a:ext uri="{FF2B5EF4-FFF2-40B4-BE49-F238E27FC236}">
                    <a16:creationId xmlns:a16="http://schemas.microsoft.com/office/drawing/2014/main" id="{B9EB713A-CB0C-1A47-888F-E71C7A120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6" name="Oval 34">
                <a:extLst>
                  <a:ext uri="{FF2B5EF4-FFF2-40B4-BE49-F238E27FC236}">
                    <a16:creationId xmlns:a16="http://schemas.microsoft.com/office/drawing/2014/main" id="{EFE82123-E468-D349-8646-F74FD18FF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7" name="Oval 35">
                <a:extLst>
                  <a:ext uri="{FF2B5EF4-FFF2-40B4-BE49-F238E27FC236}">
                    <a16:creationId xmlns:a16="http://schemas.microsoft.com/office/drawing/2014/main" id="{C2EA9A55-D123-9E41-82E3-23A2CC67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5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8" name="Oval 36">
                <a:extLst>
                  <a:ext uri="{FF2B5EF4-FFF2-40B4-BE49-F238E27FC236}">
                    <a16:creationId xmlns:a16="http://schemas.microsoft.com/office/drawing/2014/main" id="{4B3F8378-4C82-A54D-A567-034D1144A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9" name="Oval 37">
                <a:extLst>
                  <a:ext uri="{FF2B5EF4-FFF2-40B4-BE49-F238E27FC236}">
                    <a16:creationId xmlns:a16="http://schemas.microsoft.com/office/drawing/2014/main" id="{40245E8A-57D2-4542-ADE1-B01F7EF67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0" name="Oval 38">
                <a:extLst>
                  <a:ext uri="{FF2B5EF4-FFF2-40B4-BE49-F238E27FC236}">
                    <a16:creationId xmlns:a16="http://schemas.microsoft.com/office/drawing/2014/main" id="{A7C2D729-DAF5-2340-966E-E0A3A20ED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4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1" name="Oval 39">
                <a:extLst>
                  <a:ext uri="{FF2B5EF4-FFF2-40B4-BE49-F238E27FC236}">
                    <a16:creationId xmlns:a16="http://schemas.microsoft.com/office/drawing/2014/main" id="{D6119DBD-A694-E041-B26D-B775E9992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2" name="Oval 40">
                <a:extLst>
                  <a:ext uri="{FF2B5EF4-FFF2-40B4-BE49-F238E27FC236}">
                    <a16:creationId xmlns:a16="http://schemas.microsoft.com/office/drawing/2014/main" id="{552EA9B7-FF0F-8242-A47A-107577445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4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3" name="Oval 41">
                <a:extLst>
                  <a:ext uri="{FF2B5EF4-FFF2-40B4-BE49-F238E27FC236}">
                    <a16:creationId xmlns:a16="http://schemas.microsoft.com/office/drawing/2014/main" id="{CEB3ADF7-AFFC-AB44-9EBF-6E7F04E6D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73" name="Group 42">
              <a:extLst>
                <a:ext uri="{FF2B5EF4-FFF2-40B4-BE49-F238E27FC236}">
                  <a16:creationId xmlns:a16="http://schemas.microsoft.com/office/drawing/2014/main" id="{6B59AD3D-7801-2749-A325-FAFD3A182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35" name="Oval 43">
                <a:extLst>
                  <a:ext uri="{FF2B5EF4-FFF2-40B4-BE49-F238E27FC236}">
                    <a16:creationId xmlns:a16="http://schemas.microsoft.com/office/drawing/2014/main" id="{751900E8-A985-CE41-8A9B-32007C171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7"/>
                <a:ext cx="3456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6" name="Oval 44">
                <a:extLst>
                  <a:ext uri="{FF2B5EF4-FFF2-40B4-BE49-F238E27FC236}">
                    <a16:creationId xmlns:a16="http://schemas.microsoft.com/office/drawing/2014/main" id="{4DDF719B-4E09-9346-9D93-54A885E43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7" name="Oval 45">
                <a:extLst>
                  <a:ext uri="{FF2B5EF4-FFF2-40B4-BE49-F238E27FC236}">
                    <a16:creationId xmlns:a16="http://schemas.microsoft.com/office/drawing/2014/main" id="{BB556F34-10C6-3D48-8B01-9AAD1C1F4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8" name="Oval 46">
                <a:extLst>
                  <a:ext uri="{FF2B5EF4-FFF2-40B4-BE49-F238E27FC236}">
                    <a16:creationId xmlns:a16="http://schemas.microsoft.com/office/drawing/2014/main" id="{A22605B8-134E-AE43-A6D0-AD61150AF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9" name="Oval 47">
                <a:extLst>
                  <a:ext uri="{FF2B5EF4-FFF2-40B4-BE49-F238E27FC236}">
                    <a16:creationId xmlns:a16="http://schemas.microsoft.com/office/drawing/2014/main" id="{EAD097CB-1E0E-4447-AD18-DC27D6DA3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0" name="Oval 48">
                <a:extLst>
                  <a:ext uri="{FF2B5EF4-FFF2-40B4-BE49-F238E27FC236}">
                    <a16:creationId xmlns:a16="http://schemas.microsoft.com/office/drawing/2014/main" id="{D3203433-DE44-734A-97E6-D0B15C88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1" name="Oval 49">
                <a:extLst>
                  <a:ext uri="{FF2B5EF4-FFF2-40B4-BE49-F238E27FC236}">
                    <a16:creationId xmlns:a16="http://schemas.microsoft.com/office/drawing/2014/main" id="{996EBE22-3F7B-0247-AC03-FA2A0094F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2" name="Oval 50">
                <a:extLst>
                  <a:ext uri="{FF2B5EF4-FFF2-40B4-BE49-F238E27FC236}">
                    <a16:creationId xmlns:a16="http://schemas.microsoft.com/office/drawing/2014/main" id="{CE7E64BF-A01E-3749-9155-761EC6667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2969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3" name="Oval 51">
                <a:extLst>
                  <a:ext uri="{FF2B5EF4-FFF2-40B4-BE49-F238E27FC236}">
                    <a16:creationId xmlns:a16="http://schemas.microsoft.com/office/drawing/2014/main" id="{D8840E33-0DCF-D348-9C9E-9D7554A15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" y="3240"/>
                <a:ext cx="684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4" name="Oval 52">
                <a:extLst>
                  <a:ext uri="{FF2B5EF4-FFF2-40B4-BE49-F238E27FC236}">
                    <a16:creationId xmlns:a16="http://schemas.microsoft.com/office/drawing/2014/main" id="{B3463630-1F46-1245-890A-EE6B4F60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5" name="Oval 53">
                <a:extLst>
                  <a:ext uri="{FF2B5EF4-FFF2-40B4-BE49-F238E27FC236}">
                    <a16:creationId xmlns:a16="http://schemas.microsoft.com/office/drawing/2014/main" id="{40EE95FD-8AF7-104E-982D-4828D85F9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30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9" name="Group 54">
            <a:extLst>
              <a:ext uri="{FF2B5EF4-FFF2-40B4-BE49-F238E27FC236}">
                <a16:creationId xmlns:a16="http://schemas.microsoft.com/office/drawing/2014/main" id="{1ABDC62C-7742-604B-9DE3-78D2707B1410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334000"/>
            <a:ext cx="2743200" cy="679450"/>
            <a:chOff x="244" y="2596"/>
            <a:chExt cx="4120" cy="1144"/>
          </a:xfrm>
        </p:grpSpPr>
        <p:grpSp>
          <p:nvGrpSpPr>
            <p:cNvPr id="62548" name="Group 55">
              <a:extLst>
                <a:ext uri="{FF2B5EF4-FFF2-40B4-BE49-F238E27FC236}">
                  <a16:creationId xmlns:a16="http://schemas.microsoft.com/office/drawing/2014/main" id="{7A0937B2-ABC8-DD4B-9F5D-8A6F697E2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48" name="Oval 56">
                <a:extLst>
                  <a:ext uri="{FF2B5EF4-FFF2-40B4-BE49-F238E27FC236}">
                    <a16:creationId xmlns:a16="http://schemas.microsoft.com/office/drawing/2014/main" id="{8B8B767E-D0C1-A14B-A647-BEC778680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2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9" name="Oval 57">
                <a:extLst>
                  <a:ext uri="{FF2B5EF4-FFF2-40B4-BE49-F238E27FC236}">
                    <a16:creationId xmlns:a16="http://schemas.microsoft.com/office/drawing/2014/main" id="{FC48AC02-9D6B-2C43-AFCA-9CBBEE8ED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" y="2698"/>
                <a:ext cx="803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0" name="Oval 58">
                <a:extLst>
                  <a:ext uri="{FF2B5EF4-FFF2-40B4-BE49-F238E27FC236}">
                    <a16:creationId xmlns:a16="http://schemas.microsoft.com/office/drawing/2014/main" id="{BF3A7EC5-BA19-BF4B-AD3D-BC1123990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" y="2663"/>
                <a:ext cx="1147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1" name="Oval 59">
                <a:extLst>
                  <a:ext uri="{FF2B5EF4-FFF2-40B4-BE49-F238E27FC236}">
                    <a16:creationId xmlns:a16="http://schemas.microsoft.com/office/drawing/2014/main" id="{3EB9FEA4-2DE3-0A40-9D82-D8D8C0183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2" name="Oval 60">
                <a:extLst>
                  <a:ext uri="{FF2B5EF4-FFF2-40B4-BE49-F238E27FC236}">
                    <a16:creationId xmlns:a16="http://schemas.microsoft.com/office/drawing/2014/main" id="{29C4A4C4-62EB-0847-8DAB-FE0BAC501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3" name="Oval 61">
                <a:extLst>
                  <a:ext uri="{FF2B5EF4-FFF2-40B4-BE49-F238E27FC236}">
                    <a16:creationId xmlns:a16="http://schemas.microsoft.com/office/drawing/2014/main" id="{A8154FD9-E212-F241-80E5-FB5B00C1E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" y="3205"/>
                <a:ext cx="1378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4" name="Oval 62">
                <a:extLst>
                  <a:ext uri="{FF2B5EF4-FFF2-40B4-BE49-F238E27FC236}">
                    <a16:creationId xmlns:a16="http://schemas.microsoft.com/office/drawing/2014/main" id="{1D4ABDE9-83F2-504D-A9B0-4498F81BE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4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5" name="Oval 63">
                <a:extLst>
                  <a:ext uri="{FF2B5EF4-FFF2-40B4-BE49-F238E27FC236}">
                    <a16:creationId xmlns:a16="http://schemas.microsoft.com/office/drawing/2014/main" id="{D79E681D-084C-D14F-A464-9EECF27C4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6" name="Oval 64">
                <a:extLst>
                  <a:ext uri="{FF2B5EF4-FFF2-40B4-BE49-F238E27FC236}">
                    <a16:creationId xmlns:a16="http://schemas.microsoft.com/office/drawing/2014/main" id="{9500D722-AED2-A140-8442-82992E39A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7" name="Oval 65">
                <a:extLst>
                  <a:ext uri="{FF2B5EF4-FFF2-40B4-BE49-F238E27FC236}">
                    <a16:creationId xmlns:a16="http://schemas.microsoft.com/office/drawing/2014/main" id="{3CF88841-6830-1F4D-8670-AD8F7DF00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8" name="Oval 66">
                <a:extLst>
                  <a:ext uri="{FF2B5EF4-FFF2-40B4-BE49-F238E27FC236}">
                    <a16:creationId xmlns:a16="http://schemas.microsoft.com/office/drawing/2014/main" id="{EDD65283-253F-8944-B655-508D10B73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3374"/>
                <a:ext cx="1032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49" name="Group 67">
              <a:extLst>
                <a:ext uri="{FF2B5EF4-FFF2-40B4-BE49-F238E27FC236}">
                  <a16:creationId xmlns:a16="http://schemas.microsoft.com/office/drawing/2014/main" id="{ABF2771A-314B-AE46-858D-C86B76296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60" name="Oval 68">
                <a:extLst>
                  <a:ext uri="{FF2B5EF4-FFF2-40B4-BE49-F238E27FC236}">
                    <a16:creationId xmlns:a16="http://schemas.microsoft.com/office/drawing/2014/main" id="{58B36D8E-74A5-7140-A3A7-7B821752B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1" name="Oval 69">
                <a:extLst>
                  <a:ext uri="{FF2B5EF4-FFF2-40B4-BE49-F238E27FC236}">
                    <a16:creationId xmlns:a16="http://schemas.microsoft.com/office/drawing/2014/main" id="{10B81CBC-8C81-4445-A884-5601EA914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1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2" name="Oval 70">
                <a:extLst>
                  <a:ext uri="{FF2B5EF4-FFF2-40B4-BE49-F238E27FC236}">
                    <a16:creationId xmlns:a16="http://schemas.microsoft.com/office/drawing/2014/main" id="{B800DA9E-2C04-2E41-B43D-A2469EEB9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2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3" name="Oval 71">
                <a:extLst>
                  <a:ext uri="{FF2B5EF4-FFF2-40B4-BE49-F238E27FC236}">
                    <a16:creationId xmlns:a16="http://schemas.microsoft.com/office/drawing/2014/main" id="{97DDD57D-726D-8048-B329-DA06C940B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4" name="Oval 72">
                <a:extLst>
                  <a:ext uri="{FF2B5EF4-FFF2-40B4-BE49-F238E27FC236}">
                    <a16:creationId xmlns:a16="http://schemas.microsoft.com/office/drawing/2014/main" id="{371661FC-E478-384C-B686-AB2EE718A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5" name="Oval 73">
                <a:extLst>
                  <a:ext uri="{FF2B5EF4-FFF2-40B4-BE49-F238E27FC236}">
                    <a16:creationId xmlns:a16="http://schemas.microsoft.com/office/drawing/2014/main" id="{DEDDF81C-51B4-DB45-8A3E-B48616D32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5"/>
                <a:ext cx="137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6" name="Oval 74">
                <a:extLst>
                  <a:ext uri="{FF2B5EF4-FFF2-40B4-BE49-F238E27FC236}">
                    <a16:creationId xmlns:a16="http://schemas.microsoft.com/office/drawing/2014/main" id="{78446850-9E18-404E-92CA-A0E5B05DB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4"/>
                <a:ext cx="1032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7" name="Oval 75">
                <a:extLst>
                  <a:ext uri="{FF2B5EF4-FFF2-40B4-BE49-F238E27FC236}">
                    <a16:creationId xmlns:a16="http://schemas.microsoft.com/office/drawing/2014/main" id="{C35D6422-17EE-D44E-937D-88945592A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70"/>
                <a:ext cx="687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8" name="Oval 76">
                <a:extLst>
                  <a:ext uri="{FF2B5EF4-FFF2-40B4-BE49-F238E27FC236}">
                    <a16:creationId xmlns:a16="http://schemas.microsoft.com/office/drawing/2014/main" id="{440EA047-61A4-DB40-BBAE-D7FE03EF3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9" name="Oval 77">
                <a:extLst>
                  <a:ext uri="{FF2B5EF4-FFF2-40B4-BE49-F238E27FC236}">
                    <a16:creationId xmlns:a16="http://schemas.microsoft.com/office/drawing/2014/main" id="{4D4EB51E-C780-0B44-9BAF-A5B8004AB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2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0" name="Oval 78">
                <a:extLst>
                  <a:ext uri="{FF2B5EF4-FFF2-40B4-BE49-F238E27FC236}">
                    <a16:creationId xmlns:a16="http://schemas.microsoft.com/office/drawing/2014/main" id="{73102017-0D79-A64B-AEB2-3A1747412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8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70" name="Group 79">
            <a:extLst>
              <a:ext uri="{FF2B5EF4-FFF2-40B4-BE49-F238E27FC236}">
                <a16:creationId xmlns:a16="http://schemas.microsoft.com/office/drawing/2014/main" id="{68B0AFE6-9A86-264F-95C4-14D03A70A03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029200"/>
            <a:ext cx="2209800" cy="679450"/>
            <a:chOff x="244" y="2596"/>
            <a:chExt cx="4120" cy="1144"/>
          </a:xfrm>
        </p:grpSpPr>
        <p:grpSp>
          <p:nvGrpSpPr>
            <p:cNvPr id="62524" name="Group 80">
              <a:extLst>
                <a:ext uri="{FF2B5EF4-FFF2-40B4-BE49-F238E27FC236}">
                  <a16:creationId xmlns:a16="http://schemas.microsoft.com/office/drawing/2014/main" id="{FF72912E-ED7D-E940-9BFF-A0324CA11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73" name="Oval 81">
                <a:extLst>
                  <a:ext uri="{FF2B5EF4-FFF2-40B4-BE49-F238E27FC236}">
                    <a16:creationId xmlns:a16="http://schemas.microsoft.com/office/drawing/2014/main" id="{73098B9B-147D-B044-85FA-DBF48458E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3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4" name="Oval 82">
                <a:extLst>
                  <a:ext uri="{FF2B5EF4-FFF2-40B4-BE49-F238E27FC236}">
                    <a16:creationId xmlns:a16="http://schemas.microsoft.com/office/drawing/2014/main" id="{11614FB3-FC34-C04F-9A73-41A39821A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8"/>
                <a:ext cx="805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5" name="Oval 83">
                <a:extLst>
                  <a:ext uri="{FF2B5EF4-FFF2-40B4-BE49-F238E27FC236}">
                    <a16:creationId xmlns:a16="http://schemas.microsoft.com/office/drawing/2014/main" id="{3A4F3640-7BC2-5040-97FC-6E6D5997E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3"/>
                <a:ext cx="1145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6" name="Oval 84">
                <a:extLst>
                  <a:ext uri="{FF2B5EF4-FFF2-40B4-BE49-F238E27FC236}">
                    <a16:creationId xmlns:a16="http://schemas.microsoft.com/office/drawing/2014/main" id="{B1540E4B-BF0B-B84C-878E-2C1704449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7" name="Oval 85">
                <a:extLst>
                  <a:ext uri="{FF2B5EF4-FFF2-40B4-BE49-F238E27FC236}">
                    <a16:creationId xmlns:a16="http://schemas.microsoft.com/office/drawing/2014/main" id="{1D2AD75A-26F7-3D47-8C56-2EC695DFD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8" name="Oval 86">
                <a:extLst>
                  <a:ext uri="{FF2B5EF4-FFF2-40B4-BE49-F238E27FC236}">
                    <a16:creationId xmlns:a16="http://schemas.microsoft.com/office/drawing/2014/main" id="{2D77FCFE-61D2-D040-878C-BABCAFB78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5"/>
                <a:ext cx="1376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9" name="Oval 87">
                <a:extLst>
                  <a:ext uri="{FF2B5EF4-FFF2-40B4-BE49-F238E27FC236}">
                    <a16:creationId xmlns:a16="http://schemas.microsoft.com/office/drawing/2014/main" id="{525F4BA9-3D20-634F-B892-5A24405E1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4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0" name="Oval 88">
                <a:extLst>
                  <a:ext uri="{FF2B5EF4-FFF2-40B4-BE49-F238E27FC236}">
                    <a16:creationId xmlns:a16="http://schemas.microsoft.com/office/drawing/2014/main" id="{63DC1A39-DC5C-BE44-BC37-10FA1D8B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1" name="Oval 89">
                <a:extLst>
                  <a:ext uri="{FF2B5EF4-FFF2-40B4-BE49-F238E27FC236}">
                    <a16:creationId xmlns:a16="http://schemas.microsoft.com/office/drawing/2014/main" id="{E8F16ACE-7033-CE47-A8C6-7F6DE8CC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240"/>
                <a:ext cx="690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2" name="Oval 90">
                <a:extLst>
                  <a:ext uri="{FF2B5EF4-FFF2-40B4-BE49-F238E27FC236}">
                    <a16:creationId xmlns:a16="http://schemas.microsoft.com/office/drawing/2014/main" id="{184AB6C1-7BFC-C447-93BA-8DED7AA9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3" name="Oval 91">
                <a:extLst>
                  <a:ext uri="{FF2B5EF4-FFF2-40B4-BE49-F238E27FC236}">
                    <a16:creationId xmlns:a16="http://schemas.microsoft.com/office/drawing/2014/main" id="{EB3D00D3-A77E-0043-9DEF-C19984745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3374"/>
                <a:ext cx="1030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25" name="Group 92">
              <a:extLst>
                <a:ext uri="{FF2B5EF4-FFF2-40B4-BE49-F238E27FC236}">
                  <a16:creationId xmlns:a16="http://schemas.microsoft.com/office/drawing/2014/main" id="{98F2D2CA-4C00-AE42-9EA2-8185DF639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85" name="Oval 93">
                <a:extLst>
                  <a:ext uri="{FF2B5EF4-FFF2-40B4-BE49-F238E27FC236}">
                    <a16:creationId xmlns:a16="http://schemas.microsoft.com/office/drawing/2014/main" id="{6A3454AE-614B-6C4E-9BE1-B9DA56C42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6" name="Oval 94">
                <a:extLst>
                  <a:ext uri="{FF2B5EF4-FFF2-40B4-BE49-F238E27FC236}">
                    <a16:creationId xmlns:a16="http://schemas.microsoft.com/office/drawing/2014/main" id="{E504FC2E-B126-2D4F-8868-B310A0C32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8"/>
                <a:ext cx="805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7" name="Oval 95">
                <a:extLst>
                  <a:ext uri="{FF2B5EF4-FFF2-40B4-BE49-F238E27FC236}">
                    <a16:creationId xmlns:a16="http://schemas.microsoft.com/office/drawing/2014/main" id="{BFA42DD2-A798-6346-8092-2133D7BDB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1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8" name="Oval 96">
                <a:extLst>
                  <a:ext uri="{FF2B5EF4-FFF2-40B4-BE49-F238E27FC236}">
                    <a16:creationId xmlns:a16="http://schemas.microsoft.com/office/drawing/2014/main" id="{0A1DEB92-28F6-CD4B-9D06-83123C92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" y="2596"/>
                <a:ext cx="1379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9" name="Oval 97">
                <a:extLst>
                  <a:ext uri="{FF2B5EF4-FFF2-40B4-BE49-F238E27FC236}">
                    <a16:creationId xmlns:a16="http://schemas.microsoft.com/office/drawing/2014/main" id="{4A206AEA-8EBB-5E45-8D04-39E9B168E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0" name="Oval 98">
                <a:extLst>
                  <a:ext uri="{FF2B5EF4-FFF2-40B4-BE49-F238E27FC236}">
                    <a16:creationId xmlns:a16="http://schemas.microsoft.com/office/drawing/2014/main" id="{9D3FBEF9-44AD-984B-8E92-561CD951E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5"/>
                <a:ext cx="1379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1" name="Oval 99">
                <a:extLst>
                  <a:ext uri="{FF2B5EF4-FFF2-40B4-BE49-F238E27FC236}">
                    <a16:creationId xmlns:a16="http://schemas.microsoft.com/office/drawing/2014/main" id="{D64A5FF4-73C6-8640-9B7D-82E6307C0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2834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2" name="Oval 100">
                <a:extLst>
                  <a:ext uri="{FF2B5EF4-FFF2-40B4-BE49-F238E27FC236}">
                    <a16:creationId xmlns:a16="http://schemas.microsoft.com/office/drawing/2014/main" id="{F341DB85-0027-FB40-AC64-D9E880AE0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70"/>
                <a:ext cx="690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3" name="Oval 101">
                <a:extLst>
                  <a:ext uri="{FF2B5EF4-FFF2-40B4-BE49-F238E27FC236}">
                    <a16:creationId xmlns:a16="http://schemas.microsoft.com/office/drawing/2014/main" id="{A1F50CBC-E861-5044-8BE2-62C4762C9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4" name="Oval 102">
                <a:extLst>
                  <a:ext uri="{FF2B5EF4-FFF2-40B4-BE49-F238E27FC236}">
                    <a16:creationId xmlns:a16="http://schemas.microsoft.com/office/drawing/2014/main" id="{E034883D-66F2-2D4F-9316-C0E771117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1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5" name="Oval 103">
                <a:extLst>
                  <a:ext uri="{FF2B5EF4-FFF2-40B4-BE49-F238E27FC236}">
                    <a16:creationId xmlns:a16="http://schemas.microsoft.com/office/drawing/2014/main" id="{FF6A0CAF-46F0-7442-8A5F-BCC0D1CF5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7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94696" name="Text Box 104">
            <a:extLst>
              <a:ext uri="{FF2B5EF4-FFF2-40B4-BE49-F238E27FC236}">
                <a16:creationId xmlns:a16="http://schemas.microsoft.com/office/drawing/2014/main" id="{305C2D3E-808F-404E-A810-DBF192E2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864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494697" name="Text Box 105">
            <a:extLst>
              <a:ext uri="{FF2B5EF4-FFF2-40B4-BE49-F238E27FC236}">
                <a16:creationId xmlns:a16="http://schemas.microsoft.com/office/drawing/2014/main" id="{4DECD149-CFC4-ED43-AB0B-6AD6064C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94698" name="Text Box 106">
            <a:extLst>
              <a:ext uri="{FF2B5EF4-FFF2-40B4-BE49-F238E27FC236}">
                <a16:creationId xmlns:a16="http://schemas.microsoft.com/office/drawing/2014/main" id="{7A277119-3077-C24E-B1B9-B2AB1E315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81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494699" name="Text Box 107">
            <a:extLst>
              <a:ext uri="{FF2B5EF4-FFF2-40B4-BE49-F238E27FC236}">
                <a16:creationId xmlns:a16="http://schemas.microsoft.com/office/drawing/2014/main" id="{5BD32FC5-B4D5-4541-B061-6E3CF12D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9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94700" name="Line 108">
            <a:extLst>
              <a:ext uri="{FF2B5EF4-FFF2-40B4-BE49-F238E27FC236}">
                <a16:creationId xmlns:a16="http://schemas.microsoft.com/office/drawing/2014/main" id="{91223F61-FF30-2149-AD97-F417BB283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191000"/>
            <a:ext cx="762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1" name="Line 109">
            <a:extLst>
              <a:ext uri="{FF2B5EF4-FFF2-40B4-BE49-F238E27FC236}">
                <a16:creationId xmlns:a16="http://schemas.microsoft.com/office/drawing/2014/main" id="{DCEF1183-8302-674A-A7D1-9889B8F60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438400"/>
            <a:ext cx="609600" cy="3124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2" name="Line 110">
            <a:extLst>
              <a:ext uri="{FF2B5EF4-FFF2-40B4-BE49-F238E27FC236}">
                <a16:creationId xmlns:a16="http://schemas.microsoft.com/office/drawing/2014/main" id="{C5641C2D-B4DD-3C4D-891C-B3DDA418D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209800"/>
            <a:ext cx="990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4" name="Line 112">
            <a:extLst>
              <a:ext uri="{FF2B5EF4-FFF2-40B4-BE49-F238E27FC236}">
                <a16:creationId xmlns:a16="http://schemas.microsoft.com/office/drawing/2014/main" id="{3957E2A1-5DEA-3543-8182-232526A87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334000"/>
            <a:ext cx="1219200" cy="228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5" name="Rectangle 113">
            <a:extLst>
              <a:ext uri="{FF2B5EF4-FFF2-40B4-BE49-F238E27FC236}">
                <a16:creationId xmlns:a16="http://schemas.microsoft.com/office/drawing/2014/main" id="{5F952ADD-18D0-F34B-A4A2-C9C8E2BF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943600"/>
            <a:ext cx="1454150" cy="3667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13.13.0.0/16</a:t>
            </a:r>
          </a:p>
        </p:txBody>
      </p:sp>
      <p:grpSp>
        <p:nvGrpSpPr>
          <p:cNvPr id="62480" name="Group 114">
            <a:extLst>
              <a:ext uri="{FF2B5EF4-FFF2-40B4-BE49-F238E27FC236}">
                <a16:creationId xmlns:a16="http://schemas.microsoft.com/office/drawing/2014/main" id="{B27DE20C-75BC-7D48-8D5E-9392EB8D52D6}"/>
              </a:ext>
            </a:extLst>
          </p:cNvPr>
          <p:cNvGrpSpPr>
            <a:grpSpLocks/>
          </p:cNvGrpSpPr>
          <p:nvPr/>
        </p:nvGrpSpPr>
        <p:grpSpPr bwMode="auto">
          <a:xfrm>
            <a:off x="0" y="3124200"/>
            <a:ext cx="3657600" cy="1517650"/>
            <a:chOff x="244" y="2596"/>
            <a:chExt cx="4120" cy="1144"/>
          </a:xfrm>
        </p:grpSpPr>
        <p:grpSp>
          <p:nvGrpSpPr>
            <p:cNvPr id="62500" name="Group 115">
              <a:extLst>
                <a:ext uri="{FF2B5EF4-FFF2-40B4-BE49-F238E27FC236}">
                  <a16:creationId xmlns:a16="http://schemas.microsoft.com/office/drawing/2014/main" id="{22497AA6-BAFE-6847-B536-9AD60EB38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708" name="Oval 116">
                <a:extLst>
                  <a:ext uri="{FF2B5EF4-FFF2-40B4-BE49-F238E27FC236}">
                    <a16:creationId xmlns:a16="http://schemas.microsoft.com/office/drawing/2014/main" id="{951EB73F-2B35-804D-9A67-4C701F5EA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09" name="Oval 117">
                <a:extLst>
                  <a:ext uri="{FF2B5EF4-FFF2-40B4-BE49-F238E27FC236}">
                    <a16:creationId xmlns:a16="http://schemas.microsoft.com/office/drawing/2014/main" id="{9F4E9CFB-AC71-0548-866E-B80DCFCB1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0" name="Oval 118">
                <a:extLst>
                  <a:ext uri="{FF2B5EF4-FFF2-40B4-BE49-F238E27FC236}">
                    <a16:creationId xmlns:a16="http://schemas.microsoft.com/office/drawing/2014/main" id="{0F7E435C-85EB-B941-AED4-755996972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3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1" name="Oval 119">
                <a:extLst>
                  <a:ext uri="{FF2B5EF4-FFF2-40B4-BE49-F238E27FC236}">
                    <a16:creationId xmlns:a16="http://schemas.microsoft.com/office/drawing/2014/main" id="{4B339CCA-B391-3B45-827F-CE5AA4107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4" y="2596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2" name="Oval 120">
                <a:extLst>
                  <a:ext uri="{FF2B5EF4-FFF2-40B4-BE49-F238E27FC236}">
                    <a16:creationId xmlns:a16="http://schemas.microsoft.com/office/drawing/2014/main" id="{1A113FDD-FB1E-DA4E-8BCA-57DB3B2B3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799"/>
                <a:ext cx="2532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3" name="Oval 121">
                <a:extLst>
                  <a:ext uri="{FF2B5EF4-FFF2-40B4-BE49-F238E27FC236}">
                    <a16:creationId xmlns:a16="http://schemas.microsoft.com/office/drawing/2014/main" id="{87F80E82-4772-F141-8658-EE5004C82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6"/>
                <a:ext cx="1375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4" name="Oval 122">
                <a:extLst>
                  <a:ext uri="{FF2B5EF4-FFF2-40B4-BE49-F238E27FC236}">
                    <a16:creationId xmlns:a16="http://schemas.microsoft.com/office/drawing/2014/main" id="{85DB3889-A809-D84F-8BE0-6BF9AF192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5" name="Oval 123">
                <a:extLst>
                  <a:ext uri="{FF2B5EF4-FFF2-40B4-BE49-F238E27FC236}">
                    <a16:creationId xmlns:a16="http://schemas.microsoft.com/office/drawing/2014/main" id="{390D5022-D2DE-F745-A0DC-C93D36533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6" name="Oval 124">
                <a:extLst>
                  <a:ext uri="{FF2B5EF4-FFF2-40B4-BE49-F238E27FC236}">
                    <a16:creationId xmlns:a16="http://schemas.microsoft.com/office/drawing/2014/main" id="{FB1D5A3B-93D9-7841-88CD-C5DD1295B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7" name="Oval 125">
                <a:extLst>
                  <a:ext uri="{FF2B5EF4-FFF2-40B4-BE49-F238E27FC236}">
                    <a16:creationId xmlns:a16="http://schemas.microsoft.com/office/drawing/2014/main" id="{B7484452-54D0-914E-B6C5-7BAD2DC9F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8" name="Oval 126">
                <a:extLst>
                  <a:ext uri="{FF2B5EF4-FFF2-40B4-BE49-F238E27FC236}">
                    <a16:creationId xmlns:a16="http://schemas.microsoft.com/office/drawing/2014/main" id="{95698B30-5A0C-2948-BC45-839A16403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01" name="Group 127">
              <a:extLst>
                <a:ext uri="{FF2B5EF4-FFF2-40B4-BE49-F238E27FC236}">
                  <a16:creationId xmlns:a16="http://schemas.microsoft.com/office/drawing/2014/main" id="{9B215A36-0DCE-4A4C-AE19-1AEBDC9EB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720" name="Oval 128">
                <a:extLst>
                  <a:ext uri="{FF2B5EF4-FFF2-40B4-BE49-F238E27FC236}">
                    <a16:creationId xmlns:a16="http://schemas.microsoft.com/office/drawing/2014/main" id="{F22345A2-64B6-9542-9BB3-B2141707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1" name="Oval 129">
                <a:extLst>
                  <a:ext uri="{FF2B5EF4-FFF2-40B4-BE49-F238E27FC236}">
                    <a16:creationId xmlns:a16="http://schemas.microsoft.com/office/drawing/2014/main" id="{05E905E4-F1A4-824B-B935-C6377B060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2" name="Oval 130">
                <a:extLst>
                  <a:ext uri="{FF2B5EF4-FFF2-40B4-BE49-F238E27FC236}">
                    <a16:creationId xmlns:a16="http://schemas.microsoft.com/office/drawing/2014/main" id="{264B4998-F021-3D49-AE53-3947564AE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3" name="Oval 131">
                <a:extLst>
                  <a:ext uri="{FF2B5EF4-FFF2-40B4-BE49-F238E27FC236}">
                    <a16:creationId xmlns:a16="http://schemas.microsoft.com/office/drawing/2014/main" id="{5BD6A65A-7774-BB44-AE5F-0FBC35AA6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7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4" name="Oval 132">
                <a:extLst>
                  <a:ext uri="{FF2B5EF4-FFF2-40B4-BE49-F238E27FC236}">
                    <a16:creationId xmlns:a16="http://schemas.microsoft.com/office/drawing/2014/main" id="{252B5AB1-A3FD-0B41-A747-116565C72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0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5" name="Oval 133">
                <a:extLst>
                  <a:ext uri="{FF2B5EF4-FFF2-40B4-BE49-F238E27FC236}">
                    <a16:creationId xmlns:a16="http://schemas.microsoft.com/office/drawing/2014/main" id="{1D5F2F50-C5CA-8F4A-B88D-361BBF7D5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9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6" name="Oval 134">
                <a:extLst>
                  <a:ext uri="{FF2B5EF4-FFF2-40B4-BE49-F238E27FC236}">
                    <a16:creationId xmlns:a16="http://schemas.microsoft.com/office/drawing/2014/main" id="{80587943-F4CC-9743-835C-02C6EBD72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833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7" name="Oval 135">
                <a:extLst>
                  <a:ext uri="{FF2B5EF4-FFF2-40B4-BE49-F238E27FC236}">
                    <a16:creationId xmlns:a16="http://schemas.microsoft.com/office/drawing/2014/main" id="{3BD7743B-53BD-0A43-AC3D-FCCA04B6D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8" name="Oval 136">
                <a:extLst>
                  <a:ext uri="{FF2B5EF4-FFF2-40B4-BE49-F238E27FC236}">
                    <a16:creationId xmlns:a16="http://schemas.microsoft.com/office/drawing/2014/main" id="{F5B143FB-ADE6-1A4C-AE02-436134A58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9" name="Oval 137">
                <a:extLst>
                  <a:ext uri="{FF2B5EF4-FFF2-40B4-BE49-F238E27FC236}">
                    <a16:creationId xmlns:a16="http://schemas.microsoft.com/office/drawing/2014/main" id="{1A2E6848-8FFB-E241-A903-85415CF2F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30" name="Oval 138">
                <a:extLst>
                  <a:ext uri="{FF2B5EF4-FFF2-40B4-BE49-F238E27FC236}">
                    <a16:creationId xmlns:a16="http://schemas.microsoft.com/office/drawing/2014/main" id="{842BEDBF-B824-8A4F-BAD5-BBB752071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81" name="Group 140">
            <a:extLst>
              <a:ext uri="{FF2B5EF4-FFF2-40B4-BE49-F238E27FC236}">
                <a16:creationId xmlns:a16="http://schemas.microsoft.com/office/drawing/2014/main" id="{5632BFA9-B6B5-FD4E-83D0-FE4C22447EB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90600"/>
            <a:ext cx="2667000" cy="762000"/>
            <a:chOff x="96" y="3744"/>
            <a:chExt cx="1680" cy="480"/>
          </a:xfrm>
        </p:grpSpPr>
        <p:sp>
          <p:nvSpPr>
            <p:cNvPr id="494733" name="Line 141">
              <a:extLst>
                <a:ext uri="{FF2B5EF4-FFF2-40B4-BE49-F238E27FC236}">
                  <a16:creationId xmlns:a16="http://schemas.microsoft.com/office/drawing/2014/main" id="{DB40FEA3-231C-774E-87D3-A23F9B2DE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4" name="Text Box 142">
              <a:extLst>
                <a:ext uri="{FF2B5EF4-FFF2-40B4-BE49-F238E27FC236}">
                  <a16:creationId xmlns:a16="http://schemas.microsoft.com/office/drawing/2014/main" id="{7889E31E-C620-CA4E-B9B2-685BCDE01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5" name="Text Box 143">
              <a:extLst>
                <a:ext uri="{FF2B5EF4-FFF2-40B4-BE49-F238E27FC236}">
                  <a16:creationId xmlns:a16="http://schemas.microsoft.com/office/drawing/2014/main" id="{D6DF45A6-74DE-B74B-8A93-5B5F9991A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6" name="Line 144">
              <a:extLst>
                <a:ext uri="{FF2B5EF4-FFF2-40B4-BE49-F238E27FC236}">
                  <a16:creationId xmlns:a16="http://schemas.microsoft.com/office/drawing/2014/main" id="{0AB99F29-DBE6-DF4F-9C10-6B311346F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7" name="Text Box 145">
              <a:extLst>
                <a:ext uri="{FF2B5EF4-FFF2-40B4-BE49-F238E27FC236}">
                  <a16:creationId xmlns:a16="http://schemas.microsoft.com/office/drawing/2014/main" id="{8D98678A-55A0-A842-B32A-7861E4ECC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94738" name="Text Box 146">
              <a:extLst>
                <a:ext uri="{FF2B5EF4-FFF2-40B4-BE49-F238E27FC236}">
                  <a16:creationId xmlns:a16="http://schemas.microsoft.com/office/drawing/2014/main" id="{E5401700-60C5-7F4A-B626-2FE1F378E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94739" name="Rectangle 147">
              <a:extLst>
                <a:ext uri="{FF2B5EF4-FFF2-40B4-BE49-F238E27FC236}">
                  <a16:creationId xmlns:a16="http://schemas.microsoft.com/office/drawing/2014/main" id="{6777D02F-8FF4-F947-8728-BDE1ECF35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94740" name="Line 148">
            <a:extLst>
              <a:ext uri="{FF2B5EF4-FFF2-40B4-BE49-F238E27FC236}">
                <a16:creationId xmlns:a16="http://schemas.microsoft.com/office/drawing/2014/main" id="{B1960254-1F85-F64E-B316-4E370216C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57600"/>
            <a:ext cx="15240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1" name="Text Box 149">
            <a:extLst>
              <a:ext uri="{FF2B5EF4-FFF2-40B4-BE49-F238E27FC236}">
                <a16:creationId xmlns:a16="http://schemas.microsoft.com/office/drawing/2014/main" id="{8D1CF03A-9822-4C4A-A4DA-8600A570A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42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80</a:t>
            </a:r>
          </a:p>
        </p:txBody>
      </p:sp>
      <p:sp>
        <p:nvSpPr>
          <p:cNvPr id="494742" name="Text Box 150">
            <a:extLst>
              <a:ext uri="{FF2B5EF4-FFF2-40B4-BE49-F238E27FC236}">
                <a16:creationId xmlns:a16="http://schemas.microsoft.com/office/drawing/2014/main" id="{076E1216-0B2B-9A44-B093-019315F3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697038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100</a:t>
            </a:r>
          </a:p>
        </p:txBody>
      </p:sp>
      <p:sp>
        <p:nvSpPr>
          <p:cNvPr id="494743" name="Text Box 151">
            <a:extLst>
              <a:ext uri="{FF2B5EF4-FFF2-40B4-BE49-F238E27FC236}">
                <a16:creationId xmlns:a16="http://schemas.microsoft.com/office/drawing/2014/main" id="{34497AD4-2C71-5F42-BF50-75A68297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814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90</a:t>
            </a:r>
          </a:p>
        </p:txBody>
      </p:sp>
      <p:sp>
        <p:nvSpPr>
          <p:cNvPr id="494703" name="Line 111">
            <a:extLst>
              <a:ext uri="{FF2B5EF4-FFF2-40B4-BE49-F238E27FC236}">
                <a16:creationId xmlns:a16="http://schemas.microsoft.com/office/drawing/2014/main" id="{4D5A678D-150A-2F41-8BFE-5BEC8D5B4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22860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4" name="AutoShape 152">
            <a:extLst>
              <a:ext uri="{FF2B5EF4-FFF2-40B4-BE49-F238E27FC236}">
                <a16:creationId xmlns:a16="http://schemas.microsoft.com/office/drawing/2014/main" id="{3DE55ED7-A75D-3C45-BC1A-2A2BC021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76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5" name="AutoShape 153">
            <a:extLst>
              <a:ext uri="{FF2B5EF4-FFF2-40B4-BE49-F238E27FC236}">
                <a16:creationId xmlns:a16="http://schemas.microsoft.com/office/drawing/2014/main" id="{6CACA52E-FEB5-D042-8BB1-3033E1F3A4A4}"/>
              </a:ext>
            </a:extLst>
          </p:cNvPr>
          <p:cNvSpPr>
            <a:spLocks noChangeArrowheads="1"/>
          </p:cNvSpPr>
          <p:nvPr/>
        </p:nvSpPr>
        <p:spPr bwMode="auto">
          <a:xfrm rot="-2781112">
            <a:off x="1981200" y="2438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6" name="AutoShape 154">
            <a:extLst>
              <a:ext uri="{FF2B5EF4-FFF2-40B4-BE49-F238E27FC236}">
                <a16:creationId xmlns:a16="http://schemas.microsoft.com/office/drawing/2014/main" id="{25B86441-1E6C-164C-8CF9-15415217D997}"/>
              </a:ext>
            </a:extLst>
          </p:cNvPr>
          <p:cNvSpPr>
            <a:spLocks noChangeArrowheads="1"/>
          </p:cNvSpPr>
          <p:nvPr/>
        </p:nvSpPr>
        <p:spPr bwMode="auto">
          <a:xfrm rot="4384350">
            <a:off x="1828800" y="48768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7" name="Rectangle 155">
            <a:extLst>
              <a:ext uri="{FF2B5EF4-FFF2-40B4-BE49-F238E27FC236}">
                <a16:creationId xmlns:a16="http://schemas.microsoft.com/office/drawing/2014/main" id="{7F989186-7EA1-9949-90D5-A0B6F93D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15000"/>
            <a:ext cx="1990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Higher Local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preference values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are more preferred</a:t>
            </a:r>
          </a:p>
        </p:txBody>
      </p:sp>
      <p:sp>
        <p:nvSpPr>
          <p:cNvPr id="494748" name="Rectangle 156">
            <a:extLst>
              <a:ext uri="{FF2B5EF4-FFF2-40B4-BE49-F238E27FC236}">
                <a16:creationId xmlns:a16="http://schemas.microsoft.com/office/drawing/2014/main" id="{F19E24C3-0F4B-0947-8313-5105779F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219200"/>
            <a:ext cx="4457700" cy="396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Local preference only used in iBGP</a:t>
            </a:r>
          </a:p>
        </p:txBody>
      </p:sp>
      <p:sp>
        <p:nvSpPr>
          <p:cNvPr id="494749" name="Freeform 157">
            <a:extLst>
              <a:ext uri="{FF2B5EF4-FFF2-40B4-BE49-F238E27FC236}">
                <a16:creationId xmlns:a16="http://schemas.microsoft.com/office/drawing/2014/main" id="{757A824D-06D3-BF48-8C02-7C22CDE6633E}"/>
              </a:ext>
            </a:extLst>
          </p:cNvPr>
          <p:cNvSpPr>
            <a:spLocks/>
          </p:cNvSpPr>
          <p:nvPr/>
        </p:nvSpPr>
        <p:spPr bwMode="auto">
          <a:xfrm>
            <a:off x="2514600" y="4191000"/>
            <a:ext cx="3657600" cy="1371600"/>
          </a:xfrm>
          <a:custGeom>
            <a:avLst/>
            <a:gdLst>
              <a:gd name="T0" fmla="*/ 0 w 2304"/>
              <a:gd name="T1" fmla="*/ 0 h 864"/>
              <a:gd name="T2" fmla="*/ 533400 w 2304"/>
              <a:gd name="T3" fmla="*/ 1066800 h 864"/>
              <a:gd name="T4" fmla="*/ 1676400 w 2304"/>
              <a:gd name="T5" fmla="*/ 990600 h 864"/>
              <a:gd name="T6" fmla="*/ 3657600 w 2304"/>
              <a:gd name="T7" fmla="*/ 137160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4" h="864">
                <a:moveTo>
                  <a:pt x="0" y="0"/>
                </a:moveTo>
                <a:cubicBezTo>
                  <a:pt x="80" y="284"/>
                  <a:pt x="160" y="568"/>
                  <a:pt x="336" y="672"/>
                </a:cubicBezTo>
                <a:cubicBezTo>
                  <a:pt x="512" y="776"/>
                  <a:pt x="728" y="592"/>
                  <a:pt x="1056" y="624"/>
                </a:cubicBezTo>
                <a:cubicBezTo>
                  <a:pt x="1384" y="656"/>
                  <a:pt x="1844" y="760"/>
                  <a:pt x="2304" y="8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6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>
            <a:normAutofit fontScale="92500" lnSpcReduction="20000"/>
          </a:bodyPr>
          <a:lstStyle/>
          <a:p>
            <a:pPr marL="292100" indent="-292100">
              <a:lnSpc>
                <a:spcPct val="90000"/>
              </a:lnSpc>
            </a:pPr>
            <a:r>
              <a:rPr lang="en-US" sz="2000" dirty="0"/>
              <a:t>recall: 1a, 1b, 1d learn about </a:t>
            </a:r>
            <a:r>
              <a:rPr lang="en-US" sz="2000" dirty="0" err="1"/>
              <a:t>dest</a:t>
            </a:r>
            <a:r>
              <a:rPr lang="en-US" sz="2000" dirty="0"/>
              <a:t> X via iBGP from 1c: “path to X goes through 1c”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</a:t>
            </a:r>
            <a:r>
              <a:rPr lang="en-US" sz="2000" dirty="0"/>
              <a:t>d: OSPF intra-domain routing: to get to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c, forward over outgoing local interface </a:t>
            </a:r>
            <a:r>
              <a:rPr lang="en-US" sz="2000" dirty="0">
                <a:cs typeface="Arial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1a: OSPF intra-domain routing: to get to 1c, forward over outgoing local interface 2</a:t>
            </a:r>
            <a:endParaRPr lang="en-US" sz="2000" dirty="0"/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B63478-AF4D-6472-A453-2D0A3738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-210325"/>
            <a:ext cx="82002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4000" b="0">
                <a:cs typeface="+mj-cs"/>
              </a:rPr>
              <a:t>BGP, OSPF, forwarding table entries</a:t>
            </a:r>
            <a:endParaRPr lang="en-US" sz="4000" b="0" dirty="0"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3F15D-F86D-4A35-9E44-AA590DBE6B2D}"/>
              </a:ext>
            </a:extLst>
          </p:cNvPr>
          <p:cNvSpPr txBox="1"/>
          <p:nvPr/>
        </p:nvSpPr>
        <p:spPr>
          <a:xfrm>
            <a:off x="46158" y="752043"/>
            <a:ext cx="9097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</p:spTree>
    <p:extLst>
      <p:ext uri="{BB962C8B-B14F-4D97-AF65-F5344CB8AC3E}">
        <p14:creationId xmlns:p14="http://schemas.microsoft.com/office/powerpoint/2010/main" val="19431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BB513A24-7A9D-B74E-97D2-1C3E8321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31A49-1639-0344-9842-2DB2514F97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FA64A197-1701-C54D-9BD3-208926038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Implementing Backup Links with Local Preference (Outbound Traffic)</a:t>
            </a:r>
            <a:r>
              <a:rPr lang="en-US" altLang="zh-CN" sz="32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E15DAF75-61A5-534F-9857-5AD1AE6B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10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4516" name="Group 5">
            <a:extLst>
              <a:ext uri="{FF2B5EF4-FFF2-40B4-BE49-F238E27FC236}">
                <a16:creationId xmlns:a16="http://schemas.microsoft.com/office/drawing/2014/main" id="{1A1E9001-208A-0F47-8C72-384C753C8DE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057400"/>
            <a:ext cx="4876800" cy="1295400"/>
            <a:chOff x="676" y="1108"/>
            <a:chExt cx="2968" cy="1192"/>
          </a:xfrm>
        </p:grpSpPr>
        <p:grpSp>
          <p:nvGrpSpPr>
            <p:cNvPr id="64559" name="Group 6">
              <a:extLst>
                <a:ext uri="{FF2B5EF4-FFF2-40B4-BE49-F238E27FC236}">
                  <a16:creationId xmlns:a16="http://schemas.microsoft.com/office/drawing/2014/main" id="{DF80BDED-3CD0-8F48-A9B3-6FB580D04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22567" name="Oval 7">
                <a:extLst>
                  <a:ext uri="{FF2B5EF4-FFF2-40B4-BE49-F238E27FC236}">
                    <a16:creationId xmlns:a16="http://schemas.microsoft.com/office/drawing/2014/main" id="{3033DCD5-794B-EA47-95B0-C24EFB618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8" name="Oval 8">
                <a:extLst>
                  <a:ext uri="{FF2B5EF4-FFF2-40B4-BE49-F238E27FC236}">
                    <a16:creationId xmlns:a16="http://schemas.microsoft.com/office/drawing/2014/main" id="{B00CCF0E-E41E-B44F-89BB-1683CDFF2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9" name="Oval 9">
                <a:extLst>
                  <a:ext uri="{FF2B5EF4-FFF2-40B4-BE49-F238E27FC236}">
                    <a16:creationId xmlns:a16="http://schemas.microsoft.com/office/drawing/2014/main" id="{AF193052-9DBC-2844-A872-B7EA0C263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0" name="Oval 10">
                <a:extLst>
                  <a:ext uri="{FF2B5EF4-FFF2-40B4-BE49-F238E27FC236}">
                    <a16:creationId xmlns:a16="http://schemas.microsoft.com/office/drawing/2014/main" id="{8DAFD7F9-7A0B-B548-AF71-5A9C9439F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1" name="Oval 11">
                <a:extLst>
                  <a:ext uri="{FF2B5EF4-FFF2-40B4-BE49-F238E27FC236}">
                    <a16:creationId xmlns:a16="http://schemas.microsoft.com/office/drawing/2014/main" id="{53F5CA41-850A-894D-8B83-24BC8F1C3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2" name="Oval 12">
                <a:extLst>
                  <a:ext uri="{FF2B5EF4-FFF2-40B4-BE49-F238E27FC236}">
                    <a16:creationId xmlns:a16="http://schemas.microsoft.com/office/drawing/2014/main" id="{93FC06E5-D16C-1A49-ACD3-816FD7F79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3" name="Oval 13">
                <a:extLst>
                  <a:ext uri="{FF2B5EF4-FFF2-40B4-BE49-F238E27FC236}">
                    <a16:creationId xmlns:a16="http://schemas.microsoft.com/office/drawing/2014/main" id="{B9080761-695F-5D4A-A541-BB9C6CD6A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4" name="Oval 14">
                <a:extLst>
                  <a:ext uri="{FF2B5EF4-FFF2-40B4-BE49-F238E27FC236}">
                    <a16:creationId xmlns:a16="http://schemas.microsoft.com/office/drawing/2014/main" id="{5C03A372-416D-4E46-A1E2-FCBF69D48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5" name="Oval 15">
                <a:extLst>
                  <a:ext uri="{FF2B5EF4-FFF2-40B4-BE49-F238E27FC236}">
                    <a16:creationId xmlns:a16="http://schemas.microsoft.com/office/drawing/2014/main" id="{81B5E26D-D933-944A-A673-ABC12E397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6" name="Oval 16">
                <a:extLst>
                  <a:ext uri="{FF2B5EF4-FFF2-40B4-BE49-F238E27FC236}">
                    <a16:creationId xmlns:a16="http://schemas.microsoft.com/office/drawing/2014/main" id="{3F04C996-397C-D442-AEA3-C76CE41CC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7" name="Oval 17">
                <a:extLst>
                  <a:ext uri="{FF2B5EF4-FFF2-40B4-BE49-F238E27FC236}">
                    <a16:creationId xmlns:a16="http://schemas.microsoft.com/office/drawing/2014/main" id="{D2B03D32-F40F-0147-9C01-620C03D67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60" name="Group 18">
              <a:extLst>
                <a:ext uri="{FF2B5EF4-FFF2-40B4-BE49-F238E27FC236}">
                  <a16:creationId xmlns:a16="http://schemas.microsoft.com/office/drawing/2014/main" id="{355A1C27-E582-B742-92FC-1B7777048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22579" name="Oval 19">
                <a:extLst>
                  <a:ext uri="{FF2B5EF4-FFF2-40B4-BE49-F238E27FC236}">
                    <a16:creationId xmlns:a16="http://schemas.microsoft.com/office/drawing/2014/main" id="{7468066D-1C86-D344-AD4C-121F76C0E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0" name="Oval 20">
                <a:extLst>
                  <a:ext uri="{FF2B5EF4-FFF2-40B4-BE49-F238E27FC236}">
                    <a16:creationId xmlns:a16="http://schemas.microsoft.com/office/drawing/2014/main" id="{0D466FFD-AC42-4246-AEC5-D2F7E67E0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1" name="Oval 21">
                <a:extLst>
                  <a:ext uri="{FF2B5EF4-FFF2-40B4-BE49-F238E27FC236}">
                    <a16:creationId xmlns:a16="http://schemas.microsoft.com/office/drawing/2014/main" id="{439734C5-7ADB-4D4B-9822-C81BF8158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2" name="Oval 22">
                <a:extLst>
                  <a:ext uri="{FF2B5EF4-FFF2-40B4-BE49-F238E27FC236}">
                    <a16:creationId xmlns:a16="http://schemas.microsoft.com/office/drawing/2014/main" id="{6B3A64AE-6216-764F-B8B6-73780D1B3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3" name="Oval 23">
                <a:extLst>
                  <a:ext uri="{FF2B5EF4-FFF2-40B4-BE49-F238E27FC236}">
                    <a16:creationId xmlns:a16="http://schemas.microsoft.com/office/drawing/2014/main" id="{81FBD2D2-BBC0-5F4D-8F88-3F28FC562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4" name="Oval 24">
                <a:extLst>
                  <a:ext uri="{FF2B5EF4-FFF2-40B4-BE49-F238E27FC236}">
                    <a16:creationId xmlns:a16="http://schemas.microsoft.com/office/drawing/2014/main" id="{AD312686-471B-7748-A2FD-B4BBD29D4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5" name="Oval 25">
                <a:extLst>
                  <a:ext uri="{FF2B5EF4-FFF2-40B4-BE49-F238E27FC236}">
                    <a16:creationId xmlns:a16="http://schemas.microsoft.com/office/drawing/2014/main" id="{D44BD44F-91A3-8E45-B602-4A5EC448F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6" name="Oval 26">
                <a:extLst>
                  <a:ext uri="{FF2B5EF4-FFF2-40B4-BE49-F238E27FC236}">
                    <a16:creationId xmlns:a16="http://schemas.microsoft.com/office/drawing/2014/main" id="{6B78E776-EB01-C547-96AD-6A26C2CA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7" name="Oval 27">
                <a:extLst>
                  <a:ext uri="{FF2B5EF4-FFF2-40B4-BE49-F238E27FC236}">
                    <a16:creationId xmlns:a16="http://schemas.microsoft.com/office/drawing/2014/main" id="{6E9143D7-E70C-C84F-87E3-4A3AD2572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8" name="Oval 28">
                <a:extLst>
                  <a:ext uri="{FF2B5EF4-FFF2-40B4-BE49-F238E27FC236}">
                    <a16:creationId xmlns:a16="http://schemas.microsoft.com/office/drawing/2014/main" id="{7778FFA5-D457-F748-9BE5-27BE40217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2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9" name="Oval 29">
                <a:extLst>
                  <a:ext uri="{FF2B5EF4-FFF2-40B4-BE49-F238E27FC236}">
                    <a16:creationId xmlns:a16="http://schemas.microsoft.com/office/drawing/2014/main" id="{88AC068C-6F04-EC46-8A2C-6408F97C0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591" name="Rectangle 31">
            <a:extLst>
              <a:ext uri="{FF2B5EF4-FFF2-40B4-BE49-F238E27FC236}">
                <a16:creationId xmlns:a16="http://schemas.microsoft.com/office/drawing/2014/main" id="{20ABB09F-BDA5-6043-B2CF-0AFADAD38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4518" name="Group 32">
            <a:extLst>
              <a:ext uri="{FF2B5EF4-FFF2-40B4-BE49-F238E27FC236}">
                <a16:creationId xmlns:a16="http://schemas.microsoft.com/office/drawing/2014/main" id="{AF27A115-CF81-3B4D-801D-31D0AE74BA0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4648200" cy="1282700"/>
            <a:chOff x="244" y="2596"/>
            <a:chExt cx="4120" cy="1144"/>
          </a:xfrm>
        </p:grpSpPr>
        <p:grpSp>
          <p:nvGrpSpPr>
            <p:cNvPr id="64535" name="Group 33">
              <a:extLst>
                <a:ext uri="{FF2B5EF4-FFF2-40B4-BE49-F238E27FC236}">
                  <a16:creationId xmlns:a16="http://schemas.microsoft.com/office/drawing/2014/main" id="{0597EFD8-4FE9-9A4D-B32A-8B511219A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22594" name="Oval 34">
                <a:extLst>
                  <a:ext uri="{FF2B5EF4-FFF2-40B4-BE49-F238E27FC236}">
                    <a16:creationId xmlns:a16="http://schemas.microsoft.com/office/drawing/2014/main" id="{E21793F1-E823-0E4C-8447-5CAC57D6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5" name="Oval 35">
                <a:extLst>
                  <a:ext uri="{FF2B5EF4-FFF2-40B4-BE49-F238E27FC236}">
                    <a16:creationId xmlns:a16="http://schemas.microsoft.com/office/drawing/2014/main" id="{9E2D0556-D475-C442-8792-9685F5891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6" name="Oval 36">
                <a:extLst>
                  <a:ext uri="{FF2B5EF4-FFF2-40B4-BE49-F238E27FC236}">
                    <a16:creationId xmlns:a16="http://schemas.microsoft.com/office/drawing/2014/main" id="{4D7B08BA-A049-5040-A1D4-239888672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7" name="Oval 37">
                <a:extLst>
                  <a:ext uri="{FF2B5EF4-FFF2-40B4-BE49-F238E27FC236}">
                    <a16:creationId xmlns:a16="http://schemas.microsoft.com/office/drawing/2014/main" id="{1A227090-0CF1-064E-B80E-A9B88547C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8" name="Oval 38">
                <a:extLst>
                  <a:ext uri="{FF2B5EF4-FFF2-40B4-BE49-F238E27FC236}">
                    <a16:creationId xmlns:a16="http://schemas.microsoft.com/office/drawing/2014/main" id="{99C0AB41-42CF-8E41-B383-08060CEDD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8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9" name="Oval 39">
                <a:extLst>
                  <a:ext uri="{FF2B5EF4-FFF2-40B4-BE49-F238E27FC236}">
                    <a16:creationId xmlns:a16="http://schemas.microsoft.com/office/drawing/2014/main" id="{DE71731A-4F93-8540-8AF9-D9404397C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0" name="Oval 40">
                <a:extLst>
                  <a:ext uri="{FF2B5EF4-FFF2-40B4-BE49-F238E27FC236}">
                    <a16:creationId xmlns:a16="http://schemas.microsoft.com/office/drawing/2014/main" id="{2C94DE07-04BD-BC44-B0BD-DB558493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2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1" name="Oval 41">
                <a:extLst>
                  <a:ext uri="{FF2B5EF4-FFF2-40B4-BE49-F238E27FC236}">
                    <a16:creationId xmlns:a16="http://schemas.microsoft.com/office/drawing/2014/main" id="{6C1F0938-0019-4941-8039-07B9CDD33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8"/>
                <a:ext cx="687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2" name="Oval 42">
                <a:extLst>
                  <a:ext uri="{FF2B5EF4-FFF2-40B4-BE49-F238E27FC236}">
                    <a16:creationId xmlns:a16="http://schemas.microsoft.com/office/drawing/2014/main" id="{4AFDF9DE-8CEF-0B41-9996-2106F6F4B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3" name="Oval 43">
                <a:extLst>
                  <a:ext uri="{FF2B5EF4-FFF2-40B4-BE49-F238E27FC236}">
                    <a16:creationId xmlns:a16="http://schemas.microsoft.com/office/drawing/2014/main" id="{4A268F45-C647-1F4D-8B89-A42C2F128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4" name="Oval 44">
                <a:extLst>
                  <a:ext uri="{FF2B5EF4-FFF2-40B4-BE49-F238E27FC236}">
                    <a16:creationId xmlns:a16="http://schemas.microsoft.com/office/drawing/2014/main" id="{5D55C798-0119-D144-BA69-DDD93C14F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36" name="Group 45">
              <a:extLst>
                <a:ext uri="{FF2B5EF4-FFF2-40B4-BE49-F238E27FC236}">
                  <a16:creationId xmlns:a16="http://schemas.microsoft.com/office/drawing/2014/main" id="{119715AD-6AD5-394E-ACCD-050CB84E1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22606" name="Oval 46">
                <a:extLst>
                  <a:ext uri="{FF2B5EF4-FFF2-40B4-BE49-F238E27FC236}">
                    <a16:creationId xmlns:a16="http://schemas.microsoft.com/office/drawing/2014/main" id="{3EC9A2ED-3DC7-D44E-BDD2-DE41D711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7" name="Oval 47">
                <a:extLst>
                  <a:ext uri="{FF2B5EF4-FFF2-40B4-BE49-F238E27FC236}">
                    <a16:creationId xmlns:a16="http://schemas.microsoft.com/office/drawing/2014/main" id="{C5B81F78-44A2-BC48-BC04-C62E3CB4E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8" name="Oval 48">
                <a:extLst>
                  <a:ext uri="{FF2B5EF4-FFF2-40B4-BE49-F238E27FC236}">
                    <a16:creationId xmlns:a16="http://schemas.microsoft.com/office/drawing/2014/main" id="{789FE594-8D2C-CE4E-947B-97D80670E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9" name="Oval 49">
                <a:extLst>
                  <a:ext uri="{FF2B5EF4-FFF2-40B4-BE49-F238E27FC236}">
                    <a16:creationId xmlns:a16="http://schemas.microsoft.com/office/drawing/2014/main" id="{A442FB59-DD86-264E-A884-244592BF4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0" name="Oval 50">
                <a:extLst>
                  <a:ext uri="{FF2B5EF4-FFF2-40B4-BE49-F238E27FC236}">
                    <a16:creationId xmlns:a16="http://schemas.microsoft.com/office/drawing/2014/main" id="{096A5CC6-EFF7-F542-B80C-DFF663F1D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8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1" name="Oval 51">
                <a:extLst>
                  <a:ext uri="{FF2B5EF4-FFF2-40B4-BE49-F238E27FC236}">
                    <a16:creationId xmlns:a16="http://schemas.microsoft.com/office/drawing/2014/main" id="{BE074A09-62FF-3444-8318-D69FDB62A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2" name="Oval 52">
                <a:extLst>
                  <a:ext uri="{FF2B5EF4-FFF2-40B4-BE49-F238E27FC236}">
                    <a16:creationId xmlns:a16="http://schemas.microsoft.com/office/drawing/2014/main" id="{591F3E57-7A3F-5E49-BF16-4E116239B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3" name="Oval 53">
                <a:extLst>
                  <a:ext uri="{FF2B5EF4-FFF2-40B4-BE49-F238E27FC236}">
                    <a16:creationId xmlns:a16="http://schemas.microsoft.com/office/drawing/2014/main" id="{A82C2747-2414-B843-9A81-ADF8DA9E9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8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4" name="Oval 54">
                <a:extLst>
                  <a:ext uri="{FF2B5EF4-FFF2-40B4-BE49-F238E27FC236}">
                    <a16:creationId xmlns:a16="http://schemas.microsoft.com/office/drawing/2014/main" id="{53818F67-2034-B741-999B-13AB51697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5" name="Oval 55">
                <a:extLst>
                  <a:ext uri="{FF2B5EF4-FFF2-40B4-BE49-F238E27FC236}">
                    <a16:creationId xmlns:a16="http://schemas.microsoft.com/office/drawing/2014/main" id="{93150775-EFDC-BC45-A15A-5DC75BB9D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6" name="Oval 56">
                <a:extLst>
                  <a:ext uri="{FF2B5EF4-FFF2-40B4-BE49-F238E27FC236}">
                    <a16:creationId xmlns:a16="http://schemas.microsoft.com/office/drawing/2014/main" id="{AA6B200C-8126-0A47-B7EC-5C754C272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617" name="Line 57">
            <a:extLst>
              <a:ext uri="{FF2B5EF4-FFF2-40B4-BE49-F238E27FC236}">
                <a16:creationId xmlns:a16="http://schemas.microsoft.com/office/drawing/2014/main" id="{2E6A156B-27F8-7F47-AEDE-754AD42FD4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19" name="Line 59">
            <a:extLst>
              <a:ext uri="{FF2B5EF4-FFF2-40B4-BE49-F238E27FC236}">
                <a16:creationId xmlns:a16="http://schemas.microsoft.com/office/drawing/2014/main" id="{A0707037-DE29-7642-83F8-38528478E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22620" name="Picture 60">
            <a:extLst>
              <a:ext uri="{FF2B5EF4-FFF2-40B4-BE49-F238E27FC236}">
                <a16:creationId xmlns:a16="http://schemas.microsoft.com/office/drawing/2014/main" id="{A2AD97F0-A971-0F47-AFB7-D8886D5A85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1" name="Picture 61">
            <a:extLst>
              <a:ext uri="{FF2B5EF4-FFF2-40B4-BE49-F238E27FC236}">
                <a16:creationId xmlns:a16="http://schemas.microsoft.com/office/drawing/2014/main" id="{D790D09B-688A-3045-AF00-5BB45B42640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2" name="Picture 62">
            <a:extLst>
              <a:ext uri="{FF2B5EF4-FFF2-40B4-BE49-F238E27FC236}">
                <a16:creationId xmlns:a16="http://schemas.microsoft.com/office/drawing/2014/main" id="{B20BEB08-D985-9542-9F53-52DE001776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3" name="Picture 63">
            <a:extLst>
              <a:ext uri="{FF2B5EF4-FFF2-40B4-BE49-F238E27FC236}">
                <a16:creationId xmlns:a16="http://schemas.microsoft.com/office/drawing/2014/main" id="{905E3111-B0C2-7040-8DDF-9EA53262257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2624" name="Rectangle 64">
            <a:extLst>
              <a:ext uri="{FF2B5EF4-FFF2-40B4-BE49-F238E27FC236}">
                <a16:creationId xmlns:a16="http://schemas.microsoft.com/office/drawing/2014/main" id="{50CEBF1E-FA30-4F40-A338-8A9C9CB9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322625" name="Rectangle 65">
            <a:extLst>
              <a:ext uri="{FF2B5EF4-FFF2-40B4-BE49-F238E27FC236}">
                <a16:creationId xmlns:a16="http://schemas.microsoft.com/office/drawing/2014/main" id="{D8B03342-1A54-0E45-84DF-3DBD2AC0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322626" name="Rectangle 66">
            <a:extLst>
              <a:ext uri="{FF2B5EF4-FFF2-40B4-BE49-F238E27FC236}">
                <a16:creationId xmlns:a16="http://schemas.microsoft.com/office/drawing/2014/main" id="{E45616AE-ABAE-904F-BB50-DE8524D8E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7" name="Rectangle 67">
            <a:extLst>
              <a:ext uri="{FF2B5EF4-FFF2-40B4-BE49-F238E27FC236}">
                <a16:creationId xmlns:a16="http://schemas.microsoft.com/office/drawing/2014/main" id="{D75D76F7-291E-9D48-B9AC-07D2E93C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958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65000</a:t>
            </a:r>
          </a:p>
        </p:txBody>
      </p:sp>
      <p:sp>
        <p:nvSpPr>
          <p:cNvPr id="322628" name="Rectangle 68">
            <a:extLst>
              <a:ext uri="{FF2B5EF4-FFF2-40B4-BE49-F238E27FC236}">
                <a16:creationId xmlns:a16="http://schemas.microsoft.com/office/drawing/2014/main" id="{97A12F52-A149-E44D-84A0-C1AD179A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9" name="AutoShape 69">
            <a:extLst>
              <a:ext uri="{FF2B5EF4-FFF2-40B4-BE49-F238E27FC236}">
                <a16:creationId xmlns:a16="http://schemas.microsoft.com/office/drawing/2014/main" id="{5D60DA23-47E4-3B47-8786-2A42C9F83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3" name="AutoShape 73">
            <a:extLst>
              <a:ext uri="{FF2B5EF4-FFF2-40B4-BE49-F238E27FC236}">
                <a16:creationId xmlns:a16="http://schemas.microsoft.com/office/drawing/2014/main" id="{261C9708-5ACB-B840-B744-39AFEDA2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4" name="Freeform 74">
            <a:extLst>
              <a:ext uri="{FF2B5EF4-FFF2-40B4-BE49-F238E27FC236}">
                <a16:creationId xmlns:a16="http://schemas.microsoft.com/office/drawing/2014/main" id="{E1DBB9EB-BF2C-9C4C-8392-87C2AA223FD7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2636" name="Line 76">
            <a:extLst>
              <a:ext uri="{FF2B5EF4-FFF2-40B4-BE49-F238E27FC236}">
                <a16:creationId xmlns:a16="http://schemas.microsoft.com/office/drawing/2014/main" id="{6762DF4D-3692-3A41-A018-291994890B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85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4">
            <a:extLst>
              <a:ext uri="{FF2B5EF4-FFF2-40B4-BE49-F238E27FC236}">
                <a16:creationId xmlns:a16="http://schemas.microsoft.com/office/drawing/2014/main" id="{AAEABD2C-AA50-9047-97F2-19262D74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E7787-6600-BC40-A00B-DFF211774BA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66784C75-EFD3-E044-B898-8FF89F356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Multihomed Backups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 b="0">
                <a:ea typeface="宋体" charset="0"/>
                <a:cs typeface="宋体" charset="0"/>
              </a:rPr>
              <a:t>(Outbound Traffic)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4AA75041-A10C-D045-840D-DFDAF960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6564" name="Group 4">
            <a:extLst>
              <a:ext uri="{FF2B5EF4-FFF2-40B4-BE49-F238E27FC236}">
                <a16:creationId xmlns:a16="http://schemas.microsoft.com/office/drawing/2014/main" id="{EA17DE58-D4B6-9349-BB37-6A54E2ECA88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981200"/>
            <a:ext cx="4267200" cy="1295400"/>
            <a:chOff x="676" y="1108"/>
            <a:chExt cx="2968" cy="1192"/>
          </a:xfrm>
        </p:grpSpPr>
        <p:grpSp>
          <p:nvGrpSpPr>
            <p:cNvPr id="66634" name="Group 5">
              <a:extLst>
                <a:ext uri="{FF2B5EF4-FFF2-40B4-BE49-F238E27FC236}">
                  <a16:creationId xmlns:a16="http://schemas.microsoft.com/office/drawing/2014/main" id="{378719DA-ECAB-EC46-AFED-516379B57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18" name="Oval 6">
                <a:extLst>
                  <a:ext uri="{FF2B5EF4-FFF2-40B4-BE49-F238E27FC236}">
                    <a16:creationId xmlns:a16="http://schemas.microsoft.com/office/drawing/2014/main" id="{5668355A-C155-F341-AFBF-768F3052F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19" name="Oval 7">
                <a:extLst>
                  <a:ext uri="{FF2B5EF4-FFF2-40B4-BE49-F238E27FC236}">
                    <a16:creationId xmlns:a16="http://schemas.microsoft.com/office/drawing/2014/main" id="{7E52DE81-0B05-604D-A376-6F9568A84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0" name="Oval 8">
                <a:extLst>
                  <a:ext uri="{FF2B5EF4-FFF2-40B4-BE49-F238E27FC236}">
                    <a16:creationId xmlns:a16="http://schemas.microsoft.com/office/drawing/2014/main" id="{A303C9DA-2FDC-2444-A945-A97BA12D1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1" name="Oval 9">
                <a:extLst>
                  <a:ext uri="{FF2B5EF4-FFF2-40B4-BE49-F238E27FC236}">
                    <a16:creationId xmlns:a16="http://schemas.microsoft.com/office/drawing/2014/main" id="{9FA6500C-CC88-074E-83A0-C50975592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2" name="Oval 10">
                <a:extLst>
                  <a:ext uri="{FF2B5EF4-FFF2-40B4-BE49-F238E27FC236}">
                    <a16:creationId xmlns:a16="http://schemas.microsoft.com/office/drawing/2014/main" id="{F981FD34-0F88-8449-A244-ED9E40F6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3" name="Oval 11">
                <a:extLst>
                  <a:ext uri="{FF2B5EF4-FFF2-40B4-BE49-F238E27FC236}">
                    <a16:creationId xmlns:a16="http://schemas.microsoft.com/office/drawing/2014/main" id="{50C5D349-9324-C04E-A911-441BF67F5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8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4" name="Oval 12">
                <a:extLst>
                  <a:ext uri="{FF2B5EF4-FFF2-40B4-BE49-F238E27FC236}">
                    <a16:creationId xmlns:a16="http://schemas.microsoft.com/office/drawing/2014/main" id="{7BBB0C14-B1D2-BC4A-8B54-3E879A8C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5" name="Oval 13">
                <a:extLst>
                  <a:ext uri="{FF2B5EF4-FFF2-40B4-BE49-F238E27FC236}">
                    <a16:creationId xmlns:a16="http://schemas.microsoft.com/office/drawing/2014/main" id="{4C26EDEF-45EC-3143-91A2-67ACA986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6" name="Oval 14">
                <a:extLst>
                  <a:ext uri="{FF2B5EF4-FFF2-40B4-BE49-F238E27FC236}">
                    <a16:creationId xmlns:a16="http://schemas.microsoft.com/office/drawing/2014/main" id="{8E1A9325-DAAD-2042-A307-9B0935ED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7" name="Oval 15">
                <a:extLst>
                  <a:ext uri="{FF2B5EF4-FFF2-40B4-BE49-F238E27FC236}">
                    <a16:creationId xmlns:a16="http://schemas.microsoft.com/office/drawing/2014/main" id="{64D27676-3E33-BF40-8C6B-0801B30DA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8" name="Oval 16">
                <a:extLst>
                  <a:ext uri="{FF2B5EF4-FFF2-40B4-BE49-F238E27FC236}">
                    <a16:creationId xmlns:a16="http://schemas.microsoft.com/office/drawing/2014/main" id="{8B73A7A1-0496-6E4A-88B4-94DC8F79D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35" name="Group 17">
              <a:extLst>
                <a:ext uri="{FF2B5EF4-FFF2-40B4-BE49-F238E27FC236}">
                  <a16:creationId xmlns:a16="http://schemas.microsoft.com/office/drawing/2014/main" id="{1DC5A349-E071-4140-AD0E-ACCB720C7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30" name="Oval 18">
                <a:extLst>
                  <a:ext uri="{FF2B5EF4-FFF2-40B4-BE49-F238E27FC236}">
                    <a16:creationId xmlns:a16="http://schemas.microsoft.com/office/drawing/2014/main" id="{66178616-8C16-F34E-8C92-43BD42EE5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1" name="Oval 19">
                <a:extLst>
                  <a:ext uri="{FF2B5EF4-FFF2-40B4-BE49-F238E27FC236}">
                    <a16:creationId xmlns:a16="http://schemas.microsoft.com/office/drawing/2014/main" id="{7514BE37-2A53-EB43-9A58-F50291EFB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2" name="Oval 20">
                <a:extLst>
                  <a:ext uri="{FF2B5EF4-FFF2-40B4-BE49-F238E27FC236}">
                    <a16:creationId xmlns:a16="http://schemas.microsoft.com/office/drawing/2014/main" id="{49E98F6F-427C-6C47-AB5F-29998F37E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3" name="Oval 21">
                <a:extLst>
                  <a:ext uri="{FF2B5EF4-FFF2-40B4-BE49-F238E27FC236}">
                    <a16:creationId xmlns:a16="http://schemas.microsoft.com/office/drawing/2014/main" id="{64752768-CA25-9C4F-8237-D76C7A749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4" name="Oval 22">
                <a:extLst>
                  <a:ext uri="{FF2B5EF4-FFF2-40B4-BE49-F238E27FC236}">
                    <a16:creationId xmlns:a16="http://schemas.microsoft.com/office/drawing/2014/main" id="{4EFB73CC-48E3-0543-B858-4E0FE8ABE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5" name="Oval 23">
                <a:extLst>
                  <a:ext uri="{FF2B5EF4-FFF2-40B4-BE49-F238E27FC236}">
                    <a16:creationId xmlns:a16="http://schemas.microsoft.com/office/drawing/2014/main" id="{8FAFAE44-72C3-4B4A-A95A-BD46511F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6" name="Oval 24">
                <a:extLst>
                  <a:ext uri="{FF2B5EF4-FFF2-40B4-BE49-F238E27FC236}">
                    <a16:creationId xmlns:a16="http://schemas.microsoft.com/office/drawing/2014/main" id="{B01E9345-02FE-4542-B8AC-2028DC331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7" name="Oval 25">
                <a:extLst>
                  <a:ext uri="{FF2B5EF4-FFF2-40B4-BE49-F238E27FC236}">
                    <a16:creationId xmlns:a16="http://schemas.microsoft.com/office/drawing/2014/main" id="{2FA954E4-E8AA-214C-9353-8D0205443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8" name="Oval 26">
                <a:extLst>
                  <a:ext uri="{FF2B5EF4-FFF2-40B4-BE49-F238E27FC236}">
                    <a16:creationId xmlns:a16="http://schemas.microsoft.com/office/drawing/2014/main" id="{B2B6BFF5-FBC0-B94D-BF91-88EA78BD6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9" name="Oval 27">
                <a:extLst>
                  <a:ext uri="{FF2B5EF4-FFF2-40B4-BE49-F238E27FC236}">
                    <a16:creationId xmlns:a16="http://schemas.microsoft.com/office/drawing/2014/main" id="{F1ED2AEE-8FE6-394D-BD31-92DA555BA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0" name="Oval 28">
                <a:extLst>
                  <a:ext uri="{FF2B5EF4-FFF2-40B4-BE49-F238E27FC236}">
                    <a16:creationId xmlns:a16="http://schemas.microsoft.com/office/drawing/2014/main" id="{7E7EF689-F5D5-464A-9CEB-C849CC613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41" name="Rectangle 29">
            <a:extLst>
              <a:ext uri="{FF2B5EF4-FFF2-40B4-BE49-F238E27FC236}">
                <a16:creationId xmlns:a16="http://schemas.microsoft.com/office/drawing/2014/main" id="{F3CFC2FC-E4A6-D14C-97DA-68828F08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6566" name="Group 30">
            <a:extLst>
              <a:ext uri="{FF2B5EF4-FFF2-40B4-BE49-F238E27FC236}">
                <a16:creationId xmlns:a16="http://schemas.microsoft.com/office/drawing/2014/main" id="{5D50C5FC-472E-6A40-AA02-6C668C3437B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962400"/>
            <a:ext cx="4648200" cy="1816100"/>
            <a:chOff x="244" y="2596"/>
            <a:chExt cx="4120" cy="1144"/>
          </a:xfrm>
        </p:grpSpPr>
        <p:grpSp>
          <p:nvGrpSpPr>
            <p:cNvPr id="66610" name="Group 31">
              <a:extLst>
                <a:ext uri="{FF2B5EF4-FFF2-40B4-BE49-F238E27FC236}">
                  <a16:creationId xmlns:a16="http://schemas.microsoft.com/office/drawing/2014/main" id="{6D2BE37A-EA85-964A-9F3C-72CAF99B3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4144" name="Oval 32">
                <a:extLst>
                  <a:ext uri="{FF2B5EF4-FFF2-40B4-BE49-F238E27FC236}">
                    <a16:creationId xmlns:a16="http://schemas.microsoft.com/office/drawing/2014/main" id="{83573B82-FC04-A148-B01A-19AF76E00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5" name="Oval 33">
                <a:extLst>
                  <a:ext uri="{FF2B5EF4-FFF2-40B4-BE49-F238E27FC236}">
                    <a16:creationId xmlns:a16="http://schemas.microsoft.com/office/drawing/2014/main" id="{47C07C9E-928C-0C49-B7C0-4D248EE66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6" name="Oval 34">
                <a:extLst>
                  <a:ext uri="{FF2B5EF4-FFF2-40B4-BE49-F238E27FC236}">
                    <a16:creationId xmlns:a16="http://schemas.microsoft.com/office/drawing/2014/main" id="{460A1A1A-FE66-A14B-94DF-3F812BF07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7" name="Oval 35">
                <a:extLst>
                  <a:ext uri="{FF2B5EF4-FFF2-40B4-BE49-F238E27FC236}">
                    <a16:creationId xmlns:a16="http://schemas.microsoft.com/office/drawing/2014/main" id="{47B59294-F3E6-794B-8B98-E43F0E498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8" name="Oval 36">
                <a:extLst>
                  <a:ext uri="{FF2B5EF4-FFF2-40B4-BE49-F238E27FC236}">
                    <a16:creationId xmlns:a16="http://schemas.microsoft.com/office/drawing/2014/main" id="{E9610E5D-E992-CA4D-BE62-8DB51837F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9" name="Oval 37">
                <a:extLst>
                  <a:ext uri="{FF2B5EF4-FFF2-40B4-BE49-F238E27FC236}">
                    <a16:creationId xmlns:a16="http://schemas.microsoft.com/office/drawing/2014/main" id="{C84E45ED-C924-EE4B-9A85-61086A8BB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0" name="Oval 38">
                <a:extLst>
                  <a:ext uri="{FF2B5EF4-FFF2-40B4-BE49-F238E27FC236}">
                    <a16:creationId xmlns:a16="http://schemas.microsoft.com/office/drawing/2014/main" id="{6ABCD086-3007-BF42-962A-16D9ABB1B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1" name="Oval 39">
                <a:extLst>
                  <a:ext uri="{FF2B5EF4-FFF2-40B4-BE49-F238E27FC236}">
                    <a16:creationId xmlns:a16="http://schemas.microsoft.com/office/drawing/2014/main" id="{DC3C1BC8-D0F4-1640-8090-4BCAB7DB5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2" name="Oval 40">
                <a:extLst>
                  <a:ext uri="{FF2B5EF4-FFF2-40B4-BE49-F238E27FC236}">
                    <a16:creationId xmlns:a16="http://schemas.microsoft.com/office/drawing/2014/main" id="{37A6FE12-CD63-1B48-A353-35E0B87B8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3" name="Oval 41">
                <a:extLst>
                  <a:ext uri="{FF2B5EF4-FFF2-40B4-BE49-F238E27FC236}">
                    <a16:creationId xmlns:a16="http://schemas.microsoft.com/office/drawing/2014/main" id="{8D7B4387-16E7-1445-8470-DF463B514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4" name="Oval 42">
                <a:extLst>
                  <a:ext uri="{FF2B5EF4-FFF2-40B4-BE49-F238E27FC236}">
                    <a16:creationId xmlns:a16="http://schemas.microsoft.com/office/drawing/2014/main" id="{FD3A3CB9-C41F-FE4C-9751-FF8D0710E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11" name="Group 43">
              <a:extLst>
                <a:ext uri="{FF2B5EF4-FFF2-40B4-BE49-F238E27FC236}">
                  <a16:creationId xmlns:a16="http://schemas.microsoft.com/office/drawing/2014/main" id="{1A3B183D-EFEA-5946-8284-3801FC3A3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4156" name="Oval 44">
                <a:extLst>
                  <a:ext uri="{FF2B5EF4-FFF2-40B4-BE49-F238E27FC236}">
                    <a16:creationId xmlns:a16="http://schemas.microsoft.com/office/drawing/2014/main" id="{7D6ADA21-D45C-8242-905C-D6F76E04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7" name="Oval 45">
                <a:extLst>
                  <a:ext uri="{FF2B5EF4-FFF2-40B4-BE49-F238E27FC236}">
                    <a16:creationId xmlns:a16="http://schemas.microsoft.com/office/drawing/2014/main" id="{AF779EC1-46F5-7A41-BE88-CB1E2A15F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8" name="Oval 46">
                <a:extLst>
                  <a:ext uri="{FF2B5EF4-FFF2-40B4-BE49-F238E27FC236}">
                    <a16:creationId xmlns:a16="http://schemas.microsoft.com/office/drawing/2014/main" id="{87EAFB5A-0631-654A-A40D-6A63B2D69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9" name="Oval 47">
                <a:extLst>
                  <a:ext uri="{FF2B5EF4-FFF2-40B4-BE49-F238E27FC236}">
                    <a16:creationId xmlns:a16="http://schemas.microsoft.com/office/drawing/2014/main" id="{F863AA2C-3484-D547-BAC0-F37C23549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0" name="Oval 48">
                <a:extLst>
                  <a:ext uri="{FF2B5EF4-FFF2-40B4-BE49-F238E27FC236}">
                    <a16:creationId xmlns:a16="http://schemas.microsoft.com/office/drawing/2014/main" id="{BEEE5E39-DD16-C744-A762-DFDADBD56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1" name="Oval 49">
                <a:extLst>
                  <a:ext uri="{FF2B5EF4-FFF2-40B4-BE49-F238E27FC236}">
                    <a16:creationId xmlns:a16="http://schemas.microsoft.com/office/drawing/2014/main" id="{482C4C3A-2BB8-AF47-A1B4-A0DE8C0F3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2" name="Oval 50">
                <a:extLst>
                  <a:ext uri="{FF2B5EF4-FFF2-40B4-BE49-F238E27FC236}">
                    <a16:creationId xmlns:a16="http://schemas.microsoft.com/office/drawing/2014/main" id="{8CFC25AF-3EAE-5041-B2FD-B6FF64FE5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3" name="Oval 51">
                <a:extLst>
                  <a:ext uri="{FF2B5EF4-FFF2-40B4-BE49-F238E27FC236}">
                    <a16:creationId xmlns:a16="http://schemas.microsoft.com/office/drawing/2014/main" id="{C0E67FAE-3C4B-B846-B3AC-7ADCED067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4" name="Oval 52">
                <a:extLst>
                  <a:ext uri="{FF2B5EF4-FFF2-40B4-BE49-F238E27FC236}">
                    <a16:creationId xmlns:a16="http://schemas.microsoft.com/office/drawing/2014/main" id="{6DFEDCD3-E82D-D044-AABD-F405A73C0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5" name="Oval 53">
                <a:extLst>
                  <a:ext uri="{FF2B5EF4-FFF2-40B4-BE49-F238E27FC236}">
                    <a16:creationId xmlns:a16="http://schemas.microsoft.com/office/drawing/2014/main" id="{DC3D54F4-B215-BC4D-BAD1-1217021A8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6" name="Oval 54">
                <a:extLst>
                  <a:ext uri="{FF2B5EF4-FFF2-40B4-BE49-F238E27FC236}">
                    <a16:creationId xmlns:a16="http://schemas.microsoft.com/office/drawing/2014/main" id="{AA02A483-2883-9540-B293-14B21696D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67" name="Line 55">
            <a:extLst>
              <a:ext uri="{FF2B5EF4-FFF2-40B4-BE49-F238E27FC236}">
                <a16:creationId xmlns:a16="http://schemas.microsoft.com/office/drawing/2014/main" id="{084DB85E-89A5-E04A-BF39-C6B46B431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68" name="Line 56">
            <a:extLst>
              <a:ext uri="{FF2B5EF4-FFF2-40B4-BE49-F238E27FC236}">
                <a16:creationId xmlns:a16="http://schemas.microsoft.com/office/drawing/2014/main" id="{91D676FA-A1F5-9846-860F-04A0FDD8A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4169" name="Picture 57">
            <a:extLst>
              <a:ext uri="{FF2B5EF4-FFF2-40B4-BE49-F238E27FC236}">
                <a16:creationId xmlns:a16="http://schemas.microsoft.com/office/drawing/2014/main" id="{FFD4C68A-F676-A54D-9A0D-D79FB2D4D2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0" name="Picture 58">
            <a:extLst>
              <a:ext uri="{FF2B5EF4-FFF2-40B4-BE49-F238E27FC236}">
                <a16:creationId xmlns:a16="http://schemas.microsoft.com/office/drawing/2014/main" id="{0C238164-15D9-454D-A00E-A6AE78C4ABB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1" name="Picture 59">
            <a:extLst>
              <a:ext uri="{FF2B5EF4-FFF2-40B4-BE49-F238E27FC236}">
                <a16:creationId xmlns:a16="http://schemas.microsoft.com/office/drawing/2014/main" id="{2122EA28-2D01-F74C-A567-5FDA40ABBD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173" name="Rectangle 61">
            <a:extLst>
              <a:ext uri="{FF2B5EF4-FFF2-40B4-BE49-F238E27FC236}">
                <a16:creationId xmlns:a16="http://schemas.microsoft.com/office/drawing/2014/main" id="{EE2909FD-C134-F54C-BD76-7A2AC4D5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474174" name="Rectangle 62">
            <a:extLst>
              <a:ext uri="{FF2B5EF4-FFF2-40B4-BE49-F238E27FC236}">
                <a16:creationId xmlns:a16="http://schemas.microsoft.com/office/drawing/2014/main" id="{CBFD7F2E-B3EF-E545-B154-057DECC7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474175" name="Rectangle 63">
            <a:extLst>
              <a:ext uri="{FF2B5EF4-FFF2-40B4-BE49-F238E27FC236}">
                <a16:creationId xmlns:a16="http://schemas.microsoft.com/office/drawing/2014/main" id="{8AE5BFC7-995B-3F4C-B68C-B4DCCEF7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474176" name="Rectangle 64">
            <a:extLst>
              <a:ext uri="{FF2B5EF4-FFF2-40B4-BE49-F238E27FC236}">
                <a16:creationId xmlns:a16="http://schemas.microsoft.com/office/drawing/2014/main" id="{7172B282-FD92-0C4F-92C0-606BFAF7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037138"/>
            <a:ext cx="974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4177" name="Rectangle 65">
            <a:extLst>
              <a:ext uri="{FF2B5EF4-FFF2-40B4-BE49-F238E27FC236}">
                <a16:creationId xmlns:a16="http://schemas.microsoft.com/office/drawing/2014/main" id="{68A4D0DD-1FAC-2749-8850-23888C517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3</a:t>
            </a:r>
          </a:p>
        </p:txBody>
      </p:sp>
      <p:sp>
        <p:nvSpPr>
          <p:cNvPr id="474178" name="AutoShape 66">
            <a:extLst>
              <a:ext uri="{FF2B5EF4-FFF2-40B4-BE49-F238E27FC236}">
                <a16:creationId xmlns:a16="http://schemas.microsoft.com/office/drawing/2014/main" id="{9250C642-431D-6641-AA68-AC37AD053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79" name="AutoShape 67">
            <a:extLst>
              <a:ext uri="{FF2B5EF4-FFF2-40B4-BE49-F238E27FC236}">
                <a16:creationId xmlns:a16="http://schemas.microsoft.com/office/drawing/2014/main" id="{9308B70D-FC1D-5F43-AF57-A0984EFF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80" name="Freeform 68">
            <a:extLst>
              <a:ext uri="{FF2B5EF4-FFF2-40B4-BE49-F238E27FC236}">
                <a16:creationId xmlns:a16="http://schemas.microsoft.com/office/drawing/2014/main" id="{602E1DC2-8858-894C-9C36-B5E0C19CD959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6580" name="Group 69">
            <a:extLst>
              <a:ext uri="{FF2B5EF4-FFF2-40B4-BE49-F238E27FC236}">
                <a16:creationId xmlns:a16="http://schemas.microsoft.com/office/drawing/2014/main" id="{6129F940-A317-D949-B738-3A389D7EF0F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981200"/>
            <a:ext cx="3657600" cy="1295400"/>
            <a:chOff x="676" y="1108"/>
            <a:chExt cx="2968" cy="1192"/>
          </a:xfrm>
        </p:grpSpPr>
        <p:grpSp>
          <p:nvGrpSpPr>
            <p:cNvPr id="66586" name="Group 70">
              <a:extLst>
                <a:ext uri="{FF2B5EF4-FFF2-40B4-BE49-F238E27FC236}">
                  <a16:creationId xmlns:a16="http://schemas.microsoft.com/office/drawing/2014/main" id="{F8AFC4A1-ACD0-8D40-8CEB-E8D960FC2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83" name="Oval 71">
                <a:extLst>
                  <a:ext uri="{FF2B5EF4-FFF2-40B4-BE49-F238E27FC236}">
                    <a16:creationId xmlns:a16="http://schemas.microsoft.com/office/drawing/2014/main" id="{A60B2BC2-BC5A-564C-84DD-F820B9ACD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" y="1215"/>
                <a:ext cx="2491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4" name="Oval 72">
                <a:extLst>
                  <a:ext uri="{FF2B5EF4-FFF2-40B4-BE49-F238E27FC236}">
                    <a16:creationId xmlns:a16="http://schemas.microsoft.com/office/drawing/2014/main" id="{81944DCB-10D8-0A41-85D6-9E8C8C01D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5" name="Oval 73">
                <a:extLst>
                  <a:ext uri="{FF2B5EF4-FFF2-40B4-BE49-F238E27FC236}">
                    <a16:creationId xmlns:a16="http://schemas.microsoft.com/office/drawing/2014/main" id="{9B0D0B27-4291-6E4E-B66D-1638CB2DB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6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6" name="Oval 74">
                <a:extLst>
                  <a:ext uri="{FF2B5EF4-FFF2-40B4-BE49-F238E27FC236}">
                    <a16:creationId xmlns:a16="http://schemas.microsoft.com/office/drawing/2014/main" id="{FFB1EC84-0B85-8A44-9F6E-FB5CDF09B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7" name="Oval 75">
                <a:extLst>
                  <a:ext uri="{FF2B5EF4-FFF2-40B4-BE49-F238E27FC236}">
                    <a16:creationId xmlns:a16="http://schemas.microsoft.com/office/drawing/2014/main" id="{9F0F8550-255F-DA4A-B51D-09A11B1AD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8" name="Oval 76">
                <a:extLst>
                  <a:ext uri="{FF2B5EF4-FFF2-40B4-BE49-F238E27FC236}">
                    <a16:creationId xmlns:a16="http://schemas.microsoft.com/office/drawing/2014/main" id="{C280D0C3-FAC2-9C4C-A761-94BF2FEDA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9" name="Oval 77">
                <a:extLst>
                  <a:ext uri="{FF2B5EF4-FFF2-40B4-BE49-F238E27FC236}">
                    <a16:creationId xmlns:a16="http://schemas.microsoft.com/office/drawing/2014/main" id="{5324F976-8461-DE46-97BA-D4AFDA0CF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0" name="Oval 78">
                <a:extLst>
                  <a:ext uri="{FF2B5EF4-FFF2-40B4-BE49-F238E27FC236}">
                    <a16:creationId xmlns:a16="http://schemas.microsoft.com/office/drawing/2014/main" id="{71D378AD-57D7-094A-8BC2-A305CE3B4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1" name="Oval 79">
                <a:extLst>
                  <a:ext uri="{FF2B5EF4-FFF2-40B4-BE49-F238E27FC236}">
                    <a16:creationId xmlns:a16="http://schemas.microsoft.com/office/drawing/2014/main" id="{C57F0615-C3C9-0C40-BAAA-9D0DD5C30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2" name="Oval 80">
                <a:extLst>
                  <a:ext uri="{FF2B5EF4-FFF2-40B4-BE49-F238E27FC236}">
                    <a16:creationId xmlns:a16="http://schemas.microsoft.com/office/drawing/2014/main" id="{82EC1709-A047-F242-A46A-6F11C2311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2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3" name="Oval 81">
                <a:extLst>
                  <a:ext uri="{FF2B5EF4-FFF2-40B4-BE49-F238E27FC236}">
                    <a16:creationId xmlns:a16="http://schemas.microsoft.com/office/drawing/2014/main" id="{18D6B140-6CAD-5743-87DA-AC2ED6E31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587" name="Group 82">
              <a:extLst>
                <a:ext uri="{FF2B5EF4-FFF2-40B4-BE49-F238E27FC236}">
                  <a16:creationId xmlns:a16="http://schemas.microsoft.com/office/drawing/2014/main" id="{15C86A37-543B-7B45-A016-14E75E5FD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95" name="Oval 83">
                <a:extLst>
                  <a:ext uri="{FF2B5EF4-FFF2-40B4-BE49-F238E27FC236}">
                    <a16:creationId xmlns:a16="http://schemas.microsoft.com/office/drawing/2014/main" id="{5991807A-31A3-6A4B-8E3C-C7ECB0EFF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6" name="Oval 84">
                <a:extLst>
                  <a:ext uri="{FF2B5EF4-FFF2-40B4-BE49-F238E27FC236}">
                    <a16:creationId xmlns:a16="http://schemas.microsoft.com/office/drawing/2014/main" id="{916DF09C-42A4-7543-B6DF-326E283DE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7" name="Oval 85">
                <a:extLst>
                  <a:ext uri="{FF2B5EF4-FFF2-40B4-BE49-F238E27FC236}">
                    <a16:creationId xmlns:a16="http://schemas.microsoft.com/office/drawing/2014/main" id="{821389B1-21B9-AA4E-905B-6CEDB2B68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" y="1180"/>
                <a:ext cx="826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8" name="Oval 86">
                <a:extLst>
                  <a:ext uri="{FF2B5EF4-FFF2-40B4-BE49-F238E27FC236}">
                    <a16:creationId xmlns:a16="http://schemas.microsoft.com/office/drawing/2014/main" id="{02F339B0-F7EE-0240-907A-717296DB9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9" name="Oval 87">
                <a:extLst>
                  <a:ext uri="{FF2B5EF4-FFF2-40B4-BE49-F238E27FC236}">
                    <a16:creationId xmlns:a16="http://schemas.microsoft.com/office/drawing/2014/main" id="{81FD0735-0CA8-6044-8472-D2ADF8966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0" name="Oval 88">
                <a:extLst>
                  <a:ext uri="{FF2B5EF4-FFF2-40B4-BE49-F238E27FC236}">
                    <a16:creationId xmlns:a16="http://schemas.microsoft.com/office/drawing/2014/main" id="{D34714E9-C219-2745-8BB0-DCF056412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1" name="Oval 89">
                <a:extLst>
                  <a:ext uri="{FF2B5EF4-FFF2-40B4-BE49-F238E27FC236}">
                    <a16:creationId xmlns:a16="http://schemas.microsoft.com/office/drawing/2014/main" id="{2924B62C-1DBB-EA41-8BBB-20FE2EBB1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2" name="Oval 90">
                <a:extLst>
                  <a:ext uri="{FF2B5EF4-FFF2-40B4-BE49-F238E27FC236}">
                    <a16:creationId xmlns:a16="http://schemas.microsoft.com/office/drawing/2014/main" id="{1556F34F-EE78-EE46-BFA3-B2319FF4A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3" name="Oval 91">
                <a:extLst>
                  <a:ext uri="{FF2B5EF4-FFF2-40B4-BE49-F238E27FC236}">
                    <a16:creationId xmlns:a16="http://schemas.microsoft.com/office/drawing/2014/main" id="{E0074E8F-A371-A142-A638-EB6BA6D16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4" name="Oval 92">
                <a:extLst>
                  <a:ext uri="{FF2B5EF4-FFF2-40B4-BE49-F238E27FC236}">
                    <a16:creationId xmlns:a16="http://schemas.microsoft.com/office/drawing/2014/main" id="{66BA2DC2-17EA-674A-9058-30223A408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5" name="Oval 93">
                <a:extLst>
                  <a:ext uri="{FF2B5EF4-FFF2-40B4-BE49-F238E27FC236}">
                    <a16:creationId xmlns:a16="http://schemas.microsoft.com/office/drawing/2014/main" id="{B7185D8D-A51C-2C41-97E3-3F02B5D3B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206" name="Rectangle 94">
            <a:extLst>
              <a:ext uri="{FF2B5EF4-FFF2-40B4-BE49-F238E27FC236}">
                <a16:creationId xmlns:a16="http://schemas.microsoft.com/office/drawing/2014/main" id="{DAA06521-FA5D-FF49-810E-4AE61FFA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pic>
        <p:nvPicPr>
          <p:cNvPr id="474172" name="Picture 60">
            <a:extLst>
              <a:ext uri="{FF2B5EF4-FFF2-40B4-BE49-F238E27FC236}">
                <a16:creationId xmlns:a16="http://schemas.microsoft.com/office/drawing/2014/main" id="{D01238B1-65BF-9646-BB77-461BF13CB7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207" name="Text Box 95">
            <a:extLst>
              <a:ext uri="{FF2B5EF4-FFF2-40B4-BE49-F238E27FC236}">
                <a16:creationId xmlns:a16="http://schemas.microsoft.com/office/drawing/2014/main" id="{56C1F2CC-1CD0-2A4D-8E8D-D394CF64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8" name="Text Box 96">
            <a:extLst>
              <a:ext uri="{FF2B5EF4-FFF2-40B4-BE49-F238E27FC236}">
                <a16:creationId xmlns:a16="http://schemas.microsoft.com/office/drawing/2014/main" id="{CB3F8093-8F81-CF46-B280-18EA9EA9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9" name="Line 97">
            <a:extLst>
              <a:ext uri="{FF2B5EF4-FFF2-40B4-BE49-F238E27FC236}">
                <a16:creationId xmlns:a16="http://schemas.microsoft.com/office/drawing/2014/main" id="{D9ED03FA-0197-EF4D-B8D6-8EDDBEDBBC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210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 Placeholder 4">
            <a:extLst>
              <a:ext uri="{FF2B5EF4-FFF2-40B4-BE49-F238E27FC236}">
                <a16:creationId xmlns:a16="http://schemas.microsoft.com/office/drawing/2014/main" id="{657F2CD5-B3BD-D84A-AF3D-85E5DD2D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1D11ED-9E65-9F4F-9E0A-7FF4A73AF83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6B10AB5-6866-7641-94A3-1FD3782E2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ASPATH Attribute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grpSp>
        <p:nvGrpSpPr>
          <p:cNvPr id="68611" name="Group 3">
            <a:extLst>
              <a:ext uri="{FF2B5EF4-FFF2-40B4-BE49-F238E27FC236}">
                <a16:creationId xmlns:a16="http://schemas.microsoft.com/office/drawing/2014/main" id="{1CA87B53-65A7-3949-BC7E-090B1B252A2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438400" cy="1511300"/>
            <a:chOff x="2547" y="3172"/>
            <a:chExt cx="1193" cy="712"/>
          </a:xfrm>
        </p:grpSpPr>
        <p:grpSp>
          <p:nvGrpSpPr>
            <p:cNvPr id="68793" name="Group 4">
              <a:extLst>
                <a:ext uri="{FF2B5EF4-FFF2-40B4-BE49-F238E27FC236}">
                  <a16:creationId xmlns:a16="http://schemas.microsoft.com/office/drawing/2014/main" id="{C9A8BF76-E25E-A145-B1F8-4E903829C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3" y="3172"/>
              <a:ext cx="1167" cy="712"/>
              <a:chOff x="2573" y="3172"/>
              <a:chExt cx="1167" cy="712"/>
            </a:xfrm>
          </p:grpSpPr>
          <p:sp>
            <p:nvSpPr>
              <p:cNvPr id="33797" name="Oval 5">
                <a:extLst>
                  <a:ext uri="{FF2B5EF4-FFF2-40B4-BE49-F238E27FC236}">
                    <a16:creationId xmlns:a16="http://schemas.microsoft.com/office/drawing/2014/main" id="{60CCFCB9-3A5C-C541-97CA-CD6C650ED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3236"/>
                <a:ext cx="1000" cy="5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8" name="Oval 6">
                <a:extLst>
                  <a:ext uri="{FF2B5EF4-FFF2-40B4-BE49-F238E27FC236}">
                    <a16:creationId xmlns:a16="http://schemas.microsoft.com/office/drawing/2014/main" id="{987BD9FD-1939-D545-B5BB-F94B33EA0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9" name="Oval 7">
                <a:extLst>
                  <a:ext uri="{FF2B5EF4-FFF2-40B4-BE49-F238E27FC236}">
                    <a16:creationId xmlns:a16="http://schemas.microsoft.com/office/drawing/2014/main" id="{E5923211-29E1-9741-9861-048E23B0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214"/>
                <a:ext cx="329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0" name="Oval 8">
                <a:extLst>
                  <a:ext uri="{FF2B5EF4-FFF2-40B4-BE49-F238E27FC236}">
                    <a16:creationId xmlns:a16="http://schemas.microsoft.com/office/drawing/2014/main" id="{D5A87260-8744-4F47-93E4-742011D8B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1" name="Oval 9">
                <a:extLst>
                  <a:ext uri="{FF2B5EF4-FFF2-40B4-BE49-F238E27FC236}">
                    <a16:creationId xmlns:a16="http://schemas.microsoft.com/office/drawing/2014/main" id="{8F72EEBC-4BA5-424E-BF83-F13CC51BF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2" name="Oval 10">
                <a:extLst>
                  <a:ext uri="{FF2B5EF4-FFF2-40B4-BE49-F238E27FC236}">
                    <a16:creationId xmlns:a16="http://schemas.microsoft.com/office/drawing/2014/main" id="{5095FE8B-4A7E-8D47-9511-E342EC1C5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3" name="Oval 11">
                <a:extLst>
                  <a:ext uri="{FF2B5EF4-FFF2-40B4-BE49-F238E27FC236}">
                    <a16:creationId xmlns:a16="http://schemas.microsoft.com/office/drawing/2014/main" id="{7A10EAD8-67CE-0443-8F3C-6A2C9140B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4" name="Oval 12">
                <a:extLst>
                  <a:ext uri="{FF2B5EF4-FFF2-40B4-BE49-F238E27FC236}">
                    <a16:creationId xmlns:a16="http://schemas.microsoft.com/office/drawing/2014/main" id="{B920D897-A887-4D43-AADD-E5C5A6A97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5" name="Oval 13">
                <a:extLst>
                  <a:ext uri="{FF2B5EF4-FFF2-40B4-BE49-F238E27FC236}">
                    <a16:creationId xmlns:a16="http://schemas.microsoft.com/office/drawing/2014/main" id="{55CDAEF7-C39C-8E44-8534-E0FA4F75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6" name="Oval 14">
                <a:extLst>
                  <a:ext uri="{FF2B5EF4-FFF2-40B4-BE49-F238E27FC236}">
                    <a16:creationId xmlns:a16="http://schemas.microsoft.com/office/drawing/2014/main" id="{F66A86BF-E20A-D248-9E89-3132818BE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7" name="Oval 15">
                <a:extLst>
                  <a:ext uri="{FF2B5EF4-FFF2-40B4-BE49-F238E27FC236}">
                    <a16:creationId xmlns:a16="http://schemas.microsoft.com/office/drawing/2014/main" id="{22B9B835-0FFB-0C42-ACE9-7D39D0BF5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8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94" name="Group 16">
              <a:extLst>
                <a:ext uri="{FF2B5EF4-FFF2-40B4-BE49-F238E27FC236}">
                  <a16:creationId xmlns:a16="http://schemas.microsoft.com/office/drawing/2014/main" id="{05E75805-FBC2-7B4B-BC0D-A6CFD1781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7" y="3172"/>
              <a:ext cx="1167" cy="712"/>
              <a:chOff x="2547" y="3172"/>
              <a:chExt cx="1167" cy="712"/>
            </a:xfrm>
          </p:grpSpPr>
          <p:sp>
            <p:nvSpPr>
              <p:cNvPr id="33809" name="Oval 17">
                <a:extLst>
                  <a:ext uri="{FF2B5EF4-FFF2-40B4-BE49-F238E27FC236}">
                    <a16:creationId xmlns:a16="http://schemas.microsoft.com/office/drawing/2014/main" id="{8B4C7A83-38E6-6A41-B97C-83A8DE90C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3236"/>
                <a:ext cx="1000" cy="5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0" name="Oval 18">
                <a:extLst>
                  <a:ext uri="{FF2B5EF4-FFF2-40B4-BE49-F238E27FC236}">
                    <a16:creationId xmlns:a16="http://schemas.microsoft.com/office/drawing/2014/main" id="{B0E1C9AE-3DAF-E24A-A09B-99FE4ECD1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1" name="Oval 19">
                <a:extLst>
                  <a:ext uri="{FF2B5EF4-FFF2-40B4-BE49-F238E27FC236}">
                    <a16:creationId xmlns:a16="http://schemas.microsoft.com/office/drawing/2014/main" id="{6A431AB3-74DB-2E4A-BEAA-0C11EF003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6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2" name="Oval 20">
                <a:extLst>
                  <a:ext uri="{FF2B5EF4-FFF2-40B4-BE49-F238E27FC236}">
                    <a16:creationId xmlns:a16="http://schemas.microsoft.com/office/drawing/2014/main" id="{D477EF95-7983-5047-B5D9-D319AAA5A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3" name="Oval 21">
                <a:extLst>
                  <a:ext uri="{FF2B5EF4-FFF2-40B4-BE49-F238E27FC236}">
                    <a16:creationId xmlns:a16="http://schemas.microsoft.com/office/drawing/2014/main" id="{7E14DCFD-91B3-2845-A924-80DB31D7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7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4" name="Oval 22">
                <a:extLst>
                  <a:ext uri="{FF2B5EF4-FFF2-40B4-BE49-F238E27FC236}">
                    <a16:creationId xmlns:a16="http://schemas.microsoft.com/office/drawing/2014/main" id="{F17788F9-7E9C-084A-9C7A-E5B6ED715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5" name="Oval 23">
                <a:extLst>
                  <a:ext uri="{FF2B5EF4-FFF2-40B4-BE49-F238E27FC236}">
                    <a16:creationId xmlns:a16="http://schemas.microsoft.com/office/drawing/2014/main" id="{913B1836-54BE-3647-96D9-B44EF4CE5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6" name="Oval 24">
                <a:extLst>
                  <a:ext uri="{FF2B5EF4-FFF2-40B4-BE49-F238E27FC236}">
                    <a16:creationId xmlns:a16="http://schemas.microsoft.com/office/drawing/2014/main" id="{034523E7-E28F-F243-8F75-EE9860496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7" name="Oval 25">
                <a:extLst>
                  <a:ext uri="{FF2B5EF4-FFF2-40B4-BE49-F238E27FC236}">
                    <a16:creationId xmlns:a16="http://schemas.microsoft.com/office/drawing/2014/main" id="{FABABE20-69B9-C24A-A1FF-C4EB11007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8" name="Oval 26">
                <a:extLst>
                  <a:ext uri="{FF2B5EF4-FFF2-40B4-BE49-F238E27FC236}">
                    <a16:creationId xmlns:a16="http://schemas.microsoft.com/office/drawing/2014/main" id="{F6980F32-87FF-BC42-A4E1-1258BE8B8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9" name="Oval 27">
                <a:extLst>
                  <a:ext uri="{FF2B5EF4-FFF2-40B4-BE49-F238E27FC236}">
                    <a16:creationId xmlns:a16="http://schemas.microsoft.com/office/drawing/2014/main" id="{CB828C95-1E74-2041-98FC-69E433A5A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20" name="Rectangle 28">
            <a:extLst>
              <a:ext uri="{FF2B5EF4-FFF2-40B4-BE49-F238E27FC236}">
                <a16:creationId xmlns:a16="http://schemas.microsoft.com/office/drawing/2014/main" id="{2A19A87A-63C7-1C46-A89C-73E335C7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91000"/>
            <a:ext cx="1471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AS7018</a:t>
            </a:r>
          </a:p>
        </p:txBody>
      </p:sp>
      <p:sp>
        <p:nvSpPr>
          <p:cNvPr id="33823" name="Rectangle 31">
            <a:extLst>
              <a:ext uri="{FF2B5EF4-FFF2-40B4-BE49-F238E27FC236}">
                <a16:creationId xmlns:a16="http://schemas.microsoft.com/office/drawing/2014/main" id="{870B2239-60D4-A94A-B756-E675CD88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14605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6341</a:t>
            </a:r>
          </a:p>
        </p:txBody>
      </p:sp>
      <p:grpSp>
        <p:nvGrpSpPr>
          <p:cNvPr id="68614" name="Group 33">
            <a:extLst>
              <a:ext uri="{FF2B5EF4-FFF2-40B4-BE49-F238E27FC236}">
                <a16:creationId xmlns:a16="http://schemas.microsoft.com/office/drawing/2014/main" id="{BA3936EA-9CA6-4F4D-BA3F-B96C407B25E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971800"/>
            <a:ext cx="2578100" cy="1282700"/>
            <a:chOff x="148" y="1636"/>
            <a:chExt cx="1624" cy="808"/>
          </a:xfrm>
        </p:grpSpPr>
        <p:grpSp>
          <p:nvGrpSpPr>
            <p:cNvPr id="68766" name="Group 34">
              <a:extLst>
                <a:ext uri="{FF2B5EF4-FFF2-40B4-BE49-F238E27FC236}">
                  <a16:creationId xmlns:a16="http://schemas.microsoft.com/office/drawing/2014/main" id="{F75D7A0C-0A7A-EF46-8E6D-4258D747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" y="1636"/>
              <a:ext cx="1624" cy="808"/>
              <a:chOff x="148" y="1636"/>
              <a:chExt cx="1624" cy="808"/>
            </a:xfrm>
          </p:grpSpPr>
          <p:grpSp>
            <p:nvGrpSpPr>
              <p:cNvPr id="68769" name="Group 35">
                <a:extLst>
                  <a:ext uri="{FF2B5EF4-FFF2-40B4-BE49-F238E27FC236}">
                    <a16:creationId xmlns:a16="http://schemas.microsoft.com/office/drawing/2014/main" id="{E37B54A1-6E0A-EF4C-8A4B-2933FDFE0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" y="1636"/>
                <a:ext cx="1589" cy="808"/>
                <a:chOff x="183" y="1636"/>
                <a:chExt cx="1589" cy="808"/>
              </a:xfrm>
            </p:grpSpPr>
            <p:sp>
              <p:nvSpPr>
                <p:cNvPr id="33828" name="Oval 36">
                  <a:extLst>
                    <a:ext uri="{FF2B5EF4-FFF2-40B4-BE49-F238E27FC236}">
                      <a16:creationId xmlns:a16="http://schemas.microsoft.com/office/drawing/2014/main" id="{66428D4E-F0DC-D34D-B3A9-A85E5797C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" y="1708"/>
                  <a:ext cx="1362" cy="6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29" name="Oval 37">
                  <a:extLst>
                    <a:ext uri="{FF2B5EF4-FFF2-40B4-BE49-F238E27FC236}">
                      <a16:creationId xmlns:a16="http://schemas.microsoft.com/office/drawing/2014/main" id="{1F9FFDC5-31A8-A64E-999D-C47074D7E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" y="1708"/>
                  <a:ext cx="312" cy="8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0" name="Oval 38">
                  <a:extLst>
                    <a:ext uri="{FF2B5EF4-FFF2-40B4-BE49-F238E27FC236}">
                      <a16:creationId xmlns:a16="http://schemas.microsoft.com/office/drawing/2014/main" id="{80C5E17D-2C87-9A49-B052-2A57E91A1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7" y="1684"/>
                  <a:ext cx="448" cy="16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1" name="Oval 39">
                  <a:extLst>
                    <a:ext uri="{FF2B5EF4-FFF2-40B4-BE49-F238E27FC236}">
                      <a16:creationId xmlns:a16="http://schemas.microsoft.com/office/drawing/2014/main" id="{F8A7BD65-4CEB-2D4D-B393-7704EB4E2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" y="1636"/>
                  <a:ext cx="540" cy="32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2" name="Oval 40">
                  <a:extLst>
                    <a:ext uri="{FF2B5EF4-FFF2-40B4-BE49-F238E27FC236}">
                      <a16:creationId xmlns:a16="http://schemas.microsoft.com/office/drawing/2014/main" id="{F32B238E-7F7D-674C-8A39-990A29FE8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" y="1780"/>
                  <a:ext cx="996" cy="18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3" name="Oval 41">
                  <a:extLst>
                    <a:ext uri="{FF2B5EF4-FFF2-40B4-BE49-F238E27FC236}">
                      <a16:creationId xmlns:a16="http://schemas.microsoft.com/office/drawing/2014/main" id="{9F84FE7B-AF72-7740-9611-4302151CB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" y="2068"/>
                  <a:ext cx="539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4" name="Oval 42">
                  <a:extLst>
                    <a:ext uri="{FF2B5EF4-FFF2-40B4-BE49-F238E27FC236}">
                      <a16:creationId xmlns:a16="http://schemas.microsoft.com/office/drawing/2014/main" id="{975BAE5D-FF18-944D-9C39-BFDBF0AE0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1804"/>
                  <a:ext cx="403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5" name="Oval 43">
                  <a:extLst>
                    <a:ext uri="{FF2B5EF4-FFF2-40B4-BE49-F238E27FC236}">
                      <a16:creationId xmlns:a16="http://schemas.microsoft.com/office/drawing/2014/main" id="{206368F9-A687-324A-9B50-FA124036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" y="1900"/>
                  <a:ext cx="266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6" name="Oval 44">
                  <a:extLst>
                    <a:ext uri="{FF2B5EF4-FFF2-40B4-BE49-F238E27FC236}">
                      <a16:creationId xmlns:a16="http://schemas.microsoft.com/office/drawing/2014/main" id="{0AA3F97A-9A1F-174B-9ADD-3124B3AA0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2092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7" name="Oval 45">
                  <a:extLst>
                    <a:ext uri="{FF2B5EF4-FFF2-40B4-BE49-F238E27FC236}">
                      <a16:creationId xmlns:a16="http://schemas.microsoft.com/office/drawing/2014/main" id="{B0E41E0F-9D2E-B648-9EA1-36D929B4E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" y="2188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8" name="Oval 46">
                  <a:extLst>
                    <a:ext uri="{FF2B5EF4-FFF2-40B4-BE49-F238E27FC236}">
                      <a16:creationId xmlns:a16="http://schemas.microsoft.com/office/drawing/2014/main" id="{DCA75631-A24F-BA40-8AAE-B1BE24255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" y="2188"/>
                  <a:ext cx="403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68770" name="Group 47">
                <a:extLst>
                  <a:ext uri="{FF2B5EF4-FFF2-40B4-BE49-F238E27FC236}">
                    <a16:creationId xmlns:a16="http://schemas.microsoft.com/office/drawing/2014/main" id="{0316A463-BF42-7A43-A44F-32E8FD1596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1636"/>
                <a:ext cx="1589" cy="808"/>
                <a:chOff x="148" y="1636"/>
                <a:chExt cx="1589" cy="808"/>
              </a:xfrm>
            </p:grpSpPr>
            <p:sp>
              <p:nvSpPr>
                <p:cNvPr id="33840" name="Oval 48">
                  <a:extLst>
                    <a:ext uri="{FF2B5EF4-FFF2-40B4-BE49-F238E27FC236}">
                      <a16:creationId xmlns:a16="http://schemas.microsoft.com/office/drawing/2014/main" id="{84C3FD22-B59D-1E4D-A9BF-38F672AAE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" y="1708"/>
                  <a:ext cx="1361" cy="61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1" name="Oval 49">
                  <a:extLst>
                    <a:ext uri="{FF2B5EF4-FFF2-40B4-BE49-F238E27FC236}">
                      <a16:creationId xmlns:a16="http://schemas.microsoft.com/office/drawing/2014/main" id="{8AA7A87D-38FE-574F-AD82-1512E8566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1708"/>
                  <a:ext cx="312" cy="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2" name="Oval 50">
                  <a:extLst>
                    <a:ext uri="{FF2B5EF4-FFF2-40B4-BE49-F238E27FC236}">
                      <a16:creationId xmlns:a16="http://schemas.microsoft.com/office/drawing/2014/main" id="{C0FD97BC-33B8-DC41-AE0B-493E93D4C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684"/>
                  <a:ext cx="449" cy="16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3" name="Oval 51">
                  <a:extLst>
                    <a:ext uri="{FF2B5EF4-FFF2-40B4-BE49-F238E27FC236}">
                      <a16:creationId xmlns:a16="http://schemas.microsoft.com/office/drawing/2014/main" id="{064FEDCA-E5C6-4548-863E-A0BAE0716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1636"/>
                  <a:ext cx="540" cy="32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4" name="Oval 52">
                  <a:extLst>
                    <a:ext uri="{FF2B5EF4-FFF2-40B4-BE49-F238E27FC236}">
                      <a16:creationId xmlns:a16="http://schemas.microsoft.com/office/drawing/2014/main" id="{0FCDE365-51D4-DF4A-8AAC-050CD872A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" y="1780"/>
                  <a:ext cx="996" cy="18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5" name="Oval 53">
                  <a:extLst>
                    <a:ext uri="{FF2B5EF4-FFF2-40B4-BE49-F238E27FC236}">
                      <a16:creationId xmlns:a16="http://schemas.microsoft.com/office/drawing/2014/main" id="{E2C0703B-8987-9D46-A77F-1FB93B2D0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0" y="2068"/>
                  <a:ext cx="540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6" name="Oval 54">
                  <a:extLst>
                    <a:ext uri="{FF2B5EF4-FFF2-40B4-BE49-F238E27FC236}">
                      <a16:creationId xmlns:a16="http://schemas.microsoft.com/office/drawing/2014/main" id="{77FCA52A-C4A9-9149-9093-ACDF58BCC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4" y="1804"/>
                  <a:ext cx="403" cy="20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7" name="Oval 55">
                  <a:extLst>
                    <a:ext uri="{FF2B5EF4-FFF2-40B4-BE49-F238E27FC236}">
                      <a16:creationId xmlns:a16="http://schemas.microsoft.com/office/drawing/2014/main" id="{2D0233F2-37D9-3240-8FE9-1299A9845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" y="1900"/>
                  <a:ext cx="266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8" name="Oval 56">
                  <a:extLst>
                    <a:ext uri="{FF2B5EF4-FFF2-40B4-BE49-F238E27FC236}">
                      <a16:creationId xmlns:a16="http://schemas.microsoft.com/office/drawing/2014/main" id="{2C3858A6-AC6D-7C46-89E4-290C79B9F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0" y="2092"/>
                  <a:ext cx="266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9" name="Oval 57">
                  <a:extLst>
                    <a:ext uri="{FF2B5EF4-FFF2-40B4-BE49-F238E27FC236}">
                      <a16:creationId xmlns:a16="http://schemas.microsoft.com/office/drawing/2014/main" id="{9E02D107-D1D1-7541-B43D-DBD520FD4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2188"/>
                  <a:ext cx="265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50" name="Oval 58">
                  <a:extLst>
                    <a:ext uri="{FF2B5EF4-FFF2-40B4-BE49-F238E27FC236}">
                      <a16:creationId xmlns:a16="http://schemas.microsoft.com/office/drawing/2014/main" id="{76E805E0-D626-D84B-9647-29CDC448D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" y="2188"/>
                  <a:ext cx="402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3851" name="Rectangle 59">
              <a:extLst>
                <a:ext uri="{FF2B5EF4-FFF2-40B4-BE49-F238E27FC236}">
                  <a16:creationId xmlns:a16="http://schemas.microsoft.com/office/drawing/2014/main" id="{52CD503C-E64B-9344-B0E9-CE77B1A5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1689"/>
              <a:ext cx="9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 1239</a:t>
              </a:r>
            </a:p>
          </p:txBody>
        </p:sp>
        <p:sp>
          <p:nvSpPr>
            <p:cNvPr id="33852" name="Rectangle 60">
              <a:extLst>
                <a:ext uri="{FF2B5EF4-FFF2-40B4-BE49-F238E27FC236}">
                  <a16:creationId xmlns:a16="http://schemas.microsoft.com/office/drawing/2014/main" id="{235A0D4E-93C3-2249-BF0D-DC0F6208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203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Sprint</a:t>
              </a:r>
            </a:p>
          </p:txBody>
        </p:sp>
      </p:grpSp>
      <p:grpSp>
        <p:nvGrpSpPr>
          <p:cNvPr id="68615" name="Group 61">
            <a:extLst>
              <a:ext uri="{FF2B5EF4-FFF2-40B4-BE49-F238E27FC236}">
                <a16:creationId xmlns:a16="http://schemas.microsoft.com/office/drawing/2014/main" id="{E7508999-DC8F-8D44-93C9-B9E53B8AA2AB}"/>
              </a:ext>
            </a:extLst>
          </p:cNvPr>
          <p:cNvGrpSpPr>
            <a:grpSpLocks/>
          </p:cNvGrpSpPr>
          <p:nvPr/>
        </p:nvGrpSpPr>
        <p:grpSpPr bwMode="auto">
          <a:xfrm>
            <a:off x="2368550" y="1530350"/>
            <a:ext cx="2578100" cy="1282700"/>
            <a:chOff x="1492" y="964"/>
            <a:chExt cx="1624" cy="808"/>
          </a:xfrm>
        </p:grpSpPr>
        <p:grpSp>
          <p:nvGrpSpPr>
            <p:cNvPr id="68742" name="Group 62">
              <a:extLst>
                <a:ext uri="{FF2B5EF4-FFF2-40B4-BE49-F238E27FC236}">
                  <a16:creationId xmlns:a16="http://schemas.microsoft.com/office/drawing/2014/main" id="{B837D4BD-35AA-014D-A73E-D9B798DFA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7" y="964"/>
              <a:ext cx="1589" cy="808"/>
              <a:chOff x="1527" y="964"/>
              <a:chExt cx="1589" cy="808"/>
            </a:xfrm>
          </p:grpSpPr>
          <p:sp>
            <p:nvSpPr>
              <p:cNvPr id="33855" name="Oval 63">
                <a:extLst>
                  <a:ext uri="{FF2B5EF4-FFF2-40B4-BE49-F238E27FC236}">
                    <a16:creationId xmlns:a16="http://schemas.microsoft.com/office/drawing/2014/main" id="{8D028A47-13B1-5C44-9AB4-2C0162310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" y="1036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6" name="Oval 64">
                <a:extLst>
                  <a:ext uri="{FF2B5EF4-FFF2-40B4-BE49-F238E27FC236}">
                    <a16:creationId xmlns:a16="http://schemas.microsoft.com/office/drawing/2014/main" id="{4B4FD3CF-59B4-3247-93A4-E70EBF7F2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1036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7" name="Oval 65">
                <a:extLst>
                  <a:ext uri="{FF2B5EF4-FFF2-40B4-BE49-F238E27FC236}">
                    <a16:creationId xmlns:a16="http://schemas.microsoft.com/office/drawing/2014/main" id="{F20D0F4D-F324-8947-845F-31C6ED919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1" y="1012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8" name="Oval 66">
                <a:extLst>
                  <a:ext uri="{FF2B5EF4-FFF2-40B4-BE49-F238E27FC236}">
                    <a16:creationId xmlns:a16="http://schemas.microsoft.com/office/drawing/2014/main" id="{1725E8DD-E2E1-074C-809A-3313C9D2B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964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9" name="Oval 67">
                <a:extLst>
                  <a:ext uri="{FF2B5EF4-FFF2-40B4-BE49-F238E27FC236}">
                    <a16:creationId xmlns:a16="http://schemas.microsoft.com/office/drawing/2014/main" id="{F3B8C91F-A281-664F-B69D-F92205390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1108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0" name="Oval 68">
                <a:extLst>
                  <a:ext uri="{FF2B5EF4-FFF2-40B4-BE49-F238E27FC236}">
                    <a16:creationId xmlns:a16="http://schemas.microsoft.com/office/drawing/2014/main" id="{898A62AA-38C6-4D40-8EDD-14A559644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396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1" name="Oval 69">
                <a:extLst>
                  <a:ext uri="{FF2B5EF4-FFF2-40B4-BE49-F238E27FC236}">
                    <a16:creationId xmlns:a16="http://schemas.microsoft.com/office/drawing/2014/main" id="{02828A8C-FE87-914B-A976-AD8C2E6DF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1132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2" name="Oval 70">
                <a:extLst>
                  <a:ext uri="{FF2B5EF4-FFF2-40B4-BE49-F238E27FC236}">
                    <a16:creationId xmlns:a16="http://schemas.microsoft.com/office/drawing/2014/main" id="{8FB7CB5F-24E7-4D49-B600-869262683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" y="1228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3" name="Oval 71">
                <a:extLst>
                  <a:ext uri="{FF2B5EF4-FFF2-40B4-BE49-F238E27FC236}">
                    <a16:creationId xmlns:a16="http://schemas.microsoft.com/office/drawing/2014/main" id="{6EBE57EC-0F4D-324A-8ED1-67A061D82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14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4" name="Oval 72">
                <a:extLst>
                  <a:ext uri="{FF2B5EF4-FFF2-40B4-BE49-F238E27FC236}">
                    <a16:creationId xmlns:a16="http://schemas.microsoft.com/office/drawing/2014/main" id="{E53D4745-3CAC-874A-A2E3-A09309849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" y="151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5" name="Oval 73">
                <a:extLst>
                  <a:ext uri="{FF2B5EF4-FFF2-40B4-BE49-F238E27FC236}">
                    <a16:creationId xmlns:a16="http://schemas.microsoft.com/office/drawing/2014/main" id="{B79B1102-04A6-7446-AB9E-15BE3387E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1516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43" name="Group 74">
              <a:extLst>
                <a:ext uri="{FF2B5EF4-FFF2-40B4-BE49-F238E27FC236}">
                  <a16:creationId xmlns:a16="http://schemas.microsoft.com/office/drawing/2014/main" id="{236B25C3-446E-174A-95CD-98D0F26B0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" y="964"/>
              <a:ext cx="1589" cy="808"/>
              <a:chOff x="1492" y="964"/>
              <a:chExt cx="1589" cy="808"/>
            </a:xfrm>
          </p:grpSpPr>
          <p:sp>
            <p:nvSpPr>
              <p:cNvPr id="33867" name="Oval 75">
                <a:extLst>
                  <a:ext uri="{FF2B5EF4-FFF2-40B4-BE49-F238E27FC236}">
                    <a16:creationId xmlns:a16="http://schemas.microsoft.com/office/drawing/2014/main" id="{35C4C44B-C02C-A340-BA9F-AEAE1DF1D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1036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8" name="Oval 76">
                <a:extLst>
                  <a:ext uri="{FF2B5EF4-FFF2-40B4-BE49-F238E27FC236}">
                    <a16:creationId xmlns:a16="http://schemas.microsoft.com/office/drawing/2014/main" id="{543534AD-B08C-FC48-8DC1-7F2331385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" y="1036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9" name="Oval 77">
                <a:extLst>
                  <a:ext uri="{FF2B5EF4-FFF2-40B4-BE49-F238E27FC236}">
                    <a16:creationId xmlns:a16="http://schemas.microsoft.com/office/drawing/2014/main" id="{8A669973-913B-D646-9E7E-33CDE5F26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012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0" name="Oval 78">
                <a:extLst>
                  <a:ext uri="{FF2B5EF4-FFF2-40B4-BE49-F238E27FC236}">
                    <a16:creationId xmlns:a16="http://schemas.microsoft.com/office/drawing/2014/main" id="{CB93598F-5694-E746-82B9-F4F733EE5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" y="964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1" name="Oval 79">
                <a:extLst>
                  <a:ext uri="{FF2B5EF4-FFF2-40B4-BE49-F238E27FC236}">
                    <a16:creationId xmlns:a16="http://schemas.microsoft.com/office/drawing/2014/main" id="{27AC1631-9BD8-3A4A-837B-87CB89C51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2" y="1108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2" name="Oval 80">
                <a:extLst>
                  <a:ext uri="{FF2B5EF4-FFF2-40B4-BE49-F238E27FC236}">
                    <a16:creationId xmlns:a16="http://schemas.microsoft.com/office/drawing/2014/main" id="{27FA603D-A49F-294A-AF6E-61D8301EA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1396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3" name="Oval 81">
                <a:extLst>
                  <a:ext uri="{FF2B5EF4-FFF2-40B4-BE49-F238E27FC236}">
                    <a16:creationId xmlns:a16="http://schemas.microsoft.com/office/drawing/2014/main" id="{E124B1A6-84E7-3145-BB26-1B7CCB496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1132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4" name="Oval 82">
                <a:extLst>
                  <a:ext uri="{FF2B5EF4-FFF2-40B4-BE49-F238E27FC236}">
                    <a16:creationId xmlns:a16="http://schemas.microsoft.com/office/drawing/2014/main" id="{44F26478-8F6C-FC40-BC88-D8A0B8E04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" y="1228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5" name="Oval 83">
                <a:extLst>
                  <a:ext uri="{FF2B5EF4-FFF2-40B4-BE49-F238E27FC236}">
                    <a16:creationId xmlns:a16="http://schemas.microsoft.com/office/drawing/2014/main" id="{DFB7FACC-B4D8-8342-B362-14595C8E0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" y="1420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6" name="Oval 84">
                <a:extLst>
                  <a:ext uri="{FF2B5EF4-FFF2-40B4-BE49-F238E27FC236}">
                    <a16:creationId xmlns:a16="http://schemas.microsoft.com/office/drawing/2014/main" id="{DFC7209E-0A3B-044E-9E7B-5427D4362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" y="1516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7" name="Oval 85">
                <a:extLst>
                  <a:ext uri="{FF2B5EF4-FFF2-40B4-BE49-F238E27FC236}">
                    <a16:creationId xmlns:a16="http://schemas.microsoft.com/office/drawing/2014/main" id="{FE2108FA-ECCC-CC4E-BE1F-E711EF36F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516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78" name="Rectangle 86">
            <a:extLst>
              <a:ext uri="{FF2B5EF4-FFF2-40B4-BE49-F238E27FC236}">
                <a16:creationId xmlns:a16="http://schemas.microsoft.com/office/drawing/2014/main" id="{350CE639-852E-AD42-BCCF-DC03F3514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1755</a:t>
            </a:r>
          </a:p>
        </p:txBody>
      </p:sp>
      <p:sp>
        <p:nvSpPr>
          <p:cNvPr id="33879" name="Rectangle 87">
            <a:extLst>
              <a:ext uri="{FF2B5EF4-FFF2-40B4-BE49-F238E27FC236}">
                <a16:creationId xmlns:a16="http://schemas.microsoft.com/office/drawing/2014/main" id="{460743DD-E157-1241-A6F3-84BD4D53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0822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Ebone</a:t>
            </a:r>
          </a:p>
        </p:txBody>
      </p:sp>
      <p:grpSp>
        <p:nvGrpSpPr>
          <p:cNvPr id="68618" name="Group 90">
            <a:extLst>
              <a:ext uri="{FF2B5EF4-FFF2-40B4-BE49-F238E27FC236}">
                <a16:creationId xmlns:a16="http://schemas.microsoft.com/office/drawing/2014/main" id="{C8C3EF1D-5DA7-7E4E-A8AD-42ED78860960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539750"/>
            <a:ext cx="2578100" cy="1282700"/>
            <a:chOff x="3987" y="340"/>
            <a:chExt cx="1624" cy="808"/>
          </a:xfrm>
        </p:grpSpPr>
        <p:grpSp>
          <p:nvGrpSpPr>
            <p:cNvPr id="68718" name="Group 91">
              <a:extLst>
                <a:ext uri="{FF2B5EF4-FFF2-40B4-BE49-F238E27FC236}">
                  <a16:creationId xmlns:a16="http://schemas.microsoft.com/office/drawing/2014/main" id="{D134D513-1B59-C349-8990-77D8BF5F8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33884" name="Oval 92">
                <a:extLst>
                  <a:ext uri="{FF2B5EF4-FFF2-40B4-BE49-F238E27FC236}">
                    <a16:creationId xmlns:a16="http://schemas.microsoft.com/office/drawing/2014/main" id="{9C9F80CD-C4E7-3B4B-AE9D-8BC1C1A7E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5" name="Oval 93">
                <a:extLst>
                  <a:ext uri="{FF2B5EF4-FFF2-40B4-BE49-F238E27FC236}">
                    <a16:creationId xmlns:a16="http://schemas.microsoft.com/office/drawing/2014/main" id="{C711596B-8013-7848-B3A2-8194D45D1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6" name="Oval 94">
                <a:extLst>
                  <a:ext uri="{FF2B5EF4-FFF2-40B4-BE49-F238E27FC236}">
                    <a16:creationId xmlns:a16="http://schemas.microsoft.com/office/drawing/2014/main" id="{5FA458B7-9F51-6D4F-BF16-72F909462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7" name="Oval 95">
                <a:extLst>
                  <a:ext uri="{FF2B5EF4-FFF2-40B4-BE49-F238E27FC236}">
                    <a16:creationId xmlns:a16="http://schemas.microsoft.com/office/drawing/2014/main" id="{64A893E7-6FAE-D040-8165-0098683D5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8" name="Oval 96">
                <a:extLst>
                  <a:ext uri="{FF2B5EF4-FFF2-40B4-BE49-F238E27FC236}">
                    <a16:creationId xmlns:a16="http://schemas.microsoft.com/office/drawing/2014/main" id="{70EEFD72-53C4-BE43-A1BE-D543C2876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9" name="Oval 97">
                <a:extLst>
                  <a:ext uri="{FF2B5EF4-FFF2-40B4-BE49-F238E27FC236}">
                    <a16:creationId xmlns:a16="http://schemas.microsoft.com/office/drawing/2014/main" id="{754CDA2D-AD53-7F45-AFDD-56001C024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0" name="Oval 98">
                <a:extLst>
                  <a:ext uri="{FF2B5EF4-FFF2-40B4-BE49-F238E27FC236}">
                    <a16:creationId xmlns:a16="http://schemas.microsoft.com/office/drawing/2014/main" id="{C2971DB9-18D8-B14B-ADBC-85C0FDC21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1" name="Oval 99">
                <a:extLst>
                  <a:ext uri="{FF2B5EF4-FFF2-40B4-BE49-F238E27FC236}">
                    <a16:creationId xmlns:a16="http://schemas.microsoft.com/office/drawing/2014/main" id="{AFF95E8F-6C0A-0448-AB17-429D9238D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2" name="Oval 100">
                <a:extLst>
                  <a:ext uri="{FF2B5EF4-FFF2-40B4-BE49-F238E27FC236}">
                    <a16:creationId xmlns:a16="http://schemas.microsoft.com/office/drawing/2014/main" id="{560CB468-C728-E449-8BA6-30D9B8B8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3" name="Oval 101">
                <a:extLst>
                  <a:ext uri="{FF2B5EF4-FFF2-40B4-BE49-F238E27FC236}">
                    <a16:creationId xmlns:a16="http://schemas.microsoft.com/office/drawing/2014/main" id="{FCED0977-2833-424C-B9C7-1E5675F8D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4" name="Oval 102">
                <a:extLst>
                  <a:ext uri="{FF2B5EF4-FFF2-40B4-BE49-F238E27FC236}">
                    <a16:creationId xmlns:a16="http://schemas.microsoft.com/office/drawing/2014/main" id="{C3F4AFB8-258A-BE4A-8C40-53FD330C7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19" name="Group 103">
              <a:extLst>
                <a:ext uri="{FF2B5EF4-FFF2-40B4-BE49-F238E27FC236}">
                  <a16:creationId xmlns:a16="http://schemas.microsoft.com/office/drawing/2014/main" id="{E995B62C-C56E-D249-B974-9F6082D71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33896" name="Oval 104">
                <a:extLst>
                  <a:ext uri="{FF2B5EF4-FFF2-40B4-BE49-F238E27FC236}">
                    <a16:creationId xmlns:a16="http://schemas.microsoft.com/office/drawing/2014/main" id="{A80451CD-94C3-BE4C-A5E8-E5782E647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7" name="Oval 105">
                <a:extLst>
                  <a:ext uri="{FF2B5EF4-FFF2-40B4-BE49-F238E27FC236}">
                    <a16:creationId xmlns:a16="http://schemas.microsoft.com/office/drawing/2014/main" id="{C57FD8FD-09CF-AB48-B5A8-551D071C2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8" name="Oval 106">
                <a:extLst>
                  <a:ext uri="{FF2B5EF4-FFF2-40B4-BE49-F238E27FC236}">
                    <a16:creationId xmlns:a16="http://schemas.microsoft.com/office/drawing/2014/main" id="{836712BE-9BB6-A14B-8293-10E52189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9" name="Oval 107">
                <a:extLst>
                  <a:ext uri="{FF2B5EF4-FFF2-40B4-BE49-F238E27FC236}">
                    <a16:creationId xmlns:a16="http://schemas.microsoft.com/office/drawing/2014/main" id="{192F29AB-1B49-0B48-BC26-FFEFEAB4F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0" name="Oval 108">
                <a:extLst>
                  <a:ext uri="{FF2B5EF4-FFF2-40B4-BE49-F238E27FC236}">
                    <a16:creationId xmlns:a16="http://schemas.microsoft.com/office/drawing/2014/main" id="{212C7133-CF91-4C4F-ADE2-8B781F4B1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1" name="Oval 109">
                <a:extLst>
                  <a:ext uri="{FF2B5EF4-FFF2-40B4-BE49-F238E27FC236}">
                    <a16:creationId xmlns:a16="http://schemas.microsoft.com/office/drawing/2014/main" id="{31327286-74A2-6942-9789-83384FB85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2" name="Oval 110">
                <a:extLst>
                  <a:ext uri="{FF2B5EF4-FFF2-40B4-BE49-F238E27FC236}">
                    <a16:creationId xmlns:a16="http://schemas.microsoft.com/office/drawing/2014/main" id="{20E345FF-B664-8743-A797-816750341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3" name="Oval 111">
                <a:extLst>
                  <a:ext uri="{FF2B5EF4-FFF2-40B4-BE49-F238E27FC236}">
                    <a16:creationId xmlns:a16="http://schemas.microsoft.com/office/drawing/2014/main" id="{5234F5A9-2D95-3F48-95BD-B6E19F70C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4" name="Oval 112">
                <a:extLst>
                  <a:ext uri="{FF2B5EF4-FFF2-40B4-BE49-F238E27FC236}">
                    <a16:creationId xmlns:a16="http://schemas.microsoft.com/office/drawing/2014/main" id="{0F44FBFF-2A2A-DD4C-A433-9E2ECA0A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5" name="Oval 113">
                <a:extLst>
                  <a:ext uri="{FF2B5EF4-FFF2-40B4-BE49-F238E27FC236}">
                    <a16:creationId xmlns:a16="http://schemas.microsoft.com/office/drawing/2014/main" id="{D038D392-7EF1-EA4B-A6B7-39D59859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6" name="Oval 114">
                <a:extLst>
                  <a:ext uri="{FF2B5EF4-FFF2-40B4-BE49-F238E27FC236}">
                    <a16:creationId xmlns:a16="http://schemas.microsoft.com/office/drawing/2014/main" id="{43D6492C-2703-9142-B170-5A3B656CB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11" name="Rectangle 119">
            <a:extLst>
              <a:ext uri="{FF2B5EF4-FFF2-40B4-BE49-F238E27FC236}">
                <a16:creationId xmlns:a16="http://schemas.microsoft.com/office/drawing/2014/main" id="{E744D52E-E707-3F44-865B-616269CD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</a:t>
            </a:r>
          </a:p>
        </p:txBody>
      </p:sp>
      <p:grpSp>
        <p:nvGrpSpPr>
          <p:cNvPr id="68620" name="Group 120">
            <a:extLst>
              <a:ext uri="{FF2B5EF4-FFF2-40B4-BE49-F238E27FC236}">
                <a16:creationId xmlns:a16="http://schemas.microsoft.com/office/drawing/2014/main" id="{9F96E736-703F-EA4E-B95C-B7E390A3451F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5035550"/>
            <a:ext cx="1893887" cy="1130300"/>
            <a:chOff x="4275" y="3172"/>
            <a:chExt cx="1193" cy="712"/>
          </a:xfrm>
        </p:grpSpPr>
        <p:grpSp>
          <p:nvGrpSpPr>
            <p:cNvPr id="68694" name="Group 121">
              <a:extLst>
                <a:ext uri="{FF2B5EF4-FFF2-40B4-BE49-F238E27FC236}">
                  <a16:creationId xmlns:a16="http://schemas.microsoft.com/office/drawing/2014/main" id="{BC6430AD-2E4A-FB41-997A-AB59344F3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33914" name="Oval 122">
                <a:extLst>
                  <a:ext uri="{FF2B5EF4-FFF2-40B4-BE49-F238E27FC236}">
                    <a16:creationId xmlns:a16="http://schemas.microsoft.com/office/drawing/2014/main" id="{B12FE1B2-0958-A64D-8FD0-0B7DC2EDA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5" name="Oval 123">
                <a:extLst>
                  <a:ext uri="{FF2B5EF4-FFF2-40B4-BE49-F238E27FC236}">
                    <a16:creationId xmlns:a16="http://schemas.microsoft.com/office/drawing/2014/main" id="{ABC3E958-5E4C-934C-8989-25DCC403A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6" name="Oval 124">
                <a:extLst>
                  <a:ext uri="{FF2B5EF4-FFF2-40B4-BE49-F238E27FC236}">
                    <a16:creationId xmlns:a16="http://schemas.microsoft.com/office/drawing/2014/main" id="{071BBF91-9764-704A-B074-DB4393660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7" name="Oval 125">
                <a:extLst>
                  <a:ext uri="{FF2B5EF4-FFF2-40B4-BE49-F238E27FC236}">
                    <a16:creationId xmlns:a16="http://schemas.microsoft.com/office/drawing/2014/main" id="{C38A78EA-FA94-8144-B8CA-BFAD1C5AA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8" name="Oval 126">
                <a:extLst>
                  <a:ext uri="{FF2B5EF4-FFF2-40B4-BE49-F238E27FC236}">
                    <a16:creationId xmlns:a16="http://schemas.microsoft.com/office/drawing/2014/main" id="{99335467-DDDB-8848-B8F1-973D59FAF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9" name="Oval 127">
                <a:extLst>
                  <a:ext uri="{FF2B5EF4-FFF2-40B4-BE49-F238E27FC236}">
                    <a16:creationId xmlns:a16="http://schemas.microsoft.com/office/drawing/2014/main" id="{70A2D43C-CF7B-3649-89FB-4F394B5CF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0" name="Oval 128">
                <a:extLst>
                  <a:ext uri="{FF2B5EF4-FFF2-40B4-BE49-F238E27FC236}">
                    <a16:creationId xmlns:a16="http://schemas.microsoft.com/office/drawing/2014/main" id="{3331EBB6-25B4-2D4E-9187-63946CF6A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1" name="Oval 129">
                <a:extLst>
                  <a:ext uri="{FF2B5EF4-FFF2-40B4-BE49-F238E27FC236}">
                    <a16:creationId xmlns:a16="http://schemas.microsoft.com/office/drawing/2014/main" id="{BF139D3F-673E-EA49-AA08-3D27E911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2" name="Oval 130">
                <a:extLst>
                  <a:ext uri="{FF2B5EF4-FFF2-40B4-BE49-F238E27FC236}">
                    <a16:creationId xmlns:a16="http://schemas.microsoft.com/office/drawing/2014/main" id="{0AF912CD-5ADF-DD44-B9D4-3DCB4D775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3" name="Oval 131">
                <a:extLst>
                  <a:ext uri="{FF2B5EF4-FFF2-40B4-BE49-F238E27FC236}">
                    <a16:creationId xmlns:a16="http://schemas.microsoft.com/office/drawing/2014/main" id="{FDE8FD52-BB35-194D-A499-999DC1461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4" name="Oval 132">
                <a:extLst>
                  <a:ext uri="{FF2B5EF4-FFF2-40B4-BE49-F238E27FC236}">
                    <a16:creationId xmlns:a16="http://schemas.microsoft.com/office/drawing/2014/main" id="{B0F70657-4C90-0B4E-BA00-C2B82482D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95" name="Group 133">
              <a:extLst>
                <a:ext uri="{FF2B5EF4-FFF2-40B4-BE49-F238E27FC236}">
                  <a16:creationId xmlns:a16="http://schemas.microsoft.com/office/drawing/2014/main" id="{E4DC1CB5-16B4-CA46-B47B-0AF7030AB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33926" name="Oval 134">
                <a:extLst>
                  <a:ext uri="{FF2B5EF4-FFF2-40B4-BE49-F238E27FC236}">
                    <a16:creationId xmlns:a16="http://schemas.microsoft.com/office/drawing/2014/main" id="{AB40053E-8021-CA4A-8710-9472A4E97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7" name="Oval 135">
                <a:extLst>
                  <a:ext uri="{FF2B5EF4-FFF2-40B4-BE49-F238E27FC236}">
                    <a16:creationId xmlns:a16="http://schemas.microsoft.com/office/drawing/2014/main" id="{8720C872-2922-804E-816F-8C13F0D6E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8" name="Oval 136">
                <a:extLst>
                  <a:ext uri="{FF2B5EF4-FFF2-40B4-BE49-F238E27FC236}">
                    <a16:creationId xmlns:a16="http://schemas.microsoft.com/office/drawing/2014/main" id="{7B4ABBA4-D29E-EF40-B240-7424E99D0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9" name="Oval 137">
                <a:extLst>
                  <a:ext uri="{FF2B5EF4-FFF2-40B4-BE49-F238E27FC236}">
                    <a16:creationId xmlns:a16="http://schemas.microsoft.com/office/drawing/2014/main" id="{A0F3358A-D758-9141-A11D-A6C8786F3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0" name="Oval 138">
                <a:extLst>
                  <a:ext uri="{FF2B5EF4-FFF2-40B4-BE49-F238E27FC236}">
                    <a16:creationId xmlns:a16="http://schemas.microsoft.com/office/drawing/2014/main" id="{D815F23F-11EC-D842-BF81-1F1BDDB30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1" name="Oval 139">
                <a:extLst>
                  <a:ext uri="{FF2B5EF4-FFF2-40B4-BE49-F238E27FC236}">
                    <a16:creationId xmlns:a16="http://schemas.microsoft.com/office/drawing/2014/main" id="{D41F3BFF-1CD9-CB4D-9257-22B09190B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2" name="Oval 140">
                <a:extLst>
                  <a:ext uri="{FF2B5EF4-FFF2-40B4-BE49-F238E27FC236}">
                    <a16:creationId xmlns:a16="http://schemas.microsoft.com/office/drawing/2014/main" id="{3AE176EC-F11C-F246-B24B-148A7155E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3" name="Oval 141">
                <a:extLst>
                  <a:ext uri="{FF2B5EF4-FFF2-40B4-BE49-F238E27FC236}">
                    <a16:creationId xmlns:a16="http://schemas.microsoft.com/office/drawing/2014/main" id="{0574C7F2-5C51-174E-9E1E-E5349F71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4" name="Oval 142">
                <a:extLst>
                  <a:ext uri="{FF2B5EF4-FFF2-40B4-BE49-F238E27FC236}">
                    <a16:creationId xmlns:a16="http://schemas.microsoft.com/office/drawing/2014/main" id="{5F684386-88D2-3C4D-80E4-696961A5B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5" name="Oval 143">
                <a:extLst>
                  <a:ext uri="{FF2B5EF4-FFF2-40B4-BE49-F238E27FC236}">
                    <a16:creationId xmlns:a16="http://schemas.microsoft.com/office/drawing/2014/main" id="{D69EDA79-0DB3-D94B-9018-102A5E467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6" name="Oval 144">
                <a:extLst>
                  <a:ext uri="{FF2B5EF4-FFF2-40B4-BE49-F238E27FC236}">
                    <a16:creationId xmlns:a16="http://schemas.microsoft.com/office/drawing/2014/main" id="{2E8D50CB-CD58-8C43-8988-430705F24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37" name="Rectangle 145">
            <a:extLst>
              <a:ext uri="{FF2B5EF4-FFF2-40B4-BE49-F238E27FC236}">
                <a16:creationId xmlns:a16="http://schemas.microsoft.com/office/drawing/2014/main" id="{1BAD8887-3A8E-B543-9027-3D3D693CF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51196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3549</a:t>
            </a:r>
          </a:p>
        </p:txBody>
      </p:sp>
      <p:sp>
        <p:nvSpPr>
          <p:cNvPr id="33938" name="Rectangle 146">
            <a:extLst>
              <a:ext uri="{FF2B5EF4-FFF2-40B4-BE49-F238E27FC236}">
                <a16:creationId xmlns:a16="http://schemas.microsoft.com/office/drawing/2014/main" id="{AF5829D4-108F-D945-81B0-4A619B42B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562600"/>
            <a:ext cx="160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Crossing </a:t>
            </a:r>
          </a:p>
        </p:txBody>
      </p:sp>
      <p:sp>
        <p:nvSpPr>
          <p:cNvPr id="33940" name="Rectangle 148">
            <a:extLst>
              <a:ext uri="{FF2B5EF4-FFF2-40B4-BE49-F238E27FC236}">
                <a16:creationId xmlns:a16="http://schemas.microsoft.com/office/drawing/2014/main" id="{628B1AE2-B825-0841-AEAE-9392412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102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grpSp>
        <p:nvGrpSpPr>
          <p:cNvPr id="68624" name="Group 149">
            <a:extLst>
              <a:ext uri="{FF2B5EF4-FFF2-40B4-BE49-F238E27FC236}">
                <a16:creationId xmlns:a16="http://schemas.microsoft.com/office/drawing/2014/main" id="{9B5AA2C4-4837-0149-8CE6-FC7A00029CCE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43200"/>
            <a:ext cx="1898650" cy="1289050"/>
            <a:chOff x="4323" y="1828"/>
            <a:chExt cx="1193" cy="712"/>
          </a:xfrm>
        </p:grpSpPr>
        <p:grpSp>
          <p:nvGrpSpPr>
            <p:cNvPr id="68670" name="Group 150">
              <a:extLst>
                <a:ext uri="{FF2B5EF4-FFF2-40B4-BE49-F238E27FC236}">
                  <a16:creationId xmlns:a16="http://schemas.microsoft.com/office/drawing/2014/main" id="{80C291CF-BDE3-6D46-91EC-C9E56A46B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33943" name="Oval 151">
                <a:extLst>
                  <a:ext uri="{FF2B5EF4-FFF2-40B4-BE49-F238E27FC236}">
                    <a16:creationId xmlns:a16="http://schemas.microsoft.com/office/drawing/2014/main" id="{B3F2E8F3-0AB6-B344-A7CF-393B19976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4" name="Oval 152">
                <a:extLst>
                  <a:ext uri="{FF2B5EF4-FFF2-40B4-BE49-F238E27FC236}">
                    <a16:creationId xmlns:a16="http://schemas.microsoft.com/office/drawing/2014/main" id="{2ACF1AE4-F189-AB4B-825B-3D23DAF4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5" name="Oval 153">
                <a:extLst>
                  <a:ext uri="{FF2B5EF4-FFF2-40B4-BE49-F238E27FC236}">
                    <a16:creationId xmlns:a16="http://schemas.microsoft.com/office/drawing/2014/main" id="{3F654CD1-3AD6-1340-B323-863F9D921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6" name="Oval 154">
                <a:extLst>
                  <a:ext uri="{FF2B5EF4-FFF2-40B4-BE49-F238E27FC236}">
                    <a16:creationId xmlns:a16="http://schemas.microsoft.com/office/drawing/2014/main" id="{2CC72957-F343-3749-AE29-AE73DED9A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7" name="Oval 155">
                <a:extLst>
                  <a:ext uri="{FF2B5EF4-FFF2-40B4-BE49-F238E27FC236}">
                    <a16:creationId xmlns:a16="http://schemas.microsoft.com/office/drawing/2014/main" id="{3CA06994-8398-0F48-8164-E9BF2DDD8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8" name="Oval 156">
                <a:extLst>
                  <a:ext uri="{FF2B5EF4-FFF2-40B4-BE49-F238E27FC236}">
                    <a16:creationId xmlns:a16="http://schemas.microsoft.com/office/drawing/2014/main" id="{011519A4-585C-E64D-842C-4E5E9D323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9" name="Oval 157">
                <a:extLst>
                  <a:ext uri="{FF2B5EF4-FFF2-40B4-BE49-F238E27FC236}">
                    <a16:creationId xmlns:a16="http://schemas.microsoft.com/office/drawing/2014/main" id="{A75DCCE1-CC7B-1B44-A902-E66BA0A3A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0" name="Oval 158">
                <a:extLst>
                  <a:ext uri="{FF2B5EF4-FFF2-40B4-BE49-F238E27FC236}">
                    <a16:creationId xmlns:a16="http://schemas.microsoft.com/office/drawing/2014/main" id="{AB491DAF-96A3-094F-B215-FB5769345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4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1" name="Oval 159">
                <a:extLst>
                  <a:ext uri="{FF2B5EF4-FFF2-40B4-BE49-F238E27FC236}">
                    <a16:creationId xmlns:a16="http://schemas.microsoft.com/office/drawing/2014/main" id="{5061434A-50F5-C54A-BD45-C43478699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5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2" name="Oval 160">
                <a:extLst>
                  <a:ext uri="{FF2B5EF4-FFF2-40B4-BE49-F238E27FC236}">
                    <a16:creationId xmlns:a16="http://schemas.microsoft.com/office/drawing/2014/main" id="{C52086BE-39B0-1245-A27C-A9FEC88F7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3" name="Oval 161">
                <a:extLst>
                  <a:ext uri="{FF2B5EF4-FFF2-40B4-BE49-F238E27FC236}">
                    <a16:creationId xmlns:a16="http://schemas.microsoft.com/office/drawing/2014/main" id="{09CC0931-86F7-1F49-8078-3BA2A505E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71" name="Group 162">
              <a:extLst>
                <a:ext uri="{FF2B5EF4-FFF2-40B4-BE49-F238E27FC236}">
                  <a16:creationId xmlns:a16="http://schemas.microsoft.com/office/drawing/2014/main" id="{CAA8CD0B-1744-B947-85B5-69189DDD9B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33955" name="Oval 163">
                <a:extLst>
                  <a:ext uri="{FF2B5EF4-FFF2-40B4-BE49-F238E27FC236}">
                    <a16:creationId xmlns:a16="http://schemas.microsoft.com/office/drawing/2014/main" id="{6A4B28E3-B0AE-B24A-99E8-59694A5DF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6" name="Oval 164">
                <a:extLst>
                  <a:ext uri="{FF2B5EF4-FFF2-40B4-BE49-F238E27FC236}">
                    <a16:creationId xmlns:a16="http://schemas.microsoft.com/office/drawing/2014/main" id="{50F77BE3-443C-F749-9E16-5BD08A4C2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7" name="Oval 165">
                <a:extLst>
                  <a:ext uri="{FF2B5EF4-FFF2-40B4-BE49-F238E27FC236}">
                    <a16:creationId xmlns:a16="http://schemas.microsoft.com/office/drawing/2014/main" id="{1D6AC548-037A-2743-8242-DF728F0D8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8" name="Oval 166">
                <a:extLst>
                  <a:ext uri="{FF2B5EF4-FFF2-40B4-BE49-F238E27FC236}">
                    <a16:creationId xmlns:a16="http://schemas.microsoft.com/office/drawing/2014/main" id="{AB97775D-BB6F-9344-B7B4-E5FCA0230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9" name="Oval 167">
                <a:extLst>
                  <a:ext uri="{FF2B5EF4-FFF2-40B4-BE49-F238E27FC236}">
                    <a16:creationId xmlns:a16="http://schemas.microsoft.com/office/drawing/2014/main" id="{71845123-E6E4-8D4F-86E6-001895445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0" name="Oval 168">
                <a:extLst>
                  <a:ext uri="{FF2B5EF4-FFF2-40B4-BE49-F238E27FC236}">
                    <a16:creationId xmlns:a16="http://schemas.microsoft.com/office/drawing/2014/main" id="{404E594F-079B-6F40-B992-08041A44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1" name="Oval 169">
                <a:extLst>
                  <a:ext uri="{FF2B5EF4-FFF2-40B4-BE49-F238E27FC236}">
                    <a16:creationId xmlns:a16="http://schemas.microsoft.com/office/drawing/2014/main" id="{D8E4CE3D-2686-884B-B3F6-3E82765C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2" name="Oval 170">
                <a:extLst>
                  <a:ext uri="{FF2B5EF4-FFF2-40B4-BE49-F238E27FC236}">
                    <a16:creationId xmlns:a16="http://schemas.microsoft.com/office/drawing/2014/main" id="{EAD581FB-6FFA-4146-BD73-57EAC1A03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3" name="Oval 171">
                <a:extLst>
                  <a:ext uri="{FF2B5EF4-FFF2-40B4-BE49-F238E27FC236}">
                    <a16:creationId xmlns:a16="http://schemas.microsoft.com/office/drawing/2014/main" id="{D251230D-A653-6A4C-9CFF-46A00D04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4" name="Oval 172">
                <a:extLst>
                  <a:ext uri="{FF2B5EF4-FFF2-40B4-BE49-F238E27FC236}">
                    <a16:creationId xmlns:a16="http://schemas.microsoft.com/office/drawing/2014/main" id="{11564AAD-837B-9A47-A2C7-9DC6D9084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5" name="Oval 173">
                <a:extLst>
                  <a:ext uri="{FF2B5EF4-FFF2-40B4-BE49-F238E27FC236}">
                    <a16:creationId xmlns:a16="http://schemas.microsoft.com/office/drawing/2014/main" id="{3D6E431A-EB95-2045-BF07-1C2D4F1CF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69" name="Rectangle 177">
            <a:extLst>
              <a:ext uri="{FF2B5EF4-FFF2-40B4-BE49-F238E27FC236}">
                <a16:creationId xmlns:a16="http://schemas.microsoft.com/office/drawing/2014/main" id="{CBF03B51-0E7B-F945-91EF-42E65F2DF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1910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3549 7018 6341</a:t>
            </a:r>
          </a:p>
        </p:txBody>
      </p:sp>
      <p:grpSp>
        <p:nvGrpSpPr>
          <p:cNvPr id="68626" name="Group 181">
            <a:extLst>
              <a:ext uri="{FF2B5EF4-FFF2-40B4-BE49-F238E27FC236}">
                <a16:creationId xmlns:a16="http://schemas.microsoft.com/office/drawing/2014/main" id="{D20B5DB2-67BB-F84D-83CE-64E9C989E877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5181600"/>
            <a:ext cx="1898650" cy="1117600"/>
            <a:chOff x="244" y="3028"/>
            <a:chExt cx="1480" cy="904"/>
          </a:xfrm>
        </p:grpSpPr>
        <p:grpSp>
          <p:nvGrpSpPr>
            <p:cNvPr id="68646" name="Group 182">
              <a:extLst>
                <a:ext uri="{FF2B5EF4-FFF2-40B4-BE49-F238E27FC236}">
                  <a16:creationId xmlns:a16="http://schemas.microsoft.com/office/drawing/2014/main" id="{830246B0-ABA2-6D43-B25B-8CC065FA4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" y="3028"/>
              <a:ext cx="1448" cy="904"/>
              <a:chOff x="276" y="3028"/>
              <a:chExt cx="1448" cy="904"/>
            </a:xfrm>
          </p:grpSpPr>
          <p:sp>
            <p:nvSpPr>
              <p:cNvPr id="33975" name="Oval 183">
                <a:extLst>
                  <a:ext uri="{FF2B5EF4-FFF2-40B4-BE49-F238E27FC236}">
                    <a16:creationId xmlns:a16="http://schemas.microsoft.com/office/drawing/2014/main" id="{F2DD65AD-07A0-6446-8BC8-7BE637327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3109"/>
                <a:ext cx="1241" cy="69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6" name="Oval 184">
                <a:extLst>
                  <a:ext uri="{FF2B5EF4-FFF2-40B4-BE49-F238E27FC236}">
                    <a16:creationId xmlns:a16="http://schemas.microsoft.com/office/drawing/2014/main" id="{2F13BF5C-8813-0047-B5EC-198C0272C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109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7" name="Oval 185">
                <a:extLst>
                  <a:ext uri="{FF2B5EF4-FFF2-40B4-BE49-F238E27FC236}">
                    <a16:creationId xmlns:a16="http://schemas.microsoft.com/office/drawing/2014/main" id="{F29A914F-BBF8-A047-87B5-BC79B49A1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3081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8" name="Oval 186">
                <a:extLst>
                  <a:ext uri="{FF2B5EF4-FFF2-40B4-BE49-F238E27FC236}">
                    <a16:creationId xmlns:a16="http://schemas.microsoft.com/office/drawing/2014/main" id="{069701F7-6D0B-3E4F-9CBF-6BF158711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028"/>
                <a:ext cx="493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9" name="Oval 187">
                <a:extLst>
                  <a:ext uri="{FF2B5EF4-FFF2-40B4-BE49-F238E27FC236}">
                    <a16:creationId xmlns:a16="http://schemas.microsoft.com/office/drawing/2014/main" id="{18F28528-6699-DF46-9BE4-D08685301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" y="3189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0" name="Oval 188">
                <a:extLst>
                  <a:ext uri="{FF2B5EF4-FFF2-40B4-BE49-F238E27FC236}">
                    <a16:creationId xmlns:a16="http://schemas.microsoft.com/office/drawing/2014/main" id="{924E6F46-FCEA-7E4A-A26F-09D061607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" y="3511"/>
                <a:ext cx="493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1" name="Oval 189">
                <a:extLst>
                  <a:ext uri="{FF2B5EF4-FFF2-40B4-BE49-F238E27FC236}">
                    <a16:creationId xmlns:a16="http://schemas.microsoft.com/office/drawing/2014/main" id="{CCD25869-903D-084F-A9B5-3E718E865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8" y="3215"/>
                <a:ext cx="366" cy="2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2" name="Oval 190">
                <a:extLst>
                  <a:ext uri="{FF2B5EF4-FFF2-40B4-BE49-F238E27FC236}">
                    <a16:creationId xmlns:a16="http://schemas.microsoft.com/office/drawing/2014/main" id="{96AEFFEF-DB36-DE4A-A5D1-9B44FABE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" y="3325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3" name="Oval 191">
                <a:extLst>
                  <a:ext uri="{FF2B5EF4-FFF2-40B4-BE49-F238E27FC236}">
                    <a16:creationId xmlns:a16="http://schemas.microsoft.com/office/drawing/2014/main" id="{7537B3A7-0055-C240-9FB9-0D90BA96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" y="3536"/>
                <a:ext cx="243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4" name="Oval 192">
                <a:extLst>
                  <a:ext uri="{FF2B5EF4-FFF2-40B4-BE49-F238E27FC236}">
                    <a16:creationId xmlns:a16="http://schemas.microsoft.com/office/drawing/2014/main" id="{79104E13-1174-0846-BF3F-99A372FCD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3644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5" name="Oval 193">
                <a:extLst>
                  <a:ext uri="{FF2B5EF4-FFF2-40B4-BE49-F238E27FC236}">
                    <a16:creationId xmlns:a16="http://schemas.microsoft.com/office/drawing/2014/main" id="{ACFD4BBE-2038-F742-9ADE-587A504C3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3644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47" name="Group 194">
              <a:extLst>
                <a:ext uri="{FF2B5EF4-FFF2-40B4-BE49-F238E27FC236}">
                  <a16:creationId xmlns:a16="http://schemas.microsoft.com/office/drawing/2014/main" id="{24510D3B-07C2-2448-9A83-8199AC7F7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3028"/>
              <a:ext cx="1448" cy="904"/>
              <a:chOff x="244" y="3028"/>
              <a:chExt cx="1448" cy="904"/>
            </a:xfrm>
          </p:grpSpPr>
          <p:sp>
            <p:nvSpPr>
              <p:cNvPr id="33987" name="Oval 195">
                <a:extLst>
                  <a:ext uri="{FF2B5EF4-FFF2-40B4-BE49-F238E27FC236}">
                    <a16:creationId xmlns:a16="http://schemas.microsoft.com/office/drawing/2014/main" id="{88609A7B-5CC7-534D-B739-3F31620E4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" y="3109"/>
                <a:ext cx="1240" cy="69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8" name="Oval 196">
                <a:extLst>
                  <a:ext uri="{FF2B5EF4-FFF2-40B4-BE49-F238E27FC236}">
                    <a16:creationId xmlns:a16="http://schemas.microsoft.com/office/drawing/2014/main" id="{E6D4D597-FFA1-A14F-BDF4-052607818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3109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9" name="Oval 197">
                <a:extLst>
                  <a:ext uri="{FF2B5EF4-FFF2-40B4-BE49-F238E27FC236}">
                    <a16:creationId xmlns:a16="http://schemas.microsoft.com/office/drawing/2014/main" id="{F33E4A73-3D0E-1B4D-9CEA-B5FD0ACA9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081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0" name="Oval 198">
                <a:extLst>
                  <a:ext uri="{FF2B5EF4-FFF2-40B4-BE49-F238E27FC236}">
                    <a16:creationId xmlns:a16="http://schemas.microsoft.com/office/drawing/2014/main" id="{4A582CFB-26D8-F145-8F8E-20B46E2DF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3028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1" name="Oval 199">
                <a:extLst>
                  <a:ext uri="{FF2B5EF4-FFF2-40B4-BE49-F238E27FC236}">
                    <a16:creationId xmlns:a16="http://schemas.microsoft.com/office/drawing/2014/main" id="{B6E5C866-3633-5B45-AEC9-F9E140BB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3189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2" name="Oval 200">
                <a:extLst>
                  <a:ext uri="{FF2B5EF4-FFF2-40B4-BE49-F238E27FC236}">
                    <a16:creationId xmlns:a16="http://schemas.microsoft.com/office/drawing/2014/main" id="{88F1A0EE-1F1E-154E-9AEE-741C27712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" y="3511"/>
                <a:ext cx="493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3" name="Oval 201">
                <a:extLst>
                  <a:ext uri="{FF2B5EF4-FFF2-40B4-BE49-F238E27FC236}">
                    <a16:creationId xmlns:a16="http://schemas.microsoft.com/office/drawing/2014/main" id="{339EED18-49D3-6A44-9259-B2E3D8FE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3215"/>
                <a:ext cx="366" cy="2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4" name="Oval 202">
                <a:extLst>
                  <a:ext uri="{FF2B5EF4-FFF2-40B4-BE49-F238E27FC236}">
                    <a16:creationId xmlns:a16="http://schemas.microsoft.com/office/drawing/2014/main" id="{E5CAE472-90B1-DA41-90F1-E59887F48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" y="3325"/>
                <a:ext cx="243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5" name="Oval 203">
                <a:extLst>
                  <a:ext uri="{FF2B5EF4-FFF2-40B4-BE49-F238E27FC236}">
                    <a16:creationId xmlns:a16="http://schemas.microsoft.com/office/drawing/2014/main" id="{5BDE0F60-E51F-1F43-8C4A-92071A7EB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" y="3536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6" name="Oval 204">
                <a:extLst>
                  <a:ext uri="{FF2B5EF4-FFF2-40B4-BE49-F238E27FC236}">
                    <a16:creationId xmlns:a16="http://schemas.microsoft.com/office/drawing/2014/main" id="{824F505F-EFCA-304A-BCD2-0C9BC7B49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3644"/>
                <a:ext cx="243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7" name="Oval 205">
                <a:extLst>
                  <a:ext uri="{FF2B5EF4-FFF2-40B4-BE49-F238E27FC236}">
                    <a16:creationId xmlns:a16="http://schemas.microsoft.com/office/drawing/2014/main" id="{C87F0C36-483D-374A-9504-46523511D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" y="3644"/>
                <a:ext cx="368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99" name="Rectangle 207">
            <a:extLst>
              <a:ext uri="{FF2B5EF4-FFF2-40B4-BE49-F238E27FC236}">
                <a16:creationId xmlns:a16="http://schemas.microsoft.com/office/drawing/2014/main" id="{02073181-4995-DA47-AEB8-979AD65F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5246688"/>
            <a:ext cx="133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6341</a:t>
            </a:r>
          </a:p>
        </p:txBody>
      </p:sp>
      <p:sp>
        <p:nvSpPr>
          <p:cNvPr id="34000" name="Rectangle 208">
            <a:extLst>
              <a:ext uri="{FF2B5EF4-FFF2-40B4-BE49-F238E27FC236}">
                <a16:creationId xmlns:a16="http://schemas.microsoft.com/office/drawing/2014/main" id="{DB163592-E1CC-A747-85B4-D0A01C4A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867400"/>
            <a:ext cx="187642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34001" name="Rectangle 209">
            <a:extLst>
              <a:ext uri="{FF2B5EF4-FFF2-40B4-BE49-F238E27FC236}">
                <a16:creationId xmlns:a16="http://schemas.microsoft.com/office/drawing/2014/main" id="{26CE093F-86D8-9540-A6B3-0658E87BA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626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4002" name="Rectangle 210">
            <a:extLst>
              <a:ext uri="{FF2B5EF4-FFF2-40B4-BE49-F238E27FC236}">
                <a16:creationId xmlns:a16="http://schemas.microsoft.com/office/drawing/2014/main" id="{5C11FAD4-B82E-7042-8D6D-79823463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324600"/>
            <a:ext cx="2068513" cy="3365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 Originated</a:t>
            </a:r>
          </a:p>
        </p:txBody>
      </p:sp>
      <p:sp>
        <p:nvSpPr>
          <p:cNvPr id="34003" name="Rectangle 211">
            <a:extLst>
              <a:ext uri="{FF2B5EF4-FFF2-40B4-BE49-F238E27FC236}">
                <a16:creationId xmlns:a16="http://schemas.microsoft.com/office/drawing/2014/main" id="{2102F934-AF46-3D4F-90B7-CAD5E771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95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4004" name="Rectangle 212">
            <a:extLst>
              <a:ext uri="{FF2B5EF4-FFF2-40B4-BE49-F238E27FC236}">
                <a16:creationId xmlns:a16="http://schemas.microsoft.com/office/drawing/2014/main" id="{F8DB4528-48CA-E947-8F8C-6AD77347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766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sp>
        <p:nvSpPr>
          <p:cNvPr id="34005" name="Rectangle 213">
            <a:extLst>
              <a:ext uri="{FF2B5EF4-FFF2-40B4-BE49-F238E27FC236}">
                <a16:creationId xmlns:a16="http://schemas.microsoft.com/office/drawing/2014/main" id="{EAF3EBE4-7F28-A74E-8BFC-4EBDD8B02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09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1129</a:t>
            </a:r>
          </a:p>
        </p:txBody>
      </p:sp>
      <p:sp>
        <p:nvSpPr>
          <p:cNvPr id="34006" name="Rectangle 214">
            <a:extLst>
              <a:ext uri="{FF2B5EF4-FFF2-40B4-BE49-F238E27FC236}">
                <a16:creationId xmlns:a16="http://schemas.microsoft.com/office/drawing/2014/main" id="{6748D01D-7DCF-E246-AF2A-9CA69CDE7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143000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Access</a:t>
            </a:r>
          </a:p>
        </p:txBody>
      </p:sp>
      <p:sp>
        <p:nvSpPr>
          <p:cNvPr id="34007" name="Rectangle 215">
            <a:extLst>
              <a:ext uri="{FF2B5EF4-FFF2-40B4-BE49-F238E27FC236}">
                <a16:creationId xmlns:a16="http://schemas.microsoft.com/office/drawing/2014/main" id="{1AF78D6F-1F88-ED4A-A991-BF37887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3528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sp>
        <p:nvSpPr>
          <p:cNvPr id="34008" name="Rectangle 216">
            <a:extLst>
              <a:ext uri="{FF2B5EF4-FFF2-40B4-BE49-F238E27FC236}">
                <a16:creationId xmlns:a16="http://schemas.microsoft.com/office/drawing/2014/main" id="{81C28EEF-C02D-FD4C-9F06-FFD3986A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1239 7018 6341</a:t>
            </a:r>
          </a:p>
        </p:txBody>
      </p:sp>
      <p:sp>
        <p:nvSpPr>
          <p:cNvPr id="34009" name="Rectangle 217">
            <a:extLst>
              <a:ext uri="{FF2B5EF4-FFF2-40B4-BE49-F238E27FC236}">
                <a16:creationId xmlns:a16="http://schemas.microsoft.com/office/drawing/2014/main" id="{6E5EE6A2-FDCE-404F-BF3E-F271DD171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838200"/>
            <a:ext cx="2789238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1755 1239 7018 6341</a:t>
            </a:r>
          </a:p>
        </p:txBody>
      </p:sp>
      <p:sp>
        <p:nvSpPr>
          <p:cNvPr id="34010" name="Rectangle 218">
            <a:extLst>
              <a:ext uri="{FF2B5EF4-FFF2-40B4-BE49-F238E27FC236}">
                <a16:creationId xmlns:a16="http://schemas.microsoft.com/office/drawing/2014/main" id="{66C237B1-CFE3-D647-86E6-BD1ACE05D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33600"/>
            <a:ext cx="323215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1129 1755 1239 7018 6341</a:t>
            </a:r>
          </a:p>
        </p:txBody>
      </p:sp>
      <p:sp>
        <p:nvSpPr>
          <p:cNvPr id="34011" name="AutoShape 219">
            <a:extLst>
              <a:ext uri="{FF2B5EF4-FFF2-40B4-BE49-F238E27FC236}">
                <a16:creationId xmlns:a16="http://schemas.microsoft.com/office/drawing/2014/main" id="{E48DF810-15A0-C348-BD96-5D23D8FD5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600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2" name="AutoShape 220">
            <a:extLst>
              <a:ext uri="{FF2B5EF4-FFF2-40B4-BE49-F238E27FC236}">
                <a16:creationId xmlns:a16="http://schemas.microsoft.com/office/drawing/2014/main" id="{FC0AEEE0-5DCE-1747-BA8E-4C8D0DBE5A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53400" y="3886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3" name="AutoShape 221">
            <a:extLst>
              <a:ext uri="{FF2B5EF4-FFF2-40B4-BE49-F238E27FC236}">
                <a16:creationId xmlns:a16="http://schemas.microsoft.com/office/drawing/2014/main" id="{13B185FB-EE26-3941-91F2-C3A929AD60CC}"/>
              </a:ext>
            </a:extLst>
          </p:cNvPr>
          <p:cNvSpPr>
            <a:spLocks noChangeArrowheads="1"/>
          </p:cNvSpPr>
          <p:nvPr/>
        </p:nvSpPr>
        <p:spPr bwMode="auto">
          <a:xfrm rot="17936942" flipV="1">
            <a:off x="2743200" y="3352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4" name="AutoShape 222">
            <a:extLst>
              <a:ext uri="{FF2B5EF4-FFF2-40B4-BE49-F238E27FC236}">
                <a16:creationId xmlns:a16="http://schemas.microsoft.com/office/drawing/2014/main" id="{8C8EF817-CF6B-B44E-AB9B-36093BF67383}"/>
              </a:ext>
            </a:extLst>
          </p:cNvPr>
          <p:cNvSpPr>
            <a:spLocks noChangeArrowheads="1"/>
          </p:cNvSpPr>
          <p:nvPr/>
        </p:nvSpPr>
        <p:spPr bwMode="auto">
          <a:xfrm rot="6518450" flipV="1">
            <a:off x="5703094" y="4317207"/>
            <a:ext cx="304800" cy="1820862"/>
          </a:xfrm>
          <a:prstGeom prst="downArrow">
            <a:avLst>
              <a:gd name="adj1" fmla="val 50000"/>
              <a:gd name="adj2" fmla="val 149349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5" name="AutoShape 223">
            <a:extLst>
              <a:ext uri="{FF2B5EF4-FFF2-40B4-BE49-F238E27FC236}">
                <a16:creationId xmlns:a16="http://schemas.microsoft.com/office/drawing/2014/main" id="{3BE24EF6-FADE-EB4D-9CC4-05DB40759D47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362200" y="47244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6" name="AutoShape 224">
            <a:extLst>
              <a:ext uri="{FF2B5EF4-FFF2-40B4-BE49-F238E27FC236}">
                <a16:creationId xmlns:a16="http://schemas.microsoft.com/office/drawing/2014/main" id="{6A772740-9818-6843-A7E2-6ECE71317261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057400" y="22860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7" name="AutoShape 225">
            <a:extLst>
              <a:ext uri="{FF2B5EF4-FFF2-40B4-BE49-F238E27FC236}">
                <a16:creationId xmlns:a16="http://schemas.microsoft.com/office/drawing/2014/main" id="{80CF2898-1AD7-9347-AC75-D6E96C09AF52}"/>
              </a:ext>
            </a:extLst>
          </p:cNvPr>
          <p:cNvSpPr>
            <a:spLocks noChangeArrowheads="1"/>
          </p:cNvSpPr>
          <p:nvPr/>
        </p:nvSpPr>
        <p:spPr bwMode="auto">
          <a:xfrm rot="4338717" flipV="1">
            <a:off x="5461000" y="522288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56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4">
            <a:extLst>
              <a:ext uri="{FF2B5EF4-FFF2-40B4-BE49-F238E27FC236}">
                <a16:creationId xmlns:a16="http://schemas.microsoft.com/office/drawing/2014/main" id="{5A15B18C-A94B-D941-9AA0-D3E2F0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86A7C-CAC5-8A4F-AC07-4F20049410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33125D1-4CB7-AB46-A0B9-F60CC6A38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Interdomain Loop Prevention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45EB1B0-D3AB-264A-8B7D-67FE4D4B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3978275" cy="18002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 at AS YYY will never accept a route with ASPATH containing YYY. </a:t>
            </a:r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60EC9172-FA6D-C146-93A1-F5F676715965}"/>
              </a:ext>
            </a:extLst>
          </p:cNvPr>
          <p:cNvGrpSpPr>
            <a:grpSpLocks/>
          </p:cNvGrpSpPr>
          <p:nvPr/>
        </p:nvGrpSpPr>
        <p:grpSpPr bwMode="auto">
          <a:xfrm>
            <a:off x="4730750" y="2139950"/>
            <a:ext cx="2578100" cy="1282700"/>
            <a:chOff x="2980" y="1348"/>
            <a:chExt cx="1624" cy="808"/>
          </a:xfrm>
        </p:grpSpPr>
        <p:grpSp>
          <p:nvGrpSpPr>
            <p:cNvPr id="70692" name="Group 5">
              <a:extLst>
                <a:ext uri="{FF2B5EF4-FFF2-40B4-BE49-F238E27FC236}">
                  <a16:creationId xmlns:a16="http://schemas.microsoft.com/office/drawing/2014/main" id="{3A77D1A7-7E3E-9649-8A62-E47DCB450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5" y="1348"/>
              <a:ext cx="1589" cy="808"/>
              <a:chOff x="3015" y="1348"/>
              <a:chExt cx="1589" cy="808"/>
            </a:xfrm>
          </p:grpSpPr>
          <p:sp>
            <p:nvSpPr>
              <p:cNvPr id="35846" name="Oval 6">
                <a:extLst>
                  <a:ext uri="{FF2B5EF4-FFF2-40B4-BE49-F238E27FC236}">
                    <a16:creationId xmlns:a16="http://schemas.microsoft.com/office/drawing/2014/main" id="{5155636B-5FFC-5243-8619-D5F32317E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" y="142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7" name="Oval 7">
                <a:extLst>
                  <a:ext uri="{FF2B5EF4-FFF2-40B4-BE49-F238E27FC236}">
                    <a16:creationId xmlns:a16="http://schemas.microsoft.com/office/drawing/2014/main" id="{DED06951-7112-764B-95A4-C3F434C6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7" y="142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8" name="Oval 8">
                <a:extLst>
                  <a:ext uri="{FF2B5EF4-FFF2-40B4-BE49-F238E27FC236}">
                    <a16:creationId xmlns:a16="http://schemas.microsoft.com/office/drawing/2014/main" id="{342ADDC4-14B9-8543-8FCC-7A2C338E2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139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9" name="Oval 9">
                <a:extLst>
                  <a:ext uri="{FF2B5EF4-FFF2-40B4-BE49-F238E27FC236}">
                    <a16:creationId xmlns:a16="http://schemas.microsoft.com/office/drawing/2014/main" id="{79542C63-EC2C-7541-9265-DCB6D5E4C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134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0" name="Oval 10">
                <a:extLst>
                  <a:ext uri="{FF2B5EF4-FFF2-40B4-BE49-F238E27FC236}">
                    <a16:creationId xmlns:a16="http://schemas.microsoft.com/office/drawing/2014/main" id="{A8171521-18D7-AD47-992B-ABC64F0B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" y="149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1" name="Oval 11">
                <a:extLst>
                  <a:ext uri="{FF2B5EF4-FFF2-40B4-BE49-F238E27FC236}">
                    <a16:creationId xmlns:a16="http://schemas.microsoft.com/office/drawing/2014/main" id="{B8C057C7-047C-BA4A-B89F-312190737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7" y="178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2" name="Oval 12">
                <a:extLst>
                  <a:ext uri="{FF2B5EF4-FFF2-40B4-BE49-F238E27FC236}">
                    <a16:creationId xmlns:a16="http://schemas.microsoft.com/office/drawing/2014/main" id="{0ADB7ABE-0E7B-A946-B331-BC281F6BA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151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3" name="Oval 13">
                <a:extLst>
                  <a:ext uri="{FF2B5EF4-FFF2-40B4-BE49-F238E27FC236}">
                    <a16:creationId xmlns:a16="http://schemas.microsoft.com/office/drawing/2014/main" id="{F0CB9C18-D5FC-EA45-92F9-A023D428B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" y="161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4" name="Oval 14">
                <a:extLst>
                  <a:ext uri="{FF2B5EF4-FFF2-40B4-BE49-F238E27FC236}">
                    <a16:creationId xmlns:a16="http://schemas.microsoft.com/office/drawing/2014/main" id="{5C9CA50A-4745-F540-850F-78D1BEDB7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7" y="180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5" name="Oval 15">
                <a:extLst>
                  <a:ext uri="{FF2B5EF4-FFF2-40B4-BE49-F238E27FC236}">
                    <a16:creationId xmlns:a16="http://schemas.microsoft.com/office/drawing/2014/main" id="{C1435994-C1C1-5445-A20F-860D3E1E5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90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6" name="Oval 16">
                <a:extLst>
                  <a:ext uri="{FF2B5EF4-FFF2-40B4-BE49-F238E27FC236}">
                    <a16:creationId xmlns:a16="http://schemas.microsoft.com/office/drawing/2014/main" id="{061CD5D4-7F08-C641-90AD-7E6E72082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3" y="190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93" name="Group 17">
              <a:extLst>
                <a:ext uri="{FF2B5EF4-FFF2-40B4-BE49-F238E27FC236}">
                  <a16:creationId xmlns:a16="http://schemas.microsoft.com/office/drawing/2014/main" id="{F58425AC-42C1-834A-81E0-F62E7179E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0" y="1348"/>
              <a:ext cx="1589" cy="808"/>
              <a:chOff x="2980" y="1348"/>
              <a:chExt cx="1589" cy="808"/>
            </a:xfrm>
          </p:grpSpPr>
          <p:sp>
            <p:nvSpPr>
              <p:cNvPr id="35858" name="Oval 18">
                <a:extLst>
                  <a:ext uri="{FF2B5EF4-FFF2-40B4-BE49-F238E27FC236}">
                    <a16:creationId xmlns:a16="http://schemas.microsoft.com/office/drawing/2014/main" id="{72467894-85D7-FF4F-AB8C-5DD53E97C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" y="142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9" name="Oval 19">
                <a:extLst>
                  <a:ext uri="{FF2B5EF4-FFF2-40B4-BE49-F238E27FC236}">
                    <a16:creationId xmlns:a16="http://schemas.microsoft.com/office/drawing/2014/main" id="{F894EE1D-34F6-544C-8C7D-36859319F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42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0" name="Oval 20">
                <a:extLst>
                  <a:ext uri="{FF2B5EF4-FFF2-40B4-BE49-F238E27FC236}">
                    <a16:creationId xmlns:a16="http://schemas.microsoft.com/office/drawing/2014/main" id="{2795B520-6E5C-A246-A4C9-34749B735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39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1" name="Oval 21">
                <a:extLst>
                  <a:ext uri="{FF2B5EF4-FFF2-40B4-BE49-F238E27FC236}">
                    <a16:creationId xmlns:a16="http://schemas.microsoft.com/office/drawing/2014/main" id="{8ADF1118-98EB-A34D-913E-7040C8517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134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2" name="Oval 22">
                <a:extLst>
                  <a:ext uri="{FF2B5EF4-FFF2-40B4-BE49-F238E27FC236}">
                    <a16:creationId xmlns:a16="http://schemas.microsoft.com/office/drawing/2014/main" id="{FACA46DC-5D52-E54C-8CE3-8CD47886A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" y="149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3" name="Oval 23">
                <a:extLst>
                  <a:ext uri="{FF2B5EF4-FFF2-40B4-BE49-F238E27FC236}">
                    <a16:creationId xmlns:a16="http://schemas.microsoft.com/office/drawing/2014/main" id="{D8760307-1BA4-3F47-B48A-2A0F598FD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178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4" name="Oval 24">
                <a:extLst>
                  <a:ext uri="{FF2B5EF4-FFF2-40B4-BE49-F238E27FC236}">
                    <a16:creationId xmlns:a16="http://schemas.microsoft.com/office/drawing/2014/main" id="{45E1F985-F389-F44A-9837-E8C9250F8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51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5" name="Oval 25">
                <a:extLst>
                  <a:ext uri="{FF2B5EF4-FFF2-40B4-BE49-F238E27FC236}">
                    <a16:creationId xmlns:a16="http://schemas.microsoft.com/office/drawing/2014/main" id="{A5CD315E-96B5-B644-B2ED-934B183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61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6" name="Oval 26">
                <a:extLst>
                  <a:ext uri="{FF2B5EF4-FFF2-40B4-BE49-F238E27FC236}">
                    <a16:creationId xmlns:a16="http://schemas.microsoft.com/office/drawing/2014/main" id="{0D6D9760-0F98-EE4D-AF0B-046AE62F6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180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7" name="Oval 27">
                <a:extLst>
                  <a:ext uri="{FF2B5EF4-FFF2-40B4-BE49-F238E27FC236}">
                    <a16:creationId xmlns:a16="http://schemas.microsoft.com/office/drawing/2014/main" id="{644EAE42-207A-F042-8F37-0EB9D78F6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" y="190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8" name="Oval 28">
                <a:extLst>
                  <a:ext uri="{FF2B5EF4-FFF2-40B4-BE49-F238E27FC236}">
                    <a16:creationId xmlns:a16="http://schemas.microsoft.com/office/drawing/2014/main" id="{7DE9C700-40D1-DD41-9689-95AA0B8BF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190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869" name="Rectangle 29">
            <a:extLst>
              <a:ext uri="{FF2B5EF4-FFF2-40B4-BE49-F238E27FC236}">
                <a16:creationId xmlns:a16="http://schemas.microsoft.com/office/drawing/2014/main" id="{03EC7D71-5271-BE43-85AF-9D19208E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23002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5871" name="Rectangle 31">
            <a:extLst>
              <a:ext uri="{FF2B5EF4-FFF2-40B4-BE49-F238E27FC236}">
                <a16:creationId xmlns:a16="http://schemas.microsoft.com/office/drawing/2014/main" id="{5BB9232B-F100-ED4D-AE3D-B288C127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14800"/>
            <a:ext cx="23479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12.22.0.0/16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ASPATH = 1 333 7018 877</a:t>
            </a:r>
          </a:p>
        </p:txBody>
      </p:sp>
      <p:grpSp>
        <p:nvGrpSpPr>
          <p:cNvPr id="70663" name="Group 33">
            <a:extLst>
              <a:ext uri="{FF2B5EF4-FFF2-40B4-BE49-F238E27FC236}">
                <a16:creationId xmlns:a16="http://schemas.microsoft.com/office/drawing/2014/main" id="{049F9499-F4E0-F947-B65B-CFC491DB761B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5029200"/>
            <a:ext cx="2578100" cy="1282700"/>
            <a:chOff x="3220" y="3268"/>
            <a:chExt cx="1624" cy="808"/>
          </a:xfrm>
        </p:grpSpPr>
        <p:grpSp>
          <p:nvGrpSpPr>
            <p:cNvPr id="70668" name="Group 34">
              <a:extLst>
                <a:ext uri="{FF2B5EF4-FFF2-40B4-BE49-F238E27FC236}">
                  <a16:creationId xmlns:a16="http://schemas.microsoft.com/office/drawing/2014/main" id="{371A1C88-A1A5-164A-A831-3FE561029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5" y="3268"/>
              <a:ext cx="1589" cy="808"/>
              <a:chOff x="3255" y="3268"/>
              <a:chExt cx="1589" cy="808"/>
            </a:xfrm>
          </p:grpSpPr>
          <p:sp>
            <p:nvSpPr>
              <p:cNvPr id="35875" name="Oval 35">
                <a:extLst>
                  <a:ext uri="{FF2B5EF4-FFF2-40B4-BE49-F238E27FC236}">
                    <a16:creationId xmlns:a16="http://schemas.microsoft.com/office/drawing/2014/main" id="{688F941A-2B50-B94A-AAEF-9F133FA09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1" y="334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6" name="Oval 36">
                <a:extLst>
                  <a:ext uri="{FF2B5EF4-FFF2-40B4-BE49-F238E27FC236}">
                    <a16:creationId xmlns:a16="http://schemas.microsoft.com/office/drawing/2014/main" id="{CB103A77-612D-E94C-95D2-CDE23C64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7" y="334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7" name="Oval 37">
                <a:extLst>
                  <a:ext uri="{FF2B5EF4-FFF2-40B4-BE49-F238E27FC236}">
                    <a16:creationId xmlns:a16="http://schemas.microsoft.com/office/drawing/2014/main" id="{3B9C30E6-8477-4041-B033-76CA9593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" y="331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8" name="Oval 38">
                <a:extLst>
                  <a:ext uri="{FF2B5EF4-FFF2-40B4-BE49-F238E27FC236}">
                    <a16:creationId xmlns:a16="http://schemas.microsoft.com/office/drawing/2014/main" id="{9B56702C-0EDF-954E-B8BD-66F96A704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" y="326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9" name="Oval 39">
                <a:extLst>
                  <a:ext uri="{FF2B5EF4-FFF2-40B4-BE49-F238E27FC236}">
                    <a16:creationId xmlns:a16="http://schemas.microsoft.com/office/drawing/2014/main" id="{303B52B2-4A34-EB42-8FDD-A3D2E22F3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5" y="341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0" name="Oval 40">
                <a:extLst>
                  <a:ext uri="{FF2B5EF4-FFF2-40B4-BE49-F238E27FC236}">
                    <a16:creationId xmlns:a16="http://schemas.microsoft.com/office/drawing/2014/main" id="{21974F63-7FDC-154A-AA4E-A09737631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" y="370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1" name="Oval 41">
                <a:extLst>
                  <a:ext uri="{FF2B5EF4-FFF2-40B4-BE49-F238E27FC236}">
                    <a16:creationId xmlns:a16="http://schemas.microsoft.com/office/drawing/2014/main" id="{91F493EA-D40E-A541-9917-BAB9F785A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1" y="343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2" name="Oval 42">
                <a:extLst>
                  <a:ext uri="{FF2B5EF4-FFF2-40B4-BE49-F238E27FC236}">
                    <a16:creationId xmlns:a16="http://schemas.microsoft.com/office/drawing/2014/main" id="{47C69A7E-E03A-7940-A116-9BEFF9654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353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3" name="Oval 43">
                <a:extLst>
                  <a:ext uri="{FF2B5EF4-FFF2-40B4-BE49-F238E27FC236}">
                    <a16:creationId xmlns:a16="http://schemas.microsoft.com/office/drawing/2014/main" id="{E4E3A4D1-32BD-074B-9886-5AA2AEC87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372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4" name="Oval 44">
                <a:extLst>
                  <a:ext uri="{FF2B5EF4-FFF2-40B4-BE49-F238E27FC236}">
                    <a16:creationId xmlns:a16="http://schemas.microsoft.com/office/drawing/2014/main" id="{EB518B7A-1C5D-D544-A80B-8619B71CF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4" y="38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5" name="Oval 45">
                <a:extLst>
                  <a:ext uri="{FF2B5EF4-FFF2-40B4-BE49-F238E27FC236}">
                    <a16:creationId xmlns:a16="http://schemas.microsoft.com/office/drawing/2014/main" id="{38AB8F2C-B42C-E246-87CB-CBF442DEF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382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69" name="Group 46">
              <a:extLst>
                <a:ext uri="{FF2B5EF4-FFF2-40B4-BE49-F238E27FC236}">
                  <a16:creationId xmlns:a16="http://schemas.microsoft.com/office/drawing/2014/main" id="{90895DDE-16A4-DD4A-90B9-552E6E33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3268"/>
              <a:ext cx="1589" cy="808"/>
              <a:chOff x="3220" y="3268"/>
              <a:chExt cx="1589" cy="808"/>
            </a:xfrm>
          </p:grpSpPr>
          <p:sp>
            <p:nvSpPr>
              <p:cNvPr id="35887" name="Oval 47">
                <a:extLst>
                  <a:ext uri="{FF2B5EF4-FFF2-40B4-BE49-F238E27FC236}">
                    <a16:creationId xmlns:a16="http://schemas.microsoft.com/office/drawing/2014/main" id="{DCE025C1-B071-744F-9C71-B25A40C61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" y="334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8" name="Oval 48">
                <a:extLst>
                  <a:ext uri="{FF2B5EF4-FFF2-40B4-BE49-F238E27FC236}">
                    <a16:creationId xmlns:a16="http://schemas.microsoft.com/office/drawing/2014/main" id="{87899F7F-C116-994A-8163-B17E6D981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2" y="334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9" name="Oval 49">
                <a:extLst>
                  <a:ext uri="{FF2B5EF4-FFF2-40B4-BE49-F238E27FC236}">
                    <a16:creationId xmlns:a16="http://schemas.microsoft.com/office/drawing/2014/main" id="{05B0A3DB-4C35-2A42-8EF4-17B08559E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31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0" name="Oval 50">
                <a:extLst>
                  <a:ext uri="{FF2B5EF4-FFF2-40B4-BE49-F238E27FC236}">
                    <a16:creationId xmlns:a16="http://schemas.microsoft.com/office/drawing/2014/main" id="{BD910DA0-EC31-0646-9009-FE1682114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326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1" name="Oval 51">
                <a:extLst>
                  <a:ext uri="{FF2B5EF4-FFF2-40B4-BE49-F238E27FC236}">
                    <a16:creationId xmlns:a16="http://schemas.microsoft.com/office/drawing/2014/main" id="{E36C50A1-B7F2-DA4B-9E5E-A14245C10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341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2" name="Oval 52">
                <a:extLst>
                  <a:ext uri="{FF2B5EF4-FFF2-40B4-BE49-F238E27FC236}">
                    <a16:creationId xmlns:a16="http://schemas.microsoft.com/office/drawing/2014/main" id="{D5562C14-8621-9645-B216-197273C2B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2" y="370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3" name="Oval 53">
                <a:extLst>
                  <a:ext uri="{FF2B5EF4-FFF2-40B4-BE49-F238E27FC236}">
                    <a16:creationId xmlns:a16="http://schemas.microsoft.com/office/drawing/2014/main" id="{BF70D3DE-2407-4846-A716-60D07A7E6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" y="343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4" name="Oval 54">
                <a:extLst>
                  <a:ext uri="{FF2B5EF4-FFF2-40B4-BE49-F238E27FC236}">
                    <a16:creationId xmlns:a16="http://schemas.microsoft.com/office/drawing/2014/main" id="{0570CAEB-68F7-834A-9892-78D2A0B7D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" y="353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5" name="Oval 55">
                <a:extLst>
                  <a:ext uri="{FF2B5EF4-FFF2-40B4-BE49-F238E27FC236}">
                    <a16:creationId xmlns:a16="http://schemas.microsoft.com/office/drawing/2014/main" id="{4307D147-B00E-AD47-A3B7-57CDF22B2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372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6" name="Oval 56">
                <a:extLst>
                  <a:ext uri="{FF2B5EF4-FFF2-40B4-BE49-F238E27FC236}">
                    <a16:creationId xmlns:a16="http://schemas.microsoft.com/office/drawing/2014/main" id="{BC2C2468-F2E9-D746-8679-6366D5132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82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7" name="Oval 57">
                <a:extLst>
                  <a:ext uri="{FF2B5EF4-FFF2-40B4-BE49-F238E27FC236}">
                    <a16:creationId xmlns:a16="http://schemas.microsoft.com/office/drawing/2014/main" id="{AD3FFC42-E856-3344-8675-9C65113D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9" y="382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901" name="Rectangle 61">
            <a:extLst>
              <a:ext uri="{FF2B5EF4-FFF2-40B4-BE49-F238E27FC236}">
                <a16:creationId xmlns:a16="http://schemas.microsoft.com/office/drawing/2014/main" id="{BE093B23-A569-664D-8C98-D1C4CE43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Don’t Accept!</a:t>
            </a:r>
          </a:p>
        </p:txBody>
      </p:sp>
      <p:pic>
        <p:nvPicPr>
          <p:cNvPr id="35902" name="Picture 62">
            <a:extLst>
              <a:ext uri="{FF2B5EF4-FFF2-40B4-BE49-F238E27FC236}">
                <a16:creationId xmlns:a16="http://schemas.microsoft.com/office/drawing/2014/main" id="{CF1F6FF8-0635-0449-884C-E2CA99730D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903" name="AutoShape 63">
            <a:extLst>
              <a:ext uri="{FF2B5EF4-FFF2-40B4-BE49-F238E27FC236}">
                <a16:creationId xmlns:a16="http://schemas.microsoft.com/office/drawing/2014/main" id="{CF9696A3-7254-8147-A446-76939704E4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67400" y="3505200"/>
            <a:ext cx="304800" cy="16764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904" name="Rectangle 64">
            <a:extLst>
              <a:ext uri="{FF2B5EF4-FFF2-40B4-BE49-F238E27FC236}">
                <a16:creationId xmlns:a16="http://schemas.microsoft.com/office/drawing/2014/main" id="{37282A70-E68C-9D45-A8CD-63C1E384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</p:spTree>
    <p:extLst>
      <p:ext uri="{BB962C8B-B14F-4D97-AF65-F5344CB8AC3E}">
        <p14:creationId xmlns:p14="http://schemas.microsoft.com/office/powerpoint/2010/main" val="1235754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 Placeholder 4">
            <a:extLst>
              <a:ext uri="{FF2B5EF4-FFF2-40B4-BE49-F238E27FC236}">
                <a16:creationId xmlns:a16="http://schemas.microsoft.com/office/drawing/2014/main" id="{9CD46FB8-7337-3E49-B7AE-29AD3578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A03B0-B516-7146-A7E0-B7AC4130A8D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343" name="Line 103">
            <a:extLst>
              <a:ext uri="{FF2B5EF4-FFF2-40B4-BE49-F238E27FC236}">
                <a16:creationId xmlns:a16="http://schemas.microsoft.com/office/drawing/2014/main" id="{7DDDA569-25BB-F947-99DA-C57E05751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242" name="Rectangle 2">
            <a:extLst>
              <a:ext uri="{FF2B5EF4-FFF2-40B4-BE49-F238E27FC236}">
                <a16:creationId xmlns:a16="http://schemas.microsoft.com/office/drawing/2014/main" id="{C66373F1-EEEB-2B4D-B68A-52171E69A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Traffic Often Follows ASPATH</a:t>
            </a:r>
          </a:p>
        </p:txBody>
      </p:sp>
      <p:grpSp>
        <p:nvGrpSpPr>
          <p:cNvPr id="72708" name="Group 3">
            <a:extLst>
              <a:ext uri="{FF2B5EF4-FFF2-40B4-BE49-F238E27FC236}">
                <a16:creationId xmlns:a16="http://schemas.microsoft.com/office/drawing/2014/main" id="{762B62D6-61A4-CC4F-8FA0-D18F2D6A219B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2793" name="Group 4">
              <a:extLst>
                <a:ext uri="{FF2B5EF4-FFF2-40B4-BE49-F238E27FC236}">
                  <a16:creationId xmlns:a16="http://schemas.microsoft.com/office/drawing/2014/main" id="{680E725B-264E-994B-9173-CB7129968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45" name="Oval 5">
                <a:extLst>
                  <a:ext uri="{FF2B5EF4-FFF2-40B4-BE49-F238E27FC236}">
                    <a16:creationId xmlns:a16="http://schemas.microsoft.com/office/drawing/2014/main" id="{931259C2-4B7F-764C-87F3-6E07A777F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6" name="Oval 6">
                <a:extLst>
                  <a:ext uri="{FF2B5EF4-FFF2-40B4-BE49-F238E27FC236}">
                    <a16:creationId xmlns:a16="http://schemas.microsoft.com/office/drawing/2014/main" id="{F48088A9-1C96-324B-A70B-661E781FE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7" name="Oval 7">
                <a:extLst>
                  <a:ext uri="{FF2B5EF4-FFF2-40B4-BE49-F238E27FC236}">
                    <a16:creationId xmlns:a16="http://schemas.microsoft.com/office/drawing/2014/main" id="{25A6024C-DB05-0C4E-897F-9ED7AB6E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8" name="Oval 8">
                <a:extLst>
                  <a:ext uri="{FF2B5EF4-FFF2-40B4-BE49-F238E27FC236}">
                    <a16:creationId xmlns:a16="http://schemas.microsoft.com/office/drawing/2014/main" id="{34A9B45C-54B3-7041-9F28-712C41987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9" name="Oval 9">
                <a:extLst>
                  <a:ext uri="{FF2B5EF4-FFF2-40B4-BE49-F238E27FC236}">
                    <a16:creationId xmlns:a16="http://schemas.microsoft.com/office/drawing/2014/main" id="{A21235B3-3DBD-844A-A0FC-027AD00BB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0" name="Oval 10">
                <a:extLst>
                  <a:ext uri="{FF2B5EF4-FFF2-40B4-BE49-F238E27FC236}">
                    <a16:creationId xmlns:a16="http://schemas.microsoft.com/office/drawing/2014/main" id="{36F4FF3C-39A4-B345-A6BA-941F91990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1" name="Oval 11">
                <a:extLst>
                  <a:ext uri="{FF2B5EF4-FFF2-40B4-BE49-F238E27FC236}">
                    <a16:creationId xmlns:a16="http://schemas.microsoft.com/office/drawing/2014/main" id="{24592F77-2AF8-2147-A921-0A54CC24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2" name="Oval 12">
                <a:extLst>
                  <a:ext uri="{FF2B5EF4-FFF2-40B4-BE49-F238E27FC236}">
                    <a16:creationId xmlns:a16="http://schemas.microsoft.com/office/drawing/2014/main" id="{E8F8A876-ED65-C04B-B69C-589E55D0F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3" name="Oval 13">
                <a:extLst>
                  <a:ext uri="{FF2B5EF4-FFF2-40B4-BE49-F238E27FC236}">
                    <a16:creationId xmlns:a16="http://schemas.microsoft.com/office/drawing/2014/main" id="{5FC9EA2C-6B7F-D04A-8988-AB04CD060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4" name="Oval 14">
                <a:extLst>
                  <a:ext uri="{FF2B5EF4-FFF2-40B4-BE49-F238E27FC236}">
                    <a16:creationId xmlns:a16="http://schemas.microsoft.com/office/drawing/2014/main" id="{D5F1CBB9-49AA-E94C-AEA6-8B92510DA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5" name="Oval 15">
                <a:extLst>
                  <a:ext uri="{FF2B5EF4-FFF2-40B4-BE49-F238E27FC236}">
                    <a16:creationId xmlns:a16="http://schemas.microsoft.com/office/drawing/2014/main" id="{1C9C4DFA-928B-EF44-9B82-9B0028831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94" name="Group 16">
              <a:extLst>
                <a:ext uri="{FF2B5EF4-FFF2-40B4-BE49-F238E27FC236}">
                  <a16:creationId xmlns:a16="http://schemas.microsoft.com/office/drawing/2014/main" id="{DD059676-E87E-F541-930E-E7B0CF0C8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57" name="Oval 17">
                <a:extLst>
                  <a:ext uri="{FF2B5EF4-FFF2-40B4-BE49-F238E27FC236}">
                    <a16:creationId xmlns:a16="http://schemas.microsoft.com/office/drawing/2014/main" id="{A64E3D47-EE1D-644D-A155-4A180F745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8" name="Oval 18">
                <a:extLst>
                  <a:ext uri="{FF2B5EF4-FFF2-40B4-BE49-F238E27FC236}">
                    <a16:creationId xmlns:a16="http://schemas.microsoft.com/office/drawing/2014/main" id="{227A6D8F-4531-DF40-A936-3A1780C9A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9" name="Oval 19">
                <a:extLst>
                  <a:ext uri="{FF2B5EF4-FFF2-40B4-BE49-F238E27FC236}">
                    <a16:creationId xmlns:a16="http://schemas.microsoft.com/office/drawing/2014/main" id="{EC52732B-7A15-1049-8233-E2765DA6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0" name="Oval 20">
                <a:extLst>
                  <a:ext uri="{FF2B5EF4-FFF2-40B4-BE49-F238E27FC236}">
                    <a16:creationId xmlns:a16="http://schemas.microsoft.com/office/drawing/2014/main" id="{C5EA43F7-D909-6449-BAB1-899ADE13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1" name="Oval 21">
                <a:extLst>
                  <a:ext uri="{FF2B5EF4-FFF2-40B4-BE49-F238E27FC236}">
                    <a16:creationId xmlns:a16="http://schemas.microsoft.com/office/drawing/2014/main" id="{B1B015F8-B5ED-5E45-9A1C-DFD28FBEE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2" name="Oval 22">
                <a:extLst>
                  <a:ext uri="{FF2B5EF4-FFF2-40B4-BE49-F238E27FC236}">
                    <a16:creationId xmlns:a16="http://schemas.microsoft.com/office/drawing/2014/main" id="{BC9943CB-9004-C449-A81E-D6619DF3C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3" name="Oval 23">
                <a:extLst>
                  <a:ext uri="{FF2B5EF4-FFF2-40B4-BE49-F238E27FC236}">
                    <a16:creationId xmlns:a16="http://schemas.microsoft.com/office/drawing/2014/main" id="{87D41C84-2525-9E4A-B250-69506A88E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4" name="Oval 24">
                <a:extLst>
                  <a:ext uri="{FF2B5EF4-FFF2-40B4-BE49-F238E27FC236}">
                    <a16:creationId xmlns:a16="http://schemas.microsoft.com/office/drawing/2014/main" id="{710A4DF9-AF58-4A4C-B877-CB0875A32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5" name="Oval 25">
                <a:extLst>
                  <a:ext uri="{FF2B5EF4-FFF2-40B4-BE49-F238E27FC236}">
                    <a16:creationId xmlns:a16="http://schemas.microsoft.com/office/drawing/2014/main" id="{76FAD037-25EB-EB42-A2C1-F2A0FAF19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6" name="Oval 26">
                <a:extLst>
                  <a:ext uri="{FF2B5EF4-FFF2-40B4-BE49-F238E27FC236}">
                    <a16:creationId xmlns:a16="http://schemas.microsoft.com/office/drawing/2014/main" id="{9AF8789F-6C8C-1044-8CD4-A379CEE8E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7" name="Oval 27">
                <a:extLst>
                  <a:ext uri="{FF2B5EF4-FFF2-40B4-BE49-F238E27FC236}">
                    <a16:creationId xmlns:a16="http://schemas.microsoft.com/office/drawing/2014/main" id="{AF8CF455-E91B-A743-A326-2FB754178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09" name="Group 28">
            <a:extLst>
              <a:ext uri="{FF2B5EF4-FFF2-40B4-BE49-F238E27FC236}">
                <a16:creationId xmlns:a16="http://schemas.microsoft.com/office/drawing/2014/main" id="{F1755EB0-8E30-BD44-BE80-A35C255CF75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2769" name="Group 29">
              <a:extLst>
                <a:ext uri="{FF2B5EF4-FFF2-40B4-BE49-F238E27FC236}">
                  <a16:creationId xmlns:a16="http://schemas.microsoft.com/office/drawing/2014/main" id="{868E7EF6-D41A-F143-82C6-A3C0BC53D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70" name="Oval 30">
                <a:extLst>
                  <a:ext uri="{FF2B5EF4-FFF2-40B4-BE49-F238E27FC236}">
                    <a16:creationId xmlns:a16="http://schemas.microsoft.com/office/drawing/2014/main" id="{6CC34066-6871-AF46-908B-23AAACC3C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1" name="Oval 31">
                <a:extLst>
                  <a:ext uri="{FF2B5EF4-FFF2-40B4-BE49-F238E27FC236}">
                    <a16:creationId xmlns:a16="http://schemas.microsoft.com/office/drawing/2014/main" id="{D4F995A9-A048-304A-8E73-3B911CBD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2" name="Oval 32">
                <a:extLst>
                  <a:ext uri="{FF2B5EF4-FFF2-40B4-BE49-F238E27FC236}">
                    <a16:creationId xmlns:a16="http://schemas.microsoft.com/office/drawing/2014/main" id="{F7E74FDB-4336-B24F-8AFA-621B13F08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3" name="Oval 33">
                <a:extLst>
                  <a:ext uri="{FF2B5EF4-FFF2-40B4-BE49-F238E27FC236}">
                    <a16:creationId xmlns:a16="http://schemas.microsoft.com/office/drawing/2014/main" id="{847FD573-951E-C449-9E6E-95909FCD8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4" name="Oval 34">
                <a:extLst>
                  <a:ext uri="{FF2B5EF4-FFF2-40B4-BE49-F238E27FC236}">
                    <a16:creationId xmlns:a16="http://schemas.microsoft.com/office/drawing/2014/main" id="{0380B3A1-8B5D-BB44-931B-8A31082C9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5" name="Oval 35">
                <a:extLst>
                  <a:ext uri="{FF2B5EF4-FFF2-40B4-BE49-F238E27FC236}">
                    <a16:creationId xmlns:a16="http://schemas.microsoft.com/office/drawing/2014/main" id="{14793BE5-E494-6D41-B226-75C46A6D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6" name="Oval 36">
                <a:extLst>
                  <a:ext uri="{FF2B5EF4-FFF2-40B4-BE49-F238E27FC236}">
                    <a16:creationId xmlns:a16="http://schemas.microsoft.com/office/drawing/2014/main" id="{ED5F5D24-ED0B-CE41-9278-30D8D40B9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7" name="Oval 37">
                <a:extLst>
                  <a:ext uri="{FF2B5EF4-FFF2-40B4-BE49-F238E27FC236}">
                    <a16:creationId xmlns:a16="http://schemas.microsoft.com/office/drawing/2014/main" id="{46FCCBC0-D1E5-2345-A03E-4BF677B2B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8" name="Oval 38">
                <a:extLst>
                  <a:ext uri="{FF2B5EF4-FFF2-40B4-BE49-F238E27FC236}">
                    <a16:creationId xmlns:a16="http://schemas.microsoft.com/office/drawing/2014/main" id="{D70B7FC1-0C3F-9A4E-82C7-40AAB601C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9" name="Oval 39">
                <a:extLst>
                  <a:ext uri="{FF2B5EF4-FFF2-40B4-BE49-F238E27FC236}">
                    <a16:creationId xmlns:a16="http://schemas.microsoft.com/office/drawing/2014/main" id="{15823903-0E68-4647-BBCA-CB185653F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0" name="Oval 40">
                <a:extLst>
                  <a:ext uri="{FF2B5EF4-FFF2-40B4-BE49-F238E27FC236}">
                    <a16:creationId xmlns:a16="http://schemas.microsoft.com/office/drawing/2014/main" id="{459148F1-C412-3149-AFB4-B65EA2BA4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70" name="Group 41">
              <a:extLst>
                <a:ext uri="{FF2B5EF4-FFF2-40B4-BE49-F238E27FC236}">
                  <a16:creationId xmlns:a16="http://schemas.microsoft.com/office/drawing/2014/main" id="{96767EE1-4D34-B44F-A6FD-7C0C19F166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82" name="Oval 42">
                <a:extLst>
                  <a:ext uri="{FF2B5EF4-FFF2-40B4-BE49-F238E27FC236}">
                    <a16:creationId xmlns:a16="http://schemas.microsoft.com/office/drawing/2014/main" id="{E832ACEA-2FA5-6C41-9488-FB4AE1C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3" name="Oval 43">
                <a:extLst>
                  <a:ext uri="{FF2B5EF4-FFF2-40B4-BE49-F238E27FC236}">
                    <a16:creationId xmlns:a16="http://schemas.microsoft.com/office/drawing/2014/main" id="{EBEA05AB-0CF5-0F4C-B271-B202BD851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4" name="Oval 44">
                <a:extLst>
                  <a:ext uri="{FF2B5EF4-FFF2-40B4-BE49-F238E27FC236}">
                    <a16:creationId xmlns:a16="http://schemas.microsoft.com/office/drawing/2014/main" id="{96BE9763-DAB0-2344-A88D-9C6C0C135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5" name="Oval 45">
                <a:extLst>
                  <a:ext uri="{FF2B5EF4-FFF2-40B4-BE49-F238E27FC236}">
                    <a16:creationId xmlns:a16="http://schemas.microsoft.com/office/drawing/2014/main" id="{8D12431A-5A6E-FD47-BFFB-9CE97371D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6" name="Oval 46">
                <a:extLst>
                  <a:ext uri="{FF2B5EF4-FFF2-40B4-BE49-F238E27FC236}">
                    <a16:creationId xmlns:a16="http://schemas.microsoft.com/office/drawing/2014/main" id="{BBEA80A6-430A-B74B-AD4F-AEDBDCD76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7" name="Oval 47">
                <a:extLst>
                  <a:ext uri="{FF2B5EF4-FFF2-40B4-BE49-F238E27FC236}">
                    <a16:creationId xmlns:a16="http://schemas.microsoft.com/office/drawing/2014/main" id="{8C8BC6CC-60AB-4643-B4FF-B39282508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8" name="Oval 48">
                <a:extLst>
                  <a:ext uri="{FF2B5EF4-FFF2-40B4-BE49-F238E27FC236}">
                    <a16:creationId xmlns:a16="http://schemas.microsoft.com/office/drawing/2014/main" id="{9345594F-BBCE-CF4A-930A-82FF50583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9" name="Oval 49">
                <a:extLst>
                  <a:ext uri="{FF2B5EF4-FFF2-40B4-BE49-F238E27FC236}">
                    <a16:creationId xmlns:a16="http://schemas.microsoft.com/office/drawing/2014/main" id="{5D25F85D-8B4C-CA42-A419-A3FB434D3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0" name="Oval 50">
                <a:extLst>
                  <a:ext uri="{FF2B5EF4-FFF2-40B4-BE49-F238E27FC236}">
                    <a16:creationId xmlns:a16="http://schemas.microsoft.com/office/drawing/2014/main" id="{79E1D2D7-EE6E-1B44-83F4-B41EDD84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1" name="Oval 51">
                <a:extLst>
                  <a:ext uri="{FF2B5EF4-FFF2-40B4-BE49-F238E27FC236}">
                    <a16:creationId xmlns:a16="http://schemas.microsoft.com/office/drawing/2014/main" id="{8C483ED3-D01F-A943-BD21-0957EC697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2" name="Oval 52">
                <a:extLst>
                  <a:ext uri="{FF2B5EF4-FFF2-40B4-BE49-F238E27FC236}">
                    <a16:creationId xmlns:a16="http://schemas.microsoft.com/office/drawing/2014/main" id="{1032661F-0FE3-3246-BAE1-E768013DD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0" name="Group 53">
            <a:extLst>
              <a:ext uri="{FF2B5EF4-FFF2-40B4-BE49-F238E27FC236}">
                <a16:creationId xmlns:a16="http://schemas.microsoft.com/office/drawing/2014/main" id="{DF695B04-2FE5-704F-A26A-5ED65287706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2745" name="Group 54">
              <a:extLst>
                <a:ext uri="{FF2B5EF4-FFF2-40B4-BE49-F238E27FC236}">
                  <a16:creationId xmlns:a16="http://schemas.microsoft.com/office/drawing/2014/main" id="{8F1B99D5-4B58-DA45-8D16-36390F80B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95" name="Oval 55">
                <a:extLst>
                  <a:ext uri="{FF2B5EF4-FFF2-40B4-BE49-F238E27FC236}">
                    <a16:creationId xmlns:a16="http://schemas.microsoft.com/office/drawing/2014/main" id="{5BCC1DB7-15FA-E348-A5D0-6377B2E64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6" name="Oval 56">
                <a:extLst>
                  <a:ext uri="{FF2B5EF4-FFF2-40B4-BE49-F238E27FC236}">
                    <a16:creationId xmlns:a16="http://schemas.microsoft.com/office/drawing/2014/main" id="{FA2F4B07-7F1C-2743-B7DA-349890DC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7" name="Oval 57">
                <a:extLst>
                  <a:ext uri="{FF2B5EF4-FFF2-40B4-BE49-F238E27FC236}">
                    <a16:creationId xmlns:a16="http://schemas.microsoft.com/office/drawing/2014/main" id="{10AF1AEA-2A74-4049-A229-5CBA6FD9F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8" name="Oval 58">
                <a:extLst>
                  <a:ext uri="{FF2B5EF4-FFF2-40B4-BE49-F238E27FC236}">
                    <a16:creationId xmlns:a16="http://schemas.microsoft.com/office/drawing/2014/main" id="{C027833A-3693-7640-9B3C-33010007A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9" name="Oval 59">
                <a:extLst>
                  <a:ext uri="{FF2B5EF4-FFF2-40B4-BE49-F238E27FC236}">
                    <a16:creationId xmlns:a16="http://schemas.microsoft.com/office/drawing/2014/main" id="{404D542F-2A8E-B54C-A6FD-4B957745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0" name="Oval 60">
                <a:extLst>
                  <a:ext uri="{FF2B5EF4-FFF2-40B4-BE49-F238E27FC236}">
                    <a16:creationId xmlns:a16="http://schemas.microsoft.com/office/drawing/2014/main" id="{117EBCB4-9E68-8A41-8574-E29A712D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1" name="Oval 61">
                <a:extLst>
                  <a:ext uri="{FF2B5EF4-FFF2-40B4-BE49-F238E27FC236}">
                    <a16:creationId xmlns:a16="http://schemas.microsoft.com/office/drawing/2014/main" id="{E977D130-6CFB-F64F-84B0-B7AA065A9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2" name="Oval 62">
                <a:extLst>
                  <a:ext uri="{FF2B5EF4-FFF2-40B4-BE49-F238E27FC236}">
                    <a16:creationId xmlns:a16="http://schemas.microsoft.com/office/drawing/2014/main" id="{82312485-93AA-2F45-8A8A-827B26357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3" name="Oval 63">
                <a:extLst>
                  <a:ext uri="{FF2B5EF4-FFF2-40B4-BE49-F238E27FC236}">
                    <a16:creationId xmlns:a16="http://schemas.microsoft.com/office/drawing/2014/main" id="{94C5E958-5C8F-3648-B1F3-5E737DB42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4" name="Oval 64">
                <a:extLst>
                  <a:ext uri="{FF2B5EF4-FFF2-40B4-BE49-F238E27FC236}">
                    <a16:creationId xmlns:a16="http://schemas.microsoft.com/office/drawing/2014/main" id="{22A5B3B2-B1A6-1F4B-8D60-7022D6053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5" name="Oval 65">
                <a:extLst>
                  <a:ext uri="{FF2B5EF4-FFF2-40B4-BE49-F238E27FC236}">
                    <a16:creationId xmlns:a16="http://schemas.microsoft.com/office/drawing/2014/main" id="{903A36DE-E23A-EF4C-9FA4-7E27767D7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46" name="Group 66">
              <a:extLst>
                <a:ext uri="{FF2B5EF4-FFF2-40B4-BE49-F238E27FC236}">
                  <a16:creationId xmlns:a16="http://schemas.microsoft.com/office/drawing/2014/main" id="{DA0D51B5-985B-6C40-B338-0D7944D6C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07" name="Oval 67">
                <a:extLst>
                  <a:ext uri="{FF2B5EF4-FFF2-40B4-BE49-F238E27FC236}">
                    <a16:creationId xmlns:a16="http://schemas.microsoft.com/office/drawing/2014/main" id="{88F23FC3-0D25-5D42-9CCA-2C671D973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8" name="Oval 68">
                <a:extLst>
                  <a:ext uri="{FF2B5EF4-FFF2-40B4-BE49-F238E27FC236}">
                    <a16:creationId xmlns:a16="http://schemas.microsoft.com/office/drawing/2014/main" id="{FDB36977-A1E1-8C4E-A992-7BB82093C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9" name="Oval 69">
                <a:extLst>
                  <a:ext uri="{FF2B5EF4-FFF2-40B4-BE49-F238E27FC236}">
                    <a16:creationId xmlns:a16="http://schemas.microsoft.com/office/drawing/2014/main" id="{7CC68735-18B7-6847-986A-4A40F1BD9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0" name="Oval 70">
                <a:extLst>
                  <a:ext uri="{FF2B5EF4-FFF2-40B4-BE49-F238E27FC236}">
                    <a16:creationId xmlns:a16="http://schemas.microsoft.com/office/drawing/2014/main" id="{FC722D1F-D0D8-8345-86F2-52C5ED33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1" name="Oval 71">
                <a:extLst>
                  <a:ext uri="{FF2B5EF4-FFF2-40B4-BE49-F238E27FC236}">
                    <a16:creationId xmlns:a16="http://schemas.microsoft.com/office/drawing/2014/main" id="{146B0F20-72F9-A844-9AC2-B4A0DDB7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2" name="Oval 72">
                <a:extLst>
                  <a:ext uri="{FF2B5EF4-FFF2-40B4-BE49-F238E27FC236}">
                    <a16:creationId xmlns:a16="http://schemas.microsoft.com/office/drawing/2014/main" id="{ACBEA12C-98F9-BE4E-9117-B8B17BF1E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3" name="Oval 73">
                <a:extLst>
                  <a:ext uri="{FF2B5EF4-FFF2-40B4-BE49-F238E27FC236}">
                    <a16:creationId xmlns:a16="http://schemas.microsoft.com/office/drawing/2014/main" id="{90627AAF-A9F7-844D-AD45-A6492D484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4" name="Oval 74">
                <a:extLst>
                  <a:ext uri="{FF2B5EF4-FFF2-40B4-BE49-F238E27FC236}">
                    <a16:creationId xmlns:a16="http://schemas.microsoft.com/office/drawing/2014/main" id="{D70F89AB-7A8A-0840-87F0-2BB1CD2C9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5" name="Oval 75">
                <a:extLst>
                  <a:ext uri="{FF2B5EF4-FFF2-40B4-BE49-F238E27FC236}">
                    <a16:creationId xmlns:a16="http://schemas.microsoft.com/office/drawing/2014/main" id="{A0D2D338-9B85-8E45-ADAD-D0D14AEBB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6" name="Oval 76">
                <a:extLst>
                  <a:ext uri="{FF2B5EF4-FFF2-40B4-BE49-F238E27FC236}">
                    <a16:creationId xmlns:a16="http://schemas.microsoft.com/office/drawing/2014/main" id="{22CF0B09-E382-5A46-9DCF-64083A340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7" name="Oval 77">
                <a:extLst>
                  <a:ext uri="{FF2B5EF4-FFF2-40B4-BE49-F238E27FC236}">
                    <a16:creationId xmlns:a16="http://schemas.microsoft.com/office/drawing/2014/main" id="{C1F14B82-1ECA-AF48-AA31-959DF8924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1" name="Group 78">
            <a:extLst>
              <a:ext uri="{FF2B5EF4-FFF2-40B4-BE49-F238E27FC236}">
                <a16:creationId xmlns:a16="http://schemas.microsoft.com/office/drawing/2014/main" id="{1B62B5DB-44B7-C74A-9398-845C11CA1D2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2721" name="Group 79">
              <a:extLst>
                <a:ext uri="{FF2B5EF4-FFF2-40B4-BE49-F238E27FC236}">
                  <a16:creationId xmlns:a16="http://schemas.microsoft.com/office/drawing/2014/main" id="{2D4C26C4-CA14-6449-A4D8-012E87C68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320" name="Oval 80">
                <a:extLst>
                  <a:ext uri="{FF2B5EF4-FFF2-40B4-BE49-F238E27FC236}">
                    <a16:creationId xmlns:a16="http://schemas.microsoft.com/office/drawing/2014/main" id="{3CC4621B-EBF9-0540-A924-A4CFAAEEC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1" name="Oval 81">
                <a:extLst>
                  <a:ext uri="{FF2B5EF4-FFF2-40B4-BE49-F238E27FC236}">
                    <a16:creationId xmlns:a16="http://schemas.microsoft.com/office/drawing/2014/main" id="{482BFEC5-1E4C-A04B-BA74-4D13D0786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2" name="Oval 82">
                <a:extLst>
                  <a:ext uri="{FF2B5EF4-FFF2-40B4-BE49-F238E27FC236}">
                    <a16:creationId xmlns:a16="http://schemas.microsoft.com/office/drawing/2014/main" id="{29BB80DD-E9D7-E743-97DD-1113E9DF4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3" name="Oval 83">
                <a:extLst>
                  <a:ext uri="{FF2B5EF4-FFF2-40B4-BE49-F238E27FC236}">
                    <a16:creationId xmlns:a16="http://schemas.microsoft.com/office/drawing/2014/main" id="{212BCEAE-87C4-034B-AFF5-158E2ECA4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4" name="Oval 84">
                <a:extLst>
                  <a:ext uri="{FF2B5EF4-FFF2-40B4-BE49-F238E27FC236}">
                    <a16:creationId xmlns:a16="http://schemas.microsoft.com/office/drawing/2014/main" id="{7E348CE2-5BE5-4742-8A96-6957A8649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5" name="Oval 85">
                <a:extLst>
                  <a:ext uri="{FF2B5EF4-FFF2-40B4-BE49-F238E27FC236}">
                    <a16:creationId xmlns:a16="http://schemas.microsoft.com/office/drawing/2014/main" id="{A0E58EAA-0D3E-C34B-9AE3-FC73318F4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6" name="Oval 86">
                <a:extLst>
                  <a:ext uri="{FF2B5EF4-FFF2-40B4-BE49-F238E27FC236}">
                    <a16:creationId xmlns:a16="http://schemas.microsoft.com/office/drawing/2014/main" id="{64895035-C581-764B-A9BD-6AD6243E5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7" name="Oval 87">
                <a:extLst>
                  <a:ext uri="{FF2B5EF4-FFF2-40B4-BE49-F238E27FC236}">
                    <a16:creationId xmlns:a16="http://schemas.microsoft.com/office/drawing/2014/main" id="{61DC12EC-2D30-2B44-A9E9-D2FA537E2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8" name="Oval 88">
                <a:extLst>
                  <a:ext uri="{FF2B5EF4-FFF2-40B4-BE49-F238E27FC236}">
                    <a16:creationId xmlns:a16="http://schemas.microsoft.com/office/drawing/2014/main" id="{CF7C15B7-F8B2-6D43-8B49-0A4132CE9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9" name="Oval 89">
                <a:extLst>
                  <a:ext uri="{FF2B5EF4-FFF2-40B4-BE49-F238E27FC236}">
                    <a16:creationId xmlns:a16="http://schemas.microsoft.com/office/drawing/2014/main" id="{1CA12438-76CE-F24D-91E9-7702CF41A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0" name="Oval 90">
                <a:extLst>
                  <a:ext uri="{FF2B5EF4-FFF2-40B4-BE49-F238E27FC236}">
                    <a16:creationId xmlns:a16="http://schemas.microsoft.com/office/drawing/2014/main" id="{EA52FE0D-C3C5-B443-954E-CB2471C51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22" name="Group 91">
              <a:extLst>
                <a:ext uri="{FF2B5EF4-FFF2-40B4-BE49-F238E27FC236}">
                  <a16:creationId xmlns:a16="http://schemas.microsoft.com/office/drawing/2014/main" id="{9F33CD78-4676-C447-92A8-9D894F648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32" name="Oval 92">
                <a:extLst>
                  <a:ext uri="{FF2B5EF4-FFF2-40B4-BE49-F238E27FC236}">
                    <a16:creationId xmlns:a16="http://schemas.microsoft.com/office/drawing/2014/main" id="{FF052F49-44B0-F743-BB64-3F52B6806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3" name="Oval 93">
                <a:extLst>
                  <a:ext uri="{FF2B5EF4-FFF2-40B4-BE49-F238E27FC236}">
                    <a16:creationId xmlns:a16="http://schemas.microsoft.com/office/drawing/2014/main" id="{9968E8F3-D679-0946-AD41-227F9F442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4" name="Oval 94">
                <a:extLst>
                  <a:ext uri="{FF2B5EF4-FFF2-40B4-BE49-F238E27FC236}">
                    <a16:creationId xmlns:a16="http://schemas.microsoft.com/office/drawing/2014/main" id="{10032FA9-3632-304E-A343-B55364A5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5" name="Oval 95">
                <a:extLst>
                  <a:ext uri="{FF2B5EF4-FFF2-40B4-BE49-F238E27FC236}">
                    <a16:creationId xmlns:a16="http://schemas.microsoft.com/office/drawing/2014/main" id="{158A619F-7395-D24E-9137-04086EFB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6" name="Oval 96">
                <a:extLst>
                  <a:ext uri="{FF2B5EF4-FFF2-40B4-BE49-F238E27FC236}">
                    <a16:creationId xmlns:a16="http://schemas.microsoft.com/office/drawing/2014/main" id="{D6BB888A-A084-F54C-9852-08977074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7" name="Oval 97">
                <a:extLst>
                  <a:ext uri="{FF2B5EF4-FFF2-40B4-BE49-F238E27FC236}">
                    <a16:creationId xmlns:a16="http://schemas.microsoft.com/office/drawing/2014/main" id="{9F853C6B-49A7-4440-A137-B7D5F920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8" name="Oval 98">
                <a:extLst>
                  <a:ext uri="{FF2B5EF4-FFF2-40B4-BE49-F238E27FC236}">
                    <a16:creationId xmlns:a16="http://schemas.microsoft.com/office/drawing/2014/main" id="{777C8637-7854-404B-BCF1-84019F3B0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9" name="Oval 99">
                <a:extLst>
                  <a:ext uri="{FF2B5EF4-FFF2-40B4-BE49-F238E27FC236}">
                    <a16:creationId xmlns:a16="http://schemas.microsoft.com/office/drawing/2014/main" id="{C992B806-B1E2-B84F-A3A0-C3E6E7475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0" name="Oval 100">
                <a:extLst>
                  <a:ext uri="{FF2B5EF4-FFF2-40B4-BE49-F238E27FC236}">
                    <a16:creationId xmlns:a16="http://schemas.microsoft.com/office/drawing/2014/main" id="{DAF6903B-A11B-274E-9109-F924C5F3F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1" name="Oval 101">
                <a:extLst>
                  <a:ext uri="{FF2B5EF4-FFF2-40B4-BE49-F238E27FC236}">
                    <a16:creationId xmlns:a16="http://schemas.microsoft.com/office/drawing/2014/main" id="{AA4AB653-ED24-DC4C-AB00-EFF66E088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2" name="Oval 102">
                <a:extLst>
                  <a:ext uri="{FF2B5EF4-FFF2-40B4-BE49-F238E27FC236}">
                    <a16:creationId xmlns:a16="http://schemas.microsoft.com/office/drawing/2014/main" id="{F02878BD-5497-0241-AFA4-1E93F9C2D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2344" name="Text Box 104">
            <a:extLst>
              <a:ext uri="{FF2B5EF4-FFF2-40B4-BE49-F238E27FC236}">
                <a16:creationId xmlns:a16="http://schemas.microsoft.com/office/drawing/2014/main" id="{14E952A7-C805-C84D-BDCD-114E5824D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2345" name="Text Box 105">
            <a:extLst>
              <a:ext uri="{FF2B5EF4-FFF2-40B4-BE49-F238E27FC236}">
                <a16:creationId xmlns:a16="http://schemas.microsoft.com/office/drawing/2014/main" id="{0BA6B0BA-7D15-BA41-B584-11FDAB2C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2346" name="Text Box 106">
            <a:extLst>
              <a:ext uri="{FF2B5EF4-FFF2-40B4-BE49-F238E27FC236}">
                <a16:creationId xmlns:a16="http://schemas.microsoft.com/office/drawing/2014/main" id="{6BF0D938-C378-2D4A-89EE-49B34AA0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2347" name="Text Box 107">
            <a:extLst>
              <a:ext uri="{FF2B5EF4-FFF2-40B4-BE49-F238E27FC236}">
                <a16:creationId xmlns:a16="http://schemas.microsoft.com/office/drawing/2014/main" id="{FB44F089-51E5-B148-B6D2-CD0A9DF2B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2348" name="Text Box 108">
            <a:extLst>
              <a:ext uri="{FF2B5EF4-FFF2-40B4-BE49-F238E27FC236}">
                <a16:creationId xmlns:a16="http://schemas.microsoft.com/office/drawing/2014/main" id="{7134E44F-29F0-F04E-8FDA-DA3895AA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2349" name="Text Box 109">
            <a:extLst>
              <a:ext uri="{FF2B5EF4-FFF2-40B4-BE49-F238E27FC236}">
                <a16:creationId xmlns:a16="http://schemas.microsoft.com/office/drawing/2014/main" id="{00C02C8E-C1C6-DE4C-A038-8E3666C0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2350" name="AutoShape 110">
            <a:extLst>
              <a:ext uri="{FF2B5EF4-FFF2-40B4-BE49-F238E27FC236}">
                <a16:creationId xmlns:a16="http://schemas.microsoft.com/office/drawing/2014/main" id="{40BCF9B4-A984-4746-B52E-1C6ED4E3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1" name="Line 111">
            <a:extLst>
              <a:ext uri="{FF2B5EF4-FFF2-40B4-BE49-F238E27FC236}">
                <a16:creationId xmlns:a16="http://schemas.microsoft.com/office/drawing/2014/main" id="{D1AE0778-C98A-6345-8A89-E6FE9F60B7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191000"/>
            <a:ext cx="6629400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2" name="Text Box 112">
            <a:extLst>
              <a:ext uri="{FF2B5EF4-FFF2-40B4-BE49-F238E27FC236}">
                <a16:creationId xmlns:a16="http://schemas.microsoft.com/office/drawing/2014/main" id="{7B79C3EB-143C-8F49-ADEE-D0EA44BD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419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</p:spTree>
    <p:extLst>
      <p:ext uri="{BB962C8B-B14F-4D97-AF65-F5344CB8AC3E}">
        <p14:creationId xmlns:p14="http://schemas.microsoft.com/office/powerpoint/2010/main" val="2351454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 Placeholder 4">
            <a:extLst>
              <a:ext uri="{FF2B5EF4-FFF2-40B4-BE49-F238E27FC236}">
                <a16:creationId xmlns:a16="http://schemas.microsoft.com/office/drawing/2014/main" id="{CB1A7580-C22D-F843-A747-52266D09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382B4-3570-DC4C-AF87-567769B596A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3404" name="Line 1164">
            <a:extLst>
              <a:ext uri="{FF2B5EF4-FFF2-40B4-BE49-F238E27FC236}">
                <a16:creationId xmlns:a16="http://schemas.microsoft.com/office/drawing/2014/main" id="{E0A3D27D-1D85-F646-8197-8FB10DC7D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429000"/>
            <a:ext cx="990600" cy="1981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05" name="Line 1165">
            <a:extLst>
              <a:ext uri="{FF2B5EF4-FFF2-40B4-BE49-F238E27FC236}">
                <a16:creationId xmlns:a16="http://schemas.microsoft.com/office/drawing/2014/main" id="{743B4BA1-12BC-B540-BDDB-E907B76B51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429000"/>
            <a:ext cx="990600" cy="20574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6" name="Line 1026">
            <a:extLst>
              <a:ext uri="{FF2B5EF4-FFF2-40B4-BE49-F238E27FC236}">
                <a16:creationId xmlns:a16="http://schemas.microsoft.com/office/drawing/2014/main" id="{D46F9814-2F76-EC4F-A5C6-065922E00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7" name="Rectangle 1027">
            <a:extLst>
              <a:ext uri="{FF2B5EF4-FFF2-40B4-BE49-F238E27FC236}">
                <a16:creationId xmlns:a16="http://schemas.microsoft.com/office/drawing/2014/main" id="{EB590443-0513-BE49-96AF-62934D9F0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/>
          <a:lstStyle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… </a:t>
            </a:r>
            <a:r>
              <a:rPr lang="en-US" altLang="zh-CN">
                <a:ea typeface="宋体" panose="02010600030101010101" pitchFamily="2" charset="-122"/>
              </a:rPr>
              <a:t>But It Might Not</a:t>
            </a:r>
          </a:p>
        </p:txBody>
      </p:sp>
      <p:grpSp>
        <p:nvGrpSpPr>
          <p:cNvPr id="73734" name="Group 1028">
            <a:extLst>
              <a:ext uri="{FF2B5EF4-FFF2-40B4-BE49-F238E27FC236}">
                <a16:creationId xmlns:a16="http://schemas.microsoft.com/office/drawing/2014/main" id="{5638B52C-D7A3-BB4F-B080-F00E9EF18C22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3852" name="Group 1029">
              <a:extLst>
                <a:ext uri="{FF2B5EF4-FFF2-40B4-BE49-F238E27FC236}">
                  <a16:creationId xmlns:a16="http://schemas.microsoft.com/office/drawing/2014/main" id="{53746C64-8504-6346-9FA6-599E682AB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70" name="Oval 1030">
                <a:extLst>
                  <a:ext uri="{FF2B5EF4-FFF2-40B4-BE49-F238E27FC236}">
                    <a16:creationId xmlns:a16="http://schemas.microsoft.com/office/drawing/2014/main" id="{51AAF62D-E24D-394F-96E9-74374C19C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1" name="Oval 1031">
                <a:extLst>
                  <a:ext uri="{FF2B5EF4-FFF2-40B4-BE49-F238E27FC236}">
                    <a16:creationId xmlns:a16="http://schemas.microsoft.com/office/drawing/2014/main" id="{083CC6B9-33F8-1143-A98C-8D62D8E60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2" name="Oval 1032">
                <a:extLst>
                  <a:ext uri="{FF2B5EF4-FFF2-40B4-BE49-F238E27FC236}">
                    <a16:creationId xmlns:a16="http://schemas.microsoft.com/office/drawing/2014/main" id="{2E14B3BD-9AE2-A347-B06B-A239EAFE4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3" name="Oval 1033">
                <a:extLst>
                  <a:ext uri="{FF2B5EF4-FFF2-40B4-BE49-F238E27FC236}">
                    <a16:creationId xmlns:a16="http://schemas.microsoft.com/office/drawing/2014/main" id="{22528047-0932-F64D-86CD-B02A717BE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4" name="Oval 1034">
                <a:extLst>
                  <a:ext uri="{FF2B5EF4-FFF2-40B4-BE49-F238E27FC236}">
                    <a16:creationId xmlns:a16="http://schemas.microsoft.com/office/drawing/2014/main" id="{F777DA80-CD41-EC49-A06F-76F4C6215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5" name="Oval 1035">
                <a:extLst>
                  <a:ext uri="{FF2B5EF4-FFF2-40B4-BE49-F238E27FC236}">
                    <a16:creationId xmlns:a16="http://schemas.microsoft.com/office/drawing/2014/main" id="{4872B176-1C12-8F4F-B050-739B72B79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6" name="Oval 1036">
                <a:extLst>
                  <a:ext uri="{FF2B5EF4-FFF2-40B4-BE49-F238E27FC236}">
                    <a16:creationId xmlns:a16="http://schemas.microsoft.com/office/drawing/2014/main" id="{C547AB34-2676-0D4B-87CB-D5F17753D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7" name="Oval 1037">
                <a:extLst>
                  <a:ext uri="{FF2B5EF4-FFF2-40B4-BE49-F238E27FC236}">
                    <a16:creationId xmlns:a16="http://schemas.microsoft.com/office/drawing/2014/main" id="{45D97A4D-4604-1144-BD57-7E56DE01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8" name="Oval 1038">
                <a:extLst>
                  <a:ext uri="{FF2B5EF4-FFF2-40B4-BE49-F238E27FC236}">
                    <a16:creationId xmlns:a16="http://schemas.microsoft.com/office/drawing/2014/main" id="{677B5D8C-9546-6F4E-8BF1-5EDECFC26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9" name="Oval 1039">
                <a:extLst>
                  <a:ext uri="{FF2B5EF4-FFF2-40B4-BE49-F238E27FC236}">
                    <a16:creationId xmlns:a16="http://schemas.microsoft.com/office/drawing/2014/main" id="{6A47EE3A-75F9-BD4B-B486-2F4851B6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0" name="Oval 1040">
                <a:extLst>
                  <a:ext uri="{FF2B5EF4-FFF2-40B4-BE49-F238E27FC236}">
                    <a16:creationId xmlns:a16="http://schemas.microsoft.com/office/drawing/2014/main" id="{E9FD09F4-5983-D646-BA23-EAA2FFE73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53" name="Group 1041">
              <a:extLst>
                <a:ext uri="{FF2B5EF4-FFF2-40B4-BE49-F238E27FC236}">
                  <a16:creationId xmlns:a16="http://schemas.microsoft.com/office/drawing/2014/main" id="{192F9ABA-DB3E-0A4A-8FDD-C1710C893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282" name="Oval 1042">
                <a:extLst>
                  <a:ext uri="{FF2B5EF4-FFF2-40B4-BE49-F238E27FC236}">
                    <a16:creationId xmlns:a16="http://schemas.microsoft.com/office/drawing/2014/main" id="{A244CAAF-C2C7-9B48-A25C-A5A61A800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3" name="Oval 1043">
                <a:extLst>
                  <a:ext uri="{FF2B5EF4-FFF2-40B4-BE49-F238E27FC236}">
                    <a16:creationId xmlns:a16="http://schemas.microsoft.com/office/drawing/2014/main" id="{3C7B4CC6-4AE3-F24F-A588-D92CFD5FF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4" name="Oval 1044">
                <a:extLst>
                  <a:ext uri="{FF2B5EF4-FFF2-40B4-BE49-F238E27FC236}">
                    <a16:creationId xmlns:a16="http://schemas.microsoft.com/office/drawing/2014/main" id="{7C64F782-B5CE-EE40-9A16-824953B59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5" name="Oval 1045">
                <a:extLst>
                  <a:ext uri="{FF2B5EF4-FFF2-40B4-BE49-F238E27FC236}">
                    <a16:creationId xmlns:a16="http://schemas.microsoft.com/office/drawing/2014/main" id="{3CD4AB13-4517-1B48-A05D-1A0A0DB99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6" name="Oval 1046">
                <a:extLst>
                  <a:ext uri="{FF2B5EF4-FFF2-40B4-BE49-F238E27FC236}">
                    <a16:creationId xmlns:a16="http://schemas.microsoft.com/office/drawing/2014/main" id="{B0B62C9D-8CDE-1642-B217-07FABD115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7" name="Oval 1047">
                <a:extLst>
                  <a:ext uri="{FF2B5EF4-FFF2-40B4-BE49-F238E27FC236}">
                    <a16:creationId xmlns:a16="http://schemas.microsoft.com/office/drawing/2014/main" id="{3D6D9380-E86E-2D48-BAE7-70B0B39B5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8" name="Oval 1048">
                <a:extLst>
                  <a:ext uri="{FF2B5EF4-FFF2-40B4-BE49-F238E27FC236}">
                    <a16:creationId xmlns:a16="http://schemas.microsoft.com/office/drawing/2014/main" id="{60096FA9-16D3-9940-A391-12AD87A15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9" name="Oval 1049">
                <a:extLst>
                  <a:ext uri="{FF2B5EF4-FFF2-40B4-BE49-F238E27FC236}">
                    <a16:creationId xmlns:a16="http://schemas.microsoft.com/office/drawing/2014/main" id="{96A800EA-33A0-7743-8E45-B36F4FB56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0" name="Oval 1050">
                <a:extLst>
                  <a:ext uri="{FF2B5EF4-FFF2-40B4-BE49-F238E27FC236}">
                    <a16:creationId xmlns:a16="http://schemas.microsoft.com/office/drawing/2014/main" id="{DAFF48C9-702F-7042-A4C2-70A4F9623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1" name="Oval 1051">
                <a:extLst>
                  <a:ext uri="{FF2B5EF4-FFF2-40B4-BE49-F238E27FC236}">
                    <a16:creationId xmlns:a16="http://schemas.microsoft.com/office/drawing/2014/main" id="{D59E1948-15D3-464B-8660-CDE2A8AB4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2" name="Oval 1052">
                <a:extLst>
                  <a:ext uri="{FF2B5EF4-FFF2-40B4-BE49-F238E27FC236}">
                    <a16:creationId xmlns:a16="http://schemas.microsoft.com/office/drawing/2014/main" id="{6E21CEE7-D4E5-9545-9543-FF1BD7490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5" name="Group 1053">
            <a:extLst>
              <a:ext uri="{FF2B5EF4-FFF2-40B4-BE49-F238E27FC236}">
                <a16:creationId xmlns:a16="http://schemas.microsoft.com/office/drawing/2014/main" id="{DDF32BD9-7E62-524C-9226-A023201B0041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3828" name="Group 1054">
              <a:extLst>
                <a:ext uri="{FF2B5EF4-FFF2-40B4-BE49-F238E27FC236}">
                  <a16:creationId xmlns:a16="http://schemas.microsoft.com/office/drawing/2014/main" id="{6A69F828-A3AE-F64F-82FA-C6899EE6B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95" name="Oval 1055">
                <a:extLst>
                  <a:ext uri="{FF2B5EF4-FFF2-40B4-BE49-F238E27FC236}">
                    <a16:creationId xmlns:a16="http://schemas.microsoft.com/office/drawing/2014/main" id="{52C2474E-F071-4C45-B3A6-C0EBD64FA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6" name="Oval 1056">
                <a:extLst>
                  <a:ext uri="{FF2B5EF4-FFF2-40B4-BE49-F238E27FC236}">
                    <a16:creationId xmlns:a16="http://schemas.microsoft.com/office/drawing/2014/main" id="{631A62FD-93AB-6B46-AB0C-83D1EC164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7" name="Oval 1057">
                <a:extLst>
                  <a:ext uri="{FF2B5EF4-FFF2-40B4-BE49-F238E27FC236}">
                    <a16:creationId xmlns:a16="http://schemas.microsoft.com/office/drawing/2014/main" id="{12F82952-E80D-904D-9F37-74D13DC67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8" name="Oval 1058">
                <a:extLst>
                  <a:ext uri="{FF2B5EF4-FFF2-40B4-BE49-F238E27FC236}">
                    <a16:creationId xmlns:a16="http://schemas.microsoft.com/office/drawing/2014/main" id="{191F1F39-03D4-E04F-A55D-7E734DFEF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9" name="Oval 1059">
                <a:extLst>
                  <a:ext uri="{FF2B5EF4-FFF2-40B4-BE49-F238E27FC236}">
                    <a16:creationId xmlns:a16="http://schemas.microsoft.com/office/drawing/2014/main" id="{D99BB8F7-3696-5745-886E-03BEE4665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0" name="Oval 1060">
                <a:extLst>
                  <a:ext uri="{FF2B5EF4-FFF2-40B4-BE49-F238E27FC236}">
                    <a16:creationId xmlns:a16="http://schemas.microsoft.com/office/drawing/2014/main" id="{21F0B0D6-36CE-6B48-8466-A550F3531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1" name="Oval 1061">
                <a:extLst>
                  <a:ext uri="{FF2B5EF4-FFF2-40B4-BE49-F238E27FC236}">
                    <a16:creationId xmlns:a16="http://schemas.microsoft.com/office/drawing/2014/main" id="{D57F24A6-B4D7-2E4C-B6B7-F73FA6605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2" name="Oval 1062">
                <a:extLst>
                  <a:ext uri="{FF2B5EF4-FFF2-40B4-BE49-F238E27FC236}">
                    <a16:creationId xmlns:a16="http://schemas.microsoft.com/office/drawing/2014/main" id="{A959B53E-06FA-D746-BFFB-7742A4CAC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3" name="Oval 1063">
                <a:extLst>
                  <a:ext uri="{FF2B5EF4-FFF2-40B4-BE49-F238E27FC236}">
                    <a16:creationId xmlns:a16="http://schemas.microsoft.com/office/drawing/2014/main" id="{CE3BCE6E-E03E-4547-AE04-0E97A8765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4" name="Oval 1064">
                <a:extLst>
                  <a:ext uri="{FF2B5EF4-FFF2-40B4-BE49-F238E27FC236}">
                    <a16:creationId xmlns:a16="http://schemas.microsoft.com/office/drawing/2014/main" id="{A15D385D-0C60-234D-B524-846BF3164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5" name="Oval 1065">
                <a:extLst>
                  <a:ext uri="{FF2B5EF4-FFF2-40B4-BE49-F238E27FC236}">
                    <a16:creationId xmlns:a16="http://schemas.microsoft.com/office/drawing/2014/main" id="{AF180420-E2E3-C64B-9CB8-F6D2544B9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29" name="Group 1066">
              <a:extLst>
                <a:ext uri="{FF2B5EF4-FFF2-40B4-BE49-F238E27FC236}">
                  <a16:creationId xmlns:a16="http://schemas.microsoft.com/office/drawing/2014/main" id="{B650B793-90B4-774C-8409-CCD0D664B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07" name="Oval 1067">
                <a:extLst>
                  <a:ext uri="{FF2B5EF4-FFF2-40B4-BE49-F238E27FC236}">
                    <a16:creationId xmlns:a16="http://schemas.microsoft.com/office/drawing/2014/main" id="{04D9112E-96F7-C843-BD7A-21D106A42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8" name="Oval 1068">
                <a:extLst>
                  <a:ext uri="{FF2B5EF4-FFF2-40B4-BE49-F238E27FC236}">
                    <a16:creationId xmlns:a16="http://schemas.microsoft.com/office/drawing/2014/main" id="{49B29541-BD0D-D744-8111-19DCB9141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9" name="Oval 1069">
                <a:extLst>
                  <a:ext uri="{FF2B5EF4-FFF2-40B4-BE49-F238E27FC236}">
                    <a16:creationId xmlns:a16="http://schemas.microsoft.com/office/drawing/2014/main" id="{07A7137B-0A2C-C24A-8493-C8870DA6F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0" name="Oval 1070">
                <a:extLst>
                  <a:ext uri="{FF2B5EF4-FFF2-40B4-BE49-F238E27FC236}">
                    <a16:creationId xmlns:a16="http://schemas.microsoft.com/office/drawing/2014/main" id="{46358614-4BFE-AA4F-B811-16B8A492B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1" name="Oval 1071">
                <a:extLst>
                  <a:ext uri="{FF2B5EF4-FFF2-40B4-BE49-F238E27FC236}">
                    <a16:creationId xmlns:a16="http://schemas.microsoft.com/office/drawing/2014/main" id="{0841BB94-C664-BC46-85FE-841BB4B18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2" name="Oval 1072">
                <a:extLst>
                  <a:ext uri="{FF2B5EF4-FFF2-40B4-BE49-F238E27FC236}">
                    <a16:creationId xmlns:a16="http://schemas.microsoft.com/office/drawing/2014/main" id="{787E5D8F-0A44-3A46-87DB-9CE0FFD4D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3" name="Oval 1073">
                <a:extLst>
                  <a:ext uri="{FF2B5EF4-FFF2-40B4-BE49-F238E27FC236}">
                    <a16:creationId xmlns:a16="http://schemas.microsoft.com/office/drawing/2014/main" id="{CE29F483-C84E-7143-BAD6-C3444AB0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4" name="Oval 1074">
                <a:extLst>
                  <a:ext uri="{FF2B5EF4-FFF2-40B4-BE49-F238E27FC236}">
                    <a16:creationId xmlns:a16="http://schemas.microsoft.com/office/drawing/2014/main" id="{6DF7A1C5-BAFB-BF44-82ED-BD5D868C3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5" name="Oval 1075">
                <a:extLst>
                  <a:ext uri="{FF2B5EF4-FFF2-40B4-BE49-F238E27FC236}">
                    <a16:creationId xmlns:a16="http://schemas.microsoft.com/office/drawing/2014/main" id="{D8730CB1-1709-0046-95DB-DAAFD730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6" name="Oval 1076">
                <a:extLst>
                  <a:ext uri="{FF2B5EF4-FFF2-40B4-BE49-F238E27FC236}">
                    <a16:creationId xmlns:a16="http://schemas.microsoft.com/office/drawing/2014/main" id="{5DD75679-FB10-4E40-9AB5-7368AB415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7" name="Oval 1077">
                <a:extLst>
                  <a:ext uri="{FF2B5EF4-FFF2-40B4-BE49-F238E27FC236}">
                    <a16:creationId xmlns:a16="http://schemas.microsoft.com/office/drawing/2014/main" id="{B83F731A-2BAF-8A40-B14A-60B5B161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6" name="Group 1078">
            <a:extLst>
              <a:ext uri="{FF2B5EF4-FFF2-40B4-BE49-F238E27FC236}">
                <a16:creationId xmlns:a16="http://schemas.microsoft.com/office/drawing/2014/main" id="{1BED5179-BAA4-6242-8E8D-C219F75DA582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3804" name="Group 1079">
              <a:extLst>
                <a:ext uri="{FF2B5EF4-FFF2-40B4-BE49-F238E27FC236}">
                  <a16:creationId xmlns:a16="http://schemas.microsoft.com/office/drawing/2014/main" id="{E0526285-1BF7-A643-B471-BBFCDE30F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20" name="Oval 1080">
                <a:extLst>
                  <a:ext uri="{FF2B5EF4-FFF2-40B4-BE49-F238E27FC236}">
                    <a16:creationId xmlns:a16="http://schemas.microsoft.com/office/drawing/2014/main" id="{B8ADBAF3-9FE5-9C48-9E4B-B9A68C510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1" name="Oval 1081">
                <a:extLst>
                  <a:ext uri="{FF2B5EF4-FFF2-40B4-BE49-F238E27FC236}">
                    <a16:creationId xmlns:a16="http://schemas.microsoft.com/office/drawing/2014/main" id="{BF78E19B-30FA-694E-B759-153EDF96E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2" name="Oval 1082">
                <a:extLst>
                  <a:ext uri="{FF2B5EF4-FFF2-40B4-BE49-F238E27FC236}">
                    <a16:creationId xmlns:a16="http://schemas.microsoft.com/office/drawing/2014/main" id="{25843B13-9E5A-2C41-9E06-099C436F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3" name="Oval 1083">
                <a:extLst>
                  <a:ext uri="{FF2B5EF4-FFF2-40B4-BE49-F238E27FC236}">
                    <a16:creationId xmlns:a16="http://schemas.microsoft.com/office/drawing/2014/main" id="{5FBB117A-A3BB-CF4C-B47D-EDB4B0F6A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4" name="Oval 1084">
                <a:extLst>
                  <a:ext uri="{FF2B5EF4-FFF2-40B4-BE49-F238E27FC236}">
                    <a16:creationId xmlns:a16="http://schemas.microsoft.com/office/drawing/2014/main" id="{10EA13EC-DF4F-E74E-B79E-150C9CEC7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5" name="Oval 1085">
                <a:extLst>
                  <a:ext uri="{FF2B5EF4-FFF2-40B4-BE49-F238E27FC236}">
                    <a16:creationId xmlns:a16="http://schemas.microsoft.com/office/drawing/2014/main" id="{A79DF411-94F5-7C42-BB27-3CA66D20E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6" name="Oval 1086">
                <a:extLst>
                  <a:ext uri="{FF2B5EF4-FFF2-40B4-BE49-F238E27FC236}">
                    <a16:creationId xmlns:a16="http://schemas.microsoft.com/office/drawing/2014/main" id="{33A8D0A9-2FB2-C944-B3B2-66791AE2D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7" name="Oval 1087">
                <a:extLst>
                  <a:ext uri="{FF2B5EF4-FFF2-40B4-BE49-F238E27FC236}">
                    <a16:creationId xmlns:a16="http://schemas.microsoft.com/office/drawing/2014/main" id="{D89D8D3F-3372-A146-88CA-BE17E549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8" name="Oval 1088">
                <a:extLst>
                  <a:ext uri="{FF2B5EF4-FFF2-40B4-BE49-F238E27FC236}">
                    <a16:creationId xmlns:a16="http://schemas.microsoft.com/office/drawing/2014/main" id="{DA86EA46-68D4-8640-96C7-40F241400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9" name="Oval 1089">
                <a:extLst>
                  <a:ext uri="{FF2B5EF4-FFF2-40B4-BE49-F238E27FC236}">
                    <a16:creationId xmlns:a16="http://schemas.microsoft.com/office/drawing/2014/main" id="{7D8C417B-780E-BF4F-8741-8E5FACF12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0" name="Oval 1090">
                <a:extLst>
                  <a:ext uri="{FF2B5EF4-FFF2-40B4-BE49-F238E27FC236}">
                    <a16:creationId xmlns:a16="http://schemas.microsoft.com/office/drawing/2014/main" id="{AF0A61C9-B5E3-E542-8F4E-38D61B7D2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05" name="Group 1091">
              <a:extLst>
                <a:ext uri="{FF2B5EF4-FFF2-40B4-BE49-F238E27FC236}">
                  <a16:creationId xmlns:a16="http://schemas.microsoft.com/office/drawing/2014/main" id="{27F6E98B-62CD-ED4E-A169-49EB1B044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32" name="Oval 1092">
                <a:extLst>
                  <a:ext uri="{FF2B5EF4-FFF2-40B4-BE49-F238E27FC236}">
                    <a16:creationId xmlns:a16="http://schemas.microsoft.com/office/drawing/2014/main" id="{F486A696-BE31-5643-B949-19927D841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3" name="Oval 1093">
                <a:extLst>
                  <a:ext uri="{FF2B5EF4-FFF2-40B4-BE49-F238E27FC236}">
                    <a16:creationId xmlns:a16="http://schemas.microsoft.com/office/drawing/2014/main" id="{0F07C2F9-3051-334F-A2C5-D3E03E9D3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4" name="Oval 1094">
                <a:extLst>
                  <a:ext uri="{FF2B5EF4-FFF2-40B4-BE49-F238E27FC236}">
                    <a16:creationId xmlns:a16="http://schemas.microsoft.com/office/drawing/2014/main" id="{4EA16DE2-146D-ED42-8D51-35CB482C2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5" name="Oval 1095">
                <a:extLst>
                  <a:ext uri="{FF2B5EF4-FFF2-40B4-BE49-F238E27FC236}">
                    <a16:creationId xmlns:a16="http://schemas.microsoft.com/office/drawing/2014/main" id="{BEDC75E1-B43C-0A41-9CAD-4E4AC492E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6" name="Oval 1096">
                <a:extLst>
                  <a:ext uri="{FF2B5EF4-FFF2-40B4-BE49-F238E27FC236}">
                    <a16:creationId xmlns:a16="http://schemas.microsoft.com/office/drawing/2014/main" id="{70C35A4A-3C26-4143-A89C-F4CB003A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7" name="Oval 1097">
                <a:extLst>
                  <a:ext uri="{FF2B5EF4-FFF2-40B4-BE49-F238E27FC236}">
                    <a16:creationId xmlns:a16="http://schemas.microsoft.com/office/drawing/2014/main" id="{776B35BF-FF1F-5949-BF3A-6F63D95DA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8" name="Oval 1098">
                <a:extLst>
                  <a:ext uri="{FF2B5EF4-FFF2-40B4-BE49-F238E27FC236}">
                    <a16:creationId xmlns:a16="http://schemas.microsoft.com/office/drawing/2014/main" id="{C2AB0B70-347A-F04C-86BA-038995E0E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9" name="Oval 1099">
                <a:extLst>
                  <a:ext uri="{FF2B5EF4-FFF2-40B4-BE49-F238E27FC236}">
                    <a16:creationId xmlns:a16="http://schemas.microsoft.com/office/drawing/2014/main" id="{DD13BEE4-B72D-B944-AE09-38086CCEF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0" name="Oval 1100">
                <a:extLst>
                  <a:ext uri="{FF2B5EF4-FFF2-40B4-BE49-F238E27FC236}">
                    <a16:creationId xmlns:a16="http://schemas.microsoft.com/office/drawing/2014/main" id="{AE0E841C-1839-A342-B7CC-97624A221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1" name="Oval 1101">
                <a:extLst>
                  <a:ext uri="{FF2B5EF4-FFF2-40B4-BE49-F238E27FC236}">
                    <a16:creationId xmlns:a16="http://schemas.microsoft.com/office/drawing/2014/main" id="{57380C8C-518E-5A48-BE13-731D19468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2" name="Oval 1102">
                <a:extLst>
                  <a:ext uri="{FF2B5EF4-FFF2-40B4-BE49-F238E27FC236}">
                    <a16:creationId xmlns:a16="http://schemas.microsoft.com/office/drawing/2014/main" id="{B78BD047-096D-4A4B-9E80-1C4310A69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7" name="Group 1103">
            <a:extLst>
              <a:ext uri="{FF2B5EF4-FFF2-40B4-BE49-F238E27FC236}">
                <a16:creationId xmlns:a16="http://schemas.microsoft.com/office/drawing/2014/main" id="{E3BF166B-C208-554D-9EEC-6161DBD22DE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3780" name="Group 1104">
              <a:extLst>
                <a:ext uri="{FF2B5EF4-FFF2-40B4-BE49-F238E27FC236}">
                  <a16:creationId xmlns:a16="http://schemas.microsoft.com/office/drawing/2014/main" id="{4EEAC2F8-99F6-3240-AD42-83A2EA1E4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45" name="Oval 1105">
                <a:extLst>
                  <a:ext uri="{FF2B5EF4-FFF2-40B4-BE49-F238E27FC236}">
                    <a16:creationId xmlns:a16="http://schemas.microsoft.com/office/drawing/2014/main" id="{B8C2AEB5-1A67-7245-B981-0F093685E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6" name="Oval 1106">
                <a:extLst>
                  <a:ext uri="{FF2B5EF4-FFF2-40B4-BE49-F238E27FC236}">
                    <a16:creationId xmlns:a16="http://schemas.microsoft.com/office/drawing/2014/main" id="{2D046C56-66AF-5F4E-B944-7649D8A7E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7" name="Oval 1107">
                <a:extLst>
                  <a:ext uri="{FF2B5EF4-FFF2-40B4-BE49-F238E27FC236}">
                    <a16:creationId xmlns:a16="http://schemas.microsoft.com/office/drawing/2014/main" id="{683ABE3B-B154-8C4B-9834-4A2009BB5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8" name="Oval 1108">
                <a:extLst>
                  <a:ext uri="{FF2B5EF4-FFF2-40B4-BE49-F238E27FC236}">
                    <a16:creationId xmlns:a16="http://schemas.microsoft.com/office/drawing/2014/main" id="{4E23465A-D4BC-A947-8368-19D056171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9" name="Oval 1109">
                <a:extLst>
                  <a:ext uri="{FF2B5EF4-FFF2-40B4-BE49-F238E27FC236}">
                    <a16:creationId xmlns:a16="http://schemas.microsoft.com/office/drawing/2014/main" id="{3690B763-93F4-1141-A65B-5A17F79C1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0" name="Oval 1110">
                <a:extLst>
                  <a:ext uri="{FF2B5EF4-FFF2-40B4-BE49-F238E27FC236}">
                    <a16:creationId xmlns:a16="http://schemas.microsoft.com/office/drawing/2014/main" id="{2A5AD1A8-3BE3-AC4D-86F6-4191A3C25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1" name="Oval 1111">
                <a:extLst>
                  <a:ext uri="{FF2B5EF4-FFF2-40B4-BE49-F238E27FC236}">
                    <a16:creationId xmlns:a16="http://schemas.microsoft.com/office/drawing/2014/main" id="{B08CD8AF-9AA9-D340-A76D-CBDFDE6D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2" name="Oval 1112">
                <a:extLst>
                  <a:ext uri="{FF2B5EF4-FFF2-40B4-BE49-F238E27FC236}">
                    <a16:creationId xmlns:a16="http://schemas.microsoft.com/office/drawing/2014/main" id="{EE84664B-2EAD-BB47-B4F0-13017E955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3" name="Oval 1113">
                <a:extLst>
                  <a:ext uri="{FF2B5EF4-FFF2-40B4-BE49-F238E27FC236}">
                    <a16:creationId xmlns:a16="http://schemas.microsoft.com/office/drawing/2014/main" id="{6A182E73-AAB4-8C4B-9B93-2766FD57F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4" name="Oval 1114">
                <a:extLst>
                  <a:ext uri="{FF2B5EF4-FFF2-40B4-BE49-F238E27FC236}">
                    <a16:creationId xmlns:a16="http://schemas.microsoft.com/office/drawing/2014/main" id="{95583190-8707-6641-85B0-C0399D2AB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5" name="Oval 1115">
                <a:extLst>
                  <a:ext uri="{FF2B5EF4-FFF2-40B4-BE49-F238E27FC236}">
                    <a16:creationId xmlns:a16="http://schemas.microsoft.com/office/drawing/2014/main" id="{3822F340-2E4A-5844-8A93-66D6ED64F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81" name="Group 1116">
              <a:extLst>
                <a:ext uri="{FF2B5EF4-FFF2-40B4-BE49-F238E27FC236}">
                  <a16:creationId xmlns:a16="http://schemas.microsoft.com/office/drawing/2014/main" id="{F9AF14D3-BD57-CA46-A38B-D78F2D033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57" name="Oval 1117">
                <a:extLst>
                  <a:ext uri="{FF2B5EF4-FFF2-40B4-BE49-F238E27FC236}">
                    <a16:creationId xmlns:a16="http://schemas.microsoft.com/office/drawing/2014/main" id="{EA7B6136-627E-5A45-ACB0-7ADB673A4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8" name="Oval 1118">
                <a:extLst>
                  <a:ext uri="{FF2B5EF4-FFF2-40B4-BE49-F238E27FC236}">
                    <a16:creationId xmlns:a16="http://schemas.microsoft.com/office/drawing/2014/main" id="{8C9FDFD9-C498-E349-B3E0-ED61D59E6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9" name="Oval 1119">
                <a:extLst>
                  <a:ext uri="{FF2B5EF4-FFF2-40B4-BE49-F238E27FC236}">
                    <a16:creationId xmlns:a16="http://schemas.microsoft.com/office/drawing/2014/main" id="{A6D901D5-D7F4-DC40-9358-AA0F6ADCB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0" name="Oval 1120">
                <a:extLst>
                  <a:ext uri="{FF2B5EF4-FFF2-40B4-BE49-F238E27FC236}">
                    <a16:creationId xmlns:a16="http://schemas.microsoft.com/office/drawing/2014/main" id="{2D010666-5900-E94B-8185-9D2A4335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1" name="Oval 1121">
                <a:extLst>
                  <a:ext uri="{FF2B5EF4-FFF2-40B4-BE49-F238E27FC236}">
                    <a16:creationId xmlns:a16="http://schemas.microsoft.com/office/drawing/2014/main" id="{0B5628E8-0BD0-524D-B575-D3C19B9B8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2" name="Oval 1122">
                <a:extLst>
                  <a:ext uri="{FF2B5EF4-FFF2-40B4-BE49-F238E27FC236}">
                    <a16:creationId xmlns:a16="http://schemas.microsoft.com/office/drawing/2014/main" id="{45056423-B7FC-0244-9F1C-A734F3906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3" name="Oval 1123">
                <a:extLst>
                  <a:ext uri="{FF2B5EF4-FFF2-40B4-BE49-F238E27FC236}">
                    <a16:creationId xmlns:a16="http://schemas.microsoft.com/office/drawing/2014/main" id="{03E0117D-382F-EB4F-A1C2-B10674D2E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4" name="Oval 1124">
                <a:extLst>
                  <a:ext uri="{FF2B5EF4-FFF2-40B4-BE49-F238E27FC236}">
                    <a16:creationId xmlns:a16="http://schemas.microsoft.com/office/drawing/2014/main" id="{1EB1C812-E547-4341-B5FB-16BFE3C3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5" name="Oval 1125">
                <a:extLst>
                  <a:ext uri="{FF2B5EF4-FFF2-40B4-BE49-F238E27FC236}">
                    <a16:creationId xmlns:a16="http://schemas.microsoft.com/office/drawing/2014/main" id="{1F20D1C5-CE5D-884E-B4C1-16108D9F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6" name="Oval 1126">
                <a:extLst>
                  <a:ext uri="{FF2B5EF4-FFF2-40B4-BE49-F238E27FC236}">
                    <a16:creationId xmlns:a16="http://schemas.microsoft.com/office/drawing/2014/main" id="{FF5CB28C-2ABE-C147-A89B-F11E80CE8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7" name="Oval 1127">
                <a:extLst>
                  <a:ext uri="{FF2B5EF4-FFF2-40B4-BE49-F238E27FC236}">
                    <a16:creationId xmlns:a16="http://schemas.microsoft.com/office/drawing/2014/main" id="{137ACBB5-75E4-CE47-89F0-3BD93882F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368" name="Text Box 1128">
            <a:extLst>
              <a:ext uri="{FF2B5EF4-FFF2-40B4-BE49-F238E27FC236}">
                <a16:creationId xmlns:a16="http://schemas.microsoft.com/office/drawing/2014/main" id="{EC7D1E40-775E-4944-B32F-494B42F7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3369" name="Text Box 1129">
            <a:extLst>
              <a:ext uri="{FF2B5EF4-FFF2-40B4-BE49-F238E27FC236}">
                <a16:creationId xmlns:a16="http://schemas.microsoft.com/office/drawing/2014/main" id="{DB7BB985-CFA8-4941-998C-2591967C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3370" name="Text Box 1130">
            <a:extLst>
              <a:ext uri="{FF2B5EF4-FFF2-40B4-BE49-F238E27FC236}">
                <a16:creationId xmlns:a16="http://schemas.microsoft.com/office/drawing/2014/main" id="{49CD246E-130A-444C-9CE1-B518B7F8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3371" name="Text Box 1131">
            <a:extLst>
              <a:ext uri="{FF2B5EF4-FFF2-40B4-BE49-F238E27FC236}">
                <a16:creationId xmlns:a16="http://schemas.microsoft.com/office/drawing/2014/main" id="{C1B2DC73-4EFD-1D46-9327-4AD6BBAA6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3372" name="Text Box 1132">
            <a:extLst>
              <a:ext uri="{FF2B5EF4-FFF2-40B4-BE49-F238E27FC236}">
                <a16:creationId xmlns:a16="http://schemas.microsoft.com/office/drawing/2014/main" id="{63307BE1-6AC7-AB44-B7F4-6F829AA6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3373" name="Text Box 1133">
            <a:extLst>
              <a:ext uri="{FF2B5EF4-FFF2-40B4-BE49-F238E27FC236}">
                <a16:creationId xmlns:a16="http://schemas.microsoft.com/office/drawing/2014/main" id="{EBCEA43A-F115-4D46-AB7E-932841A4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3374" name="AutoShape 1134">
            <a:extLst>
              <a:ext uri="{FF2B5EF4-FFF2-40B4-BE49-F238E27FC236}">
                <a16:creationId xmlns:a16="http://schemas.microsoft.com/office/drawing/2014/main" id="{5EF1D775-65EC-A840-8895-D6DD807C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376" name="Text Box 1136">
            <a:extLst>
              <a:ext uri="{FF2B5EF4-FFF2-40B4-BE49-F238E27FC236}">
                <a16:creationId xmlns:a16="http://schemas.microsoft.com/office/drawing/2014/main" id="{D83323B8-E002-D248-91DD-01E65FFB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  <p:grpSp>
        <p:nvGrpSpPr>
          <p:cNvPr id="73746" name="Group 1137">
            <a:extLst>
              <a:ext uri="{FF2B5EF4-FFF2-40B4-BE49-F238E27FC236}">
                <a16:creationId xmlns:a16="http://schemas.microsoft.com/office/drawing/2014/main" id="{1FFF1A9E-1079-9E42-97D2-D6983C3DD4E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257800"/>
            <a:ext cx="1524000" cy="825500"/>
            <a:chOff x="4131" y="1588"/>
            <a:chExt cx="1624" cy="808"/>
          </a:xfrm>
        </p:grpSpPr>
        <p:grpSp>
          <p:nvGrpSpPr>
            <p:cNvPr id="73756" name="Group 1138">
              <a:extLst>
                <a:ext uri="{FF2B5EF4-FFF2-40B4-BE49-F238E27FC236}">
                  <a16:creationId xmlns:a16="http://schemas.microsoft.com/office/drawing/2014/main" id="{2D495CD3-A1E7-AD4E-ADE7-BBE88D6E8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79" name="Oval 1139">
                <a:extLst>
                  <a:ext uri="{FF2B5EF4-FFF2-40B4-BE49-F238E27FC236}">
                    <a16:creationId xmlns:a16="http://schemas.microsoft.com/office/drawing/2014/main" id="{E4E7B6ED-8DBA-E543-8DBC-DEC36974C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0" name="Oval 1140">
                <a:extLst>
                  <a:ext uri="{FF2B5EF4-FFF2-40B4-BE49-F238E27FC236}">
                    <a16:creationId xmlns:a16="http://schemas.microsoft.com/office/drawing/2014/main" id="{D72F2016-2AAB-DA43-BA3D-0FBD56944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1" name="Oval 1141">
                <a:extLst>
                  <a:ext uri="{FF2B5EF4-FFF2-40B4-BE49-F238E27FC236}">
                    <a16:creationId xmlns:a16="http://schemas.microsoft.com/office/drawing/2014/main" id="{82AFEDB6-FDEA-4C40-BAEB-5A08D9BDF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2" name="Oval 1142">
                <a:extLst>
                  <a:ext uri="{FF2B5EF4-FFF2-40B4-BE49-F238E27FC236}">
                    <a16:creationId xmlns:a16="http://schemas.microsoft.com/office/drawing/2014/main" id="{0E60B1BF-7F86-0644-8E97-B1BDDB45F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3" name="Oval 1143">
                <a:extLst>
                  <a:ext uri="{FF2B5EF4-FFF2-40B4-BE49-F238E27FC236}">
                    <a16:creationId xmlns:a16="http://schemas.microsoft.com/office/drawing/2014/main" id="{12534767-A3E4-F749-A0DE-08202DC44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4" name="Oval 1144">
                <a:extLst>
                  <a:ext uri="{FF2B5EF4-FFF2-40B4-BE49-F238E27FC236}">
                    <a16:creationId xmlns:a16="http://schemas.microsoft.com/office/drawing/2014/main" id="{92EE210A-728F-B642-8042-0CA65BE1B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5" name="Oval 1145">
                <a:extLst>
                  <a:ext uri="{FF2B5EF4-FFF2-40B4-BE49-F238E27FC236}">
                    <a16:creationId xmlns:a16="http://schemas.microsoft.com/office/drawing/2014/main" id="{25DE5BA8-9DB9-7648-B738-984F93A96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6" name="Oval 1146">
                <a:extLst>
                  <a:ext uri="{FF2B5EF4-FFF2-40B4-BE49-F238E27FC236}">
                    <a16:creationId xmlns:a16="http://schemas.microsoft.com/office/drawing/2014/main" id="{86101E3E-1773-FA4F-B547-922FB437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7" name="Oval 1147">
                <a:extLst>
                  <a:ext uri="{FF2B5EF4-FFF2-40B4-BE49-F238E27FC236}">
                    <a16:creationId xmlns:a16="http://schemas.microsoft.com/office/drawing/2014/main" id="{D197032E-5E8A-2F4B-A4C4-8CFB76DAA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8" name="Oval 1148">
                <a:extLst>
                  <a:ext uri="{FF2B5EF4-FFF2-40B4-BE49-F238E27FC236}">
                    <a16:creationId xmlns:a16="http://schemas.microsoft.com/office/drawing/2014/main" id="{2B82A798-4477-9B49-8D8B-CE0586DAB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9" name="Oval 1149">
                <a:extLst>
                  <a:ext uri="{FF2B5EF4-FFF2-40B4-BE49-F238E27FC236}">
                    <a16:creationId xmlns:a16="http://schemas.microsoft.com/office/drawing/2014/main" id="{B8584CF8-698D-6D4A-8926-893CB58D1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57" name="Group 1150">
              <a:extLst>
                <a:ext uri="{FF2B5EF4-FFF2-40B4-BE49-F238E27FC236}">
                  <a16:creationId xmlns:a16="http://schemas.microsoft.com/office/drawing/2014/main" id="{7F442C6A-2985-DB4F-B69B-9D20B8491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91" name="Oval 1151">
                <a:extLst>
                  <a:ext uri="{FF2B5EF4-FFF2-40B4-BE49-F238E27FC236}">
                    <a16:creationId xmlns:a16="http://schemas.microsoft.com/office/drawing/2014/main" id="{A1B6A138-36EA-4240-9785-F05EAA59B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2" name="Oval 1152">
                <a:extLst>
                  <a:ext uri="{FF2B5EF4-FFF2-40B4-BE49-F238E27FC236}">
                    <a16:creationId xmlns:a16="http://schemas.microsoft.com/office/drawing/2014/main" id="{EB9A75B3-995B-E842-ACE4-E0501DE5A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3" name="Oval 1153">
                <a:extLst>
                  <a:ext uri="{FF2B5EF4-FFF2-40B4-BE49-F238E27FC236}">
                    <a16:creationId xmlns:a16="http://schemas.microsoft.com/office/drawing/2014/main" id="{62F3D11B-445E-3948-93FE-90D84E806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4" name="Oval 1154">
                <a:extLst>
                  <a:ext uri="{FF2B5EF4-FFF2-40B4-BE49-F238E27FC236}">
                    <a16:creationId xmlns:a16="http://schemas.microsoft.com/office/drawing/2014/main" id="{8ECDF1AC-1400-F44C-A107-1D570503D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5" name="Oval 1155">
                <a:extLst>
                  <a:ext uri="{FF2B5EF4-FFF2-40B4-BE49-F238E27FC236}">
                    <a16:creationId xmlns:a16="http://schemas.microsoft.com/office/drawing/2014/main" id="{6D1A5C60-9BB2-564E-88E4-82335C289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6" name="Oval 1156">
                <a:extLst>
                  <a:ext uri="{FF2B5EF4-FFF2-40B4-BE49-F238E27FC236}">
                    <a16:creationId xmlns:a16="http://schemas.microsoft.com/office/drawing/2014/main" id="{35D8D2CC-4193-FC42-94A3-DD258E052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7" name="Oval 1157">
                <a:extLst>
                  <a:ext uri="{FF2B5EF4-FFF2-40B4-BE49-F238E27FC236}">
                    <a16:creationId xmlns:a16="http://schemas.microsoft.com/office/drawing/2014/main" id="{140D5E9C-F1A4-9046-83B5-818C8022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8" name="Oval 1158">
                <a:extLst>
                  <a:ext uri="{FF2B5EF4-FFF2-40B4-BE49-F238E27FC236}">
                    <a16:creationId xmlns:a16="http://schemas.microsoft.com/office/drawing/2014/main" id="{D2BBDD61-F3C7-444F-9841-532BE2CC5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9" name="Oval 1159">
                <a:extLst>
                  <a:ext uri="{FF2B5EF4-FFF2-40B4-BE49-F238E27FC236}">
                    <a16:creationId xmlns:a16="http://schemas.microsoft.com/office/drawing/2014/main" id="{55059653-F8D5-3144-BCBF-51B2C6929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0" name="Oval 1160">
                <a:extLst>
                  <a:ext uri="{FF2B5EF4-FFF2-40B4-BE49-F238E27FC236}">
                    <a16:creationId xmlns:a16="http://schemas.microsoft.com/office/drawing/2014/main" id="{B8788273-47A1-5A4B-B5C2-B50E15FD0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1" name="Oval 1161">
                <a:extLst>
                  <a:ext uri="{FF2B5EF4-FFF2-40B4-BE49-F238E27FC236}">
                    <a16:creationId xmlns:a16="http://schemas.microsoft.com/office/drawing/2014/main" id="{5E65EE63-CB51-E44F-B84B-A7C441063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402" name="Text Box 1162">
            <a:extLst>
              <a:ext uri="{FF2B5EF4-FFF2-40B4-BE49-F238E27FC236}">
                <a16:creationId xmlns:a16="http://schemas.microsoft.com/office/drawing/2014/main" id="{36E73AEB-8263-A748-A2A2-1C94293E6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5</a:t>
            </a:r>
          </a:p>
        </p:txBody>
      </p:sp>
      <p:sp>
        <p:nvSpPr>
          <p:cNvPr id="523403" name="Text Box 1163">
            <a:extLst>
              <a:ext uri="{FF2B5EF4-FFF2-40B4-BE49-F238E27FC236}">
                <a16:creationId xmlns:a16="http://schemas.microsoft.com/office/drawing/2014/main" id="{07141459-1BDD-4447-A027-0473332B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90800"/>
            <a:ext cx="1719263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5</a:t>
            </a:r>
          </a:p>
        </p:txBody>
      </p:sp>
      <p:sp>
        <p:nvSpPr>
          <p:cNvPr id="523406" name="Text Box 1166">
            <a:extLst>
              <a:ext uri="{FF2B5EF4-FFF2-40B4-BE49-F238E27FC236}">
                <a16:creationId xmlns:a16="http://schemas.microsoft.com/office/drawing/2014/main" id="{80F6C820-80EF-9B42-B97B-D5D28B11F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43600"/>
            <a:ext cx="1719263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</p:txBody>
      </p:sp>
      <p:sp>
        <p:nvSpPr>
          <p:cNvPr id="523407" name="Freeform 1167">
            <a:extLst>
              <a:ext uri="{FF2B5EF4-FFF2-40B4-BE49-F238E27FC236}">
                <a16:creationId xmlns:a16="http://schemas.microsoft.com/office/drawing/2014/main" id="{B391DE7B-1381-064D-9C73-868D6F22E6B4}"/>
              </a:ext>
            </a:extLst>
          </p:cNvPr>
          <p:cNvSpPr>
            <a:spLocks/>
          </p:cNvSpPr>
          <p:nvPr/>
        </p:nvSpPr>
        <p:spPr bwMode="auto">
          <a:xfrm>
            <a:off x="2819400" y="3708400"/>
            <a:ext cx="5105400" cy="1778000"/>
          </a:xfrm>
          <a:custGeom>
            <a:avLst/>
            <a:gdLst>
              <a:gd name="T0" fmla="*/ 5105400 w 3216"/>
              <a:gd name="T1" fmla="*/ 254000 h 1120"/>
              <a:gd name="T2" fmla="*/ 1066800 w 3216"/>
              <a:gd name="T3" fmla="*/ 254000 h 1120"/>
              <a:gd name="T4" fmla="*/ 0 w 3216"/>
              <a:gd name="T5" fmla="*/ 1778000 h 1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16" h="1120">
                <a:moveTo>
                  <a:pt x="3216" y="160"/>
                </a:moveTo>
                <a:cubicBezTo>
                  <a:pt x="2212" y="80"/>
                  <a:pt x="1208" y="0"/>
                  <a:pt x="672" y="160"/>
                </a:cubicBezTo>
                <a:cubicBezTo>
                  <a:pt x="136" y="320"/>
                  <a:pt x="68" y="720"/>
                  <a:pt x="0" y="112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09" name="Freeform 1169">
            <a:extLst>
              <a:ext uri="{FF2B5EF4-FFF2-40B4-BE49-F238E27FC236}">
                <a16:creationId xmlns:a16="http://schemas.microsoft.com/office/drawing/2014/main" id="{9362B866-ED2A-174E-AE31-DD72D30CE958}"/>
              </a:ext>
            </a:extLst>
          </p:cNvPr>
          <p:cNvSpPr>
            <a:spLocks/>
          </p:cNvSpPr>
          <p:nvPr/>
        </p:nvSpPr>
        <p:spPr bwMode="auto">
          <a:xfrm rot="-5400000">
            <a:off x="3840956" y="3093244"/>
            <a:ext cx="1004888" cy="304800"/>
          </a:xfrm>
          <a:custGeom>
            <a:avLst/>
            <a:gdLst>
              <a:gd name="T0" fmla="*/ 0 w 681"/>
              <a:gd name="T1" fmla="*/ 146570 h 183"/>
              <a:gd name="T2" fmla="*/ 116573 w 681"/>
              <a:gd name="T3" fmla="*/ 29980 h 183"/>
              <a:gd name="T4" fmla="*/ 141658 w 681"/>
              <a:gd name="T5" fmla="*/ 73285 h 183"/>
              <a:gd name="T6" fmla="*/ 154939 w 681"/>
              <a:gd name="T7" fmla="*/ 174885 h 183"/>
              <a:gd name="T8" fmla="*/ 206585 w 681"/>
              <a:gd name="T9" fmla="*/ 159895 h 183"/>
              <a:gd name="T10" fmla="*/ 218390 w 681"/>
              <a:gd name="T11" fmla="*/ 116590 h 183"/>
              <a:gd name="T12" fmla="*/ 231670 w 681"/>
              <a:gd name="T13" fmla="*/ 58295 h 183"/>
              <a:gd name="T14" fmla="*/ 270036 w 681"/>
              <a:gd name="T15" fmla="*/ 88275 h 183"/>
              <a:gd name="T16" fmla="*/ 348243 w 681"/>
              <a:gd name="T17" fmla="*/ 218190 h 183"/>
              <a:gd name="T18" fmla="*/ 411694 w 681"/>
              <a:gd name="T19" fmla="*/ 44970 h 183"/>
              <a:gd name="T20" fmla="*/ 489901 w 681"/>
              <a:gd name="T21" fmla="*/ 248170 h 183"/>
              <a:gd name="T22" fmla="*/ 591718 w 681"/>
              <a:gd name="T23" fmla="*/ 131580 h 183"/>
              <a:gd name="T24" fmla="*/ 618279 w 681"/>
              <a:gd name="T25" fmla="*/ 189875 h 183"/>
              <a:gd name="T26" fmla="*/ 643364 w 681"/>
              <a:gd name="T27" fmla="*/ 233180 h 183"/>
              <a:gd name="T28" fmla="*/ 656645 w 681"/>
              <a:gd name="T29" fmla="*/ 189875 h 183"/>
              <a:gd name="T30" fmla="*/ 708291 w 681"/>
              <a:gd name="T31" fmla="*/ 101600 h 183"/>
              <a:gd name="T32" fmla="*/ 721572 w 681"/>
              <a:gd name="T33" fmla="*/ 276485 h 183"/>
              <a:gd name="T34" fmla="*/ 811584 w 681"/>
              <a:gd name="T35" fmla="*/ 116590 h 183"/>
              <a:gd name="T36" fmla="*/ 824864 w 681"/>
              <a:gd name="T37" fmla="*/ 159895 h 183"/>
              <a:gd name="T38" fmla="*/ 836669 w 681"/>
              <a:gd name="T39" fmla="*/ 204866 h 183"/>
              <a:gd name="T40" fmla="*/ 863230 w 681"/>
              <a:gd name="T41" fmla="*/ 159895 h 183"/>
              <a:gd name="T42" fmla="*/ 901596 w 681"/>
              <a:gd name="T43" fmla="*/ 101600 h 183"/>
              <a:gd name="T44" fmla="*/ 914876 w 681"/>
              <a:gd name="T45" fmla="*/ 189875 h 183"/>
              <a:gd name="T46" fmla="*/ 953242 w 681"/>
              <a:gd name="T47" fmla="*/ 101600 h 183"/>
              <a:gd name="T48" fmla="*/ 991608 w 681"/>
              <a:gd name="T49" fmla="*/ 44970 h 183"/>
              <a:gd name="T50" fmla="*/ 10048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10" name="Text Box 1170">
            <a:extLst>
              <a:ext uri="{FF2B5EF4-FFF2-40B4-BE49-F238E27FC236}">
                <a16:creationId xmlns:a16="http://schemas.microsoft.com/office/drawing/2014/main" id="{9E8C1721-9A7E-E248-AAAE-6FD687D5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95400"/>
            <a:ext cx="2405063" cy="8255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 filters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subnets with masks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longer than /24</a:t>
            </a:r>
          </a:p>
        </p:txBody>
      </p:sp>
      <p:sp>
        <p:nvSpPr>
          <p:cNvPr id="523411" name="AutoShape 1171">
            <a:extLst>
              <a:ext uri="{FF2B5EF4-FFF2-40B4-BE49-F238E27FC236}">
                <a16:creationId xmlns:a16="http://schemas.microsoft.com/office/drawing/2014/main" id="{21BF1DE2-89D2-1F4A-90ED-4B8B7F0EE2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91000" y="2057400"/>
            <a:ext cx="381000" cy="6096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12" name="Text Box 1172">
            <a:extLst>
              <a:ext uri="{FF2B5EF4-FFF2-40B4-BE49-F238E27FC236}">
                <a16:creationId xmlns:a16="http://schemas.microsoft.com/office/drawing/2014/main" id="{CDFF343F-70EB-3D44-BCA3-D8E2E389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600200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1</a:t>
            </a:r>
          </a:p>
        </p:txBody>
      </p:sp>
      <p:sp>
        <p:nvSpPr>
          <p:cNvPr id="523413" name="Text Box 1173">
            <a:extLst>
              <a:ext uri="{FF2B5EF4-FFF2-40B4-BE49-F238E27FC236}">
                <a16:creationId xmlns:a16="http://schemas.microsoft.com/office/drawing/2014/main" id="{DC12D77A-3240-E646-86C3-7506BD83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029200"/>
            <a:ext cx="21478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AS 4,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may look like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packet will take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, but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actually takes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3 2 5</a:t>
            </a:r>
          </a:p>
        </p:txBody>
      </p:sp>
    </p:spTree>
    <p:extLst>
      <p:ext uri="{BB962C8B-B14F-4D97-AF65-F5344CB8AC3E}">
        <p14:creationId xmlns:p14="http://schemas.microsoft.com/office/powerpoint/2010/main" val="2682325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4">
            <a:extLst>
              <a:ext uri="{FF2B5EF4-FFF2-40B4-BE49-F238E27FC236}">
                <a16:creationId xmlns:a16="http://schemas.microsoft.com/office/drawing/2014/main" id="{68E459C5-2D59-6C48-BA50-7FD6DD6E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47C26-B02B-DD49-8AC8-2E9173818A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754" name="Group 55">
            <a:extLst>
              <a:ext uri="{FF2B5EF4-FFF2-40B4-BE49-F238E27FC236}">
                <a16:creationId xmlns:a16="http://schemas.microsoft.com/office/drawing/2014/main" id="{7807ACDB-C977-764A-8DC8-D529D6841C9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715000"/>
            <a:ext cx="2133600" cy="685800"/>
            <a:chOff x="676" y="1108"/>
            <a:chExt cx="2968" cy="1192"/>
          </a:xfrm>
        </p:grpSpPr>
        <p:grpSp>
          <p:nvGrpSpPr>
            <p:cNvPr id="74890" name="Group 56">
              <a:extLst>
                <a:ext uri="{FF2B5EF4-FFF2-40B4-BE49-F238E27FC236}">
                  <a16:creationId xmlns:a16="http://schemas.microsoft.com/office/drawing/2014/main" id="{E0794FBA-C27F-3D41-BC71-F835CC13C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73" name="Oval 57">
                <a:extLst>
                  <a:ext uri="{FF2B5EF4-FFF2-40B4-BE49-F238E27FC236}">
                    <a16:creationId xmlns:a16="http://schemas.microsoft.com/office/drawing/2014/main" id="{E0E0BC2F-CCFA-884F-8C1F-14592E022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4" name="Oval 58">
                <a:extLst>
                  <a:ext uri="{FF2B5EF4-FFF2-40B4-BE49-F238E27FC236}">
                    <a16:creationId xmlns:a16="http://schemas.microsoft.com/office/drawing/2014/main" id="{47B58852-C482-4A4E-B16B-15BA3E5C1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5" name="Oval 59">
                <a:extLst>
                  <a:ext uri="{FF2B5EF4-FFF2-40B4-BE49-F238E27FC236}">
                    <a16:creationId xmlns:a16="http://schemas.microsoft.com/office/drawing/2014/main" id="{9FBAE27C-A61C-934E-BF04-C88E1613A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6" name="Oval 60">
                <a:extLst>
                  <a:ext uri="{FF2B5EF4-FFF2-40B4-BE49-F238E27FC236}">
                    <a16:creationId xmlns:a16="http://schemas.microsoft.com/office/drawing/2014/main" id="{63725FE1-B4CF-6C46-9130-816945E01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7" name="Oval 61">
                <a:extLst>
                  <a:ext uri="{FF2B5EF4-FFF2-40B4-BE49-F238E27FC236}">
                    <a16:creationId xmlns:a16="http://schemas.microsoft.com/office/drawing/2014/main" id="{32CC796B-8F60-6F4C-B790-C1BE801CB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8" name="Oval 62">
                <a:extLst>
                  <a:ext uri="{FF2B5EF4-FFF2-40B4-BE49-F238E27FC236}">
                    <a16:creationId xmlns:a16="http://schemas.microsoft.com/office/drawing/2014/main" id="{12BBF7E2-50BC-BA49-ADDC-4D3BB5743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9" name="Oval 63">
                <a:extLst>
                  <a:ext uri="{FF2B5EF4-FFF2-40B4-BE49-F238E27FC236}">
                    <a16:creationId xmlns:a16="http://schemas.microsoft.com/office/drawing/2014/main" id="{FBF5B077-2B11-DE43-9ADC-512314637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0" name="Oval 64">
                <a:extLst>
                  <a:ext uri="{FF2B5EF4-FFF2-40B4-BE49-F238E27FC236}">
                    <a16:creationId xmlns:a16="http://schemas.microsoft.com/office/drawing/2014/main" id="{C3052722-69D2-394E-A587-81BFD2C8A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1" name="Oval 65">
                <a:extLst>
                  <a:ext uri="{FF2B5EF4-FFF2-40B4-BE49-F238E27FC236}">
                    <a16:creationId xmlns:a16="http://schemas.microsoft.com/office/drawing/2014/main" id="{0DC9104B-6AD5-4F49-9ED7-081CC65D8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2" name="Oval 66">
                <a:extLst>
                  <a:ext uri="{FF2B5EF4-FFF2-40B4-BE49-F238E27FC236}">
                    <a16:creationId xmlns:a16="http://schemas.microsoft.com/office/drawing/2014/main" id="{ECAB2550-1256-0542-AB4C-73E806952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3" name="Oval 67">
                <a:extLst>
                  <a:ext uri="{FF2B5EF4-FFF2-40B4-BE49-F238E27FC236}">
                    <a16:creationId xmlns:a16="http://schemas.microsoft.com/office/drawing/2014/main" id="{274FA411-B960-A34F-AAAE-024552000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91" name="Group 68">
              <a:extLst>
                <a:ext uri="{FF2B5EF4-FFF2-40B4-BE49-F238E27FC236}">
                  <a16:creationId xmlns:a16="http://schemas.microsoft.com/office/drawing/2014/main" id="{017BA87C-9979-EC4A-8672-9A94351D5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85" name="Oval 69">
                <a:extLst>
                  <a:ext uri="{FF2B5EF4-FFF2-40B4-BE49-F238E27FC236}">
                    <a16:creationId xmlns:a16="http://schemas.microsoft.com/office/drawing/2014/main" id="{24F4FC35-5AFF-2B48-8675-0FD3FFF9A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6" name="Oval 70">
                <a:extLst>
                  <a:ext uri="{FF2B5EF4-FFF2-40B4-BE49-F238E27FC236}">
                    <a16:creationId xmlns:a16="http://schemas.microsoft.com/office/drawing/2014/main" id="{3C9D7BD5-112B-B847-912B-2FFA3816B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7" name="Oval 71">
                <a:extLst>
                  <a:ext uri="{FF2B5EF4-FFF2-40B4-BE49-F238E27FC236}">
                    <a16:creationId xmlns:a16="http://schemas.microsoft.com/office/drawing/2014/main" id="{755549AF-A7A9-1D42-93CD-06CBB62F7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8" name="Oval 72">
                <a:extLst>
                  <a:ext uri="{FF2B5EF4-FFF2-40B4-BE49-F238E27FC236}">
                    <a16:creationId xmlns:a16="http://schemas.microsoft.com/office/drawing/2014/main" id="{35681C03-8338-4347-9445-CD10F5008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9" name="Oval 73">
                <a:extLst>
                  <a:ext uri="{FF2B5EF4-FFF2-40B4-BE49-F238E27FC236}">
                    <a16:creationId xmlns:a16="http://schemas.microsoft.com/office/drawing/2014/main" id="{9B02F6E3-BBB9-2742-86B0-CACD62C4F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0" name="Oval 74">
                <a:extLst>
                  <a:ext uri="{FF2B5EF4-FFF2-40B4-BE49-F238E27FC236}">
                    <a16:creationId xmlns:a16="http://schemas.microsoft.com/office/drawing/2014/main" id="{3A7DF1AE-6853-9C43-B6A7-AEAF32025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1" name="Oval 75">
                <a:extLst>
                  <a:ext uri="{FF2B5EF4-FFF2-40B4-BE49-F238E27FC236}">
                    <a16:creationId xmlns:a16="http://schemas.microsoft.com/office/drawing/2014/main" id="{4466611F-E646-EC46-AC53-80C8E22A1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2" name="Oval 76">
                <a:extLst>
                  <a:ext uri="{FF2B5EF4-FFF2-40B4-BE49-F238E27FC236}">
                    <a16:creationId xmlns:a16="http://schemas.microsoft.com/office/drawing/2014/main" id="{43166118-EDE5-F546-AB85-4A4EA58D8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3" name="Oval 77">
                <a:extLst>
                  <a:ext uri="{FF2B5EF4-FFF2-40B4-BE49-F238E27FC236}">
                    <a16:creationId xmlns:a16="http://schemas.microsoft.com/office/drawing/2014/main" id="{10E91638-8DD7-CE48-9FE0-0A7332D05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4" name="Oval 78">
                <a:extLst>
                  <a:ext uri="{FF2B5EF4-FFF2-40B4-BE49-F238E27FC236}">
                    <a16:creationId xmlns:a16="http://schemas.microsoft.com/office/drawing/2014/main" id="{D75286D6-58EB-1F4F-B3BD-5F15AF7B9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5" name="Oval 79">
                <a:extLst>
                  <a:ext uri="{FF2B5EF4-FFF2-40B4-BE49-F238E27FC236}">
                    <a16:creationId xmlns:a16="http://schemas.microsoft.com/office/drawing/2014/main" id="{4B34C443-E98E-4748-9333-FF38A2101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78" name="Text Box 162">
            <a:extLst>
              <a:ext uri="{FF2B5EF4-FFF2-40B4-BE49-F238E27FC236}">
                <a16:creationId xmlns:a16="http://schemas.microsoft.com/office/drawing/2014/main" id="{7945C4CC-3A39-A647-8808-3839B267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2684463" cy="37496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 fairness: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you do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“right”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still scale?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Exporting 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 would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dramatically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increase global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instability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amount of routing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</a:t>
            </a:r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CEC34D02-EE92-4946-A622-C362F4CC4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Shorter Doesn’t Always Mean Shorter</a:t>
            </a:r>
          </a:p>
        </p:txBody>
      </p:sp>
      <p:grpSp>
        <p:nvGrpSpPr>
          <p:cNvPr id="74757" name="Group 3">
            <a:extLst>
              <a:ext uri="{FF2B5EF4-FFF2-40B4-BE49-F238E27FC236}">
                <a16:creationId xmlns:a16="http://schemas.microsoft.com/office/drawing/2014/main" id="{3C8B4A61-061B-EA47-8743-8E9FE246BC32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4800600" cy="1752600"/>
            <a:chOff x="676" y="1108"/>
            <a:chExt cx="2968" cy="1192"/>
          </a:xfrm>
        </p:grpSpPr>
        <p:grpSp>
          <p:nvGrpSpPr>
            <p:cNvPr id="74866" name="Group 4">
              <a:extLst>
                <a:ext uri="{FF2B5EF4-FFF2-40B4-BE49-F238E27FC236}">
                  <a16:creationId xmlns:a16="http://schemas.microsoft.com/office/drawing/2014/main" id="{261684FD-4AEA-0C4C-97FC-B66B1B996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21" name="Oval 5">
                <a:extLst>
                  <a:ext uri="{FF2B5EF4-FFF2-40B4-BE49-F238E27FC236}">
                    <a16:creationId xmlns:a16="http://schemas.microsoft.com/office/drawing/2014/main" id="{E920B5F7-AF69-C54B-851B-9FDFE5BE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2" name="Oval 6">
                <a:extLst>
                  <a:ext uri="{FF2B5EF4-FFF2-40B4-BE49-F238E27FC236}">
                    <a16:creationId xmlns:a16="http://schemas.microsoft.com/office/drawing/2014/main" id="{E45D7E65-F2EF-D54B-BE5B-C9539BA0A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3" name="Oval 7">
                <a:extLst>
                  <a:ext uri="{FF2B5EF4-FFF2-40B4-BE49-F238E27FC236}">
                    <a16:creationId xmlns:a16="http://schemas.microsoft.com/office/drawing/2014/main" id="{F0C4F3DA-F64E-4244-96FC-020AEB007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4" name="Oval 8">
                <a:extLst>
                  <a:ext uri="{FF2B5EF4-FFF2-40B4-BE49-F238E27FC236}">
                    <a16:creationId xmlns:a16="http://schemas.microsoft.com/office/drawing/2014/main" id="{7485EC4B-67AD-A94C-A065-C440BB703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5" name="Oval 9">
                <a:extLst>
                  <a:ext uri="{FF2B5EF4-FFF2-40B4-BE49-F238E27FC236}">
                    <a16:creationId xmlns:a16="http://schemas.microsoft.com/office/drawing/2014/main" id="{069F5A40-F016-5449-B196-6A558142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4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6" name="Oval 10">
                <a:extLst>
                  <a:ext uri="{FF2B5EF4-FFF2-40B4-BE49-F238E27FC236}">
                    <a16:creationId xmlns:a16="http://schemas.microsoft.com/office/drawing/2014/main" id="{C884C353-775D-4140-9919-289C0E145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7" name="Oval 11">
                <a:extLst>
                  <a:ext uri="{FF2B5EF4-FFF2-40B4-BE49-F238E27FC236}">
                    <a16:creationId xmlns:a16="http://schemas.microsoft.com/office/drawing/2014/main" id="{7C256661-1297-2A46-A73A-1ACE5B5FE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8" name="Oval 12">
                <a:extLst>
                  <a:ext uri="{FF2B5EF4-FFF2-40B4-BE49-F238E27FC236}">
                    <a16:creationId xmlns:a16="http://schemas.microsoft.com/office/drawing/2014/main" id="{C7C93F0E-0495-2E42-803D-3814B9331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9" name="Oval 13">
                <a:extLst>
                  <a:ext uri="{FF2B5EF4-FFF2-40B4-BE49-F238E27FC236}">
                    <a16:creationId xmlns:a16="http://schemas.microsoft.com/office/drawing/2014/main" id="{38DEAC7C-836C-2A4D-B2FA-4D551A523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0" name="Oval 14">
                <a:extLst>
                  <a:ext uri="{FF2B5EF4-FFF2-40B4-BE49-F238E27FC236}">
                    <a16:creationId xmlns:a16="http://schemas.microsoft.com/office/drawing/2014/main" id="{B494029C-570C-D945-816A-82709D329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1" name="Oval 15">
                <a:extLst>
                  <a:ext uri="{FF2B5EF4-FFF2-40B4-BE49-F238E27FC236}">
                    <a16:creationId xmlns:a16="http://schemas.microsoft.com/office/drawing/2014/main" id="{D54C3D6E-164E-7840-9CC7-A9DF9C6BD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67" name="Group 16">
              <a:extLst>
                <a:ext uri="{FF2B5EF4-FFF2-40B4-BE49-F238E27FC236}">
                  <a16:creationId xmlns:a16="http://schemas.microsoft.com/office/drawing/2014/main" id="{1F06D3EF-1D8F-A84C-AAEA-401D90D7F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33" name="Oval 17">
                <a:extLst>
                  <a:ext uri="{FF2B5EF4-FFF2-40B4-BE49-F238E27FC236}">
                    <a16:creationId xmlns:a16="http://schemas.microsoft.com/office/drawing/2014/main" id="{EF62232D-089E-1D45-87E5-3E2EE1391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4" name="Oval 18">
                <a:extLst>
                  <a:ext uri="{FF2B5EF4-FFF2-40B4-BE49-F238E27FC236}">
                    <a16:creationId xmlns:a16="http://schemas.microsoft.com/office/drawing/2014/main" id="{B2967B18-574B-3643-914E-EF6596F10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5" name="Oval 19">
                <a:extLst>
                  <a:ext uri="{FF2B5EF4-FFF2-40B4-BE49-F238E27FC236}">
                    <a16:creationId xmlns:a16="http://schemas.microsoft.com/office/drawing/2014/main" id="{766DC385-2772-3C4D-85E4-6B75A2D24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6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6" name="Oval 20">
                <a:extLst>
                  <a:ext uri="{FF2B5EF4-FFF2-40B4-BE49-F238E27FC236}">
                    <a16:creationId xmlns:a16="http://schemas.microsoft.com/office/drawing/2014/main" id="{B923B2A1-FDDC-A443-9FAA-145991BB5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7" name="Oval 21">
                <a:extLst>
                  <a:ext uri="{FF2B5EF4-FFF2-40B4-BE49-F238E27FC236}">
                    <a16:creationId xmlns:a16="http://schemas.microsoft.com/office/drawing/2014/main" id="{70AB834B-01F5-3046-BDE1-4A023AB40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8" name="Oval 22">
                <a:extLst>
                  <a:ext uri="{FF2B5EF4-FFF2-40B4-BE49-F238E27FC236}">
                    <a16:creationId xmlns:a16="http://schemas.microsoft.com/office/drawing/2014/main" id="{8E564BCE-80F3-934A-A37B-00870FBD8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9" name="Oval 23">
                <a:extLst>
                  <a:ext uri="{FF2B5EF4-FFF2-40B4-BE49-F238E27FC236}">
                    <a16:creationId xmlns:a16="http://schemas.microsoft.com/office/drawing/2014/main" id="{044855E7-5EB6-4745-B48E-582B71E79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0" name="Oval 24">
                <a:extLst>
                  <a:ext uri="{FF2B5EF4-FFF2-40B4-BE49-F238E27FC236}">
                    <a16:creationId xmlns:a16="http://schemas.microsoft.com/office/drawing/2014/main" id="{5786A9E2-4EB0-A744-B39C-DA2C2AACD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1" name="Oval 25">
                <a:extLst>
                  <a:ext uri="{FF2B5EF4-FFF2-40B4-BE49-F238E27FC236}">
                    <a16:creationId xmlns:a16="http://schemas.microsoft.com/office/drawing/2014/main" id="{3FE9281E-30B3-0740-B701-AE964B461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2" name="Oval 26">
                <a:extLst>
                  <a:ext uri="{FF2B5EF4-FFF2-40B4-BE49-F238E27FC236}">
                    <a16:creationId xmlns:a16="http://schemas.microsoft.com/office/drawing/2014/main" id="{28D23486-DFF1-0947-808E-497DA170C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3" name="Oval 27">
                <a:extLst>
                  <a:ext uri="{FF2B5EF4-FFF2-40B4-BE49-F238E27FC236}">
                    <a16:creationId xmlns:a16="http://schemas.microsoft.com/office/drawing/2014/main" id="{C5603B37-C6B0-FE43-8DD4-2AFE93B98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8" name="Group 29">
            <a:extLst>
              <a:ext uri="{FF2B5EF4-FFF2-40B4-BE49-F238E27FC236}">
                <a16:creationId xmlns:a16="http://schemas.microsoft.com/office/drawing/2014/main" id="{00A0FBC8-02C1-5040-AFFF-ADD7B3F204E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581400"/>
            <a:ext cx="2133600" cy="685800"/>
            <a:chOff x="676" y="1108"/>
            <a:chExt cx="2968" cy="1192"/>
          </a:xfrm>
        </p:grpSpPr>
        <p:grpSp>
          <p:nvGrpSpPr>
            <p:cNvPr id="74842" name="Group 30">
              <a:extLst>
                <a:ext uri="{FF2B5EF4-FFF2-40B4-BE49-F238E27FC236}">
                  <a16:creationId xmlns:a16="http://schemas.microsoft.com/office/drawing/2014/main" id="{DDFFB33B-913E-C346-A728-E1B2A53FB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47" name="Oval 31">
                <a:extLst>
                  <a:ext uri="{FF2B5EF4-FFF2-40B4-BE49-F238E27FC236}">
                    <a16:creationId xmlns:a16="http://schemas.microsoft.com/office/drawing/2014/main" id="{2D6EFA87-B95D-7A4D-B74D-E8533ACC3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8" name="Oval 32">
                <a:extLst>
                  <a:ext uri="{FF2B5EF4-FFF2-40B4-BE49-F238E27FC236}">
                    <a16:creationId xmlns:a16="http://schemas.microsoft.com/office/drawing/2014/main" id="{F2109F9A-1563-9448-9CD0-CD5B5FAF4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9" name="Oval 33">
                <a:extLst>
                  <a:ext uri="{FF2B5EF4-FFF2-40B4-BE49-F238E27FC236}">
                    <a16:creationId xmlns:a16="http://schemas.microsoft.com/office/drawing/2014/main" id="{080543CB-A162-5A40-9E37-929C6844B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0" name="Oval 34">
                <a:extLst>
                  <a:ext uri="{FF2B5EF4-FFF2-40B4-BE49-F238E27FC236}">
                    <a16:creationId xmlns:a16="http://schemas.microsoft.com/office/drawing/2014/main" id="{318D8997-3692-9F40-9CE6-68D6800AB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1" name="Oval 35">
                <a:extLst>
                  <a:ext uri="{FF2B5EF4-FFF2-40B4-BE49-F238E27FC236}">
                    <a16:creationId xmlns:a16="http://schemas.microsoft.com/office/drawing/2014/main" id="{8BBA13E4-8983-A347-9B6E-CE3DE02C2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2" name="Oval 36">
                <a:extLst>
                  <a:ext uri="{FF2B5EF4-FFF2-40B4-BE49-F238E27FC236}">
                    <a16:creationId xmlns:a16="http://schemas.microsoft.com/office/drawing/2014/main" id="{EEC64D82-0A7B-504A-9C39-804D1325B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3" name="Oval 37">
                <a:extLst>
                  <a:ext uri="{FF2B5EF4-FFF2-40B4-BE49-F238E27FC236}">
                    <a16:creationId xmlns:a16="http://schemas.microsoft.com/office/drawing/2014/main" id="{4BAF4799-CA57-064C-8F5E-88451711A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4" name="Oval 38">
                <a:extLst>
                  <a:ext uri="{FF2B5EF4-FFF2-40B4-BE49-F238E27FC236}">
                    <a16:creationId xmlns:a16="http://schemas.microsoft.com/office/drawing/2014/main" id="{D2F8EFFD-A7A0-D941-89FA-9BDD74ABF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5" name="Oval 39">
                <a:extLst>
                  <a:ext uri="{FF2B5EF4-FFF2-40B4-BE49-F238E27FC236}">
                    <a16:creationId xmlns:a16="http://schemas.microsoft.com/office/drawing/2014/main" id="{2A7FEAAC-FFCB-7A4C-9931-A2EFD4DE3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6" name="Oval 40">
                <a:extLst>
                  <a:ext uri="{FF2B5EF4-FFF2-40B4-BE49-F238E27FC236}">
                    <a16:creationId xmlns:a16="http://schemas.microsoft.com/office/drawing/2014/main" id="{7C23FF78-DF29-344E-8FD1-A7F125C32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7" name="Oval 41">
                <a:extLst>
                  <a:ext uri="{FF2B5EF4-FFF2-40B4-BE49-F238E27FC236}">
                    <a16:creationId xmlns:a16="http://schemas.microsoft.com/office/drawing/2014/main" id="{594AA6E7-E553-2D40-8133-FB18F2B4B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43" name="Group 42">
              <a:extLst>
                <a:ext uri="{FF2B5EF4-FFF2-40B4-BE49-F238E27FC236}">
                  <a16:creationId xmlns:a16="http://schemas.microsoft.com/office/drawing/2014/main" id="{5B45A7F0-4A2B-884B-B59F-E14E7069E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59" name="Oval 43">
                <a:extLst>
                  <a:ext uri="{FF2B5EF4-FFF2-40B4-BE49-F238E27FC236}">
                    <a16:creationId xmlns:a16="http://schemas.microsoft.com/office/drawing/2014/main" id="{DCAE6B03-5EA7-864B-8E29-E56E0B90A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0" name="Oval 44">
                <a:extLst>
                  <a:ext uri="{FF2B5EF4-FFF2-40B4-BE49-F238E27FC236}">
                    <a16:creationId xmlns:a16="http://schemas.microsoft.com/office/drawing/2014/main" id="{D8FD3DCC-41A5-1E4D-9973-E4CE03316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1" name="Oval 45">
                <a:extLst>
                  <a:ext uri="{FF2B5EF4-FFF2-40B4-BE49-F238E27FC236}">
                    <a16:creationId xmlns:a16="http://schemas.microsoft.com/office/drawing/2014/main" id="{ABC3CB58-CE4B-5D47-8958-2636DC655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2" name="Oval 46">
                <a:extLst>
                  <a:ext uri="{FF2B5EF4-FFF2-40B4-BE49-F238E27FC236}">
                    <a16:creationId xmlns:a16="http://schemas.microsoft.com/office/drawing/2014/main" id="{A677752F-A693-9B48-A27E-1737ACE67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3" name="Oval 47">
                <a:extLst>
                  <a:ext uri="{FF2B5EF4-FFF2-40B4-BE49-F238E27FC236}">
                    <a16:creationId xmlns:a16="http://schemas.microsoft.com/office/drawing/2014/main" id="{F36FFBB8-A88D-A246-A18A-B03F22CD4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4" name="Oval 48">
                <a:extLst>
                  <a:ext uri="{FF2B5EF4-FFF2-40B4-BE49-F238E27FC236}">
                    <a16:creationId xmlns:a16="http://schemas.microsoft.com/office/drawing/2014/main" id="{26162CC4-2E33-1A48-9286-7592CA4C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5" name="Oval 49">
                <a:extLst>
                  <a:ext uri="{FF2B5EF4-FFF2-40B4-BE49-F238E27FC236}">
                    <a16:creationId xmlns:a16="http://schemas.microsoft.com/office/drawing/2014/main" id="{356CB4AD-970F-C246-A5D9-2E65E45C1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6" name="Oval 50">
                <a:extLst>
                  <a:ext uri="{FF2B5EF4-FFF2-40B4-BE49-F238E27FC236}">
                    <a16:creationId xmlns:a16="http://schemas.microsoft.com/office/drawing/2014/main" id="{22FEE49A-BC50-EC40-A338-23F4C532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7" name="Oval 51">
                <a:extLst>
                  <a:ext uri="{FF2B5EF4-FFF2-40B4-BE49-F238E27FC236}">
                    <a16:creationId xmlns:a16="http://schemas.microsoft.com/office/drawing/2014/main" id="{100EC8A4-5671-3D4A-8227-E23A7A7C1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8" name="Oval 52">
                <a:extLst>
                  <a:ext uri="{FF2B5EF4-FFF2-40B4-BE49-F238E27FC236}">
                    <a16:creationId xmlns:a16="http://schemas.microsoft.com/office/drawing/2014/main" id="{737B9F19-66EB-C04C-839E-DA3736588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9" name="Oval 53">
                <a:extLst>
                  <a:ext uri="{FF2B5EF4-FFF2-40B4-BE49-F238E27FC236}">
                    <a16:creationId xmlns:a16="http://schemas.microsoft.com/office/drawing/2014/main" id="{6CF1DB1F-F442-EA46-9E64-75E21EC4D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9" name="Group 80">
            <a:extLst>
              <a:ext uri="{FF2B5EF4-FFF2-40B4-BE49-F238E27FC236}">
                <a16:creationId xmlns:a16="http://schemas.microsoft.com/office/drawing/2014/main" id="{1DC0FE23-8E55-844C-BD0C-C5B4830F801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19600"/>
            <a:ext cx="2133600" cy="685800"/>
            <a:chOff x="676" y="1108"/>
            <a:chExt cx="2968" cy="1192"/>
          </a:xfrm>
        </p:grpSpPr>
        <p:grpSp>
          <p:nvGrpSpPr>
            <p:cNvPr id="74818" name="Group 81">
              <a:extLst>
                <a:ext uri="{FF2B5EF4-FFF2-40B4-BE49-F238E27FC236}">
                  <a16:creationId xmlns:a16="http://schemas.microsoft.com/office/drawing/2014/main" id="{C4AAE6E3-5EAE-FA43-80CA-56168CDBF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98" name="Oval 82">
                <a:extLst>
                  <a:ext uri="{FF2B5EF4-FFF2-40B4-BE49-F238E27FC236}">
                    <a16:creationId xmlns:a16="http://schemas.microsoft.com/office/drawing/2014/main" id="{0DF1592E-52EF-C941-88DF-FC7A3C71F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9" name="Oval 83">
                <a:extLst>
                  <a:ext uri="{FF2B5EF4-FFF2-40B4-BE49-F238E27FC236}">
                    <a16:creationId xmlns:a16="http://schemas.microsoft.com/office/drawing/2014/main" id="{7F89D706-7729-A645-8F4A-00F7390EF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0" name="Oval 84">
                <a:extLst>
                  <a:ext uri="{FF2B5EF4-FFF2-40B4-BE49-F238E27FC236}">
                    <a16:creationId xmlns:a16="http://schemas.microsoft.com/office/drawing/2014/main" id="{A95BAB3D-D997-4B4D-8084-CC53ECC53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1" name="Oval 85">
                <a:extLst>
                  <a:ext uri="{FF2B5EF4-FFF2-40B4-BE49-F238E27FC236}">
                    <a16:creationId xmlns:a16="http://schemas.microsoft.com/office/drawing/2014/main" id="{CE80F41D-F733-CA40-8626-5C270CA59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2" name="Oval 86">
                <a:extLst>
                  <a:ext uri="{FF2B5EF4-FFF2-40B4-BE49-F238E27FC236}">
                    <a16:creationId xmlns:a16="http://schemas.microsoft.com/office/drawing/2014/main" id="{8AA40DE8-E84D-6D4A-B4C3-E69C8EC70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3" name="Oval 87">
                <a:extLst>
                  <a:ext uri="{FF2B5EF4-FFF2-40B4-BE49-F238E27FC236}">
                    <a16:creationId xmlns:a16="http://schemas.microsoft.com/office/drawing/2014/main" id="{CF5FBD98-788E-F24D-80A7-C0DC6BCAC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4" name="Oval 88">
                <a:extLst>
                  <a:ext uri="{FF2B5EF4-FFF2-40B4-BE49-F238E27FC236}">
                    <a16:creationId xmlns:a16="http://schemas.microsoft.com/office/drawing/2014/main" id="{461D3077-3584-E448-8845-F881FCC1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5" name="Oval 89">
                <a:extLst>
                  <a:ext uri="{FF2B5EF4-FFF2-40B4-BE49-F238E27FC236}">
                    <a16:creationId xmlns:a16="http://schemas.microsoft.com/office/drawing/2014/main" id="{3E2B8535-4217-994A-B1A2-F5237877E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6" name="Oval 90">
                <a:extLst>
                  <a:ext uri="{FF2B5EF4-FFF2-40B4-BE49-F238E27FC236}">
                    <a16:creationId xmlns:a16="http://schemas.microsoft.com/office/drawing/2014/main" id="{5C5DBB45-A8B7-6C44-9DFB-9C6103C96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7" name="Oval 91">
                <a:extLst>
                  <a:ext uri="{FF2B5EF4-FFF2-40B4-BE49-F238E27FC236}">
                    <a16:creationId xmlns:a16="http://schemas.microsoft.com/office/drawing/2014/main" id="{7A457F9B-6202-E745-98BC-B57885347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8" name="Oval 92">
                <a:extLst>
                  <a:ext uri="{FF2B5EF4-FFF2-40B4-BE49-F238E27FC236}">
                    <a16:creationId xmlns:a16="http://schemas.microsoft.com/office/drawing/2014/main" id="{D021EA5A-D295-C14C-8887-11D1221B6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19" name="Group 93">
              <a:extLst>
                <a:ext uri="{FF2B5EF4-FFF2-40B4-BE49-F238E27FC236}">
                  <a16:creationId xmlns:a16="http://schemas.microsoft.com/office/drawing/2014/main" id="{CA748FEC-ED9F-EF40-A28D-4A0F7F6EC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10" name="Oval 94">
                <a:extLst>
                  <a:ext uri="{FF2B5EF4-FFF2-40B4-BE49-F238E27FC236}">
                    <a16:creationId xmlns:a16="http://schemas.microsoft.com/office/drawing/2014/main" id="{0A59370E-D180-1643-BAC8-8B97F0F03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1" name="Oval 95">
                <a:extLst>
                  <a:ext uri="{FF2B5EF4-FFF2-40B4-BE49-F238E27FC236}">
                    <a16:creationId xmlns:a16="http://schemas.microsoft.com/office/drawing/2014/main" id="{446D07A5-03C9-FB4C-B0EE-06802FB4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2" name="Oval 96">
                <a:extLst>
                  <a:ext uri="{FF2B5EF4-FFF2-40B4-BE49-F238E27FC236}">
                    <a16:creationId xmlns:a16="http://schemas.microsoft.com/office/drawing/2014/main" id="{EE40EBF4-9BD1-414B-9CBA-155555751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3" name="Oval 97">
                <a:extLst>
                  <a:ext uri="{FF2B5EF4-FFF2-40B4-BE49-F238E27FC236}">
                    <a16:creationId xmlns:a16="http://schemas.microsoft.com/office/drawing/2014/main" id="{F44636E1-5E64-5642-993A-5B22081DB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4" name="Oval 98">
                <a:extLst>
                  <a:ext uri="{FF2B5EF4-FFF2-40B4-BE49-F238E27FC236}">
                    <a16:creationId xmlns:a16="http://schemas.microsoft.com/office/drawing/2014/main" id="{A9126670-8F90-B94F-8891-9A8E8F4A4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5" name="Oval 99">
                <a:extLst>
                  <a:ext uri="{FF2B5EF4-FFF2-40B4-BE49-F238E27FC236}">
                    <a16:creationId xmlns:a16="http://schemas.microsoft.com/office/drawing/2014/main" id="{23A22FAB-ABD0-5E40-A5BE-920D6443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6" name="Oval 100">
                <a:extLst>
                  <a:ext uri="{FF2B5EF4-FFF2-40B4-BE49-F238E27FC236}">
                    <a16:creationId xmlns:a16="http://schemas.microsoft.com/office/drawing/2014/main" id="{FF1BCCEB-8EFF-384F-A117-F36A96AC4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7" name="Oval 101">
                <a:extLst>
                  <a:ext uri="{FF2B5EF4-FFF2-40B4-BE49-F238E27FC236}">
                    <a16:creationId xmlns:a16="http://schemas.microsoft.com/office/drawing/2014/main" id="{0ADE0622-98DA-1249-846E-2CD2363BD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8" name="Oval 102">
                <a:extLst>
                  <a:ext uri="{FF2B5EF4-FFF2-40B4-BE49-F238E27FC236}">
                    <a16:creationId xmlns:a16="http://schemas.microsoft.com/office/drawing/2014/main" id="{4310D4DE-6840-1A40-B664-1C85F3014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9" name="Oval 103">
                <a:extLst>
                  <a:ext uri="{FF2B5EF4-FFF2-40B4-BE49-F238E27FC236}">
                    <a16:creationId xmlns:a16="http://schemas.microsoft.com/office/drawing/2014/main" id="{20F75FEC-C8A0-7C4F-BFA8-F8CCD6191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0" name="Oval 104">
                <a:extLst>
                  <a:ext uri="{FF2B5EF4-FFF2-40B4-BE49-F238E27FC236}">
                    <a16:creationId xmlns:a16="http://schemas.microsoft.com/office/drawing/2014/main" id="{126B2CF7-8CF0-864C-B930-21CD7F247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60" name="Group 106">
            <a:extLst>
              <a:ext uri="{FF2B5EF4-FFF2-40B4-BE49-F238E27FC236}">
                <a16:creationId xmlns:a16="http://schemas.microsoft.com/office/drawing/2014/main" id="{81F6417F-5DA2-0842-8787-4C65892FEC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819400"/>
            <a:ext cx="2514600" cy="3276600"/>
            <a:chOff x="676" y="1108"/>
            <a:chExt cx="2968" cy="1192"/>
          </a:xfrm>
        </p:grpSpPr>
        <p:grpSp>
          <p:nvGrpSpPr>
            <p:cNvPr id="74794" name="Group 107">
              <a:extLst>
                <a:ext uri="{FF2B5EF4-FFF2-40B4-BE49-F238E27FC236}">
                  <a16:creationId xmlns:a16="http://schemas.microsoft.com/office/drawing/2014/main" id="{D1E0ACF3-904E-A240-8100-EE3064568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724" name="Oval 108">
                <a:extLst>
                  <a:ext uri="{FF2B5EF4-FFF2-40B4-BE49-F238E27FC236}">
                    <a16:creationId xmlns:a16="http://schemas.microsoft.com/office/drawing/2014/main" id="{AE03AEDB-B920-3B49-89D1-03CFBA541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5" name="Oval 109">
                <a:extLst>
                  <a:ext uri="{FF2B5EF4-FFF2-40B4-BE49-F238E27FC236}">
                    <a16:creationId xmlns:a16="http://schemas.microsoft.com/office/drawing/2014/main" id="{DE75B5AB-603F-8249-BD31-FA3B81A03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6" name="Oval 110">
                <a:extLst>
                  <a:ext uri="{FF2B5EF4-FFF2-40B4-BE49-F238E27FC236}">
                    <a16:creationId xmlns:a16="http://schemas.microsoft.com/office/drawing/2014/main" id="{500D9FEE-BB64-7A4E-8BAB-9C19498AD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7" name="Oval 111">
                <a:extLst>
                  <a:ext uri="{FF2B5EF4-FFF2-40B4-BE49-F238E27FC236}">
                    <a16:creationId xmlns:a16="http://schemas.microsoft.com/office/drawing/2014/main" id="{8176C88D-96F8-CB42-ACA0-5064F0C33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8" name="Oval 112">
                <a:extLst>
                  <a:ext uri="{FF2B5EF4-FFF2-40B4-BE49-F238E27FC236}">
                    <a16:creationId xmlns:a16="http://schemas.microsoft.com/office/drawing/2014/main" id="{B1773D3B-09D3-E244-A31F-2290F84C7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9" name="Oval 113">
                <a:extLst>
                  <a:ext uri="{FF2B5EF4-FFF2-40B4-BE49-F238E27FC236}">
                    <a16:creationId xmlns:a16="http://schemas.microsoft.com/office/drawing/2014/main" id="{8BE988DE-357A-5145-8539-41E9F004E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0" name="Oval 114">
                <a:extLst>
                  <a:ext uri="{FF2B5EF4-FFF2-40B4-BE49-F238E27FC236}">
                    <a16:creationId xmlns:a16="http://schemas.microsoft.com/office/drawing/2014/main" id="{6B1E66E6-E344-E144-AE76-69392B6B9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1" name="Oval 115">
                <a:extLst>
                  <a:ext uri="{FF2B5EF4-FFF2-40B4-BE49-F238E27FC236}">
                    <a16:creationId xmlns:a16="http://schemas.microsoft.com/office/drawing/2014/main" id="{4F61EB09-059E-C540-9A7D-EF67155EC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2" name="Oval 116">
                <a:extLst>
                  <a:ext uri="{FF2B5EF4-FFF2-40B4-BE49-F238E27FC236}">
                    <a16:creationId xmlns:a16="http://schemas.microsoft.com/office/drawing/2014/main" id="{F14BF7E4-3FB2-3D45-9A29-56C45246F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6" y="1779"/>
                <a:ext cx="493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3" name="Oval 117">
                <a:extLst>
                  <a:ext uri="{FF2B5EF4-FFF2-40B4-BE49-F238E27FC236}">
                    <a16:creationId xmlns:a16="http://schemas.microsoft.com/office/drawing/2014/main" id="{4E1B71F7-3013-DE48-8FE4-68B7871F9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4" name="Oval 118">
                <a:extLst>
                  <a:ext uri="{FF2B5EF4-FFF2-40B4-BE49-F238E27FC236}">
                    <a16:creationId xmlns:a16="http://schemas.microsoft.com/office/drawing/2014/main" id="{F000E3FC-1EAD-A14E-8845-3C085251D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795" name="Group 119">
              <a:extLst>
                <a:ext uri="{FF2B5EF4-FFF2-40B4-BE49-F238E27FC236}">
                  <a16:creationId xmlns:a16="http://schemas.microsoft.com/office/drawing/2014/main" id="{9D0B5A5F-C7F5-374E-A0AD-3206AD7DA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36" name="Oval 120">
                <a:extLst>
                  <a:ext uri="{FF2B5EF4-FFF2-40B4-BE49-F238E27FC236}">
                    <a16:creationId xmlns:a16="http://schemas.microsoft.com/office/drawing/2014/main" id="{D8F5E6B2-4EB9-B641-9A06-529F50F6C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8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7" name="Oval 121">
                <a:extLst>
                  <a:ext uri="{FF2B5EF4-FFF2-40B4-BE49-F238E27FC236}">
                    <a16:creationId xmlns:a16="http://schemas.microsoft.com/office/drawing/2014/main" id="{581D1E04-4A17-6F4E-9895-394D1D086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8" name="Oval 122">
                <a:extLst>
                  <a:ext uri="{FF2B5EF4-FFF2-40B4-BE49-F238E27FC236}">
                    <a16:creationId xmlns:a16="http://schemas.microsoft.com/office/drawing/2014/main" id="{EFF5E2BF-4C47-7047-9963-DD0F41915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9" name="Oval 123">
                <a:extLst>
                  <a:ext uri="{FF2B5EF4-FFF2-40B4-BE49-F238E27FC236}">
                    <a16:creationId xmlns:a16="http://schemas.microsoft.com/office/drawing/2014/main" id="{3D63F535-682E-DD48-A253-0B172D65B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" y="1108"/>
                <a:ext cx="991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0" name="Oval 124">
                <a:extLst>
                  <a:ext uri="{FF2B5EF4-FFF2-40B4-BE49-F238E27FC236}">
                    <a16:creationId xmlns:a16="http://schemas.microsoft.com/office/drawing/2014/main" id="{40FC63F6-F0DA-234D-B392-965ADD451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1" name="Oval 125">
                <a:extLst>
                  <a:ext uri="{FF2B5EF4-FFF2-40B4-BE49-F238E27FC236}">
                    <a16:creationId xmlns:a16="http://schemas.microsoft.com/office/drawing/2014/main" id="{77C26651-8F1F-F944-8D74-91A5EE08A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2" name="Oval 126">
                <a:extLst>
                  <a:ext uri="{FF2B5EF4-FFF2-40B4-BE49-F238E27FC236}">
                    <a16:creationId xmlns:a16="http://schemas.microsoft.com/office/drawing/2014/main" id="{7B8B1144-E9D2-4E4E-B3F0-2D30CB7F9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3" name="Oval 127">
                <a:extLst>
                  <a:ext uri="{FF2B5EF4-FFF2-40B4-BE49-F238E27FC236}">
                    <a16:creationId xmlns:a16="http://schemas.microsoft.com/office/drawing/2014/main" id="{F93D55E6-8BAA-CB4A-BA3E-2F0109F2B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3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4" name="Oval 128">
                <a:extLst>
                  <a:ext uri="{FF2B5EF4-FFF2-40B4-BE49-F238E27FC236}">
                    <a16:creationId xmlns:a16="http://schemas.microsoft.com/office/drawing/2014/main" id="{163D0D94-66D6-E14C-92B1-78E73B20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5" name="Oval 129">
                <a:extLst>
                  <a:ext uri="{FF2B5EF4-FFF2-40B4-BE49-F238E27FC236}">
                    <a16:creationId xmlns:a16="http://schemas.microsoft.com/office/drawing/2014/main" id="{3705C5B9-EFC9-A44C-8B28-F06205C1E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6" name="Oval 130">
                <a:extLst>
                  <a:ext uri="{FF2B5EF4-FFF2-40B4-BE49-F238E27FC236}">
                    <a16:creationId xmlns:a16="http://schemas.microsoft.com/office/drawing/2014/main" id="{43DFFE3E-F76C-AE4C-A4AE-45E87AA99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58" name="Line 142">
            <a:extLst>
              <a:ext uri="{FF2B5EF4-FFF2-40B4-BE49-F238E27FC236}">
                <a16:creationId xmlns:a16="http://schemas.microsoft.com/office/drawing/2014/main" id="{8E8CAB5B-CB14-F74C-90EC-A326C4438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895600"/>
            <a:ext cx="990600" cy="533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59" name="Line 143">
            <a:extLst>
              <a:ext uri="{FF2B5EF4-FFF2-40B4-BE49-F238E27FC236}">
                <a16:creationId xmlns:a16="http://schemas.microsoft.com/office/drawing/2014/main" id="{0D5A5CFB-045E-0944-A34B-5C54D5C50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429000"/>
            <a:ext cx="9906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0" name="Line 144">
            <a:extLst>
              <a:ext uri="{FF2B5EF4-FFF2-40B4-BE49-F238E27FC236}">
                <a16:creationId xmlns:a16="http://schemas.microsoft.com/office/drawing/2014/main" id="{677A49AA-F72F-1C4F-B120-4BC32375F4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810000"/>
            <a:ext cx="10668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1" name="Line 145">
            <a:extLst>
              <a:ext uri="{FF2B5EF4-FFF2-40B4-BE49-F238E27FC236}">
                <a16:creationId xmlns:a16="http://schemas.microsoft.com/office/drawing/2014/main" id="{A632723C-0DA5-3E45-BB39-BE0BD1DFB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0386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2" name="Line 146">
            <a:extLst>
              <a:ext uri="{FF2B5EF4-FFF2-40B4-BE49-F238E27FC236}">
                <a16:creationId xmlns:a16="http://schemas.microsoft.com/office/drawing/2014/main" id="{C1BC42E6-E1F1-174E-8E5E-54FCEAA693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3" name="Line 147">
            <a:extLst>
              <a:ext uri="{FF2B5EF4-FFF2-40B4-BE49-F238E27FC236}">
                <a16:creationId xmlns:a16="http://schemas.microsoft.com/office/drawing/2014/main" id="{D2FDFD40-5488-3D47-AF8B-BD185563B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5720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4" name="Line 148">
            <a:extLst>
              <a:ext uri="{FF2B5EF4-FFF2-40B4-BE49-F238E27FC236}">
                <a16:creationId xmlns:a16="http://schemas.microsoft.com/office/drawing/2014/main" id="{156EF80B-9299-ED4F-9D37-1EEDA42F0E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7244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5" name="Line 149">
            <a:extLst>
              <a:ext uri="{FF2B5EF4-FFF2-40B4-BE49-F238E27FC236}">
                <a16:creationId xmlns:a16="http://schemas.microsoft.com/office/drawing/2014/main" id="{BE0D08EB-0BDC-3347-9498-137FF605A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0292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6" name="Line 150">
            <a:extLst>
              <a:ext uri="{FF2B5EF4-FFF2-40B4-BE49-F238E27FC236}">
                <a16:creationId xmlns:a16="http://schemas.microsoft.com/office/drawing/2014/main" id="{565A6E2B-81F4-454A-84CF-0D09F3C6C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5257800"/>
            <a:ext cx="8382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7" name="Line 151">
            <a:extLst>
              <a:ext uri="{FF2B5EF4-FFF2-40B4-BE49-F238E27FC236}">
                <a16:creationId xmlns:a16="http://schemas.microsoft.com/office/drawing/2014/main" id="{4D66867B-17FF-C54B-8CD6-069CA4C93B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5638800"/>
            <a:ext cx="22098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8" name="Line 152">
            <a:extLst>
              <a:ext uri="{FF2B5EF4-FFF2-40B4-BE49-F238E27FC236}">
                <a16:creationId xmlns:a16="http://schemas.microsoft.com/office/drawing/2014/main" id="{E6D84FD7-1EE5-144A-B48C-6259EDD8B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71800"/>
            <a:ext cx="76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9" name="Line 153">
            <a:extLst>
              <a:ext uri="{FF2B5EF4-FFF2-40B4-BE49-F238E27FC236}">
                <a16:creationId xmlns:a16="http://schemas.microsoft.com/office/drawing/2014/main" id="{B125EFBC-D184-9245-9037-8C598D39B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457200" cy="990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70" name="Line 154">
            <a:extLst>
              <a:ext uri="{FF2B5EF4-FFF2-40B4-BE49-F238E27FC236}">
                <a16:creationId xmlns:a16="http://schemas.microsoft.com/office/drawing/2014/main" id="{5248E131-3DBC-6141-99BA-85CC281AF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800600"/>
            <a:ext cx="533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39721" name="Picture 105">
            <a:extLst>
              <a:ext uri="{FF2B5EF4-FFF2-40B4-BE49-F238E27FC236}">
                <a16:creationId xmlns:a16="http://schemas.microsoft.com/office/drawing/2014/main" id="{702D0E9B-0014-3D4F-958C-23FF1D25A65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70" name="Picture 54">
            <a:extLst>
              <a:ext uri="{FF2B5EF4-FFF2-40B4-BE49-F238E27FC236}">
                <a16:creationId xmlns:a16="http://schemas.microsoft.com/office/drawing/2014/main" id="{8320D39E-427C-7847-ABFA-61E7BB097A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44" name="Picture 28">
            <a:extLst>
              <a:ext uri="{FF2B5EF4-FFF2-40B4-BE49-F238E27FC236}">
                <a16:creationId xmlns:a16="http://schemas.microsoft.com/office/drawing/2014/main" id="{BD7F7A44-6948-4B40-88B3-56C9F5EB202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5" name="Picture 139">
            <a:extLst>
              <a:ext uri="{FF2B5EF4-FFF2-40B4-BE49-F238E27FC236}">
                <a16:creationId xmlns:a16="http://schemas.microsoft.com/office/drawing/2014/main" id="{BE34FB12-87AF-8748-BF6B-F70A244D26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4" name="Picture 138">
            <a:extLst>
              <a:ext uri="{FF2B5EF4-FFF2-40B4-BE49-F238E27FC236}">
                <a16:creationId xmlns:a16="http://schemas.microsoft.com/office/drawing/2014/main" id="{5646ABFF-D722-6640-8CCC-368C6302B8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2" name="Picture 136">
            <a:extLst>
              <a:ext uri="{FF2B5EF4-FFF2-40B4-BE49-F238E27FC236}">
                <a16:creationId xmlns:a16="http://schemas.microsoft.com/office/drawing/2014/main" id="{6CC4FE49-8C71-1544-BB93-3757E637E5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3" name="Picture 137">
            <a:extLst>
              <a:ext uri="{FF2B5EF4-FFF2-40B4-BE49-F238E27FC236}">
                <a16:creationId xmlns:a16="http://schemas.microsoft.com/office/drawing/2014/main" id="{32495BBE-4923-A347-8124-8AE3220E5EB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0" name="Picture 134">
            <a:extLst>
              <a:ext uri="{FF2B5EF4-FFF2-40B4-BE49-F238E27FC236}">
                <a16:creationId xmlns:a16="http://schemas.microsoft.com/office/drawing/2014/main" id="{5E3D6FD7-21F4-2E45-95D8-7542F89A5D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1" name="Picture 135">
            <a:extLst>
              <a:ext uri="{FF2B5EF4-FFF2-40B4-BE49-F238E27FC236}">
                <a16:creationId xmlns:a16="http://schemas.microsoft.com/office/drawing/2014/main" id="{768ED7EB-9572-CF41-8609-A52B5F791B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9" name="Picture 133">
            <a:extLst>
              <a:ext uri="{FF2B5EF4-FFF2-40B4-BE49-F238E27FC236}">
                <a16:creationId xmlns:a16="http://schemas.microsoft.com/office/drawing/2014/main" id="{1CB6CAEE-8C21-ED4F-9279-F1DD476B60A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8" name="Picture 132">
            <a:extLst>
              <a:ext uri="{FF2B5EF4-FFF2-40B4-BE49-F238E27FC236}">
                <a16:creationId xmlns:a16="http://schemas.microsoft.com/office/drawing/2014/main" id="{D571A726-B03A-A648-A604-C7A2EB43C6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7" name="Picture 131">
            <a:extLst>
              <a:ext uri="{FF2B5EF4-FFF2-40B4-BE49-F238E27FC236}">
                <a16:creationId xmlns:a16="http://schemas.microsoft.com/office/drawing/2014/main" id="{B1284525-937B-D74D-88EE-2982BE77619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7" name="Picture 141">
            <a:extLst>
              <a:ext uri="{FF2B5EF4-FFF2-40B4-BE49-F238E27FC236}">
                <a16:creationId xmlns:a16="http://schemas.microsoft.com/office/drawing/2014/main" id="{0B0CF71D-C5C1-1947-8500-C63F60E117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9771" name="Rectangle 155">
            <a:extLst>
              <a:ext uri="{FF2B5EF4-FFF2-40B4-BE49-F238E27FC236}">
                <a16:creationId xmlns:a16="http://schemas.microsoft.com/office/drawing/2014/main" id="{D239292A-D120-5243-8BB9-00CE1957C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2004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239772" name="Rectangle 156">
            <a:extLst>
              <a:ext uri="{FF2B5EF4-FFF2-40B4-BE49-F238E27FC236}">
                <a16:creationId xmlns:a16="http://schemas.microsoft.com/office/drawing/2014/main" id="{38D28FB7-D833-6D4B-8927-A94E05D81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733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239773" name="Rectangle 157">
            <a:extLst>
              <a:ext uri="{FF2B5EF4-FFF2-40B4-BE49-F238E27FC236}">
                <a16:creationId xmlns:a16="http://schemas.microsoft.com/office/drawing/2014/main" id="{C5DAAE4F-EA14-9A42-8704-8BA917219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720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239774" name="Rectangle 158">
            <a:extLst>
              <a:ext uri="{FF2B5EF4-FFF2-40B4-BE49-F238E27FC236}">
                <a16:creationId xmlns:a16="http://schemas.microsoft.com/office/drawing/2014/main" id="{27066B2E-532C-0343-9B91-096C0789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19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239775" name="Text Box 159">
            <a:extLst>
              <a:ext uri="{FF2B5EF4-FFF2-40B4-BE49-F238E27FC236}">
                <a16:creationId xmlns:a16="http://schemas.microsoft.com/office/drawing/2014/main" id="{C1B81BC7-165B-CB4F-AB14-B704B87D7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0"/>
            <a:ext cx="3005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BGP says that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path </a:t>
            </a:r>
            <a:r>
              <a:rPr kumimoji="0" lang="en-US" altLang="zh-CN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4 1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is better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than path </a:t>
            </a:r>
            <a:r>
              <a:rPr kumimoji="0" lang="en-US" altLang="zh-CN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</a:p>
        </p:txBody>
      </p:sp>
      <p:sp>
        <p:nvSpPr>
          <p:cNvPr id="239776" name="Text Box 160">
            <a:extLst>
              <a:ext uri="{FF2B5EF4-FFF2-40B4-BE49-F238E27FC236}">
                <a16:creationId xmlns:a16="http://schemas.microsoft.com/office/drawing/2014/main" id="{87C42D21-A1E7-004A-890C-91616EB1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43200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Duh!</a:t>
            </a:r>
          </a:p>
        </p:txBody>
      </p:sp>
      <p:pic>
        <p:nvPicPr>
          <p:cNvPr id="239779" name="Picture 163">
            <a:extLst>
              <a:ext uri="{FF2B5EF4-FFF2-40B4-BE49-F238E27FC236}">
                <a16:creationId xmlns:a16="http://schemas.microsoft.com/office/drawing/2014/main" id="{EC0B5230-A481-4449-B646-4F08A6D42E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91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678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D4412C53-CBC2-C641-A6F8-25DC6964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D62C5-2FC1-914E-A693-7EFEB5BF9C5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90D0C0E-86B1-724C-97DA-EFFAA7B6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Shedding Inbound Traffic with ASPATH Padding Hack</a:t>
            </a:r>
          </a:p>
        </p:txBody>
      </p:sp>
      <p:sp>
        <p:nvSpPr>
          <p:cNvPr id="40000" name="Rectangle 64">
            <a:extLst>
              <a:ext uri="{FF2B5EF4-FFF2-40B4-BE49-F238E27FC236}">
                <a16:creationId xmlns:a16="http://schemas.microsoft.com/office/drawing/2014/main" id="{629920AB-09BC-984C-A322-77D3DD02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953000"/>
            <a:ext cx="2846388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Padding will (usually)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 inbound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from AS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to take primary link</a:t>
            </a:r>
          </a:p>
        </p:txBody>
      </p:sp>
      <p:grpSp>
        <p:nvGrpSpPr>
          <p:cNvPr id="76804" name="Group 3">
            <a:extLst>
              <a:ext uri="{FF2B5EF4-FFF2-40B4-BE49-F238E27FC236}">
                <a16:creationId xmlns:a16="http://schemas.microsoft.com/office/drawing/2014/main" id="{56BC54EA-D636-C543-9C94-3E6DE020273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00"/>
            <a:ext cx="5257800" cy="1739900"/>
            <a:chOff x="676" y="1108"/>
            <a:chExt cx="2968" cy="1192"/>
          </a:xfrm>
        </p:grpSpPr>
        <p:grpSp>
          <p:nvGrpSpPr>
            <p:cNvPr id="76849" name="Group 4">
              <a:extLst>
                <a:ext uri="{FF2B5EF4-FFF2-40B4-BE49-F238E27FC236}">
                  <a16:creationId xmlns:a16="http://schemas.microsoft.com/office/drawing/2014/main" id="{0C7B2EE4-06E5-2746-A0EA-279AD1B1A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9941" name="Oval 5">
                <a:extLst>
                  <a:ext uri="{FF2B5EF4-FFF2-40B4-BE49-F238E27FC236}">
                    <a16:creationId xmlns:a16="http://schemas.microsoft.com/office/drawing/2014/main" id="{E7A3E015-FC66-894D-B3E1-66105ACC1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2" name="Oval 6">
                <a:extLst>
                  <a:ext uri="{FF2B5EF4-FFF2-40B4-BE49-F238E27FC236}">
                    <a16:creationId xmlns:a16="http://schemas.microsoft.com/office/drawing/2014/main" id="{609B4247-422D-C34B-A92C-9A187A07F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5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3" name="Oval 7">
                <a:extLst>
                  <a:ext uri="{FF2B5EF4-FFF2-40B4-BE49-F238E27FC236}">
                    <a16:creationId xmlns:a16="http://schemas.microsoft.com/office/drawing/2014/main" id="{F434947C-73FC-9745-8A21-23E10ACBE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4" name="Oval 8">
                <a:extLst>
                  <a:ext uri="{FF2B5EF4-FFF2-40B4-BE49-F238E27FC236}">
                    <a16:creationId xmlns:a16="http://schemas.microsoft.com/office/drawing/2014/main" id="{6DAF9A58-B111-F34D-8BC0-A09BE41F8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5" name="Oval 9">
                <a:extLst>
                  <a:ext uri="{FF2B5EF4-FFF2-40B4-BE49-F238E27FC236}">
                    <a16:creationId xmlns:a16="http://schemas.microsoft.com/office/drawing/2014/main" id="{692EDE16-6F20-D345-B982-27D144939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6" name="Oval 10">
                <a:extLst>
                  <a:ext uri="{FF2B5EF4-FFF2-40B4-BE49-F238E27FC236}">
                    <a16:creationId xmlns:a16="http://schemas.microsoft.com/office/drawing/2014/main" id="{077C6B03-103A-054E-B108-686D9A5A1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7" name="Oval 11">
                <a:extLst>
                  <a:ext uri="{FF2B5EF4-FFF2-40B4-BE49-F238E27FC236}">
                    <a16:creationId xmlns:a16="http://schemas.microsoft.com/office/drawing/2014/main" id="{B63A0EC8-A051-E54B-86FA-3CF5DEA7C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8" name="Oval 12">
                <a:extLst>
                  <a:ext uri="{FF2B5EF4-FFF2-40B4-BE49-F238E27FC236}">
                    <a16:creationId xmlns:a16="http://schemas.microsoft.com/office/drawing/2014/main" id="{BA75826B-6857-CD43-A885-F2E8A7D3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9" name="Oval 13">
                <a:extLst>
                  <a:ext uri="{FF2B5EF4-FFF2-40B4-BE49-F238E27FC236}">
                    <a16:creationId xmlns:a16="http://schemas.microsoft.com/office/drawing/2014/main" id="{6BDB2523-938B-254D-B426-74D933EE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0" name="Oval 14">
                <a:extLst>
                  <a:ext uri="{FF2B5EF4-FFF2-40B4-BE49-F238E27FC236}">
                    <a16:creationId xmlns:a16="http://schemas.microsoft.com/office/drawing/2014/main" id="{0172DF0E-B592-5B4D-ADA3-B893711E9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1" name="Oval 15">
                <a:extLst>
                  <a:ext uri="{FF2B5EF4-FFF2-40B4-BE49-F238E27FC236}">
                    <a16:creationId xmlns:a16="http://schemas.microsoft.com/office/drawing/2014/main" id="{C94D8B6B-BBA0-6D4C-BB5F-3D448AEE4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50" name="Group 16">
              <a:extLst>
                <a:ext uri="{FF2B5EF4-FFF2-40B4-BE49-F238E27FC236}">
                  <a16:creationId xmlns:a16="http://schemas.microsoft.com/office/drawing/2014/main" id="{B585A9E1-170A-4A49-A4F9-D0CA2D047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9953" name="Oval 17">
                <a:extLst>
                  <a:ext uri="{FF2B5EF4-FFF2-40B4-BE49-F238E27FC236}">
                    <a16:creationId xmlns:a16="http://schemas.microsoft.com/office/drawing/2014/main" id="{C36D5825-C980-6C47-A575-EF9CD83E7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4" name="Oval 18">
                <a:extLst>
                  <a:ext uri="{FF2B5EF4-FFF2-40B4-BE49-F238E27FC236}">
                    <a16:creationId xmlns:a16="http://schemas.microsoft.com/office/drawing/2014/main" id="{A08CA4D6-E5D0-6549-B217-2C187E9DF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3"/>
                <a:ext cx="575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5" name="Oval 19">
                <a:extLst>
                  <a:ext uri="{FF2B5EF4-FFF2-40B4-BE49-F238E27FC236}">
                    <a16:creationId xmlns:a16="http://schemas.microsoft.com/office/drawing/2014/main" id="{7011CB85-0FAC-684C-A175-4A2289811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6" name="Oval 20">
                <a:extLst>
                  <a:ext uri="{FF2B5EF4-FFF2-40B4-BE49-F238E27FC236}">
                    <a16:creationId xmlns:a16="http://schemas.microsoft.com/office/drawing/2014/main" id="{CD56C783-1721-F443-ADA5-8F1AE6114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7" name="Oval 21">
                <a:extLst>
                  <a:ext uri="{FF2B5EF4-FFF2-40B4-BE49-F238E27FC236}">
                    <a16:creationId xmlns:a16="http://schemas.microsoft.com/office/drawing/2014/main" id="{415A2651-B815-C942-BBD4-9AA32DA4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8" name="Oval 22">
                <a:extLst>
                  <a:ext uri="{FF2B5EF4-FFF2-40B4-BE49-F238E27FC236}">
                    <a16:creationId xmlns:a16="http://schemas.microsoft.com/office/drawing/2014/main" id="{72A75DD4-6834-814B-A04F-B76A1FB1F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9" name="Oval 23">
                <a:extLst>
                  <a:ext uri="{FF2B5EF4-FFF2-40B4-BE49-F238E27FC236}">
                    <a16:creationId xmlns:a16="http://schemas.microsoft.com/office/drawing/2014/main" id="{16224BDA-EE91-7C41-8258-896B01BF8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0" name="Oval 24">
                <a:extLst>
                  <a:ext uri="{FF2B5EF4-FFF2-40B4-BE49-F238E27FC236}">
                    <a16:creationId xmlns:a16="http://schemas.microsoft.com/office/drawing/2014/main" id="{221E53A6-01C9-D843-9D9E-62BEE3BE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1" name="Oval 25">
                <a:extLst>
                  <a:ext uri="{FF2B5EF4-FFF2-40B4-BE49-F238E27FC236}">
                    <a16:creationId xmlns:a16="http://schemas.microsoft.com/office/drawing/2014/main" id="{5EBA1C09-F116-204C-838F-06CBC91F2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2" name="Oval 26">
                <a:extLst>
                  <a:ext uri="{FF2B5EF4-FFF2-40B4-BE49-F238E27FC236}">
                    <a16:creationId xmlns:a16="http://schemas.microsoft.com/office/drawing/2014/main" id="{26B57010-9726-EF49-82F9-813A0D28C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3" name="Oval 27">
                <a:extLst>
                  <a:ext uri="{FF2B5EF4-FFF2-40B4-BE49-F238E27FC236}">
                    <a16:creationId xmlns:a16="http://schemas.microsoft.com/office/drawing/2014/main" id="{C872305D-1671-394B-8D03-C878F75BB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65" name="Rectangle 29">
            <a:extLst>
              <a:ext uri="{FF2B5EF4-FFF2-40B4-BE49-F238E27FC236}">
                <a16:creationId xmlns:a16="http://schemas.microsoft.com/office/drawing/2014/main" id="{11F93E18-BF3D-C64F-A7F8-483E9F8C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6806" name="Group 30">
            <a:extLst>
              <a:ext uri="{FF2B5EF4-FFF2-40B4-BE49-F238E27FC236}">
                <a16:creationId xmlns:a16="http://schemas.microsoft.com/office/drawing/2014/main" id="{9E056890-9C40-3343-BFCF-36CB123FF7A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572000"/>
            <a:ext cx="4572000" cy="1816100"/>
            <a:chOff x="244" y="2596"/>
            <a:chExt cx="4120" cy="1144"/>
          </a:xfrm>
        </p:grpSpPr>
        <p:grpSp>
          <p:nvGrpSpPr>
            <p:cNvPr id="76825" name="Group 31">
              <a:extLst>
                <a:ext uri="{FF2B5EF4-FFF2-40B4-BE49-F238E27FC236}">
                  <a16:creationId xmlns:a16="http://schemas.microsoft.com/office/drawing/2014/main" id="{A0F159F3-59A2-6349-9BC1-984677CCE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9968" name="Oval 32">
                <a:extLst>
                  <a:ext uri="{FF2B5EF4-FFF2-40B4-BE49-F238E27FC236}">
                    <a16:creationId xmlns:a16="http://schemas.microsoft.com/office/drawing/2014/main" id="{18DFB9D6-8F6A-5847-A9B3-5FFC610D0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9" name="Oval 33">
                <a:extLst>
                  <a:ext uri="{FF2B5EF4-FFF2-40B4-BE49-F238E27FC236}">
                    <a16:creationId xmlns:a16="http://schemas.microsoft.com/office/drawing/2014/main" id="{3729E23B-2B23-3147-8E2E-0F55E9A94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0" name="Oval 34">
                <a:extLst>
                  <a:ext uri="{FF2B5EF4-FFF2-40B4-BE49-F238E27FC236}">
                    <a16:creationId xmlns:a16="http://schemas.microsoft.com/office/drawing/2014/main" id="{2AA1CDA4-6200-464B-97EB-FE8A2EED5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1" name="Oval 35">
                <a:extLst>
                  <a:ext uri="{FF2B5EF4-FFF2-40B4-BE49-F238E27FC236}">
                    <a16:creationId xmlns:a16="http://schemas.microsoft.com/office/drawing/2014/main" id="{51EB4801-9E49-4047-B2AE-6F4F5A7B0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2" name="Oval 36">
                <a:extLst>
                  <a:ext uri="{FF2B5EF4-FFF2-40B4-BE49-F238E27FC236}">
                    <a16:creationId xmlns:a16="http://schemas.microsoft.com/office/drawing/2014/main" id="{0D5DB707-6F7D-C14E-849B-8B7A02F39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3" name="Oval 37">
                <a:extLst>
                  <a:ext uri="{FF2B5EF4-FFF2-40B4-BE49-F238E27FC236}">
                    <a16:creationId xmlns:a16="http://schemas.microsoft.com/office/drawing/2014/main" id="{37DE1266-5C19-404F-9D67-AD1404A86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4" name="Oval 38">
                <a:extLst>
                  <a:ext uri="{FF2B5EF4-FFF2-40B4-BE49-F238E27FC236}">
                    <a16:creationId xmlns:a16="http://schemas.microsoft.com/office/drawing/2014/main" id="{B300EBB7-DE94-944F-A48C-F8A4306AC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5" name="Oval 39">
                <a:extLst>
                  <a:ext uri="{FF2B5EF4-FFF2-40B4-BE49-F238E27FC236}">
                    <a16:creationId xmlns:a16="http://schemas.microsoft.com/office/drawing/2014/main" id="{456CD8F6-6C24-4448-B0B6-0A73AA658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6" name="Oval 40">
                <a:extLst>
                  <a:ext uri="{FF2B5EF4-FFF2-40B4-BE49-F238E27FC236}">
                    <a16:creationId xmlns:a16="http://schemas.microsoft.com/office/drawing/2014/main" id="{3E41647C-6021-D842-B679-009B1841F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7" name="Oval 41">
                <a:extLst>
                  <a:ext uri="{FF2B5EF4-FFF2-40B4-BE49-F238E27FC236}">
                    <a16:creationId xmlns:a16="http://schemas.microsoft.com/office/drawing/2014/main" id="{D3A7F4C5-A2A8-484E-9C55-C8D835BEF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8" name="Oval 42">
                <a:extLst>
                  <a:ext uri="{FF2B5EF4-FFF2-40B4-BE49-F238E27FC236}">
                    <a16:creationId xmlns:a16="http://schemas.microsoft.com/office/drawing/2014/main" id="{D0D97F02-D3D7-9349-967B-7CA3DC977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26" name="Group 43">
              <a:extLst>
                <a:ext uri="{FF2B5EF4-FFF2-40B4-BE49-F238E27FC236}">
                  <a16:creationId xmlns:a16="http://schemas.microsoft.com/office/drawing/2014/main" id="{82F5F196-F74C-AF46-934D-AA604A6E5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9980" name="Oval 44">
                <a:extLst>
                  <a:ext uri="{FF2B5EF4-FFF2-40B4-BE49-F238E27FC236}">
                    <a16:creationId xmlns:a16="http://schemas.microsoft.com/office/drawing/2014/main" id="{2ED7A785-3E3F-3743-819B-9BA0E13E2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1" name="Oval 45">
                <a:extLst>
                  <a:ext uri="{FF2B5EF4-FFF2-40B4-BE49-F238E27FC236}">
                    <a16:creationId xmlns:a16="http://schemas.microsoft.com/office/drawing/2014/main" id="{67E67AB5-9EC8-6B4C-86D0-C43699441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2" name="Oval 46">
                <a:extLst>
                  <a:ext uri="{FF2B5EF4-FFF2-40B4-BE49-F238E27FC236}">
                    <a16:creationId xmlns:a16="http://schemas.microsoft.com/office/drawing/2014/main" id="{57BC9964-9F38-AB4D-B560-D0ED65BC0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3" name="Oval 47">
                <a:extLst>
                  <a:ext uri="{FF2B5EF4-FFF2-40B4-BE49-F238E27FC236}">
                    <a16:creationId xmlns:a16="http://schemas.microsoft.com/office/drawing/2014/main" id="{5A923B54-2575-9047-9135-46C3A33DF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4" name="Oval 48">
                <a:extLst>
                  <a:ext uri="{FF2B5EF4-FFF2-40B4-BE49-F238E27FC236}">
                    <a16:creationId xmlns:a16="http://schemas.microsoft.com/office/drawing/2014/main" id="{5C1B4779-4066-5F42-86FB-CCD16D954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5" name="Oval 49">
                <a:extLst>
                  <a:ext uri="{FF2B5EF4-FFF2-40B4-BE49-F238E27FC236}">
                    <a16:creationId xmlns:a16="http://schemas.microsoft.com/office/drawing/2014/main" id="{4E0FA04A-0137-4742-8DA1-0818FD2AA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6" name="Oval 50">
                <a:extLst>
                  <a:ext uri="{FF2B5EF4-FFF2-40B4-BE49-F238E27FC236}">
                    <a16:creationId xmlns:a16="http://schemas.microsoft.com/office/drawing/2014/main" id="{4AE96119-65B5-124E-999D-472B72A5A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7" name="Oval 51">
                <a:extLst>
                  <a:ext uri="{FF2B5EF4-FFF2-40B4-BE49-F238E27FC236}">
                    <a16:creationId xmlns:a16="http://schemas.microsoft.com/office/drawing/2014/main" id="{9A7CC2A2-9BDD-EF4E-A184-16868B57F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8" name="Oval 52">
                <a:extLst>
                  <a:ext uri="{FF2B5EF4-FFF2-40B4-BE49-F238E27FC236}">
                    <a16:creationId xmlns:a16="http://schemas.microsoft.com/office/drawing/2014/main" id="{12637AEB-2444-324E-AA8A-656976CC7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9" name="Oval 53">
                <a:extLst>
                  <a:ext uri="{FF2B5EF4-FFF2-40B4-BE49-F238E27FC236}">
                    <a16:creationId xmlns:a16="http://schemas.microsoft.com/office/drawing/2014/main" id="{9F0B404C-B0D4-9942-BE2A-2AC199F5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90" name="Oval 54">
                <a:extLst>
                  <a:ext uri="{FF2B5EF4-FFF2-40B4-BE49-F238E27FC236}">
                    <a16:creationId xmlns:a16="http://schemas.microsoft.com/office/drawing/2014/main" id="{A1CB0DA7-628E-4149-ADE0-058E48C7A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91" name="Line 55">
            <a:extLst>
              <a:ext uri="{FF2B5EF4-FFF2-40B4-BE49-F238E27FC236}">
                <a16:creationId xmlns:a16="http://schemas.microsoft.com/office/drawing/2014/main" id="{D6CA4355-B554-BB42-87D2-1944CA081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3651250"/>
            <a:ext cx="82550" cy="107315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9993" name="Line 57">
            <a:extLst>
              <a:ext uri="{FF2B5EF4-FFF2-40B4-BE49-F238E27FC236}">
                <a16:creationId xmlns:a16="http://schemas.microsoft.com/office/drawing/2014/main" id="{C2E26326-9830-C14D-AD6D-97DEF6225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9994" name="Picture 58">
            <a:extLst>
              <a:ext uri="{FF2B5EF4-FFF2-40B4-BE49-F238E27FC236}">
                <a16:creationId xmlns:a16="http://schemas.microsoft.com/office/drawing/2014/main" id="{15B0F04C-B52A-234E-AE17-C939B6E3B5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5" name="Picture 59">
            <a:extLst>
              <a:ext uri="{FF2B5EF4-FFF2-40B4-BE49-F238E27FC236}">
                <a16:creationId xmlns:a16="http://schemas.microsoft.com/office/drawing/2014/main" id="{19A4519D-F79E-3B40-9282-14AE64D4A7A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6" name="Picture 60">
            <a:extLst>
              <a:ext uri="{FF2B5EF4-FFF2-40B4-BE49-F238E27FC236}">
                <a16:creationId xmlns:a16="http://schemas.microsoft.com/office/drawing/2014/main" id="{F112516A-8FF6-BE40-B39A-46B5C50B001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7" name="Picture 61">
            <a:extLst>
              <a:ext uri="{FF2B5EF4-FFF2-40B4-BE49-F238E27FC236}">
                <a16:creationId xmlns:a16="http://schemas.microsoft.com/office/drawing/2014/main" id="{7676A0FB-0126-9246-B011-A4C8F56FD2F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4623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001" name="Rectangle 65">
            <a:extLst>
              <a:ext uri="{FF2B5EF4-FFF2-40B4-BE49-F238E27FC236}">
                <a16:creationId xmlns:a16="http://schemas.microsoft.com/office/drawing/2014/main" id="{728B401B-574F-274F-A970-A73E4B46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62400"/>
            <a:ext cx="20589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2  2</a:t>
            </a:r>
          </a:p>
        </p:txBody>
      </p:sp>
      <p:sp>
        <p:nvSpPr>
          <p:cNvPr id="40002" name="Rectangle 66">
            <a:extLst>
              <a:ext uri="{FF2B5EF4-FFF2-40B4-BE49-F238E27FC236}">
                <a16:creationId xmlns:a16="http://schemas.microsoft.com/office/drawing/2014/main" id="{7CDC7497-E89B-4040-A89E-66251133B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64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0005" name="Text Box 69">
            <a:extLst>
              <a:ext uri="{FF2B5EF4-FFF2-40B4-BE49-F238E27FC236}">
                <a16:creationId xmlns:a16="http://schemas.microsoft.com/office/drawing/2014/main" id="{2E81E5EF-FD9D-4A45-BF5C-8086A5E8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8674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0011" name="Rectangle 75">
            <a:extLst>
              <a:ext uri="{FF2B5EF4-FFF2-40B4-BE49-F238E27FC236}">
                <a16:creationId xmlns:a16="http://schemas.microsoft.com/office/drawing/2014/main" id="{FF289267-D42C-8E43-A44F-48E2A52FF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0013" name="Text Box 77">
            <a:extLst>
              <a:ext uri="{FF2B5EF4-FFF2-40B4-BE49-F238E27FC236}">
                <a16:creationId xmlns:a16="http://schemas.microsoft.com/office/drawing/2014/main" id="{11BDEB45-FEF3-CA4C-9E3F-D17582251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5626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0008" name="Text Box 72">
            <a:extLst>
              <a:ext uri="{FF2B5EF4-FFF2-40B4-BE49-F238E27FC236}">
                <a16:creationId xmlns:a16="http://schemas.microsoft.com/office/drawing/2014/main" id="{014218B7-195F-CB4C-96C3-C16E3CBAF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530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0010" name="Text Box 74">
            <a:extLst>
              <a:ext uri="{FF2B5EF4-FFF2-40B4-BE49-F238E27FC236}">
                <a16:creationId xmlns:a16="http://schemas.microsoft.com/office/drawing/2014/main" id="{07D19B47-3AAE-A34A-A455-F84346991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0017" name="AutoShape 81">
            <a:extLst>
              <a:ext uri="{FF2B5EF4-FFF2-40B4-BE49-F238E27FC236}">
                <a16:creationId xmlns:a16="http://schemas.microsoft.com/office/drawing/2014/main" id="{3C993186-A980-CF4E-8BDB-ED86003B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8" name="Rectangle 82">
            <a:extLst>
              <a:ext uri="{FF2B5EF4-FFF2-40B4-BE49-F238E27FC236}">
                <a16:creationId xmlns:a16="http://schemas.microsoft.com/office/drawing/2014/main" id="{42B49E78-CF43-2346-B7DB-02A0E8BE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386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0020" name="AutoShape 84">
            <a:extLst>
              <a:ext uri="{FF2B5EF4-FFF2-40B4-BE49-F238E27FC236}">
                <a16:creationId xmlns:a16="http://schemas.microsoft.com/office/drawing/2014/main" id="{3DCFF36A-DE0C-1744-A711-00C97857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21" name="Line 85">
            <a:extLst>
              <a:ext uri="{FF2B5EF4-FFF2-40B4-BE49-F238E27FC236}">
                <a16:creationId xmlns:a16="http://schemas.microsoft.com/office/drawing/2014/main" id="{B7A8356C-F93E-2C4E-A91A-7CD6DA352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3657600"/>
            <a:ext cx="1066800" cy="76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9" name="Freeform 83">
            <a:extLst>
              <a:ext uri="{FF2B5EF4-FFF2-40B4-BE49-F238E27FC236}">
                <a16:creationId xmlns:a16="http://schemas.microsoft.com/office/drawing/2014/main" id="{137952E6-9BF4-E44D-AA9E-561C061B5D5C}"/>
              </a:ext>
            </a:extLst>
          </p:cNvPr>
          <p:cNvSpPr>
            <a:spLocks/>
          </p:cNvSpPr>
          <p:nvPr/>
        </p:nvSpPr>
        <p:spPr bwMode="auto">
          <a:xfrm>
            <a:off x="2590800" y="2971800"/>
            <a:ext cx="533400" cy="2057400"/>
          </a:xfrm>
          <a:custGeom>
            <a:avLst/>
            <a:gdLst>
              <a:gd name="T0" fmla="*/ 533400 w 336"/>
              <a:gd name="T1" fmla="*/ 0 h 1296"/>
              <a:gd name="T2" fmla="*/ 76200 w 336"/>
              <a:gd name="T3" fmla="*/ 1066800 h 1296"/>
              <a:gd name="T4" fmla="*/ 76200 w 336"/>
              <a:gd name="T5" fmla="*/ 1447800 h 1296"/>
              <a:gd name="T6" fmla="*/ 457200 w 336"/>
              <a:gd name="T7" fmla="*/ 2057400 h 1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296">
                <a:moveTo>
                  <a:pt x="336" y="0"/>
                </a:moveTo>
                <a:cubicBezTo>
                  <a:pt x="216" y="260"/>
                  <a:pt x="96" y="520"/>
                  <a:pt x="48" y="672"/>
                </a:cubicBezTo>
                <a:cubicBezTo>
                  <a:pt x="0" y="824"/>
                  <a:pt x="8" y="808"/>
                  <a:pt x="48" y="912"/>
                </a:cubicBezTo>
                <a:cubicBezTo>
                  <a:pt x="88" y="1016"/>
                  <a:pt x="188" y="1156"/>
                  <a:pt x="288" y="129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48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7053A920-D997-4848-B1CA-2E4FA98A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D86CB-0296-BC49-B06E-9A8D62C38B90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6354" name="Rectangle 2050">
            <a:extLst>
              <a:ext uri="{FF2B5EF4-FFF2-40B4-BE49-F238E27FC236}">
                <a16:creationId xmlns:a16="http://schemas.microsoft.com/office/drawing/2014/main" id="{6D69111C-A28A-3142-929F-1D8F221BF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Padding May Not Shut Off All Traffic </a:t>
            </a:r>
          </a:p>
        </p:txBody>
      </p:sp>
      <p:grpSp>
        <p:nvGrpSpPr>
          <p:cNvPr id="78851" name="Group 2123">
            <a:extLst>
              <a:ext uri="{FF2B5EF4-FFF2-40B4-BE49-F238E27FC236}">
                <a16:creationId xmlns:a16="http://schemas.microsoft.com/office/drawing/2014/main" id="{924B09E1-F912-BF48-899A-0F0E0223BE2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78925" name="Group 2124">
              <a:extLst>
                <a:ext uri="{FF2B5EF4-FFF2-40B4-BE49-F238E27FC236}">
                  <a16:creationId xmlns:a16="http://schemas.microsoft.com/office/drawing/2014/main" id="{5E885755-16A3-A848-8140-D4833C1BC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429" name="Oval 2125">
                <a:extLst>
                  <a:ext uri="{FF2B5EF4-FFF2-40B4-BE49-F238E27FC236}">
                    <a16:creationId xmlns:a16="http://schemas.microsoft.com/office/drawing/2014/main" id="{027CFBB9-6D41-0A4A-A53F-2477C4543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0" name="Oval 2126">
                <a:extLst>
                  <a:ext uri="{FF2B5EF4-FFF2-40B4-BE49-F238E27FC236}">
                    <a16:creationId xmlns:a16="http://schemas.microsoft.com/office/drawing/2014/main" id="{1DDCC44B-BA09-614A-A92A-F4B1E1E80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1" name="Oval 2127">
                <a:extLst>
                  <a:ext uri="{FF2B5EF4-FFF2-40B4-BE49-F238E27FC236}">
                    <a16:creationId xmlns:a16="http://schemas.microsoft.com/office/drawing/2014/main" id="{1BFD91DE-69CF-FB43-A865-5F46A0659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2" name="Oval 2128">
                <a:extLst>
                  <a:ext uri="{FF2B5EF4-FFF2-40B4-BE49-F238E27FC236}">
                    <a16:creationId xmlns:a16="http://schemas.microsoft.com/office/drawing/2014/main" id="{20B1FDDF-EF20-DC4E-B0B6-E061EE81A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3" name="Oval 2129">
                <a:extLst>
                  <a:ext uri="{FF2B5EF4-FFF2-40B4-BE49-F238E27FC236}">
                    <a16:creationId xmlns:a16="http://schemas.microsoft.com/office/drawing/2014/main" id="{12CA254F-409B-7340-922B-ED5AF5D3A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4" name="Oval 2130">
                <a:extLst>
                  <a:ext uri="{FF2B5EF4-FFF2-40B4-BE49-F238E27FC236}">
                    <a16:creationId xmlns:a16="http://schemas.microsoft.com/office/drawing/2014/main" id="{6CF6D624-650B-0943-B518-02C66894E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5" name="Oval 2131">
                <a:extLst>
                  <a:ext uri="{FF2B5EF4-FFF2-40B4-BE49-F238E27FC236}">
                    <a16:creationId xmlns:a16="http://schemas.microsoft.com/office/drawing/2014/main" id="{7CF8F204-FCA4-E248-9F04-5E48EDFAA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6" name="Oval 2132">
                <a:extLst>
                  <a:ext uri="{FF2B5EF4-FFF2-40B4-BE49-F238E27FC236}">
                    <a16:creationId xmlns:a16="http://schemas.microsoft.com/office/drawing/2014/main" id="{7FC45FFC-217B-E648-BBAD-0B2569D00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7" name="Oval 2133">
                <a:extLst>
                  <a:ext uri="{FF2B5EF4-FFF2-40B4-BE49-F238E27FC236}">
                    <a16:creationId xmlns:a16="http://schemas.microsoft.com/office/drawing/2014/main" id="{FE2E6892-D798-6E4A-BFE7-F8B04FAFB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8" name="Oval 2134">
                <a:extLst>
                  <a:ext uri="{FF2B5EF4-FFF2-40B4-BE49-F238E27FC236}">
                    <a16:creationId xmlns:a16="http://schemas.microsoft.com/office/drawing/2014/main" id="{8461C259-2A58-F24D-996C-2ADD74D4F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9" name="Oval 2135">
                <a:extLst>
                  <a:ext uri="{FF2B5EF4-FFF2-40B4-BE49-F238E27FC236}">
                    <a16:creationId xmlns:a16="http://schemas.microsoft.com/office/drawing/2014/main" id="{E5298221-46F7-AE47-85EF-BDE957C1F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26" name="Group 2136">
              <a:extLst>
                <a:ext uri="{FF2B5EF4-FFF2-40B4-BE49-F238E27FC236}">
                  <a16:creationId xmlns:a16="http://schemas.microsoft.com/office/drawing/2014/main" id="{E6A76F89-8CBB-E04A-A19D-267D4526F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441" name="Oval 2137">
                <a:extLst>
                  <a:ext uri="{FF2B5EF4-FFF2-40B4-BE49-F238E27FC236}">
                    <a16:creationId xmlns:a16="http://schemas.microsoft.com/office/drawing/2014/main" id="{B86BEA91-8C50-884A-BDE9-0228D5888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2" name="Oval 2138">
                <a:extLst>
                  <a:ext uri="{FF2B5EF4-FFF2-40B4-BE49-F238E27FC236}">
                    <a16:creationId xmlns:a16="http://schemas.microsoft.com/office/drawing/2014/main" id="{A2AF30E4-9A85-0C40-81F5-AF6AFDF23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3" name="Oval 2139">
                <a:extLst>
                  <a:ext uri="{FF2B5EF4-FFF2-40B4-BE49-F238E27FC236}">
                    <a16:creationId xmlns:a16="http://schemas.microsoft.com/office/drawing/2014/main" id="{1C6371FC-E030-5745-A7E7-DEF019A2C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4" name="Oval 2140">
                <a:extLst>
                  <a:ext uri="{FF2B5EF4-FFF2-40B4-BE49-F238E27FC236}">
                    <a16:creationId xmlns:a16="http://schemas.microsoft.com/office/drawing/2014/main" id="{C90FCFA9-6718-E94A-8906-A0AA68836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5" name="Oval 2141">
                <a:extLst>
                  <a:ext uri="{FF2B5EF4-FFF2-40B4-BE49-F238E27FC236}">
                    <a16:creationId xmlns:a16="http://schemas.microsoft.com/office/drawing/2014/main" id="{EA7A7D0C-4040-364E-A68A-C3AFBEB6F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6" name="Oval 2142">
                <a:extLst>
                  <a:ext uri="{FF2B5EF4-FFF2-40B4-BE49-F238E27FC236}">
                    <a16:creationId xmlns:a16="http://schemas.microsoft.com/office/drawing/2014/main" id="{977204A1-8E68-6842-A10E-5926C9001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7" name="Oval 2143">
                <a:extLst>
                  <a:ext uri="{FF2B5EF4-FFF2-40B4-BE49-F238E27FC236}">
                    <a16:creationId xmlns:a16="http://schemas.microsoft.com/office/drawing/2014/main" id="{4160E5CB-2320-6947-9CBE-D88E27DEC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8" name="Oval 2144">
                <a:extLst>
                  <a:ext uri="{FF2B5EF4-FFF2-40B4-BE49-F238E27FC236}">
                    <a16:creationId xmlns:a16="http://schemas.microsoft.com/office/drawing/2014/main" id="{B9EB4BFC-6079-9F41-B3C2-1A3B80BFA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9" name="Oval 2145">
                <a:extLst>
                  <a:ext uri="{FF2B5EF4-FFF2-40B4-BE49-F238E27FC236}">
                    <a16:creationId xmlns:a16="http://schemas.microsoft.com/office/drawing/2014/main" id="{66B2E3CF-E30C-B84B-9BE3-2B4555917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0" name="Oval 2146">
                <a:extLst>
                  <a:ext uri="{FF2B5EF4-FFF2-40B4-BE49-F238E27FC236}">
                    <a16:creationId xmlns:a16="http://schemas.microsoft.com/office/drawing/2014/main" id="{7B9916C9-C3C2-9743-A448-D3FBF213D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1" name="Oval 2147">
                <a:extLst>
                  <a:ext uri="{FF2B5EF4-FFF2-40B4-BE49-F238E27FC236}">
                    <a16:creationId xmlns:a16="http://schemas.microsoft.com/office/drawing/2014/main" id="{7AF41905-C364-284D-BCC0-97B55820B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8852" name="Group 2052">
            <a:extLst>
              <a:ext uri="{FF2B5EF4-FFF2-40B4-BE49-F238E27FC236}">
                <a16:creationId xmlns:a16="http://schemas.microsoft.com/office/drawing/2014/main" id="{B0ADCA8E-2D6B-334B-93E6-3FD392BE9D7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78901" name="Group 2053">
              <a:extLst>
                <a:ext uri="{FF2B5EF4-FFF2-40B4-BE49-F238E27FC236}">
                  <a16:creationId xmlns:a16="http://schemas.microsoft.com/office/drawing/2014/main" id="{FA0AA535-2AFE-9147-A9BF-899894208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358" name="Oval 2054">
                <a:extLst>
                  <a:ext uri="{FF2B5EF4-FFF2-40B4-BE49-F238E27FC236}">
                    <a16:creationId xmlns:a16="http://schemas.microsoft.com/office/drawing/2014/main" id="{8A6D9FE1-F49F-AC4A-80A4-2E7DCBE09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59" name="Oval 2055">
                <a:extLst>
                  <a:ext uri="{FF2B5EF4-FFF2-40B4-BE49-F238E27FC236}">
                    <a16:creationId xmlns:a16="http://schemas.microsoft.com/office/drawing/2014/main" id="{2057C37D-EBFE-024C-AF8E-E00C9DE18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0" name="Oval 2056">
                <a:extLst>
                  <a:ext uri="{FF2B5EF4-FFF2-40B4-BE49-F238E27FC236}">
                    <a16:creationId xmlns:a16="http://schemas.microsoft.com/office/drawing/2014/main" id="{EDBAF21C-73D8-5347-A90E-D78C56206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1" name="Oval 2057">
                <a:extLst>
                  <a:ext uri="{FF2B5EF4-FFF2-40B4-BE49-F238E27FC236}">
                    <a16:creationId xmlns:a16="http://schemas.microsoft.com/office/drawing/2014/main" id="{45D7EC3E-51DF-1A44-B327-26800B9BF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2" name="Oval 2058">
                <a:extLst>
                  <a:ext uri="{FF2B5EF4-FFF2-40B4-BE49-F238E27FC236}">
                    <a16:creationId xmlns:a16="http://schemas.microsoft.com/office/drawing/2014/main" id="{DD2BB44D-594D-D444-8499-8A0159D68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3" name="Oval 2059">
                <a:extLst>
                  <a:ext uri="{FF2B5EF4-FFF2-40B4-BE49-F238E27FC236}">
                    <a16:creationId xmlns:a16="http://schemas.microsoft.com/office/drawing/2014/main" id="{AF43F6B6-2578-3643-BDDD-2A52D30D1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4" name="Oval 2060">
                <a:extLst>
                  <a:ext uri="{FF2B5EF4-FFF2-40B4-BE49-F238E27FC236}">
                    <a16:creationId xmlns:a16="http://schemas.microsoft.com/office/drawing/2014/main" id="{5D4A06AB-2592-A74D-BE79-1FA66F3D1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5" name="Oval 2061">
                <a:extLst>
                  <a:ext uri="{FF2B5EF4-FFF2-40B4-BE49-F238E27FC236}">
                    <a16:creationId xmlns:a16="http://schemas.microsoft.com/office/drawing/2014/main" id="{36209F4B-990B-3942-AD84-BE8CAF819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6" name="Oval 2062">
                <a:extLst>
                  <a:ext uri="{FF2B5EF4-FFF2-40B4-BE49-F238E27FC236}">
                    <a16:creationId xmlns:a16="http://schemas.microsoft.com/office/drawing/2014/main" id="{5BA1083E-FA9A-9C47-9713-271DD5715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7" name="Oval 2063">
                <a:extLst>
                  <a:ext uri="{FF2B5EF4-FFF2-40B4-BE49-F238E27FC236}">
                    <a16:creationId xmlns:a16="http://schemas.microsoft.com/office/drawing/2014/main" id="{917BFB3A-BE35-4047-B547-C96FE760E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8" name="Oval 2064">
                <a:extLst>
                  <a:ext uri="{FF2B5EF4-FFF2-40B4-BE49-F238E27FC236}">
                    <a16:creationId xmlns:a16="http://schemas.microsoft.com/office/drawing/2014/main" id="{11EB93C1-34F4-F646-A898-DFE038CE4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02" name="Group 2065">
              <a:extLst>
                <a:ext uri="{FF2B5EF4-FFF2-40B4-BE49-F238E27FC236}">
                  <a16:creationId xmlns:a16="http://schemas.microsoft.com/office/drawing/2014/main" id="{659F9981-4E5F-B440-A3A7-D1E9DEAFD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370" name="Oval 2066">
                <a:extLst>
                  <a:ext uri="{FF2B5EF4-FFF2-40B4-BE49-F238E27FC236}">
                    <a16:creationId xmlns:a16="http://schemas.microsoft.com/office/drawing/2014/main" id="{9DEB7652-CE65-484B-9B19-39FF176CF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1" name="Oval 2067">
                <a:extLst>
                  <a:ext uri="{FF2B5EF4-FFF2-40B4-BE49-F238E27FC236}">
                    <a16:creationId xmlns:a16="http://schemas.microsoft.com/office/drawing/2014/main" id="{2A5709C4-F3A6-EF4E-8A80-B0EE86885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2" name="Oval 2068">
                <a:extLst>
                  <a:ext uri="{FF2B5EF4-FFF2-40B4-BE49-F238E27FC236}">
                    <a16:creationId xmlns:a16="http://schemas.microsoft.com/office/drawing/2014/main" id="{B0CCB757-B112-DC49-952B-9C454FB1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3" name="Oval 2069">
                <a:extLst>
                  <a:ext uri="{FF2B5EF4-FFF2-40B4-BE49-F238E27FC236}">
                    <a16:creationId xmlns:a16="http://schemas.microsoft.com/office/drawing/2014/main" id="{ED5E4806-A38E-B44E-96CA-5CCD52F9D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4" name="Oval 2070">
                <a:extLst>
                  <a:ext uri="{FF2B5EF4-FFF2-40B4-BE49-F238E27FC236}">
                    <a16:creationId xmlns:a16="http://schemas.microsoft.com/office/drawing/2014/main" id="{5C8E689A-EB62-F442-A676-0650647B4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5" name="Oval 2071">
                <a:extLst>
                  <a:ext uri="{FF2B5EF4-FFF2-40B4-BE49-F238E27FC236}">
                    <a16:creationId xmlns:a16="http://schemas.microsoft.com/office/drawing/2014/main" id="{F9658DDD-45DB-054F-AD9E-CED9BB0B7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6" name="Oval 2072">
                <a:extLst>
                  <a:ext uri="{FF2B5EF4-FFF2-40B4-BE49-F238E27FC236}">
                    <a16:creationId xmlns:a16="http://schemas.microsoft.com/office/drawing/2014/main" id="{89B71C88-F3D4-F04C-975C-803A46AFF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7" name="Oval 2073">
                <a:extLst>
                  <a:ext uri="{FF2B5EF4-FFF2-40B4-BE49-F238E27FC236}">
                    <a16:creationId xmlns:a16="http://schemas.microsoft.com/office/drawing/2014/main" id="{FB96AE47-307F-3E4D-9F19-A75EC3612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8" name="Oval 2074">
                <a:extLst>
                  <a:ext uri="{FF2B5EF4-FFF2-40B4-BE49-F238E27FC236}">
                    <a16:creationId xmlns:a16="http://schemas.microsoft.com/office/drawing/2014/main" id="{98742396-B5B2-0049-8E34-EE2045268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9" name="Oval 2075">
                <a:extLst>
                  <a:ext uri="{FF2B5EF4-FFF2-40B4-BE49-F238E27FC236}">
                    <a16:creationId xmlns:a16="http://schemas.microsoft.com/office/drawing/2014/main" id="{622D811D-A20B-DC49-89A9-305FD45ED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0" name="Oval 2076">
                <a:extLst>
                  <a:ext uri="{FF2B5EF4-FFF2-40B4-BE49-F238E27FC236}">
                    <a16:creationId xmlns:a16="http://schemas.microsoft.com/office/drawing/2014/main" id="{8EB45133-FF09-E54D-BD10-02982A98D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381" name="Rectangle 2077">
            <a:extLst>
              <a:ext uri="{FF2B5EF4-FFF2-40B4-BE49-F238E27FC236}">
                <a16:creationId xmlns:a16="http://schemas.microsoft.com/office/drawing/2014/main" id="{55C6A403-E076-BF4A-A7FF-3BF41D6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8854" name="Group 2078">
            <a:extLst>
              <a:ext uri="{FF2B5EF4-FFF2-40B4-BE49-F238E27FC236}">
                <a16:creationId xmlns:a16="http://schemas.microsoft.com/office/drawing/2014/main" id="{164362F7-097F-5941-B32D-6E0C0634D00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78877" name="Group 2079">
              <a:extLst>
                <a:ext uri="{FF2B5EF4-FFF2-40B4-BE49-F238E27FC236}">
                  <a16:creationId xmlns:a16="http://schemas.microsoft.com/office/drawing/2014/main" id="{7D06D0D6-BCF1-0349-A210-53F8A3DA7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56384" name="Oval 2080">
                <a:extLst>
                  <a:ext uri="{FF2B5EF4-FFF2-40B4-BE49-F238E27FC236}">
                    <a16:creationId xmlns:a16="http://schemas.microsoft.com/office/drawing/2014/main" id="{06489850-E901-8649-AFE6-3EA0300A4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5" name="Oval 2081">
                <a:extLst>
                  <a:ext uri="{FF2B5EF4-FFF2-40B4-BE49-F238E27FC236}">
                    <a16:creationId xmlns:a16="http://schemas.microsoft.com/office/drawing/2014/main" id="{CDDE5220-3EEC-2B43-ACB5-A24FA4451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6" name="Oval 2082">
                <a:extLst>
                  <a:ext uri="{FF2B5EF4-FFF2-40B4-BE49-F238E27FC236}">
                    <a16:creationId xmlns:a16="http://schemas.microsoft.com/office/drawing/2014/main" id="{32C2C89A-9072-2D41-B4C0-D8C4D7355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7" name="Oval 2083">
                <a:extLst>
                  <a:ext uri="{FF2B5EF4-FFF2-40B4-BE49-F238E27FC236}">
                    <a16:creationId xmlns:a16="http://schemas.microsoft.com/office/drawing/2014/main" id="{6D9D6505-2DA3-0042-8909-518656477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8" name="Oval 2084">
                <a:extLst>
                  <a:ext uri="{FF2B5EF4-FFF2-40B4-BE49-F238E27FC236}">
                    <a16:creationId xmlns:a16="http://schemas.microsoft.com/office/drawing/2014/main" id="{D6E9065E-9089-4646-9BE2-529DAD9C4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9" name="Oval 2085">
                <a:extLst>
                  <a:ext uri="{FF2B5EF4-FFF2-40B4-BE49-F238E27FC236}">
                    <a16:creationId xmlns:a16="http://schemas.microsoft.com/office/drawing/2014/main" id="{CD0F7ED1-05BA-5B44-A6F2-288C35828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0" name="Oval 2086">
                <a:extLst>
                  <a:ext uri="{FF2B5EF4-FFF2-40B4-BE49-F238E27FC236}">
                    <a16:creationId xmlns:a16="http://schemas.microsoft.com/office/drawing/2014/main" id="{BE00B9CA-BCB8-554E-98CF-3C4F97E61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1" name="Oval 2087">
                <a:extLst>
                  <a:ext uri="{FF2B5EF4-FFF2-40B4-BE49-F238E27FC236}">
                    <a16:creationId xmlns:a16="http://schemas.microsoft.com/office/drawing/2014/main" id="{1F089F3B-368B-DA47-B330-4202A316C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2" name="Oval 2088">
                <a:extLst>
                  <a:ext uri="{FF2B5EF4-FFF2-40B4-BE49-F238E27FC236}">
                    <a16:creationId xmlns:a16="http://schemas.microsoft.com/office/drawing/2014/main" id="{8B191A86-31F6-9444-A826-7835BB50F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3" name="Oval 2089">
                <a:extLst>
                  <a:ext uri="{FF2B5EF4-FFF2-40B4-BE49-F238E27FC236}">
                    <a16:creationId xmlns:a16="http://schemas.microsoft.com/office/drawing/2014/main" id="{76655060-CC48-D346-814E-C1667B397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4" name="Oval 2090">
                <a:extLst>
                  <a:ext uri="{FF2B5EF4-FFF2-40B4-BE49-F238E27FC236}">
                    <a16:creationId xmlns:a16="http://schemas.microsoft.com/office/drawing/2014/main" id="{DE1600B4-AFBE-D740-BC57-71810FC2A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878" name="Group 2091">
              <a:extLst>
                <a:ext uri="{FF2B5EF4-FFF2-40B4-BE49-F238E27FC236}">
                  <a16:creationId xmlns:a16="http://schemas.microsoft.com/office/drawing/2014/main" id="{9C763AE1-ECD1-ED46-AFB5-D8B1CFE99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56396" name="Oval 2092">
                <a:extLst>
                  <a:ext uri="{FF2B5EF4-FFF2-40B4-BE49-F238E27FC236}">
                    <a16:creationId xmlns:a16="http://schemas.microsoft.com/office/drawing/2014/main" id="{F9B39DB2-18CC-604C-9F40-987AE8CD4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7" name="Oval 2093">
                <a:extLst>
                  <a:ext uri="{FF2B5EF4-FFF2-40B4-BE49-F238E27FC236}">
                    <a16:creationId xmlns:a16="http://schemas.microsoft.com/office/drawing/2014/main" id="{00DD649E-312C-8649-B4DF-10A756C0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8" name="Oval 2094">
                <a:extLst>
                  <a:ext uri="{FF2B5EF4-FFF2-40B4-BE49-F238E27FC236}">
                    <a16:creationId xmlns:a16="http://schemas.microsoft.com/office/drawing/2014/main" id="{78407CC2-3103-8C4A-87F6-055F495AF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9" name="Oval 2095">
                <a:extLst>
                  <a:ext uri="{FF2B5EF4-FFF2-40B4-BE49-F238E27FC236}">
                    <a16:creationId xmlns:a16="http://schemas.microsoft.com/office/drawing/2014/main" id="{24F74159-C07F-EA46-8C3D-2BAFAD25A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0" name="Oval 2096">
                <a:extLst>
                  <a:ext uri="{FF2B5EF4-FFF2-40B4-BE49-F238E27FC236}">
                    <a16:creationId xmlns:a16="http://schemas.microsoft.com/office/drawing/2014/main" id="{5D85D0AF-471C-6F44-B8B9-8360B9373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1" name="Oval 2097">
                <a:extLst>
                  <a:ext uri="{FF2B5EF4-FFF2-40B4-BE49-F238E27FC236}">
                    <a16:creationId xmlns:a16="http://schemas.microsoft.com/office/drawing/2014/main" id="{D4FB4DCF-69CC-F04F-AA77-6C9BAF48E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2" name="Oval 2098">
                <a:extLst>
                  <a:ext uri="{FF2B5EF4-FFF2-40B4-BE49-F238E27FC236}">
                    <a16:creationId xmlns:a16="http://schemas.microsoft.com/office/drawing/2014/main" id="{5AD51760-4DB2-4547-9358-79B6F24F2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3" name="Oval 2099">
                <a:extLst>
                  <a:ext uri="{FF2B5EF4-FFF2-40B4-BE49-F238E27FC236}">
                    <a16:creationId xmlns:a16="http://schemas.microsoft.com/office/drawing/2014/main" id="{9402E43C-6EF3-1944-AF20-963942F56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4" name="Oval 2100">
                <a:extLst>
                  <a:ext uri="{FF2B5EF4-FFF2-40B4-BE49-F238E27FC236}">
                    <a16:creationId xmlns:a16="http://schemas.microsoft.com/office/drawing/2014/main" id="{F14C826B-FCA2-D246-B8C6-2862C91F1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5" name="Oval 2101">
                <a:extLst>
                  <a:ext uri="{FF2B5EF4-FFF2-40B4-BE49-F238E27FC236}">
                    <a16:creationId xmlns:a16="http://schemas.microsoft.com/office/drawing/2014/main" id="{DD6E7FAD-2BCA-394A-AE0A-0C21C05D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6" name="Oval 2102">
                <a:extLst>
                  <a:ext uri="{FF2B5EF4-FFF2-40B4-BE49-F238E27FC236}">
                    <a16:creationId xmlns:a16="http://schemas.microsoft.com/office/drawing/2014/main" id="{B97364BE-C9B8-644C-936C-1ABDF9CFB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407" name="Line 2103">
            <a:extLst>
              <a:ext uri="{FF2B5EF4-FFF2-40B4-BE49-F238E27FC236}">
                <a16:creationId xmlns:a16="http://schemas.microsoft.com/office/drawing/2014/main" id="{211E36F5-2E17-1046-917A-0BDD8F4778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08" name="Line 2104">
            <a:extLst>
              <a:ext uri="{FF2B5EF4-FFF2-40B4-BE49-F238E27FC236}">
                <a16:creationId xmlns:a16="http://schemas.microsoft.com/office/drawing/2014/main" id="{932DB6C5-84D0-0445-A6A1-0F59035D9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56409" name="Picture 2105">
            <a:extLst>
              <a:ext uri="{FF2B5EF4-FFF2-40B4-BE49-F238E27FC236}">
                <a16:creationId xmlns:a16="http://schemas.microsoft.com/office/drawing/2014/main" id="{E094BA45-38AA-BF41-9CD0-FA881347C05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0" name="Picture 2106">
            <a:extLst>
              <a:ext uri="{FF2B5EF4-FFF2-40B4-BE49-F238E27FC236}">
                <a16:creationId xmlns:a16="http://schemas.microsoft.com/office/drawing/2014/main" id="{B543BECB-F16D-F04F-AB7E-F2C24319E1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1" name="Picture 2107">
            <a:extLst>
              <a:ext uri="{FF2B5EF4-FFF2-40B4-BE49-F238E27FC236}">
                <a16:creationId xmlns:a16="http://schemas.microsoft.com/office/drawing/2014/main" id="{6979D3C1-5A86-3540-A917-7B81BFBDD3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2" name="Picture 2108">
            <a:extLst>
              <a:ext uri="{FF2B5EF4-FFF2-40B4-BE49-F238E27FC236}">
                <a16:creationId xmlns:a16="http://schemas.microsoft.com/office/drawing/2014/main" id="{89B91D50-D8D5-7A4F-98EB-3001E23596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6413" name="Rectangle 2109">
            <a:extLst>
              <a:ext uri="{FF2B5EF4-FFF2-40B4-BE49-F238E27FC236}">
                <a16:creationId xmlns:a16="http://schemas.microsoft.com/office/drawing/2014/main" id="{EEA24BCF-CC83-564F-AA52-35C15907C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00"/>
            <a:ext cx="41576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2 2 2 2 2 2 2 2 2 2 2 2 2</a:t>
            </a:r>
          </a:p>
        </p:txBody>
      </p:sp>
      <p:sp>
        <p:nvSpPr>
          <p:cNvPr id="356414" name="Rectangle 2110">
            <a:extLst>
              <a:ext uri="{FF2B5EF4-FFF2-40B4-BE49-F238E27FC236}">
                <a16:creationId xmlns:a16="http://schemas.microsoft.com/office/drawing/2014/main" id="{1382729B-13C4-584A-B3C9-4D786976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356415" name="Text Box 2111">
            <a:extLst>
              <a:ext uri="{FF2B5EF4-FFF2-40B4-BE49-F238E27FC236}">
                <a16:creationId xmlns:a16="http://schemas.microsoft.com/office/drawing/2014/main" id="{204212C8-3380-4947-A9EE-A8CA6E18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356416" name="Rectangle 2112">
            <a:extLst>
              <a:ext uri="{FF2B5EF4-FFF2-40B4-BE49-F238E27FC236}">
                <a16:creationId xmlns:a16="http://schemas.microsoft.com/office/drawing/2014/main" id="{86DFCF6E-D0E5-514B-BE67-970760AB3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18" name="Text Box 2114">
            <a:extLst>
              <a:ext uri="{FF2B5EF4-FFF2-40B4-BE49-F238E27FC236}">
                <a16:creationId xmlns:a16="http://schemas.microsoft.com/office/drawing/2014/main" id="{326FD5E7-A631-E14A-AA76-A5E5C57E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356425" name="AutoShape 2121">
            <a:extLst>
              <a:ext uri="{FF2B5EF4-FFF2-40B4-BE49-F238E27FC236}">
                <a16:creationId xmlns:a16="http://schemas.microsoft.com/office/drawing/2014/main" id="{6F749284-ADB6-624E-8C01-0B2C3853B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26" name="Rectangle 2122">
            <a:extLst>
              <a:ext uri="{FF2B5EF4-FFF2-40B4-BE49-F238E27FC236}">
                <a16:creationId xmlns:a16="http://schemas.microsoft.com/office/drawing/2014/main" id="{2A64E43F-3F94-3C48-A5E4-E85B3963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356452" name="Rectangle 2148">
            <a:extLst>
              <a:ext uri="{FF2B5EF4-FFF2-40B4-BE49-F238E27FC236}">
                <a16:creationId xmlns:a16="http://schemas.microsoft.com/office/drawing/2014/main" id="{DD0F6E4C-BE31-524B-9C93-52C4048F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356453" name="Rectangle 2149">
            <a:extLst>
              <a:ext uri="{FF2B5EF4-FFF2-40B4-BE49-F238E27FC236}">
                <a16:creationId xmlns:a16="http://schemas.microsoft.com/office/drawing/2014/main" id="{BF61FC99-517A-9641-BA79-5CE681E3C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55" name="Text Box 2151">
            <a:extLst>
              <a:ext uri="{FF2B5EF4-FFF2-40B4-BE49-F238E27FC236}">
                <a16:creationId xmlns:a16="http://schemas.microsoft.com/office/drawing/2014/main" id="{D64F5133-41B5-024F-B57D-05F5A6BF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3886200"/>
            <a:ext cx="3638550" cy="2838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AS 3 will send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traffic on “backup”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link because it prefers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customer routes and local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preference is considered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before ASPATH length!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Padding in this way is often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used as a form of load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balancing</a:t>
            </a:r>
          </a:p>
        </p:txBody>
      </p:sp>
      <p:sp>
        <p:nvSpPr>
          <p:cNvPr id="356456" name="Freeform 2152">
            <a:extLst>
              <a:ext uri="{FF2B5EF4-FFF2-40B4-BE49-F238E27FC236}">
                <a16:creationId xmlns:a16="http://schemas.microsoft.com/office/drawing/2014/main" id="{411D5953-34FB-8445-8ABC-BE9A67FB1F7B}"/>
              </a:ext>
            </a:extLst>
          </p:cNvPr>
          <p:cNvSpPr>
            <a:spLocks/>
          </p:cNvSpPr>
          <p:nvPr/>
        </p:nvSpPr>
        <p:spPr bwMode="auto">
          <a:xfrm>
            <a:off x="3581400" y="2133600"/>
            <a:ext cx="1181100" cy="2171700"/>
          </a:xfrm>
          <a:custGeom>
            <a:avLst/>
            <a:gdLst>
              <a:gd name="T0" fmla="*/ 1143000 w 744"/>
              <a:gd name="T1" fmla="*/ 38100 h 1368"/>
              <a:gd name="T2" fmla="*/ 1066800 w 744"/>
              <a:gd name="T3" fmla="*/ 114300 h 1368"/>
              <a:gd name="T4" fmla="*/ 457200 w 744"/>
              <a:gd name="T5" fmla="*/ 723900 h 1368"/>
              <a:gd name="T6" fmla="*/ 0 w 744"/>
              <a:gd name="T7" fmla="*/ 2171700 h 13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4" h="1368">
                <a:moveTo>
                  <a:pt x="720" y="24"/>
                </a:moveTo>
                <a:cubicBezTo>
                  <a:pt x="732" y="12"/>
                  <a:pt x="744" y="0"/>
                  <a:pt x="672" y="72"/>
                </a:cubicBezTo>
                <a:cubicBezTo>
                  <a:pt x="600" y="144"/>
                  <a:pt x="400" y="240"/>
                  <a:pt x="288" y="456"/>
                </a:cubicBezTo>
                <a:cubicBezTo>
                  <a:pt x="176" y="672"/>
                  <a:pt x="88" y="1020"/>
                  <a:pt x="0" y="136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6421" name="Text Box 2117">
            <a:extLst>
              <a:ext uri="{FF2B5EF4-FFF2-40B4-BE49-F238E27FC236}">
                <a16:creationId xmlns:a16="http://schemas.microsoft.com/office/drawing/2014/main" id="{E4F5DDB8-1B3F-3640-92DD-30828E19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356423" name="Text Box 2119">
            <a:extLst>
              <a:ext uri="{FF2B5EF4-FFF2-40B4-BE49-F238E27FC236}">
                <a16:creationId xmlns:a16="http://schemas.microsoft.com/office/drawing/2014/main" id="{068C42EC-444E-E14C-BC55-4CFCC343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356457" name="AutoShape 2153">
            <a:extLst>
              <a:ext uri="{FF2B5EF4-FFF2-40B4-BE49-F238E27FC236}">
                <a16:creationId xmlns:a16="http://schemas.microsoft.com/office/drawing/2014/main" id="{7A4B7341-402C-184A-9324-3419F3070197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58" name="Line 2154">
            <a:extLst>
              <a:ext uri="{FF2B5EF4-FFF2-40B4-BE49-F238E27FC236}">
                <a16:creationId xmlns:a16="http://schemas.microsoft.com/office/drawing/2014/main" id="{52694274-0F67-5D49-A96C-2E5F2D05D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59" name="Freeform 2155">
            <a:extLst>
              <a:ext uri="{FF2B5EF4-FFF2-40B4-BE49-F238E27FC236}">
                <a16:creationId xmlns:a16="http://schemas.microsoft.com/office/drawing/2014/main" id="{1203D713-3221-DA40-BDC0-395029344A42}"/>
              </a:ext>
            </a:extLst>
          </p:cNvPr>
          <p:cNvSpPr>
            <a:spLocks/>
          </p:cNvSpPr>
          <p:nvPr/>
        </p:nvSpPr>
        <p:spPr bwMode="auto">
          <a:xfrm>
            <a:off x="2743200" y="2514600"/>
            <a:ext cx="76200" cy="1676400"/>
          </a:xfrm>
          <a:custGeom>
            <a:avLst/>
            <a:gdLst>
              <a:gd name="T0" fmla="*/ 0 w 1"/>
              <a:gd name="T1" fmla="*/ 0 h 1056"/>
              <a:gd name="T2" fmla="*/ 0 w 1"/>
              <a:gd name="T3" fmla="*/ 1676400 h 10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056">
                <a:moveTo>
                  <a:pt x="0" y="0"/>
                </a:moveTo>
                <a:cubicBezTo>
                  <a:pt x="0" y="0"/>
                  <a:pt x="0" y="528"/>
                  <a:pt x="0" y="105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60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D0455CC3-4D5D-BB4C-8810-1E9E5F5D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AE911-CE04-0348-9D19-5824821D39F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1453434B-EB01-1D4A-B90D-2AC12302F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COMMUNITY Attribute to the Rescue!</a:t>
            </a:r>
          </a:p>
        </p:txBody>
      </p:sp>
      <p:grpSp>
        <p:nvGrpSpPr>
          <p:cNvPr id="80899" name="Group 3">
            <a:extLst>
              <a:ext uri="{FF2B5EF4-FFF2-40B4-BE49-F238E27FC236}">
                <a16:creationId xmlns:a16="http://schemas.microsoft.com/office/drawing/2014/main" id="{DD2FDC18-8551-1F4E-A28A-E47F18C6E083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80973" name="Group 4">
              <a:extLst>
                <a:ext uri="{FF2B5EF4-FFF2-40B4-BE49-F238E27FC236}">
                  <a16:creationId xmlns:a16="http://schemas.microsoft.com/office/drawing/2014/main" id="{5EBEB791-6C8E-8942-9362-CDAB898CA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65" name="Oval 5">
                <a:extLst>
                  <a:ext uri="{FF2B5EF4-FFF2-40B4-BE49-F238E27FC236}">
                    <a16:creationId xmlns:a16="http://schemas.microsoft.com/office/drawing/2014/main" id="{12F5C973-2F57-3142-B01E-F2C2C1061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6" name="Oval 6">
                <a:extLst>
                  <a:ext uri="{FF2B5EF4-FFF2-40B4-BE49-F238E27FC236}">
                    <a16:creationId xmlns:a16="http://schemas.microsoft.com/office/drawing/2014/main" id="{EDCDA6DD-F401-1B40-B400-31E568EA3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7" name="Oval 7">
                <a:extLst>
                  <a:ext uri="{FF2B5EF4-FFF2-40B4-BE49-F238E27FC236}">
                    <a16:creationId xmlns:a16="http://schemas.microsoft.com/office/drawing/2014/main" id="{7A9D648A-1A4F-5343-9659-8F00626EF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8" name="Oval 8">
                <a:extLst>
                  <a:ext uri="{FF2B5EF4-FFF2-40B4-BE49-F238E27FC236}">
                    <a16:creationId xmlns:a16="http://schemas.microsoft.com/office/drawing/2014/main" id="{14868280-4C98-2D43-9FD7-E390569EE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9" name="Oval 9">
                <a:extLst>
                  <a:ext uri="{FF2B5EF4-FFF2-40B4-BE49-F238E27FC236}">
                    <a16:creationId xmlns:a16="http://schemas.microsoft.com/office/drawing/2014/main" id="{FF351DB5-2349-4247-AD57-BDF20733A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0" name="Oval 10">
                <a:extLst>
                  <a:ext uri="{FF2B5EF4-FFF2-40B4-BE49-F238E27FC236}">
                    <a16:creationId xmlns:a16="http://schemas.microsoft.com/office/drawing/2014/main" id="{6BA7912B-F438-684C-9DB6-6A6710821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1" name="Oval 11">
                <a:extLst>
                  <a:ext uri="{FF2B5EF4-FFF2-40B4-BE49-F238E27FC236}">
                    <a16:creationId xmlns:a16="http://schemas.microsoft.com/office/drawing/2014/main" id="{449C876E-8A8A-F045-B7E0-AF66B3137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2" name="Oval 12">
                <a:extLst>
                  <a:ext uri="{FF2B5EF4-FFF2-40B4-BE49-F238E27FC236}">
                    <a16:creationId xmlns:a16="http://schemas.microsoft.com/office/drawing/2014/main" id="{594C2994-A4DB-0B4B-A6AE-BEB07C29E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3" name="Oval 13">
                <a:extLst>
                  <a:ext uri="{FF2B5EF4-FFF2-40B4-BE49-F238E27FC236}">
                    <a16:creationId xmlns:a16="http://schemas.microsoft.com/office/drawing/2014/main" id="{1735C5C5-4953-014F-9326-D0990F65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4" name="Oval 14">
                <a:extLst>
                  <a:ext uri="{FF2B5EF4-FFF2-40B4-BE49-F238E27FC236}">
                    <a16:creationId xmlns:a16="http://schemas.microsoft.com/office/drawing/2014/main" id="{8CB6E36C-71BF-F440-8DC7-0CBA091CC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5" name="Oval 15">
                <a:extLst>
                  <a:ext uri="{FF2B5EF4-FFF2-40B4-BE49-F238E27FC236}">
                    <a16:creationId xmlns:a16="http://schemas.microsoft.com/office/drawing/2014/main" id="{333A983E-328F-BF44-9FAB-AB45EB948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74" name="Group 16">
              <a:extLst>
                <a:ext uri="{FF2B5EF4-FFF2-40B4-BE49-F238E27FC236}">
                  <a16:creationId xmlns:a16="http://schemas.microsoft.com/office/drawing/2014/main" id="{D61EA77F-0CDC-D444-9A62-74955D8EB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177" name="Oval 17">
                <a:extLst>
                  <a:ext uri="{FF2B5EF4-FFF2-40B4-BE49-F238E27FC236}">
                    <a16:creationId xmlns:a16="http://schemas.microsoft.com/office/drawing/2014/main" id="{93CBBE9D-C409-7B47-8A09-12B7A2FF3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8" name="Oval 18">
                <a:extLst>
                  <a:ext uri="{FF2B5EF4-FFF2-40B4-BE49-F238E27FC236}">
                    <a16:creationId xmlns:a16="http://schemas.microsoft.com/office/drawing/2014/main" id="{065E9298-129E-A94E-BC03-303EB56B6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9" name="Oval 19">
                <a:extLst>
                  <a:ext uri="{FF2B5EF4-FFF2-40B4-BE49-F238E27FC236}">
                    <a16:creationId xmlns:a16="http://schemas.microsoft.com/office/drawing/2014/main" id="{06FDDFDA-CC57-A74B-AD5C-FE5473044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0" name="Oval 20">
                <a:extLst>
                  <a:ext uri="{FF2B5EF4-FFF2-40B4-BE49-F238E27FC236}">
                    <a16:creationId xmlns:a16="http://schemas.microsoft.com/office/drawing/2014/main" id="{6B97EF66-EA28-7843-920E-4C0625D29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1" name="Oval 21">
                <a:extLst>
                  <a:ext uri="{FF2B5EF4-FFF2-40B4-BE49-F238E27FC236}">
                    <a16:creationId xmlns:a16="http://schemas.microsoft.com/office/drawing/2014/main" id="{0E400E3B-6B13-4347-A314-639FA2094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2" name="Oval 22">
                <a:extLst>
                  <a:ext uri="{FF2B5EF4-FFF2-40B4-BE49-F238E27FC236}">
                    <a16:creationId xmlns:a16="http://schemas.microsoft.com/office/drawing/2014/main" id="{36614C53-A412-B949-83C6-F2A434E7E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3" name="Oval 23">
                <a:extLst>
                  <a:ext uri="{FF2B5EF4-FFF2-40B4-BE49-F238E27FC236}">
                    <a16:creationId xmlns:a16="http://schemas.microsoft.com/office/drawing/2014/main" id="{23D7DF10-F23A-6145-BE1F-818D05451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4" name="Oval 24">
                <a:extLst>
                  <a:ext uri="{FF2B5EF4-FFF2-40B4-BE49-F238E27FC236}">
                    <a16:creationId xmlns:a16="http://schemas.microsoft.com/office/drawing/2014/main" id="{DBAAD715-650C-2C49-B4B3-FA32003BF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5" name="Oval 25">
                <a:extLst>
                  <a:ext uri="{FF2B5EF4-FFF2-40B4-BE49-F238E27FC236}">
                    <a16:creationId xmlns:a16="http://schemas.microsoft.com/office/drawing/2014/main" id="{E3BC5119-BEAE-7F48-A834-70397D58A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6" name="Oval 26">
                <a:extLst>
                  <a:ext uri="{FF2B5EF4-FFF2-40B4-BE49-F238E27FC236}">
                    <a16:creationId xmlns:a16="http://schemas.microsoft.com/office/drawing/2014/main" id="{152CAD6A-B150-4A4F-B504-96B38F473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7" name="Oval 27">
                <a:extLst>
                  <a:ext uri="{FF2B5EF4-FFF2-40B4-BE49-F238E27FC236}">
                    <a16:creationId xmlns:a16="http://schemas.microsoft.com/office/drawing/2014/main" id="{4DF1EEB9-1EEE-4C47-A2C7-6E84F8064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0900" name="Group 28">
            <a:extLst>
              <a:ext uri="{FF2B5EF4-FFF2-40B4-BE49-F238E27FC236}">
                <a16:creationId xmlns:a16="http://schemas.microsoft.com/office/drawing/2014/main" id="{69C35CBA-C0BA-4C41-85F7-1DB5D2E57D4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80949" name="Group 29">
              <a:extLst>
                <a:ext uri="{FF2B5EF4-FFF2-40B4-BE49-F238E27FC236}">
                  <a16:creationId xmlns:a16="http://schemas.microsoft.com/office/drawing/2014/main" id="{13597995-1655-5048-879A-F677DE9848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90" name="Oval 30">
                <a:extLst>
                  <a:ext uri="{FF2B5EF4-FFF2-40B4-BE49-F238E27FC236}">
                    <a16:creationId xmlns:a16="http://schemas.microsoft.com/office/drawing/2014/main" id="{4F7643D6-A61E-4643-A866-E9449E133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1" name="Oval 31">
                <a:extLst>
                  <a:ext uri="{FF2B5EF4-FFF2-40B4-BE49-F238E27FC236}">
                    <a16:creationId xmlns:a16="http://schemas.microsoft.com/office/drawing/2014/main" id="{36BD4F07-9F62-7D44-97DF-0700ECC42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2" name="Oval 32">
                <a:extLst>
                  <a:ext uri="{FF2B5EF4-FFF2-40B4-BE49-F238E27FC236}">
                    <a16:creationId xmlns:a16="http://schemas.microsoft.com/office/drawing/2014/main" id="{66382918-1227-BF4D-BF73-9B3A98768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3" name="Oval 33">
                <a:extLst>
                  <a:ext uri="{FF2B5EF4-FFF2-40B4-BE49-F238E27FC236}">
                    <a16:creationId xmlns:a16="http://schemas.microsoft.com/office/drawing/2014/main" id="{F6E60A11-CC19-BA42-AB02-70C9290EF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4" name="Oval 34">
                <a:extLst>
                  <a:ext uri="{FF2B5EF4-FFF2-40B4-BE49-F238E27FC236}">
                    <a16:creationId xmlns:a16="http://schemas.microsoft.com/office/drawing/2014/main" id="{A7266275-AC99-5042-B909-BCE67F364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5" name="Oval 35">
                <a:extLst>
                  <a:ext uri="{FF2B5EF4-FFF2-40B4-BE49-F238E27FC236}">
                    <a16:creationId xmlns:a16="http://schemas.microsoft.com/office/drawing/2014/main" id="{74C21CA8-E648-8B4B-BB9E-AA7D22A1E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6" name="Oval 36">
                <a:extLst>
                  <a:ext uri="{FF2B5EF4-FFF2-40B4-BE49-F238E27FC236}">
                    <a16:creationId xmlns:a16="http://schemas.microsoft.com/office/drawing/2014/main" id="{77A00077-6375-1D44-9451-96019A1A0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7" name="Oval 37">
                <a:extLst>
                  <a:ext uri="{FF2B5EF4-FFF2-40B4-BE49-F238E27FC236}">
                    <a16:creationId xmlns:a16="http://schemas.microsoft.com/office/drawing/2014/main" id="{785E1E02-1CDE-6B46-9A50-62BDA769D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8" name="Oval 38">
                <a:extLst>
                  <a:ext uri="{FF2B5EF4-FFF2-40B4-BE49-F238E27FC236}">
                    <a16:creationId xmlns:a16="http://schemas.microsoft.com/office/drawing/2014/main" id="{C3F001E2-733E-5A4E-A5E6-F4D07A23F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9" name="Oval 39">
                <a:extLst>
                  <a:ext uri="{FF2B5EF4-FFF2-40B4-BE49-F238E27FC236}">
                    <a16:creationId xmlns:a16="http://schemas.microsoft.com/office/drawing/2014/main" id="{4732277A-DF5E-DD45-955D-CA79CD6EB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0" name="Oval 40">
                <a:extLst>
                  <a:ext uri="{FF2B5EF4-FFF2-40B4-BE49-F238E27FC236}">
                    <a16:creationId xmlns:a16="http://schemas.microsoft.com/office/drawing/2014/main" id="{081F9276-0B0A-D54E-9F8D-E785C20BA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50" name="Group 41">
              <a:extLst>
                <a:ext uri="{FF2B5EF4-FFF2-40B4-BE49-F238E27FC236}">
                  <a16:creationId xmlns:a16="http://schemas.microsoft.com/office/drawing/2014/main" id="{0781AAB0-4B17-2E40-8FB0-FEECF2FB8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202" name="Oval 42">
                <a:extLst>
                  <a:ext uri="{FF2B5EF4-FFF2-40B4-BE49-F238E27FC236}">
                    <a16:creationId xmlns:a16="http://schemas.microsoft.com/office/drawing/2014/main" id="{7FF72490-1F57-7245-B422-0FF191798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3" name="Oval 43">
                <a:extLst>
                  <a:ext uri="{FF2B5EF4-FFF2-40B4-BE49-F238E27FC236}">
                    <a16:creationId xmlns:a16="http://schemas.microsoft.com/office/drawing/2014/main" id="{1A8923F3-94FF-7A4B-B4E3-70A7650A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4" name="Oval 44">
                <a:extLst>
                  <a:ext uri="{FF2B5EF4-FFF2-40B4-BE49-F238E27FC236}">
                    <a16:creationId xmlns:a16="http://schemas.microsoft.com/office/drawing/2014/main" id="{B44377CD-7587-264B-8F31-F770743D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5" name="Oval 45">
                <a:extLst>
                  <a:ext uri="{FF2B5EF4-FFF2-40B4-BE49-F238E27FC236}">
                    <a16:creationId xmlns:a16="http://schemas.microsoft.com/office/drawing/2014/main" id="{9D989D0F-3EE3-4E4A-9BD7-CD35B2250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6" name="Oval 46">
                <a:extLst>
                  <a:ext uri="{FF2B5EF4-FFF2-40B4-BE49-F238E27FC236}">
                    <a16:creationId xmlns:a16="http://schemas.microsoft.com/office/drawing/2014/main" id="{F48EBA17-2F5A-4E40-BE56-A298DD7D6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7" name="Oval 47">
                <a:extLst>
                  <a:ext uri="{FF2B5EF4-FFF2-40B4-BE49-F238E27FC236}">
                    <a16:creationId xmlns:a16="http://schemas.microsoft.com/office/drawing/2014/main" id="{91795187-7599-5B4F-B89D-5A41BA933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8" name="Oval 48">
                <a:extLst>
                  <a:ext uri="{FF2B5EF4-FFF2-40B4-BE49-F238E27FC236}">
                    <a16:creationId xmlns:a16="http://schemas.microsoft.com/office/drawing/2014/main" id="{F9BA1D81-1151-6B41-AE02-2CECC5485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9" name="Oval 49">
                <a:extLst>
                  <a:ext uri="{FF2B5EF4-FFF2-40B4-BE49-F238E27FC236}">
                    <a16:creationId xmlns:a16="http://schemas.microsoft.com/office/drawing/2014/main" id="{78FD3A00-0BD0-8A42-ACC6-19F001889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0" name="Oval 50">
                <a:extLst>
                  <a:ext uri="{FF2B5EF4-FFF2-40B4-BE49-F238E27FC236}">
                    <a16:creationId xmlns:a16="http://schemas.microsoft.com/office/drawing/2014/main" id="{2DC5A62D-36BB-EF40-B8C2-DD17EF43E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1" name="Oval 51">
                <a:extLst>
                  <a:ext uri="{FF2B5EF4-FFF2-40B4-BE49-F238E27FC236}">
                    <a16:creationId xmlns:a16="http://schemas.microsoft.com/office/drawing/2014/main" id="{0BD8DAD9-F21D-294F-921C-EBCF92D2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2" name="Oval 52">
                <a:extLst>
                  <a:ext uri="{FF2B5EF4-FFF2-40B4-BE49-F238E27FC236}">
                    <a16:creationId xmlns:a16="http://schemas.microsoft.com/office/drawing/2014/main" id="{C7192B96-BC3C-6740-9B2B-B394A6051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13" name="Rectangle 53">
            <a:extLst>
              <a:ext uri="{FF2B5EF4-FFF2-40B4-BE49-F238E27FC236}">
                <a16:creationId xmlns:a16="http://schemas.microsoft.com/office/drawing/2014/main" id="{CD6F7205-5F66-2B4A-B226-0CA63FC8D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80902" name="Group 54">
            <a:extLst>
              <a:ext uri="{FF2B5EF4-FFF2-40B4-BE49-F238E27FC236}">
                <a16:creationId xmlns:a16="http://schemas.microsoft.com/office/drawing/2014/main" id="{986086A8-26C5-794A-95AB-276B5E307A1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80925" name="Group 55">
              <a:extLst>
                <a:ext uri="{FF2B5EF4-FFF2-40B4-BE49-F238E27FC236}">
                  <a16:creationId xmlns:a16="http://schemas.microsoft.com/office/drawing/2014/main" id="{1460206B-90A7-E842-87C0-B6AE7F52F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6216" name="Oval 56">
                <a:extLst>
                  <a:ext uri="{FF2B5EF4-FFF2-40B4-BE49-F238E27FC236}">
                    <a16:creationId xmlns:a16="http://schemas.microsoft.com/office/drawing/2014/main" id="{908D0BBE-95A3-AB45-BF86-BF13F9199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7" name="Oval 57">
                <a:extLst>
                  <a:ext uri="{FF2B5EF4-FFF2-40B4-BE49-F238E27FC236}">
                    <a16:creationId xmlns:a16="http://schemas.microsoft.com/office/drawing/2014/main" id="{69621C1D-E1FA-7B46-B926-999DAFBA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8" name="Oval 58">
                <a:extLst>
                  <a:ext uri="{FF2B5EF4-FFF2-40B4-BE49-F238E27FC236}">
                    <a16:creationId xmlns:a16="http://schemas.microsoft.com/office/drawing/2014/main" id="{F458CBD1-18DE-F24E-ADE2-CFA31F73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9" name="Oval 59">
                <a:extLst>
                  <a:ext uri="{FF2B5EF4-FFF2-40B4-BE49-F238E27FC236}">
                    <a16:creationId xmlns:a16="http://schemas.microsoft.com/office/drawing/2014/main" id="{8AC8405E-393A-9546-BE72-195E3F6BB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0" name="Oval 60">
                <a:extLst>
                  <a:ext uri="{FF2B5EF4-FFF2-40B4-BE49-F238E27FC236}">
                    <a16:creationId xmlns:a16="http://schemas.microsoft.com/office/drawing/2014/main" id="{DA526040-DFE8-974C-8240-C57D46C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1" name="Oval 61">
                <a:extLst>
                  <a:ext uri="{FF2B5EF4-FFF2-40B4-BE49-F238E27FC236}">
                    <a16:creationId xmlns:a16="http://schemas.microsoft.com/office/drawing/2014/main" id="{F8C9CD61-54D6-4845-BFA8-6863CAD61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2" name="Oval 62">
                <a:extLst>
                  <a:ext uri="{FF2B5EF4-FFF2-40B4-BE49-F238E27FC236}">
                    <a16:creationId xmlns:a16="http://schemas.microsoft.com/office/drawing/2014/main" id="{999DCE7E-4B97-424B-8CE1-D1A27F06A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3" name="Oval 63">
                <a:extLst>
                  <a:ext uri="{FF2B5EF4-FFF2-40B4-BE49-F238E27FC236}">
                    <a16:creationId xmlns:a16="http://schemas.microsoft.com/office/drawing/2014/main" id="{8FC1D77C-3EB8-FE46-8F45-9D169CD2F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4" name="Oval 64">
                <a:extLst>
                  <a:ext uri="{FF2B5EF4-FFF2-40B4-BE49-F238E27FC236}">
                    <a16:creationId xmlns:a16="http://schemas.microsoft.com/office/drawing/2014/main" id="{635A3FE0-25C5-034A-9BBE-C5877D0BD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5" name="Oval 65">
                <a:extLst>
                  <a:ext uri="{FF2B5EF4-FFF2-40B4-BE49-F238E27FC236}">
                    <a16:creationId xmlns:a16="http://schemas.microsoft.com/office/drawing/2014/main" id="{0B3BEABD-94AD-3940-9390-7D7EF2A3C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6" name="Oval 66">
                <a:extLst>
                  <a:ext uri="{FF2B5EF4-FFF2-40B4-BE49-F238E27FC236}">
                    <a16:creationId xmlns:a16="http://schemas.microsoft.com/office/drawing/2014/main" id="{35716CE7-165B-C64F-AA87-3B3E20F21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26" name="Group 67">
              <a:extLst>
                <a:ext uri="{FF2B5EF4-FFF2-40B4-BE49-F238E27FC236}">
                  <a16:creationId xmlns:a16="http://schemas.microsoft.com/office/drawing/2014/main" id="{F1462500-189A-5440-A5E6-934F5999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6228" name="Oval 68">
                <a:extLst>
                  <a:ext uri="{FF2B5EF4-FFF2-40B4-BE49-F238E27FC236}">
                    <a16:creationId xmlns:a16="http://schemas.microsoft.com/office/drawing/2014/main" id="{DCD800E2-8F53-3A42-AE89-871788B59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9" name="Oval 69">
                <a:extLst>
                  <a:ext uri="{FF2B5EF4-FFF2-40B4-BE49-F238E27FC236}">
                    <a16:creationId xmlns:a16="http://schemas.microsoft.com/office/drawing/2014/main" id="{1D5A0AF4-E299-E24F-8B30-2C1745396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0" name="Oval 70">
                <a:extLst>
                  <a:ext uri="{FF2B5EF4-FFF2-40B4-BE49-F238E27FC236}">
                    <a16:creationId xmlns:a16="http://schemas.microsoft.com/office/drawing/2014/main" id="{7FE95C51-5FE2-5644-8BFD-593EACE5D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1" name="Oval 71">
                <a:extLst>
                  <a:ext uri="{FF2B5EF4-FFF2-40B4-BE49-F238E27FC236}">
                    <a16:creationId xmlns:a16="http://schemas.microsoft.com/office/drawing/2014/main" id="{FF309938-0F25-3046-A67E-4ACEB06B2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2" name="Oval 72">
                <a:extLst>
                  <a:ext uri="{FF2B5EF4-FFF2-40B4-BE49-F238E27FC236}">
                    <a16:creationId xmlns:a16="http://schemas.microsoft.com/office/drawing/2014/main" id="{75407C7E-B5FC-AC49-99FA-B41F18DAE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3" name="Oval 73">
                <a:extLst>
                  <a:ext uri="{FF2B5EF4-FFF2-40B4-BE49-F238E27FC236}">
                    <a16:creationId xmlns:a16="http://schemas.microsoft.com/office/drawing/2014/main" id="{7F01560C-C08D-0B42-9A1F-C2A272FCA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4" name="Oval 74">
                <a:extLst>
                  <a:ext uri="{FF2B5EF4-FFF2-40B4-BE49-F238E27FC236}">
                    <a16:creationId xmlns:a16="http://schemas.microsoft.com/office/drawing/2014/main" id="{839AA65C-5E30-4847-88EF-71F7F927C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5" name="Oval 75">
                <a:extLst>
                  <a:ext uri="{FF2B5EF4-FFF2-40B4-BE49-F238E27FC236}">
                    <a16:creationId xmlns:a16="http://schemas.microsoft.com/office/drawing/2014/main" id="{7DA7F131-DA4D-0749-A470-0B1C0B157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6" name="Oval 76">
                <a:extLst>
                  <a:ext uri="{FF2B5EF4-FFF2-40B4-BE49-F238E27FC236}">
                    <a16:creationId xmlns:a16="http://schemas.microsoft.com/office/drawing/2014/main" id="{3D51182C-8C77-CA46-841E-67EDE8359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7" name="Oval 77">
                <a:extLst>
                  <a:ext uri="{FF2B5EF4-FFF2-40B4-BE49-F238E27FC236}">
                    <a16:creationId xmlns:a16="http://schemas.microsoft.com/office/drawing/2014/main" id="{3C74A1A6-B81B-094E-A8B7-58D863E73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8" name="Oval 78">
                <a:extLst>
                  <a:ext uri="{FF2B5EF4-FFF2-40B4-BE49-F238E27FC236}">
                    <a16:creationId xmlns:a16="http://schemas.microsoft.com/office/drawing/2014/main" id="{8168666F-C541-F64A-9863-85C36FA9B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39" name="Line 79">
            <a:extLst>
              <a:ext uri="{FF2B5EF4-FFF2-40B4-BE49-F238E27FC236}">
                <a16:creationId xmlns:a16="http://schemas.microsoft.com/office/drawing/2014/main" id="{57D9FAE7-515B-AE4A-8D0F-77508ACDC4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40" name="Line 80">
            <a:extLst>
              <a:ext uri="{FF2B5EF4-FFF2-40B4-BE49-F238E27FC236}">
                <a16:creationId xmlns:a16="http://schemas.microsoft.com/office/drawing/2014/main" id="{83F70E5F-77D3-8543-9E28-528497405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6241" name="Picture 81">
            <a:extLst>
              <a:ext uri="{FF2B5EF4-FFF2-40B4-BE49-F238E27FC236}">
                <a16:creationId xmlns:a16="http://schemas.microsoft.com/office/drawing/2014/main" id="{3D1B8F9C-02E7-6040-ABF1-D631C8B7F0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2" name="Picture 82">
            <a:extLst>
              <a:ext uri="{FF2B5EF4-FFF2-40B4-BE49-F238E27FC236}">
                <a16:creationId xmlns:a16="http://schemas.microsoft.com/office/drawing/2014/main" id="{1352B694-83B3-7C4D-A50D-ADDD40B8A3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3" name="Picture 83">
            <a:extLst>
              <a:ext uri="{FF2B5EF4-FFF2-40B4-BE49-F238E27FC236}">
                <a16:creationId xmlns:a16="http://schemas.microsoft.com/office/drawing/2014/main" id="{943D9D0A-DA83-5143-861B-559764D4620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4" name="Picture 84">
            <a:extLst>
              <a:ext uri="{FF2B5EF4-FFF2-40B4-BE49-F238E27FC236}">
                <a16:creationId xmlns:a16="http://schemas.microsoft.com/office/drawing/2014/main" id="{9E4C3CB1-E497-844B-99E6-BC2C2FC748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6246" name="Rectangle 86">
            <a:extLst>
              <a:ext uri="{FF2B5EF4-FFF2-40B4-BE49-F238E27FC236}">
                <a16:creationId xmlns:a16="http://schemas.microsoft.com/office/drawing/2014/main" id="{369172E1-2793-2A41-8AFE-C83BDB8E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76247" name="Text Box 87">
            <a:extLst>
              <a:ext uri="{FF2B5EF4-FFF2-40B4-BE49-F238E27FC236}">
                <a16:creationId xmlns:a16="http://schemas.microsoft.com/office/drawing/2014/main" id="{18712691-2C4D-A740-9509-EF3EEEAE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6248" name="Rectangle 88">
            <a:extLst>
              <a:ext uri="{FF2B5EF4-FFF2-40B4-BE49-F238E27FC236}">
                <a16:creationId xmlns:a16="http://schemas.microsoft.com/office/drawing/2014/main" id="{FBF7C6E9-38D7-8D44-A1D8-99B84C798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49" name="Text Box 89">
            <a:extLst>
              <a:ext uri="{FF2B5EF4-FFF2-40B4-BE49-F238E27FC236}">
                <a16:creationId xmlns:a16="http://schemas.microsoft.com/office/drawing/2014/main" id="{F02CDF65-D093-9E49-AF94-97035F4D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76250" name="AutoShape 90">
            <a:extLst>
              <a:ext uri="{FF2B5EF4-FFF2-40B4-BE49-F238E27FC236}">
                <a16:creationId xmlns:a16="http://schemas.microsoft.com/office/drawing/2014/main" id="{93191574-94D8-3849-A3AC-8E34E2BFF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1" name="Rectangle 91">
            <a:extLst>
              <a:ext uri="{FF2B5EF4-FFF2-40B4-BE49-F238E27FC236}">
                <a16:creationId xmlns:a16="http://schemas.microsoft.com/office/drawing/2014/main" id="{91C54D6B-3DA1-C944-B250-358E337A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76252" name="Rectangle 92">
            <a:extLst>
              <a:ext uri="{FF2B5EF4-FFF2-40B4-BE49-F238E27FC236}">
                <a16:creationId xmlns:a16="http://schemas.microsoft.com/office/drawing/2014/main" id="{ACF45978-CF48-0640-BBEB-1D4F8362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76253" name="Rectangle 93">
            <a:extLst>
              <a:ext uri="{FF2B5EF4-FFF2-40B4-BE49-F238E27FC236}">
                <a16:creationId xmlns:a16="http://schemas.microsoft.com/office/drawing/2014/main" id="{07D1C50D-78DC-E744-AF03-12AD57D1E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56" name="Text Box 96">
            <a:extLst>
              <a:ext uri="{FF2B5EF4-FFF2-40B4-BE49-F238E27FC236}">
                <a16:creationId xmlns:a16="http://schemas.microsoft.com/office/drawing/2014/main" id="{A22EAAE7-2FC7-F448-A70E-29CB3367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76257" name="Text Box 97">
            <a:extLst>
              <a:ext uri="{FF2B5EF4-FFF2-40B4-BE49-F238E27FC236}">
                <a16:creationId xmlns:a16="http://schemas.microsoft.com/office/drawing/2014/main" id="{B81B6DF8-FD01-854C-AE20-F90EFDB5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76258" name="AutoShape 98">
            <a:extLst>
              <a:ext uri="{FF2B5EF4-FFF2-40B4-BE49-F238E27FC236}">
                <a16:creationId xmlns:a16="http://schemas.microsoft.com/office/drawing/2014/main" id="{4E27F09A-79ED-E54F-8D57-DE6F52103901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9" name="Line 99">
            <a:extLst>
              <a:ext uri="{FF2B5EF4-FFF2-40B4-BE49-F238E27FC236}">
                <a16:creationId xmlns:a16="http://schemas.microsoft.com/office/drawing/2014/main" id="{F90AF9FE-229B-A24C-B50E-298C9DB8B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60" name="Rectangle 100">
            <a:extLst>
              <a:ext uri="{FF2B5EF4-FFF2-40B4-BE49-F238E27FC236}">
                <a16:creationId xmlns:a16="http://schemas.microsoft.com/office/drawing/2014/main" id="{9EDC3829-0A9E-7843-8CA0-A9E446513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971800"/>
            <a:ext cx="2365375" cy="8255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COMMUNITY = 3:70</a:t>
            </a:r>
          </a:p>
        </p:txBody>
      </p:sp>
      <p:sp>
        <p:nvSpPr>
          <p:cNvPr id="476262" name="Text Box 102">
            <a:extLst>
              <a:ext uri="{FF2B5EF4-FFF2-40B4-BE49-F238E27FC236}">
                <a16:creationId xmlns:a16="http://schemas.microsoft.com/office/drawing/2014/main" id="{BE134401-0D3B-6F4F-954A-7124DD5D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43400"/>
            <a:ext cx="3717925" cy="18034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import policy at AS 3: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3:90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3:80 in COMMUNITY then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80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3:70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70 </a:t>
            </a:r>
          </a:p>
        </p:txBody>
      </p:sp>
      <p:sp>
        <p:nvSpPr>
          <p:cNvPr id="476263" name="Text Box 103">
            <a:extLst>
              <a:ext uri="{FF2B5EF4-FFF2-40B4-BE49-F238E27FC236}">
                <a16:creationId xmlns:a16="http://schemas.microsoft.com/office/drawing/2014/main" id="{32007226-B6D4-4D4D-85D5-646A6163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71600"/>
            <a:ext cx="2395538" cy="10699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3: normal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local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 is 100,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local pref is 90</a:t>
            </a:r>
          </a:p>
        </p:txBody>
      </p:sp>
      <p:sp>
        <p:nvSpPr>
          <p:cNvPr id="476265" name="Freeform 105">
            <a:extLst>
              <a:ext uri="{FF2B5EF4-FFF2-40B4-BE49-F238E27FC236}">
                <a16:creationId xmlns:a16="http://schemas.microsoft.com/office/drawing/2014/main" id="{0AD2839C-7C1F-204B-9A96-255341079AE9}"/>
              </a:ext>
            </a:extLst>
          </p:cNvPr>
          <p:cNvSpPr>
            <a:spLocks/>
          </p:cNvSpPr>
          <p:nvPr/>
        </p:nvSpPr>
        <p:spPr bwMode="auto">
          <a:xfrm>
            <a:off x="2730500" y="2006600"/>
            <a:ext cx="1841500" cy="1955800"/>
          </a:xfrm>
          <a:custGeom>
            <a:avLst/>
            <a:gdLst>
              <a:gd name="T0" fmla="*/ 1841500 w 1160"/>
              <a:gd name="T1" fmla="*/ 50800 h 1232"/>
              <a:gd name="T2" fmla="*/ 317500 w 1160"/>
              <a:gd name="T3" fmla="*/ 50800 h 1232"/>
              <a:gd name="T4" fmla="*/ 88900 w 1160"/>
              <a:gd name="T5" fmla="*/ 355600 h 1232"/>
              <a:gd name="T6" fmla="*/ 12700 w 1160"/>
              <a:gd name="T7" fmla="*/ 1117600 h 1232"/>
              <a:gd name="T8" fmla="*/ 165100 w 1160"/>
              <a:gd name="T9" fmla="*/ 1955800 h 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0" h="1232">
                <a:moveTo>
                  <a:pt x="1160" y="32"/>
                </a:moveTo>
                <a:cubicBezTo>
                  <a:pt x="772" y="16"/>
                  <a:pt x="384" y="0"/>
                  <a:pt x="200" y="32"/>
                </a:cubicBezTo>
                <a:cubicBezTo>
                  <a:pt x="16" y="64"/>
                  <a:pt x="88" y="112"/>
                  <a:pt x="56" y="224"/>
                </a:cubicBezTo>
                <a:cubicBezTo>
                  <a:pt x="24" y="336"/>
                  <a:pt x="0" y="536"/>
                  <a:pt x="8" y="704"/>
                </a:cubicBezTo>
                <a:cubicBezTo>
                  <a:pt x="16" y="872"/>
                  <a:pt x="60" y="1052"/>
                  <a:pt x="104" y="123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01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786759"/>
            <a:ext cx="7772400" cy="4294954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04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24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4">
            <a:extLst>
              <a:ext uri="{FF2B5EF4-FFF2-40B4-BE49-F238E27FC236}">
                <a16:creationId xmlns:a16="http://schemas.microsoft.com/office/drawing/2014/main" id="{1E2C9D3A-0918-E745-8D50-70861839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36F29-D811-E948-A5D4-B16D82625002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2CCAF5F-5FBB-9645-8DAE-DE3686D88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Hot Potato Routing: Go for the Closest Egress Point </a:t>
            </a:r>
            <a:r>
              <a:rPr lang="en-US" altLang="zh-CN" sz="2800"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0CD25FEF-336C-D740-B842-D0788DEC60C3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371600"/>
            <a:ext cx="4711700" cy="1212850"/>
            <a:chOff x="916" y="628"/>
            <a:chExt cx="2968" cy="1336"/>
          </a:xfrm>
        </p:grpSpPr>
        <p:grpSp>
          <p:nvGrpSpPr>
            <p:cNvPr id="82992" name="Group 4">
              <a:extLst>
                <a:ext uri="{FF2B5EF4-FFF2-40B4-BE49-F238E27FC236}">
                  <a16:creationId xmlns:a16="http://schemas.microsoft.com/office/drawing/2014/main" id="{14F3D0B9-2DE5-6744-AECF-36CB9409C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44037" name="Oval 5">
                <a:extLst>
                  <a:ext uri="{FF2B5EF4-FFF2-40B4-BE49-F238E27FC236}">
                    <a16:creationId xmlns:a16="http://schemas.microsoft.com/office/drawing/2014/main" id="{F7464F48-3039-9B4D-AB2D-A9B5D72B7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745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8" name="Oval 6">
                <a:extLst>
                  <a:ext uri="{FF2B5EF4-FFF2-40B4-BE49-F238E27FC236}">
                    <a16:creationId xmlns:a16="http://schemas.microsoft.com/office/drawing/2014/main" id="{4E2478E9-E536-C640-BCEB-420D844AE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5"/>
                <a:ext cx="576" cy="15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9" name="Oval 7">
                <a:extLst>
                  <a:ext uri="{FF2B5EF4-FFF2-40B4-BE49-F238E27FC236}">
                    <a16:creationId xmlns:a16="http://schemas.microsoft.com/office/drawing/2014/main" id="{E19994EC-B916-B646-84D2-B7EA5BC8E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6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0" name="Oval 8">
                <a:extLst>
                  <a:ext uri="{FF2B5EF4-FFF2-40B4-BE49-F238E27FC236}">
                    <a16:creationId xmlns:a16="http://schemas.microsoft.com/office/drawing/2014/main" id="{32348527-8D68-5A49-9332-42CE4E36A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1" name="Oval 9">
                <a:extLst>
                  <a:ext uri="{FF2B5EF4-FFF2-40B4-BE49-F238E27FC236}">
                    <a16:creationId xmlns:a16="http://schemas.microsoft.com/office/drawing/2014/main" id="{A4CA3FB6-60B2-7D4D-AABD-C19D03434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2" name="Oval 10">
                <a:extLst>
                  <a:ext uri="{FF2B5EF4-FFF2-40B4-BE49-F238E27FC236}">
                    <a16:creationId xmlns:a16="http://schemas.microsoft.com/office/drawing/2014/main" id="{4927C272-187B-3640-9106-584733702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40"/>
                <a:ext cx="989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3" name="Oval 11">
                <a:extLst>
                  <a:ext uri="{FF2B5EF4-FFF2-40B4-BE49-F238E27FC236}">
                    <a16:creationId xmlns:a16="http://schemas.microsoft.com/office/drawing/2014/main" id="{3AF6CD93-6837-3243-B542-E768A6D23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4"/>
                <a:ext cx="741" cy="3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4" name="Oval 12">
                <a:extLst>
                  <a:ext uri="{FF2B5EF4-FFF2-40B4-BE49-F238E27FC236}">
                    <a16:creationId xmlns:a16="http://schemas.microsoft.com/office/drawing/2014/main" id="{C2176BAF-B32D-4244-84CA-A9B1D8288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3"/>
                <a:ext cx="492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5" name="Oval 13">
                <a:extLst>
                  <a:ext uri="{FF2B5EF4-FFF2-40B4-BE49-F238E27FC236}">
                    <a16:creationId xmlns:a16="http://schemas.microsoft.com/office/drawing/2014/main" id="{8A036C58-4B8D-B54E-A3D5-0D53C0FD5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78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6" name="Oval 14">
                <a:extLst>
                  <a:ext uri="{FF2B5EF4-FFF2-40B4-BE49-F238E27FC236}">
                    <a16:creationId xmlns:a16="http://schemas.microsoft.com/office/drawing/2014/main" id="{BEE6548E-C67F-3649-9CF7-4CAF24AA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7" name="Oval 15">
                <a:extLst>
                  <a:ext uri="{FF2B5EF4-FFF2-40B4-BE49-F238E27FC236}">
                    <a16:creationId xmlns:a16="http://schemas.microsoft.com/office/drawing/2014/main" id="{BD0CE264-3922-F942-8887-64B2BFC62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93" name="Group 16">
              <a:extLst>
                <a:ext uri="{FF2B5EF4-FFF2-40B4-BE49-F238E27FC236}">
                  <a16:creationId xmlns:a16="http://schemas.microsoft.com/office/drawing/2014/main" id="{CD046D77-6241-5545-8B08-F30E88635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44049" name="Oval 17">
                <a:extLst>
                  <a:ext uri="{FF2B5EF4-FFF2-40B4-BE49-F238E27FC236}">
                    <a16:creationId xmlns:a16="http://schemas.microsoft.com/office/drawing/2014/main" id="{C0626AA3-A9F9-1340-8234-BEF4B962D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5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0" name="Oval 18">
                <a:extLst>
                  <a:ext uri="{FF2B5EF4-FFF2-40B4-BE49-F238E27FC236}">
                    <a16:creationId xmlns:a16="http://schemas.microsoft.com/office/drawing/2014/main" id="{3330E80A-1001-1344-93A4-CBBB792B5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5"/>
                <a:ext cx="576" cy="15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1" name="Oval 19">
                <a:extLst>
                  <a:ext uri="{FF2B5EF4-FFF2-40B4-BE49-F238E27FC236}">
                    <a16:creationId xmlns:a16="http://schemas.microsoft.com/office/drawing/2014/main" id="{3551A954-E852-ED4A-8E82-5751C94F0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6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2" name="Oval 20">
                <a:extLst>
                  <a:ext uri="{FF2B5EF4-FFF2-40B4-BE49-F238E27FC236}">
                    <a16:creationId xmlns:a16="http://schemas.microsoft.com/office/drawing/2014/main" id="{48362A69-372F-954E-93C5-88F7ACBAB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3" name="Oval 21">
                <a:extLst>
                  <a:ext uri="{FF2B5EF4-FFF2-40B4-BE49-F238E27FC236}">
                    <a16:creationId xmlns:a16="http://schemas.microsoft.com/office/drawing/2014/main" id="{F5FE09AD-8448-E849-BF09-DBABC178B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4" name="Oval 22">
                <a:extLst>
                  <a:ext uri="{FF2B5EF4-FFF2-40B4-BE49-F238E27FC236}">
                    <a16:creationId xmlns:a16="http://schemas.microsoft.com/office/drawing/2014/main" id="{ECADF920-F2EB-2B4E-896D-C2A23D931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40"/>
                <a:ext cx="990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5" name="Oval 23">
                <a:extLst>
                  <a:ext uri="{FF2B5EF4-FFF2-40B4-BE49-F238E27FC236}">
                    <a16:creationId xmlns:a16="http://schemas.microsoft.com/office/drawing/2014/main" id="{3AA2E383-C74F-D84F-9EE9-FAC93693C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4"/>
                <a:ext cx="743" cy="34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6" name="Oval 24">
                <a:extLst>
                  <a:ext uri="{FF2B5EF4-FFF2-40B4-BE49-F238E27FC236}">
                    <a16:creationId xmlns:a16="http://schemas.microsoft.com/office/drawing/2014/main" id="{B1569E89-5C93-C246-A28D-9BABFC24B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3"/>
                <a:ext cx="492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7" name="Oval 25">
                <a:extLst>
                  <a:ext uri="{FF2B5EF4-FFF2-40B4-BE49-F238E27FC236}">
                    <a16:creationId xmlns:a16="http://schemas.microsoft.com/office/drawing/2014/main" id="{10D6AC7F-F047-7B40-98DC-353E5D679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78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8" name="Oval 26">
                <a:extLst>
                  <a:ext uri="{FF2B5EF4-FFF2-40B4-BE49-F238E27FC236}">
                    <a16:creationId xmlns:a16="http://schemas.microsoft.com/office/drawing/2014/main" id="{6DAEA06B-DF9C-2C43-BD9D-B9901CE0D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9" name="Oval 27">
                <a:extLst>
                  <a:ext uri="{FF2B5EF4-FFF2-40B4-BE49-F238E27FC236}">
                    <a16:creationId xmlns:a16="http://schemas.microsoft.com/office/drawing/2014/main" id="{C374ECF7-D768-7940-9644-1525233E1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2948" name="Group 30">
            <a:extLst>
              <a:ext uri="{FF2B5EF4-FFF2-40B4-BE49-F238E27FC236}">
                <a16:creationId xmlns:a16="http://schemas.microsoft.com/office/drawing/2014/main" id="{5D59041B-A962-D346-8271-9C45DD49E84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2968" name="Group 31">
              <a:extLst>
                <a:ext uri="{FF2B5EF4-FFF2-40B4-BE49-F238E27FC236}">
                  <a16:creationId xmlns:a16="http://schemas.microsoft.com/office/drawing/2014/main" id="{96F08004-3AAD-D24E-B78A-808B15602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44064" name="Oval 32">
                <a:extLst>
                  <a:ext uri="{FF2B5EF4-FFF2-40B4-BE49-F238E27FC236}">
                    <a16:creationId xmlns:a16="http://schemas.microsoft.com/office/drawing/2014/main" id="{A31A01CD-F2BA-084F-8E5C-05DC97465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5" name="Oval 33">
                <a:extLst>
                  <a:ext uri="{FF2B5EF4-FFF2-40B4-BE49-F238E27FC236}">
                    <a16:creationId xmlns:a16="http://schemas.microsoft.com/office/drawing/2014/main" id="{3762C04B-50DB-BB4A-B4BA-C6B41EC8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6" name="Oval 34">
                <a:extLst>
                  <a:ext uri="{FF2B5EF4-FFF2-40B4-BE49-F238E27FC236}">
                    <a16:creationId xmlns:a16="http://schemas.microsoft.com/office/drawing/2014/main" id="{E28CE22A-7E4A-3F45-B4A3-DC5822BD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7" name="Oval 35">
                <a:extLst>
                  <a:ext uri="{FF2B5EF4-FFF2-40B4-BE49-F238E27FC236}">
                    <a16:creationId xmlns:a16="http://schemas.microsoft.com/office/drawing/2014/main" id="{AEC14067-D379-D045-A9FA-46A5DE7E6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8" name="Oval 36">
                <a:extLst>
                  <a:ext uri="{FF2B5EF4-FFF2-40B4-BE49-F238E27FC236}">
                    <a16:creationId xmlns:a16="http://schemas.microsoft.com/office/drawing/2014/main" id="{F474FEC7-3FA2-124C-98D8-4D3F2A61F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9" name="Oval 37">
                <a:extLst>
                  <a:ext uri="{FF2B5EF4-FFF2-40B4-BE49-F238E27FC236}">
                    <a16:creationId xmlns:a16="http://schemas.microsoft.com/office/drawing/2014/main" id="{7CB5497F-9E04-4944-B59E-E6DA0402E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0" name="Oval 38">
                <a:extLst>
                  <a:ext uri="{FF2B5EF4-FFF2-40B4-BE49-F238E27FC236}">
                    <a16:creationId xmlns:a16="http://schemas.microsoft.com/office/drawing/2014/main" id="{3DBD482E-4C01-B74B-B5B5-69A09D63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1" name="Oval 39">
                <a:extLst>
                  <a:ext uri="{FF2B5EF4-FFF2-40B4-BE49-F238E27FC236}">
                    <a16:creationId xmlns:a16="http://schemas.microsoft.com/office/drawing/2014/main" id="{760D54A5-35D7-6942-B82D-4C49E1677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2" name="Oval 40">
                <a:extLst>
                  <a:ext uri="{FF2B5EF4-FFF2-40B4-BE49-F238E27FC236}">
                    <a16:creationId xmlns:a16="http://schemas.microsoft.com/office/drawing/2014/main" id="{A507FEC8-65BE-4B4A-99DB-0699F646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3" name="Oval 41">
                <a:extLst>
                  <a:ext uri="{FF2B5EF4-FFF2-40B4-BE49-F238E27FC236}">
                    <a16:creationId xmlns:a16="http://schemas.microsoft.com/office/drawing/2014/main" id="{02D2FC8D-7C8E-D240-97AC-DC6A9B6E4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4" name="Oval 42">
                <a:extLst>
                  <a:ext uri="{FF2B5EF4-FFF2-40B4-BE49-F238E27FC236}">
                    <a16:creationId xmlns:a16="http://schemas.microsoft.com/office/drawing/2014/main" id="{0DDD3361-A7A4-0C4F-A583-B47BD73A6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69" name="Group 43">
              <a:extLst>
                <a:ext uri="{FF2B5EF4-FFF2-40B4-BE49-F238E27FC236}">
                  <a16:creationId xmlns:a16="http://schemas.microsoft.com/office/drawing/2014/main" id="{BC4FDB4E-A018-F548-AD76-5173A638C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44076" name="Oval 44">
                <a:extLst>
                  <a:ext uri="{FF2B5EF4-FFF2-40B4-BE49-F238E27FC236}">
                    <a16:creationId xmlns:a16="http://schemas.microsoft.com/office/drawing/2014/main" id="{38D1A746-59D9-5D4C-BBF2-1BD8FA40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7" name="Oval 45">
                <a:extLst>
                  <a:ext uri="{FF2B5EF4-FFF2-40B4-BE49-F238E27FC236}">
                    <a16:creationId xmlns:a16="http://schemas.microsoft.com/office/drawing/2014/main" id="{A6A77E83-801B-8C4F-84A9-AFC3522E7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8" name="Oval 46">
                <a:extLst>
                  <a:ext uri="{FF2B5EF4-FFF2-40B4-BE49-F238E27FC236}">
                    <a16:creationId xmlns:a16="http://schemas.microsoft.com/office/drawing/2014/main" id="{3EF6FADC-DBA0-2847-8FF0-822D52D5C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9" name="Oval 47">
                <a:extLst>
                  <a:ext uri="{FF2B5EF4-FFF2-40B4-BE49-F238E27FC236}">
                    <a16:creationId xmlns:a16="http://schemas.microsoft.com/office/drawing/2014/main" id="{CFAC93E4-B613-774B-90C3-5586BD3A8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0" name="Oval 48">
                <a:extLst>
                  <a:ext uri="{FF2B5EF4-FFF2-40B4-BE49-F238E27FC236}">
                    <a16:creationId xmlns:a16="http://schemas.microsoft.com/office/drawing/2014/main" id="{C7F48B74-39C0-F349-919B-5B846416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1" name="Oval 49">
                <a:extLst>
                  <a:ext uri="{FF2B5EF4-FFF2-40B4-BE49-F238E27FC236}">
                    <a16:creationId xmlns:a16="http://schemas.microsoft.com/office/drawing/2014/main" id="{ECAA0B1C-0E12-8044-985E-ACF6282C4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2" name="Oval 50">
                <a:extLst>
                  <a:ext uri="{FF2B5EF4-FFF2-40B4-BE49-F238E27FC236}">
                    <a16:creationId xmlns:a16="http://schemas.microsoft.com/office/drawing/2014/main" id="{9F1B4E8F-C7D7-5547-B0C3-549D3C58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3" name="Oval 51">
                <a:extLst>
                  <a:ext uri="{FF2B5EF4-FFF2-40B4-BE49-F238E27FC236}">
                    <a16:creationId xmlns:a16="http://schemas.microsoft.com/office/drawing/2014/main" id="{1E32EA22-7DEB-FF4E-9222-D5824878B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4" name="Oval 52">
                <a:extLst>
                  <a:ext uri="{FF2B5EF4-FFF2-40B4-BE49-F238E27FC236}">
                    <a16:creationId xmlns:a16="http://schemas.microsoft.com/office/drawing/2014/main" id="{24FB7B1E-FF2C-F74E-AD49-8FE76035F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5" name="Oval 53">
                <a:extLst>
                  <a:ext uri="{FF2B5EF4-FFF2-40B4-BE49-F238E27FC236}">
                    <a16:creationId xmlns:a16="http://schemas.microsoft.com/office/drawing/2014/main" id="{1C337784-DAC5-FA45-91A5-0E9B74800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6" name="Oval 54">
                <a:extLst>
                  <a:ext uri="{FF2B5EF4-FFF2-40B4-BE49-F238E27FC236}">
                    <a16:creationId xmlns:a16="http://schemas.microsoft.com/office/drawing/2014/main" id="{A14D7416-0611-B04A-9C77-04576C618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4087" name="Freeform 55">
            <a:extLst>
              <a:ext uri="{FF2B5EF4-FFF2-40B4-BE49-F238E27FC236}">
                <a16:creationId xmlns:a16="http://schemas.microsoft.com/office/drawing/2014/main" id="{271C14FB-2F6B-7044-AF16-F7CAB40D2EC3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88" name="Line 56">
            <a:extLst>
              <a:ext uri="{FF2B5EF4-FFF2-40B4-BE49-F238E27FC236}">
                <a16:creationId xmlns:a16="http://schemas.microsoft.com/office/drawing/2014/main" id="{35AB0B3B-0048-8848-AC53-F02163F38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33600"/>
            <a:ext cx="457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090" name="Line 58">
            <a:extLst>
              <a:ext uri="{FF2B5EF4-FFF2-40B4-BE49-F238E27FC236}">
                <a16:creationId xmlns:a16="http://schemas.microsoft.com/office/drawing/2014/main" id="{044E2B5A-B545-6043-86A0-1CE42B8C1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4091" name="Picture 59">
            <a:extLst>
              <a:ext uri="{FF2B5EF4-FFF2-40B4-BE49-F238E27FC236}">
                <a16:creationId xmlns:a16="http://schemas.microsoft.com/office/drawing/2014/main" id="{60A92362-58FA-2241-AF17-8D132CA234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020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2" name="Picture 60">
            <a:extLst>
              <a:ext uri="{FF2B5EF4-FFF2-40B4-BE49-F238E27FC236}">
                <a16:creationId xmlns:a16="http://schemas.microsoft.com/office/drawing/2014/main" id="{277B1B0C-D024-6642-814E-BA26CFAEDE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3" name="Picture 61">
            <a:extLst>
              <a:ext uri="{FF2B5EF4-FFF2-40B4-BE49-F238E27FC236}">
                <a16:creationId xmlns:a16="http://schemas.microsoft.com/office/drawing/2014/main" id="{707E6CE9-87B3-CB4A-AB10-2DA80AC305B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4" name="Picture 62">
            <a:extLst>
              <a:ext uri="{FF2B5EF4-FFF2-40B4-BE49-F238E27FC236}">
                <a16:creationId xmlns:a16="http://schemas.microsoft.com/office/drawing/2014/main" id="{1CC89C1F-52DD-8E48-A81B-12F8099D52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944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6" name="Picture 64">
            <a:extLst>
              <a:ext uri="{FF2B5EF4-FFF2-40B4-BE49-F238E27FC236}">
                <a16:creationId xmlns:a16="http://schemas.microsoft.com/office/drawing/2014/main" id="{42FAB6FC-5647-934B-A632-93F9BBB82E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98" name="Rectangle 66">
            <a:extLst>
              <a:ext uri="{FF2B5EF4-FFF2-40B4-BE49-F238E27FC236}">
                <a16:creationId xmlns:a16="http://schemas.microsoft.com/office/drawing/2014/main" id="{2381DB85-6BB1-5541-A2CF-9741B71F8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447800"/>
            <a:ext cx="20002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44099" name="Rectangle 67">
            <a:extLst>
              <a:ext uri="{FF2B5EF4-FFF2-40B4-BE49-F238E27FC236}">
                <a16:creationId xmlns:a16="http://schemas.microsoft.com/office/drawing/2014/main" id="{124B9835-2A8D-A749-A15E-A75F42E8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44100" name="Rectangle 68">
            <a:extLst>
              <a:ext uri="{FF2B5EF4-FFF2-40B4-BE49-F238E27FC236}">
                <a16:creationId xmlns:a16="http://schemas.microsoft.com/office/drawing/2014/main" id="{3F9384E1-0F3E-FB4B-AAD8-D2DD8024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44101" name="Freeform 69">
            <a:extLst>
              <a:ext uri="{FF2B5EF4-FFF2-40B4-BE49-F238E27FC236}">
                <a16:creationId xmlns:a16="http://schemas.microsoft.com/office/drawing/2014/main" id="{3B7ED6DD-9A06-7446-B5CA-1973CE28CDD2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109" name="AutoShape 77">
            <a:extLst>
              <a:ext uri="{FF2B5EF4-FFF2-40B4-BE49-F238E27FC236}">
                <a16:creationId xmlns:a16="http://schemas.microsoft.com/office/drawing/2014/main" id="{0FD7BDBE-3D4F-1740-8D4B-301F07FB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352800"/>
            <a:ext cx="2743200" cy="990600"/>
          </a:xfrm>
          <a:prstGeom prst="leftArrow">
            <a:avLst>
              <a:gd name="adj1" fmla="val 50000"/>
              <a:gd name="adj2" fmla="val 69231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distances</a:t>
            </a:r>
          </a:p>
        </p:txBody>
      </p:sp>
      <p:sp>
        <p:nvSpPr>
          <p:cNvPr id="44112" name="Rectangle 80">
            <a:extLst>
              <a:ext uri="{FF2B5EF4-FFF2-40B4-BE49-F238E27FC236}">
                <a16:creationId xmlns:a16="http://schemas.microsoft.com/office/drawing/2014/main" id="{77FDD0E3-28C3-B147-8B23-254EBCD65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315200" cy="1752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3" name="AutoShape 81">
            <a:extLst>
              <a:ext uri="{FF2B5EF4-FFF2-40B4-BE49-F238E27FC236}">
                <a16:creationId xmlns:a16="http://schemas.microsoft.com/office/drawing/2014/main" id="{9C35DD92-E2F7-E540-A1BD-C2272963D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19600"/>
            <a:ext cx="2133600" cy="4572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4" name="Text Box 82">
            <a:extLst>
              <a:ext uri="{FF2B5EF4-FFF2-40B4-BE49-F238E27FC236}">
                <a16:creationId xmlns:a16="http://schemas.microsoft.com/office/drawing/2014/main" id="{E38FFE0A-8372-024D-BD90-74B6D1F1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1</a:t>
            </a:r>
          </a:p>
        </p:txBody>
      </p:sp>
      <p:sp>
        <p:nvSpPr>
          <p:cNvPr id="44115" name="Text Box 83">
            <a:extLst>
              <a:ext uri="{FF2B5EF4-FFF2-40B4-BE49-F238E27FC236}">
                <a16:creationId xmlns:a16="http://schemas.microsoft.com/office/drawing/2014/main" id="{913E62DF-7329-764A-9B30-49281FBF9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194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2</a:t>
            </a:r>
          </a:p>
        </p:txBody>
      </p:sp>
      <p:sp>
        <p:nvSpPr>
          <p:cNvPr id="44116" name="Text Box 84">
            <a:extLst>
              <a:ext uri="{FF2B5EF4-FFF2-40B4-BE49-F238E27FC236}">
                <a16:creationId xmlns:a16="http://schemas.microsoft.com/office/drawing/2014/main" id="{7C2761D3-B22F-F248-9D6F-411F0246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5400"/>
            <a:ext cx="727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Router has two BGP routes to 192.44.78.0/24. </a:t>
            </a:r>
          </a:p>
        </p:txBody>
      </p:sp>
      <p:sp>
        <p:nvSpPr>
          <p:cNvPr id="44117" name="Text Box 85">
            <a:extLst>
              <a:ext uri="{FF2B5EF4-FFF2-40B4-BE49-F238E27FC236}">
                <a16:creationId xmlns:a16="http://schemas.microsoft.com/office/drawing/2014/main" id="{4FFFB484-28D4-AC44-94B9-27DE1CECC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643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Hot potato: get traffic off of your network 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Soon as possible.  Go for egress 1! </a:t>
            </a:r>
          </a:p>
        </p:txBody>
      </p:sp>
    </p:spTree>
    <p:extLst>
      <p:ext uri="{BB962C8B-B14F-4D97-AF65-F5344CB8AC3E}">
        <p14:creationId xmlns:p14="http://schemas.microsoft.com/office/powerpoint/2010/main" val="3353140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/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7600950" cy="8264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2d learns (via iBGP) it can route to X via 2a or 2c</a:t>
            </a:r>
          </a:p>
          <a:p>
            <a:pPr>
              <a:defRPr/>
            </a:pPr>
            <a:r>
              <a:rPr lang="en-US" sz="2000" i="1" dirty="0">
                <a:solidFill>
                  <a:srgbClr val="000090"/>
                </a:solidFill>
              </a:rPr>
              <a:t>hot potato routing: </a:t>
            </a:r>
            <a:r>
              <a:rPr lang="en-US" sz="2000" dirty="0"/>
              <a:t>choose local gateway that has least intra-domain cost (e.g., 2d chooses 2a, even though more AS hops to </a:t>
            </a:r>
            <a:r>
              <a:rPr lang="en-US" sz="2000" i="1" dirty="0"/>
              <a:t>X</a:t>
            </a:r>
            <a:r>
              <a:rPr lang="en-US" sz="2000" dirty="0"/>
              <a:t>): don’t worry about inter-domain cost!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AS1,AS3,X </a:t>
              </a: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8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4">
            <a:extLst>
              <a:ext uri="{FF2B5EF4-FFF2-40B4-BE49-F238E27FC236}">
                <a16:creationId xmlns:a16="http://schemas.microsoft.com/office/drawing/2014/main" id="{36AAA54A-D2D2-1B4E-A82C-74E77BB6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BD609-F125-9D41-830A-5782E8AD4FB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BBD6944E-732C-B743-9B5C-BDD4576BA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Getting Burned by the Hot Potato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4995" name="Group 3">
            <a:extLst>
              <a:ext uri="{FF2B5EF4-FFF2-40B4-BE49-F238E27FC236}">
                <a16:creationId xmlns:a16="http://schemas.microsoft.com/office/drawing/2014/main" id="{43FE0900-02AF-E946-9F7F-2348BE094BAA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99050" cy="1447800"/>
            <a:chOff x="916" y="628"/>
            <a:chExt cx="2968" cy="1336"/>
          </a:xfrm>
        </p:grpSpPr>
        <p:grpSp>
          <p:nvGrpSpPr>
            <p:cNvPr id="85078" name="Group 4">
              <a:extLst>
                <a:ext uri="{FF2B5EF4-FFF2-40B4-BE49-F238E27FC236}">
                  <a16:creationId xmlns:a16="http://schemas.microsoft.com/office/drawing/2014/main" id="{9DE038F9-1E36-EA4B-A2D1-41B3AEA40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5397" name="Oval 5">
                <a:extLst>
                  <a:ext uri="{FF2B5EF4-FFF2-40B4-BE49-F238E27FC236}">
                    <a16:creationId xmlns:a16="http://schemas.microsoft.com/office/drawing/2014/main" id="{628CB242-A760-0B47-B026-FC42DCB6A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8" name="Oval 6">
                <a:extLst>
                  <a:ext uri="{FF2B5EF4-FFF2-40B4-BE49-F238E27FC236}">
                    <a16:creationId xmlns:a16="http://schemas.microsoft.com/office/drawing/2014/main" id="{3A8741AF-2D50-F34B-9C99-439FE324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7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9" name="Oval 7">
                <a:extLst>
                  <a:ext uri="{FF2B5EF4-FFF2-40B4-BE49-F238E27FC236}">
                    <a16:creationId xmlns:a16="http://schemas.microsoft.com/office/drawing/2014/main" id="{B7FEB6FA-6F4B-8147-80AB-287ECDA7C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0" name="Oval 8">
                <a:extLst>
                  <a:ext uri="{FF2B5EF4-FFF2-40B4-BE49-F238E27FC236}">
                    <a16:creationId xmlns:a16="http://schemas.microsoft.com/office/drawing/2014/main" id="{1383E918-4D12-B14B-951B-5AF393D08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1" name="Oval 9">
                <a:extLst>
                  <a:ext uri="{FF2B5EF4-FFF2-40B4-BE49-F238E27FC236}">
                    <a16:creationId xmlns:a16="http://schemas.microsoft.com/office/drawing/2014/main" id="{95DBFC81-A600-E747-B522-6C9C3E921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2" name="Oval 10">
                <a:extLst>
                  <a:ext uri="{FF2B5EF4-FFF2-40B4-BE49-F238E27FC236}">
                    <a16:creationId xmlns:a16="http://schemas.microsoft.com/office/drawing/2014/main" id="{B9880BBB-9F95-484C-BE92-C1C2EF592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90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3" name="Oval 11">
                <a:extLst>
                  <a:ext uri="{FF2B5EF4-FFF2-40B4-BE49-F238E27FC236}">
                    <a16:creationId xmlns:a16="http://schemas.microsoft.com/office/drawing/2014/main" id="{0808DBF8-7E86-C443-B6F0-F29B4C602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4" name="Oval 12">
                <a:extLst>
                  <a:ext uri="{FF2B5EF4-FFF2-40B4-BE49-F238E27FC236}">
                    <a16:creationId xmlns:a16="http://schemas.microsoft.com/office/drawing/2014/main" id="{FC2C7BB7-4C58-8946-8F29-E103FCC55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5" name="Oval 13">
                <a:extLst>
                  <a:ext uri="{FF2B5EF4-FFF2-40B4-BE49-F238E27FC236}">
                    <a16:creationId xmlns:a16="http://schemas.microsoft.com/office/drawing/2014/main" id="{9DCF8FED-DD58-EC44-9648-33BD9ED83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6" name="Oval 14">
                <a:extLst>
                  <a:ext uri="{FF2B5EF4-FFF2-40B4-BE49-F238E27FC236}">
                    <a16:creationId xmlns:a16="http://schemas.microsoft.com/office/drawing/2014/main" id="{B74ED347-778D-944F-B59F-A7BA833CF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7" name="Oval 15">
                <a:extLst>
                  <a:ext uri="{FF2B5EF4-FFF2-40B4-BE49-F238E27FC236}">
                    <a16:creationId xmlns:a16="http://schemas.microsoft.com/office/drawing/2014/main" id="{90E0C583-962A-B54D-9186-9E7BAD1E0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79" name="Group 16">
              <a:extLst>
                <a:ext uri="{FF2B5EF4-FFF2-40B4-BE49-F238E27FC236}">
                  <a16:creationId xmlns:a16="http://schemas.microsoft.com/office/drawing/2014/main" id="{692E95AB-61B8-EB42-84C7-24A1E240A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5409" name="Oval 17">
                <a:extLst>
                  <a:ext uri="{FF2B5EF4-FFF2-40B4-BE49-F238E27FC236}">
                    <a16:creationId xmlns:a16="http://schemas.microsoft.com/office/drawing/2014/main" id="{2098D8F2-ED56-544E-91B4-3C4D35C45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0" name="Oval 18">
                <a:extLst>
                  <a:ext uri="{FF2B5EF4-FFF2-40B4-BE49-F238E27FC236}">
                    <a16:creationId xmlns:a16="http://schemas.microsoft.com/office/drawing/2014/main" id="{B26F1608-E5A0-E84A-8E5C-D8B9787AD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7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1" name="Oval 19">
                <a:extLst>
                  <a:ext uri="{FF2B5EF4-FFF2-40B4-BE49-F238E27FC236}">
                    <a16:creationId xmlns:a16="http://schemas.microsoft.com/office/drawing/2014/main" id="{695DA923-2207-CD4C-AF72-20778C469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2" name="Oval 20">
                <a:extLst>
                  <a:ext uri="{FF2B5EF4-FFF2-40B4-BE49-F238E27FC236}">
                    <a16:creationId xmlns:a16="http://schemas.microsoft.com/office/drawing/2014/main" id="{FD426FE6-C58A-6F4A-9EC7-B16E3227A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3" name="Oval 21">
                <a:extLst>
                  <a:ext uri="{FF2B5EF4-FFF2-40B4-BE49-F238E27FC236}">
                    <a16:creationId xmlns:a16="http://schemas.microsoft.com/office/drawing/2014/main" id="{91E7D315-9BF3-0D4D-85B6-A659B1EC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4" name="Oval 22">
                <a:extLst>
                  <a:ext uri="{FF2B5EF4-FFF2-40B4-BE49-F238E27FC236}">
                    <a16:creationId xmlns:a16="http://schemas.microsoft.com/office/drawing/2014/main" id="{BA22F1A6-D5FD-9D42-9480-44323642C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1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5" name="Oval 23">
                <a:extLst>
                  <a:ext uri="{FF2B5EF4-FFF2-40B4-BE49-F238E27FC236}">
                    <a16:creationId xmlns:a16="http://schemas.microsoft.com/office/drawing/2014/main" id="{FC14E075-BD1C-7147-B6F0-486A4BCCC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6" name="Oval 24">
                <a:extLst>
                  <a:ext uri="{FF2B5EF4-FFF2-40B4-BE49-F238E27FC236}">
                    <a16:creationId xmlns:a16="http://schemas.microsoft.com/office/drawing/2014/main" id="{BC1A1D0C-A07C-A945-AD55-481F7B171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7" name="Oval 25">
                <a:extLst>
                  <a:ext uri="{FF2B5EF4-FFF2-40B4-BE49-F238E27FC236}">
                    <a16:creationId xmlns:a16="http://schemas.microsoft.com/office/drawing/2014/main" id="{C51DC6B6-97F8-F44E-BDDA-8C62DA334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8" name="Oval 26">
                <a:extLst>
                  <a:ext uri="{FF2B5EF4-FFF2-40B4-BE49-F238E27FC236}">
                    <a16:creationId xmlns:a16="http://schemas.microsoft.com/office/drawing/2014/main" id="{AB86D32D-8A24-B94D-A053-0576EC502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9" name="Oval 27">
                <a:extLst>
                  <a:ext uri="{FF2B5EF4-FFF2-40B4-BE49-F238E27FC236}">
                    <a16:creationId xmlns:a16="http://schemas.microsoft.com/office/drawing/2014/main" id="{4074A6F2-745F-4543-B5FE-5735A532E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4996" name="Group 28">
            <a:extLst>
              <a:ext uri="{FF2B5EF4-FFF2-40B4-BE49-F238E27FC236}">
                <a16:creationId xmlns:a16="http://schemas.microsoft.com/office/drawing/2014/main" id="{A1D2EED3-E568-E446-9D1A-5C4B76E018C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143000"/>
            <a:chOff x="532" y="2260"/>
            <a:chExt cx="4120" cy="1144"/>
          </a:xfrm>
        </p:grpSpPr>
        <p:grpSp>
          <p:nvGrpSpPr>
            <p:cNvPr id="85054" name="Group 29">
              <a:extLst>
                <a:ext uri="{FF2B5EF4-FFF2-40B4-BE49-F238E27FC236}">
                  <a16:creationId xmlns:a16="http://schemas.microsoft.com/office/drawing/2014/main" id="{01CFA4D8-CF57-DD4C-A84B-0A96489D3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5422" name="Oval 30">
                <a:extLst>
                  <a:ext uri="{FF2B5EF4-FFF2-40B4-BE49-F238E27FC236}">
                    <a16:creationId xmlns:a16="http://schemas.microsoft.com/office/drawing/2014/main" id="{1D67DAF5-0164-5640-8DAE-819CF242C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3" name="Oval 31">
                <a:extLst>
                  <a:ext uri="{FF2B5EF4-FFF2-40B4-BE49-F238E27FC236}">
                    <a16:creationId xmlns:a16="http://schemas.microsoft.com/office/drawing/2014/main" id="{3F48FF0F-D5F1-BE41-BBA0-7D7981B59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4" name="Oval 32">
                <a:extLst>
                  <a:ext uri="{FF2B5EF4-FFF2-40B4-BE49-F238E27FC236}">
                    <a16:creationId xmlns:a16="http://schemas.microsoft.com/office/drawing/2014/main" id="{098197DD-F1C8-204C-9241-6DCE76767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8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5" name="Oval 33">
                <a:extLst>
                  <a:ext uri="{FF2B5EF4-FFF2-40B4-BE49-F238E27FC236}">
                    <a16:creationId xmlns:a16="http://schemas.microsoft.com/office/drawing/2014/main" id="{AF05C591-676C-C043-94D3-CA96EDD38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6" name="Oval 34">
                <a:extLst>
                  <a:ext uri="{FF2B5EF4-FFF2-40B4-BE49-F238E27FC236}">
                    <a16:creationId xmlns:a16="http://schemas.microsoft.com/office/drawing/2014/main" id="{5F0A79F2-4D95-034B-B143-1DB57CE8A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7" name="Oval 35">
                <a:extLst>
                  <a:ext uri="{FF2B5EF4-FFF2-40B4-BE49-F238E27FC236}">
                    <a16:creationId xmlns:a16="http://schemas.microsoft.com/office/drawing/2014/main" id="{6E93B9A2-5C29-054B-AD19-E706C3E9F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8" name="Oval 36">
                <a:extLst>
                  <a:ext uri="{FF2B5EF4-FFF2-40B4-BE49-F238E27FC236}">
                    <a16:creationId xmlns:a16="http://schemas.microsoft.com/office/drawing/2014/main" id="{3AC8ADEE-80E4-FC40-B6C4-4DFCA2958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9" name="Oval 37">
                <a:extLst>
                  <a:ext uri="{FF2B5EF4-FFF2-40B4-BE49-F238E27FC236}">
                    <a16:creationId xmlns:a16="http://schemas.microsoft.com/office/drawing/2014/main" id="{4D3EFA09-0687-9E46-8D6E-EFC589FA8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0" name="Oval 38">
                <a:extLst>
                  <a:ext uri="{FF2B5EF4-FFF2-40B4-BE49-F238E27FC236}">
                    <a16:creationId xmlns:a16="http://schemas.microsoft.com/office/drawing/2014/main" id="{39745377-9E94-7746-B133-1AB077F0F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1" name="Oval 39">
                <a:extLst>
                  <a:ext uri="{FF2B5EF4-FFF2-40B4-BE49-F238E27FC236}">
                    <a16:creationId xmlns:a16="http://schemas.microsoft.com/office/drawing/2014/main" id="{44555EA5-191D-2A4F-8140-8233D09D9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2" name="Oval 40">
                <a:extLst>
                  <a:ext uri="{FF2B5EF4-FFF2-40B4-BE49-F238E27FC236}">
                    <a16:creationId xmlns:a16="http://schemas.microsoft.com/office/drawing/2014/main" id="{25270536-9E0A-3D46-80AF-489093A3F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55" name="Group 41">
              <a:extLst>
                <a:ext uri="{FF2B5EF4-FFF2-40B4-BE49-F238E27FC236}">
                  <a16:creationId xmlns:a16="http://schemas.microsoft.com/office/drawing/2014/main" id="{0D78427B-2CD7-6F4F-A114-A8C7EFB3A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5434" name="Oval 42">
                <a:extLst>
                  <a:ext uri="{FF2B5EF4-FFF2-40B4-BE49-F238E27FC236}">
                    <a16:creationId xmlns:a16="http://schemas.microsoft.com/office/drawing/2014/main" id="{E1285B7C-57CF-1046-925B-98F25F8E5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5" name="Oval 43">
                <a:extLst>
                  <a:ext uri="{FF2B5EF4-FFF2-40B4-BE49-F238E27FC236}">
                    <a16:creationId xmlns:a16="http://schemas.microsoft.com/office/drawing/2014/main" id="{302BBDE9-A34C-1746-818E-4F5B6CE3E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6" name="Oval 44">
                <a:extLst>
                  <a:ext uri="{FF2B5EF4-FFF2-40B4-BE49-F238E27FC236}">
                    <a16:creationId xmlns:a16="http://schemas.microsoft.com/office/drawing/2014/main" id="{4D7ED7AD-EFD8-6841-9EC1-B3494D190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8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7" name="Oval 45">
                <a:extLst>
                  <a:ext uri="{FF2B5EF4-FFF2-40B4-BE49-F238E27FC236}">
                    <a16:creationId xmlns:a16="http://schemas.microsoft.com/office/drawing/2014/main" id="{AB167576-12A9-2149-BCE2-26AA1357E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8" name="Oval 46">
                <a:extLst>
                  <a:ext uri="{FF2B5EF4-FFF2-40B4-BE49-F238E27FC236}">
                    <a16:creationId xmlns:a16="http://schemas.microsoft.com/office/drawing/2014/main" id="{A4CEACF0-F983-684F-85B2-C1D226A88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9" name="Oval 47">
                <a:extLst>
                  <a:ext uri="{FF2B5EF4-FFF2-40B4-BE49-F238E27FC236}">
                    <a16:creationId xmlns:a16="http://schemas.microsoft.com/office/drawing/2014/main" id="{2A397182-67BC-D14F-A9E7-9D040AB19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0" name="Oval 48">
                <a:extLst>
                  <a:ext uri="{FF2B5EF4-FFF2-40B4-BE49-F238E27FC236}">
                    <a16:creationId xmlns:a16="http://schemas.microsoft.com/office/drawing/2014/main" id="{665FE6B4-BFB9-3849-BBA6-B8CD58928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1" name="Oval 49">
                <a:extLst>
                  <a:ext uri="{FF2B5EF4-FFF2-40B4-BE49-F238E27FC236}">
                    <a16:creationId xmlns:a16="http://schemas.microsoft.com/office/drawing/2014/main" id="{0CB63B3C-EE3D-6E42-B6F8-26E7CC483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2" name="Oval 50">
                <a:extLst>
                  <a:ext uri="{FF2B5EF4-FFF2-40B4-BE49-F238E27FC236}">
                    <a16:creationId xmlns:a16="http://schemas.microsoft.com/office/drawing/2014/main" id="{0E524B2F-7596-EA45-A825-A49934816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3" name="Oval 51">
                <a:extLst>
                  <a:ext uri="{FF2B5EF4-FFF2-40B4-BE49-F238E27FC236}">
                    <a16:creationId xmlns:a16="http://schemas.microsoft.com/office/drawing/2014/main" id="{CDB3CC97-6269-014D-94DB-70CC135BA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4" name="Oval 52">
                <a:extLst>
                  <a:ext uri="{FF2B5EF4-FFF2-40B4-BE49-F238E27FC236}">
                    <a16:creationId xmlns:a16="http://schemas.microsoft.com/office/drawing/2014/main" id="{BF2DB178-1962-D54D-8848-0C4E55EB1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5445" name="Freeform 53">
            <a:extLst>
              <a:ext uri="{FF2B5EF4-FFF2-40B4-BE49-F238E27FC236}">
                <a16:creationId xmlns:a16="http://schemas.microsoft.com/office/drawing/2014/main" id="{5C5D17A6-5AD5-4C44-803C-AD6595AC4932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46" name="Line 54">
            <a:extLst>
              <a:ext uri="{FF2B5EF4-FFF2-40B4-BE49-F238E27FC236}">
                <a16:creationId xmlns:a16="http://schemas.microsoft.com/office/drawing/2014/main" id="{27E468F4-147C-9E4D-A40F-E4ECE59B5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447" name="Line 55">
            <a:extLst>
              <a:ext uri="{FF2B5EF4-FFF2-40B4-BE49-F238E27FC236}">
                <a16:creationId xmlns:a16="http://schemas.microsoft.com/office/drawing/2014/main" id="{7E3C96A0-1CF6-8041-B3C6-2492FD75E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5448" name="Picture 56">
            <a:extLst>
              <a:ext uri="{FF2B5EF4-FFF2-40B4-BE49-F238E27FC236}">
                <a16:creationId xmlns:a16="http://schemas.microsoft.com/office/drawing/2014/main" id="{04887863-E989-354B-99A3-03DEC27BE9A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49" name="Picture 57">
            <a:extLst>
              <a:ext uri="{FF2B5EF4-FFF2-40B4-BE49-F238E27FC236}">
                <a16:creationId xmlns:a16="http://schemas.microsoft.com/office/drawing/2014/main" id="{31CD382C-1ED5-104A-AEA6-51404015D68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0" name="Picture 58">
            <a:extLst>
              <a:ext uri="{FF2B5EF4-FFF2-40B4-BE49-F238E27FC236}">
                <a16:creationId xmlns:a16="http://schemas.microsoft.com/office/drawing/2014/main" id="{63F9DEEB-D396-9846-9E16-39BECF0A2B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2" name="Picture 60">
            <a:extLst>
              <a:ext uri="{FF2B5EF4-FFF2-40B4-BE49-F238E27FC236}">
                <a16:creationId xmlns:a16="http://schemas.microsoft.com/office/drawing/2014/main" id="{AB32E9AE-01DF-FE4D-80BF-ADB78B8195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54" name="Rectangle 62">
            <a:extLst>
              <a:ext uri="{FF2B5EF4-FFF2-40B4-BE49-F238E27FC236}">
                <a16:creationId xmlns:a16="http://schemas.microsoft.com/office/drawing/2014/main" id="{D96C1214-3126-0043-96CF-6C299025C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5455" name="Rectangle 63">
            <a:extLst>
              <a:ext uri="{FF2B5EF4-FFF2-40B4-BE49-F238E27FC236}">
                <a16:creationId xmlns:a16="http://schemas.microsoft.com/office/drawing/2014/main" id="{0A8B5459-0F5F-FF4E-94B7-0FA3F610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5456" name="Freeform 64">
            <a:extLst>
              <a:ext uri="{FF2B5EF4-FFF2-40B4-BE49-F238E27FC236}">
                <a16:creationId xmlns:a16="http://schemas.microsoft.com/office/drawing/2014/main" id="{0618849B-E530-4D45-81A2-FBAE73ECF6DF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5" name="Freeform 73">
            <a:extLst>
              <a:ext uri="{FF2B5EF4-FFF2-40B4-BE49-F238E27FC236}">
                <a16:creationId xmlns:a16="http://schemas.microsoft.com/office/drawing/2014/main" id="{CD8D4BC0-41B5-0E44-9DB2-38BD2BBC2703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6" name="Freeform 74">
            <a:extLst>
              <a:ext uri="{FF2B5EF4-FFF2-40B4-BE49-F238E27FC236}">
                <a16:creationId xmlns:a16="http://schemas.microsoft.com/office/drawing/2014/main" id="{48DAAD75-B6C5-BC4D-A782-14DD6BAC9CE3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7" name="Rectangle 75">
            <a:extLst>
              <a:ext uri="{FF2B5EF4-FFF2-40B4-BE49-F238E27FC236}">
                <a16:creationId xmlns:a16="http://schemas.microsoft.com/office/drawing/2014/main" id="{53191D8F-FB36-BC41-ADC5-69FCBF5A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5468" name="Rectangle 76">
            <a:extLst>
              <a:ext uri="{FF2B5EF4-FFF2-40B4-BE49-F238E27FC236}">
                <a16:creationId xmlns:a16="http://schemas.microsoft.com/office/drawing/2014/main" id="{BE22786A-4B01-844F-B591-A8B75DF8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5451" name="Picture 59">
            <a:extLst>
              <a:ext uri="{FF2B5EF4-FFF2-40B4-BE49-F238E27FC236}">
                <a16:creationId xmlns:a16="http://schemas.microsoft.com/office/drawing/2014/main" id="{B665E246-F723-2D45-8E54-749069E099B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69" name="Text Box 77">
            <a:extLst>
              <a:ext uri="{FF2B5EF4-FFF2-40B4-BE49-F238E27FC236}">
                <a16:creationId xmlns:a16="http://schemas.microsoft.com/office/drawing/2014/main" id="{4B823880-34D0-374A-A1BE-DF035793A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backbone</a:t>
            </a:r>
          </a:p>
        </p:txBody>
      </p:sp>
      <p:sp>
        <p:nvSpPr>
          <p:cNvPr id="315470" name="Text Box 78">
            <a:extLst>
              <a:ext uri="{FF2B5EF4-FFF2-40B4-BE49-F238E27FC236}">
                <a16:creationId xmlns:a16="http://schemas.microsoft.com/office/drawing/2014/main" id="{5F3C6CB6-4667-D944-9290-AA1B9942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28988"/>
            <a:ext cx="266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backbone</a:t>
            </a:r>
          </a:p>
        </p:txBody>
      </p:sp>
      <p:sp>
        <p:nvSpPr>
          <p:cNvPr id="315471" name="Freeform 79">
            <a:extLst>
              <a:ext uri="{FF2B5EF4-FFF2-40B4-BE49-F238E27FC236}">
                <a16:creationId xmlns:a16="http://schemas.microsoft.com/office/drawing/2014/main" id="{7ED96A69-1BA1-6844-8A5A-94906A912277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72" name="Freeform 80">
            <a:extLst>
              <a:ext uri="{FF2B5EF4-FFF2-40B4-BE49-F238E27FC236}">
                <a16:creationId xmlns:a16="http://schemas.microsoft.com/office/drawing/2014/main" id="{CA73D2EC-9EBF-DB40-AA56-1105BCEE308D}"/>
              </a:ext>
            </a:extLst>
          </p:cNvPr>
          <p:cNvSpPr>
            <a:spLocks/>
          </p:cNvSpPr>
          <p:nvPr/>
        </p:nvSpPr>
        <p:spPr bwMode="auto">
          <a:xfrm>
            <a:off x="4191000" y="1752600"/>
            <a:ext cx="1600200" cy="2209800"/>
          </a:xfrm>
          <a:custGeom>
            <a:avLst/>
            <a:gdLst>
              <a:gd name="T0" fmla="*/ 1600200 w 1008"/>
              <a:gd name="T1" fmla="*/ 0 h 1392"/>
              <a:gd name="T2" fmla="*/ 838200 w 1008"/>
              <a:gd name="T3" fmla="*/ 381000 h 1392"/>
              <a:gd name="T4" fmla="*/ 838200 w 1008"/>
              <a:gd name="T5" fmla="*/ 1371600 h 1392"/>
              <a:gd name="T6" fmla="*/ 0 w 1008"/>
              <a:gd name="T7" fmla="*/ 220980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1392">
                <a:moveTo>
                  <a:pt x="1008" y="0"/>
                </a:moveTo>
                <a:cubicBezTo>
                  <a:pt x="808" y="48"/>
                  <a:pt x="608" y="96"/>
                  <a:pt x="528" y="240"/>
                </a:cubicBezTo>
                <a:cubicBezTo>
                  <a:pt x="448" y="384"/>
                  <a:pt x="616" y="672"/>
                  <a:pt x="528" y="864"/>
                </a:cubicBezTo>
                <a:cubicBezTo>
                  <a:pt x="440" y="1056"/>
                  <a:pt x="220" y="1224"/>
                  <a:pt x="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500" name="Line 108">
            <a:extLst>
              <a:ext uri="{FF2B5EF4-FFF2-40B4-BE49-F238E27FC236}">
                <a16:creationId xmlns:a16="http://schemas.microsoft.com/office/drawing/2014/main" id="{F880B02E-D218-8A4E-AC0F-C0A983236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600200"/>
            <a:ext cx="13716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5017" name="Group 107">
            <a:extLst>
              <a:ext uri="{FF2B5EF4-FFF2-40B4-BE49-F238E27FC236}">
                <a16:creationId xmlns:a16="http://schemas.microsoft.com/office/drawing/2014/main" id="{DAD8FC91-AEEC-BC44-BFC9-F4CE1CAC3C0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5028" name="Group 81">
              <a:extLst>
                <a:ext uri="{FF2B5EF4-FFF2-40B4-BE49-F238E27FC236}">
                  <a16:creationId xmlns:a16="http://schemas.microsoft.com/office/drawing/2014/main" id="{19E95B0B-225F-584A-A1B0-1EDFFB96E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5030" name="Group 82">
                <a:extLst>
                  <a:ext uri="{FF2B5EF4-FFF2-40B4-BE49-F238E27FC236}">
                    <a16:creationId xmlns:a16="http://schemas.microsoft.com/office/drawing/2014/main" id="{E9860D92-770D-034C-BFDB-BB9267A2A2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5475" name="Oval 83">
                  <a:extLst>
                    <a:ext uri="{FF2B5EF4-FFF2-40B4-BE49-F238E27FC236}">
                      <a16:creationId xmlns:a16="http://schemas.microsoft.com/office/drawing/2014/main" id="{8718DA2E-F948-8949-991B-9994BC0D4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6" name="Oval 84">
                  <a:extLst>
                    <a:ext uri="{FF2B5EF4-FFF2-40B4-BE49-F238E27FC236}">
                      <a16:creationId xmlns:a16="http://schemas.microsoft.com/office/drawing/2014/main" id="{5ED376B8-9A63-7346-83A4-98F8790D62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7" name="Oval 85">
                  <a:extLst>
                    <a:ext uri="{FF2B5EF4-FFF2-40B4-BE49-F238E27FC236}">
                      <a16:creationId xmlns:a16="http://schemas.microsoft.com/office/drawing/2014/main" id="{CCC83C40-10B1-F245-8913-F54ED207A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8" name="Oval 86">
                  <a:extLst>
                    <a:ext uri="{FF2B5EF4-FFF2-40B4-BE49-F238E27FC236}">
                      <a16:creationId xmlns:a16="http://schemas.microsoft.com/office/drawing/2014/main" id="{836F3B30-AD7B-E847-8790-2747EF215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9" name="Oval 87">
                  <a:extLst>
                    <a:ext uri="{FF2B5EF4-FFF2-40B4-BE49-F238E27FC236}">
                      <a16:creationId xmlns:a16="http://schemas.microsoft.com/office/drawing/2014/main" id="{46E11C3E-BEEB-9847-A1F8-2529C6F26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0" name="Oval 88">
                  <a:extLst>
                    <a:ext uri="{FF2B5EF4-FFF2-40B4-BE49-F238E27FC236}">
                      <a16:creationId xmlns:a16="http://schemas.microsoft.com/office/drawing/2014/main" id="{3592C713-D5FE-F544-A91B-2525BFD0A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1" name="Oval 89">
                  <a:extLst>
                    <a:ext uri="{FF2B5EF4-FFF2-40B4-BE49-F238E27FC236}">
                      <a16:creationId xmlns:a16="http://schemas.microsoft.com/office/drawing/2014/main" id="{E94073BD-8D5A-A440-BFDD-9FBB52270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2" name="Oval 90">
                  <a:extLst>
                    <a:ext uri="{FF2B5EF4-FFF2-40B4-BE49-F238E27FC236}">
                      <a16:creationId xmlns:a16="http://schemas.microsoft.com/office/drawing/2014/main" id="{F657DF80-3757-A04E-B700-C5AE9F715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3" name="Oval 91">
                  <a:extLst>
                    <a:ext uri="{FF2B5EF4-FFF2-40B4-BE49-F238E27FC236}">
                      <a16:creationId xmlns:a16="http://schemas.microsoft.com/office/drawing/2014/main" id="{B3A61EE8-F9E2-EE49-9AE2-C6BCBF2D1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4" name="Oval 92">
                  <a:extLst>
                    <a:ext uri="{FF2B5EF4-FFF2-40B4-BE49-F238E27FC236}">
                      <a16:creationId xmlns:a16="http://schemas.microsoft.com/office/drawing/2014/main" id="{8ED9D603-5780-7844-B731-D73B675AF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5" name="Oval 93">
                  <a:extLst>
                    <a:ext uri="{FF2B5EF4-FFF2-40B4-BE49-F238E27FC236}">
                      <a16:creationId xmlns:a16="http://schemas.microsoft.com/office/drawing/2014/main" id="{885F4C27-E802-8041-9ADA-BBCCACDDA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5031" name="Group 94">
                <a:extLst>
                  <a:ext uri="{FF2B5EF4-FFF2-40B4-BE49-F238E27FC236}">
                    <a16:creationId xmlns:a16="http://schemas.microsoft.com/office/drawing/2014/main" id="{883CA1E3-E123-9949-8D54-20A28D568A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5487" name="Oval 95">
                  <a:extLst>
                    <a:ext uri="{FF2B5EF4-FFF2-40B4-BE49-F238E27FC236}">
                      <a16:creationId xmlns:a16="http://schemas.microsoft.com/office/drawing/2014/main" id="{CC483D04-F082-5142-9563-7B517454D6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8" name="Oval 96">
                  <a:extLst>
                    <a:ext uri="{FF2B5EF4-FFF2-40B4-BE49-F238E27FC236}">
                      <a16:creationId xmlns:a16="http://schemas.microsoft.com/office/drawing/2014/main" id="{645FF889-DB01-094E-8D5A-51E415630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9" name="Oval 97">
                  <a:extLst>
                    <a:ext uri="{FF2B5EF4-FFF2-40B4-BE49-F238E27FC236}">
                      <a16:creationId xmlns:a16="http://schemas.microsoft.com/office/drawing/2014/main" id="{5095659D-EB72-DF46-A6DD-EFBD502BB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0" name="Oval 98">
                  <a:extLst>
                    <a:ext uri="{FF2B5EF4-FFF2-40B4-BE49-F238E27FC236}">
                      <a16:creationId xmlns:a16="http://schemas.microsoft.com/office/drawing/2014/main" id="{74787329-1038-FA48-932F-03763FF9F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1" name="Oval 99">
                  <a:extLst>
                    <a:ext uri="{FF2B5EF4-FFF2-40B4-BE49-F238E27FC236}">
                      <a16:creationId xmlns:a16="http://schemas.microsoft.com/office/drawing/2014/main" id="{05E6E1CB-CC98-6B4F-A9C1-4D38C2318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2" name="Oval 100">
                  <a:extLst>
                    <a:ext uri="{FF2B5EF4-FFF2-40B4-BE49-F238E27FC236}">
                      <a16:creationId xmlns:a16="http://schemas.microsoft.com/office/drawing/2014/main" id="{9E9333CC-47DA-B644-961D-482080849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3" name="Oval 101">
                  <a:extLst>
                    <a:ext uri="{FF2B5EF4-FFF2-40B4-BE49-F238E27FC236}">
                      <a16:creationId xmlns:a16="http://schemas.microsoft.com/office/drawing/2014/main" id="{97E2D603-3FBB-3149-B238-21F8A55A2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4" name="Oval 102">
                  <a:extLst>
                    <a:ext uri="{FF2B5EF4-FFF2-40B4-BE49-F238E27FC236}">
                      <a16:creationId xmlns:a16="http://schemas.microsoft.com/office/drawing/2014/main" id="{6D88926F-4DDD-554A-BE7F-C667A2F69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5" name="Oval 103">
                  <a:extLst>
                    <a:ext uri="{FF2B5EF4-FFF2-40B4-BE49-F238E27FC236}">
                      <a16:creationId xmlns:a16="http://schemas.microsoft.com/office/drawing/2014/main" id="{012F62BF-A9C4-3F44-A0CE-359881B07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6" name="Oval 104">
                  <a:extLst>
                    <a:ext uri="{FF2B5EF4-FFF2-40B4-BE49-F238E27FC236}">
                      <a16:creationId xmlns:a16="http://schemas.microsoft.com/office/drawing/2014/main" id="{AB184CFD-E44F-2045-B4A3-BED0EB2C4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7" name="Oval 105">
                  <a:extLst>
                    <a:ext uri="{FF2B5EF4-FFF2-40B4-BE49-F238E27FC236}">
                      <a16:creationId xmlns:a16="http://schemas.microsoft.com/office/drawing/2014/main" id="{B973F934-FA0D-3545-B7A0-243FE87DA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5498" name="Text Box 106">
              <a:extLst>
                <a:ext uri="{FF2B5EF4-FFF2-40B4-BE49-F238E27FC236}">
                  <a16:creationId xmlns:a16="http://schemas.microsoft.com/office/drawing/2014/main" id="{59E0DA63-6807-0A4D-96DC-9516CD39A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5464" name="Picture 72">
            <a:extLst>
              <a:ext uri="{FF2B5EF4-FFF2-40B4-BE49-F238E27FC236}">
                <a16:creationId xmlns:a16="http://schemas.microsoft.com/office/drawing/2014/main" id="{5DDEC1CF-608A-5242-9D26-1EFA74CF5DD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502" name="Text Box 110">
            <a:extLst>
              <a:ext uri="{FF2B5EF4-FFF2-40B4-BE49-F238E27FC236}">
                <a16:creationId xmlns:a16="http://schemas.microsoft.com/office/drawing/2014/main" id="{55E38D41-BE48-F647-A249-35B96B08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53000"/>
            <a:ext cx="3956050" cy="1187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Many customers want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provider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carry the bits! </a:t>
            </a:r>
          </a:p>
        </p:txBody>
      </p:sp>
      <p:sp>
        <p:nvSpPr>
          <p:cNvPr id="315503" name="Line 111">
            <a:extLst>
              <a:ext uri="{FF2B5EF4-FFF2-40B4-BE49-F238E27FC236}">
                <a16:creationId xmlns:a16="http://schemas.microsoft.com/office/drawing/2014/main" id="{8E134E1A-EEA7-BF46-BD87-C7217DD5D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410200"/>
            <a:ext cx="11430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4" name="Text Box 112">
            <a:extLst>
              <a:ext uri="{FF2B5EF4-FFF2-40B4-BE49-F238E27FC236}">
                <a16:creationId xmlns:a16="http://schemas.microsoft.com/office/drawing/2014/main" id="{914BD883-645E-2748-82C3-7735D3FF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181600"/>
            <a:ext cx="226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tiny http request</a:t>
            </a:r>
          </a:p>
        </p:txBody>
      </p:sp>
      <p:sp>
        <p:nvSpPr>
          <p:cNvPr id="315505" name="Line 113">
            <a:extLst>
              <a:ext uri="{FF2B5EF4-FFF2-40B4-BE49-F238E27FC236}">
                <a16:creationId xmlns:a16="http://schemas.microsoft.com/office/drawing/2014/main" id="{854F6EF3-40C6-1B49-A918-033D464F5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715000"/>
            <a:ext cx="1219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6" name="Text Box 114">
            <a:extLst>
              <a:ext uri="{FF2B5EF4-FFF2-40B4-BE49-F238E27FC236}">
                <a16:creationId xmlns:a16="http://schemas.microsoft.com/office/drawing/2014/main" id="{41616739-F58D-1642-975D-1472B75B0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626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huge http reply</a:t>
            </a:r>
          </a:p>
        </p:txBody>
      </p:sp>
      <p:sp>
        <p:nvSpPr>
          <p:cNvPr id="315507" name="Rectangle 115">
            <a:extLst>
              <a:ext uri="{FF2B5EF4-FFF2-40B4-BE49-F238E27FC236}">
                <a16:creationId xmlns:a16="http://schemas.microsoft.com/office/drawing/2014/main" id="{74BB7739-E3C7-A242-84A6-59A4F8BA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81600"/>
            <a:ext cx="3733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9" name="Text Box 117">
            <a:extLst>
              <a:ext uri="{FF2B5EF4-FFF2-40B4-BE49-F238E27FC236}">
                <a16:creationId xmlns:a16="http://schemas.microsoft.com/office/drawing/2014/main" id="{A76268D2-3734-A440-AEFE-237B945E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SFO</a:t>
            </a:r>
          </a:p>
        </p:txBody>
      </p:sp>
      <p:sp>
        <p:nvSpPr>
          <p:cNvPr id="315510" name="Text Box 118">
            <a:extLst>
              <a:ext uri="{FF2B5EF4-FFF2-40B4-BE49-F238E27FC236}">
                <a16:creationId xmlns:a16="http://schemas.microsoft.com/office/drawing/2014/main" id="{CD29A0EE-CD54-4943-9652-C6D47E61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788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NYC</a:t>
            </a:r>
          </a:p>
        </p:txBody>
      </p:sp>
      <p:sp>
        <p:nvSpPr>
          <p:cNvPr id="315511" name="Text Box 119">
            <a:extLst>
              <a:ext uri="{FF2B5EF4-FFF2-40B4-BE49-F238E27FC236}">
                <a16:creationId xmlns:a16="http://schemas.microsoft.com/office/drawing/2014/main" id="{7B4337B2-5E06-E240-A262-EEF94823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43400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San Diego</a:t>
            </a:r>
          </a:p>
        </p:txBody>
      </p:sp>
    </p:spTree>
    <p:extLst>
      <p:ext uri="{BB962C8B-B14F-4D97-AF65-F5344CB8AC3E}">
        <p14:creationId xmlns:p14="http://schemas.microsoft.com/office/powerpoint/2010/main" val="2917090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 Placeholder 4">
            <a:extLst>
              <a:ext uri="{FF2B5EF4-FFF2-40B4-BE49-F238E27FC236}">
                <a16:creationId xmlns:a16="http://schemas.microsoft.com/office/drawing/2014/main" id="{9CD711BF-2E8D-EC46-B5B2-64D64A8A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8418E5-08AF-B440-ACD1-653832D61F5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48B400CD-CDD0-4E47-8DDE-F437B8ED5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9144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Cold Potato Routing with MEDs</a:t>
            </a:r>
            <a:br>
              <a:rPr lang="en-US" altLang="zh-CN" sz="2800" b="0">
                <a:ea typeface="宋体" charset="0"/>
                <a:cs typeface="宋体" charset="0"/>
              </a:rPr>
            </a:br>
            <a:r>
              <a:rPr lang="en-US" altLang="zh-CN" sz="2800" b="0">
                <a:ea typeface="宋体" charset="0"/>
                <a:cs typeface="宋体" charset="0"/>
              </a:rPr>
              <a:t>(Multi-Exit Discriminator Attribute)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7043" name="Group 3">
            <a:extLst>
              <a:ext uri="{FF2B5EF4-FFF2-40B4-BE49-F238E27FC236}">
                <a16:creationId xmlns:a16="http://schemas.microsoft.com/office/drawing/2014/main" id="{47C2D407-AF1C-9844-8AAB-0068B45770FE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22850" cy="1447800"/>
            <a:chOff x="916" y="628"/>
            <a:chExt cx="2968" cy="1336"/>
          </a:xfrm>
        </p:grpSpPr>
        <p:grpSp>
          <p:nvGrpSpPr>
            <p:cNvPr id="87124" name="Group 4">
              <a:extLst>
                <a:ext uri="{FF2B5EF4-FFF2-40B4-BE49-F238E27FC236}">
                  <a16:creationId xmlns:a16="http://schemas.microsoft.com/office/drawing/2014/main" id="{0A855F78-FBC8-2E40-9B88-835E9AE4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7445" name="Oval 5">
                <a:extLst>
                  <a:ext uri="{FF2B5EF4-FFF2-40B4-BE49-F238E27FC236}">
                    <a16:creationId xmlns:a16="http://schemas.microsoft.com/office/drawing/2014/main" id="{884AF34D-0EF6-674F-BDD2-57B3ABC84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6" name="Oval 6">
                <a:extLst>
                  <a:ext uri="{FF2B5EF4-FFF2-40B4-BE49-F238E27FC236}">
                    <a16:creationId xmlns:a16="http://schemas.microsoft.com/office/drawing/2014/main" id="{CEC22F5A-D6C8-334B-AFC8-4184448D1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6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7" name="Oval 7">
                <a:extLst>
                  <a:ext uri="{FF2B5EF4-FFF2-40B4-BE49-F238E27FC236}">
                    <a16:creationId xmlns:a16="http://schemas.microsoft.com/office/drawing/2014/main" id="{0B4A9C63-D6CB-5A46-84AF-4DAD60EE1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8" name="Oval 8">
                <a:extLst>
                  <a:ext uri="{FF2B5EF4-FFF2-40B4-BE49-F238E27FC236}">
                    <a16:creationId xmlns:a16="http://schemas.microsoft.com/office/drawing/2014/main" id="{62F50364-CE2E-A74E-A95A-E1663F184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9" name="Oval 9">
                <a:extLst>
                  <a:ext uri="{FF2B5EF4-FFF2-40B4-BE49-F238E27FC236}">
                    <a16:creationId xmlns:a16="http://schemas.microsoft.com/office/drawing/2014/main" id="{C2F8307D-7600-8146-83EA-A2E7EF4D8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0" name="Oval 10">
                <a:extLst>
                  <a:ext uri="{FF2B5EF4-FFF2-40B4-BE49-F238E27FC236}">
                    <a16:creationId xmlns:a16="http://schemas.microsoft.com/office/drawing/2014/main" id="{33827DFF-5479-2944-A1C7-BD613D8B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89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1" name="Oval 11">
                <a:extLst>
                  <a:ext uri="{FF2B5EF4-FFF2-40B4-BE49-F238E27FC236}">
                    <a16:creationId xmlns:a16="http://schemas.microsoft.com/office/drawing/2014/main" id="{5E816042-328E-8843-8B99-F5C66A7D5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2" name="Oval 12">
                <a:extLst>
                  <a:ext uri="{FF2B5EF4-FFF2-40B4-BE49-F238E27FC236}">
                    <a16:creationId xmlns:a16="http://schemas.microsoft.com/office/drawing/2014/main" id="{B6EB8338-EEFB-4248-A0C4-96789719A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3" name="Oval 13">
                <a:extLst>
                  <a:ext uri="{FF2B5EF4-FFF2-40B4-BE49-F238E27FC236}">
                    <a16:creationId xmlns:a16="http://schemas.microsoft.com/office/drawing/2014/main" id="{E50D3C5E-4A32-6A41-8B28-5353DD71D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4" name="Oval 14">
                <a:extLst>
                  <a:ext uri="{FF2B5EF4-FFF2-40B4-BE49-F238E27FC236}">
                    <a16:creationId xmlns:a16="http://schemas.microsoft.com/office/drawing/2014/main" id="{1192C8D1-74F8-EE47-AAB5-DFC3CB5A5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5" name="Oval 15">
                <a:extLst>
                  <a:ext uri="{FF2B5EF4-FFF2-40B4-BE49-F238E27FC236}">
                    <a16:creationId xmlns:a16="http://schemas.microsoft.com/office/drawing/2014/main" id="{F10104FC-992B-F34D-8E6F-88495BC40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25" name="Group 16">
              <a:extLst>
                <a:ext uri="{FF2B5EF4-FFF2-40B4-BE49-F238E27FC236}">
                  <a16:creationId xmlns:a16="http://schemas.microsoft.com/office/drawing/2014/main" id="{B2E6B31C-1247-C94C-9C9F-7E9CE13C2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7457" name="Oval 17">
                <a:extLst>
                  <a:ext uri="{FF2B5EF4-FFF2-40B4-BE49-F238E27FC236}">
                    <a16:creationId xmlns:a16="http://schemas.microsoft.com/office/drawing/2014/main" id="{2A737780-C3A8-8847-9B0C-6B6672D28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90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8" name="Oval 18">
                <a:extLst>
                  <a:ext uri="{FF2B5EF4-FFF2-40B4-BE49-F238E27FC236}">
                    <a16:creationId xmlns:a16="http://schemas.microsoft.com/office/drawing/2014/main" id="{DBE40A5E-837C-D549-A4EE-51044068B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6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9" name="Oval 19">
                <a:extLst>
                  <a:ext uri="{FF2B5EF4-FFF2-40B4-BE49-F238E27FC236}">
                    <a16:creationId xmlns:a16="http://schemas.microsoft.com/office/drawing/2014/main" id="{0B55448B-4A3D-F048-912C-7CE10F650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0" name="Oval 20">
                <a:extLst>
                  <a:ext uri="{FF2B5EF4-FFF2-40B4-BE49-F238E27FC236}">
                    <a16:creationId xmlns:a16="http://schemas.microsoft.com/office/drawing/2014/main" id="{C1F93447-3113-0845-B970-325F8E808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1" name="Oval 21">
                <a:extLst>
                  <a:ext uri="{FF2B5EF4-FFF2-40B4-BE49-F238E27FC236}">
                    <a16:creationId xmlns:a16="http://schemas.microsoft.com/office/drawing/2014/main" id="{670B330D-5110-B54E-BF6E-8E71DD072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2" name="Oval 22">
                <a:extLst>
                  <a:ext uri="{FF2B5EF4-FFF2-40B4-BE49-F238E27FC236}">
                    <a16:creationId xmlns:a16="http://schemas.microsoft.com/office/drawing/2014/main" id="{F87C4FB5-2077-4340-92E4-0874D0527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0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3" name="Oval 23">
                <a:extLst>
                  <a:ext uri="{FF2B5EF4-FFF2-40B4-BE49-F238E27FC236}">
                    <a16:creationId xmlns:a16="http://schemas.microsoft.com/office/drawing/2014/main" id="{3A59E9B7-3B92-4C4A-A895-D374AEFD9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4" name="Oval 24">
                <a:extLst>
                  <a:ext uri="{FF2B5EF4-FFF2-40B4-BE49-F238E27FC236}">
                    <a16:creationId xmlns:a16="http://schemas.microsoft.com/office/drawing/2014/main" id="{1F7C5B3F-499C-1B48-9F5A-58BD9D2BB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5" name="Oval 25">
                <a:extLst>
                  <a:ext uri="{FF2B5EF4-FFF2-40B4-BE49-F238E27FC236}">
                    <a16:creationId xmlns:a16="http://schemas.microsoft.com/office/drawing/2014/main" id="{110C6578-11D5-D540-B79F-4EE9B0B81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6" name="Oval 26">
                <a:extLst>
                  <a:ext uri="{FF2B5EF4-FFF2-40B4-BE49-F238E27FC236}">
                    <a16:creationId xmlns:a16="http://schemas.microsoft.com/office/drawing/2014/main" id="{0846A6BE-7C30-434D-9EEB-E0DAC459E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7" name="Oval 27">
                <a:extLst>
                  <a:ext uri="{FF2B5EF4-FFF2-40B4-BE49-F238E27FC236}">
                    <a16:creationId xmlns:a16="http://schemas.microsoft.com/office/drawing/2014/main" id="{6471DD7A-4AE2-CA46-AAF6-9074B973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7044" name="Group 28">
            <a:extLst>
              <a:ext uri="{FF2B5EF4-FFF2-40B4-BE49-F238E27FC236}">
                <a16:creationId xmlns:a16="http://schemas.microsoft.com/office/drawing/2014/main" id="{FDAA991C-DAD9-F64E-91C3-37F0C68D951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7100" name="Group 29">
              <a:extLst>
                <a:ext uri="{FF2B5EF4-FFF2-40B4-BE49-F238E27FC236}">
                  <a16:creationId xmlns:a16="http://schemas.microsoft.com/office/drawing/2014/main" id="{B55A5DE6-3079-CA48-80FB-B5F7B5D37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7470" name="Oval 30">
                <a:extLst>
                  <a:ext uri="{FF2B5EF4-FFF2-40B4-BE49-F238E27FC236}">
                    <a16:creationId xmlns:a16="http://schemas.microsoft.com/office/drawing/2014/main" id="{938F270A-11FB-2344-9FCA-8A54BF49E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1" name="Oval 31">
                <a:extLst>
                  <a:ext uri="{FF2B5EF4-FFF2-40B4-BE49-F238E27FC236}">
                    <a16:creationId xmlns:a16="http://schemas.microsoft.com/office/drawing/2014/main" id="{94A9EA81-363F-EE4B-8E2B-F0214490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2" name="Oval 32">
                <a:extLst>
                  <a:ext uri="{FF2B5EF4-FFF2-40B4-BE49-F238E27FC236}">
                    <a16:creationId xmlns:a16="http://schemas.microsoft.com/office/drawing/2014/main" id="{EA0F0FD9-0BAC-5C44-8A15-AB022C07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3" name="Oval 33">
                <a:extLst>
                  <a:ext uri="{FF2B5EF4-FFF2-40B4-BE49-F238E27FC236}">
                    <a16:creationId xmlns:a16="http://schemas.microsoft.com/office/drawing/2014/main" id="{AAB2BD6F-66E4-E045-BDC1-D4767BFA7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4" name="Oval 34">
                <a:extLst>
                  <a:ext uri="{FF2B5EF4-FFF2-40B4-BE49-F238E27FC236}">
                    <a16:creationId xmlns:a16="http://schemas.microsoft.com/office/drawing/2014/main" id="{DD637D90-9043-E548-A0BC-0C6AB15FB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5" name="Oval 35">
                <a:extLst>
                  <a:ext uri="{FF2B5EF4-FFF2-40B4-BE49-F238E27FC236}">
                    <a16:creationId xmlns:a16="http://schemas.microsoft.com/office/drawing/2014/main" id="{9B7B4D63-B48F-204B-A63A-039EC2421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6" name="Oval 36">
                <a:extLst>
                  <a:ext uri="{FF2B5EF4-FFF2-40B4-BE49-F238E27FC236}">
                    <a16:creationId xmlns:a16="http://schemas.microsoft.com/office/drawing/2014/main" id="{92A6D175-AAD7-DF47-9FF6-04469DA18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7" name="Oval 37">
                <a:extLst>
                  <a:ext uri="{FF2B5EF4-FFF2-40B4-BE49-F238E27FC236}">
                    <a16:creationId xmlns:a16="http://schemas.microsoft.com/office/drawing/2014/main" id="{C9FE46A9-E726-AE42-9633-CB1CB95CD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8" name="Oval 38">
                <a:extLst>
                  <a:ext uri="{FF2B5EF4-FFF2-40B4-BE49-F238E27FC236}">
                    <a16:creationId xmlns:a16="http://schemas.microsoft.com/office/drawing/2014/main" id="{69CB3E9D-3BC6-D14C-93C8-860BE410C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9" name="Oval 39">
                <a:extLst>
                  <a:ext uri="{FF2B5EF4-FFF2-40B4-BE49-F238E27FC236}">
                    <a16:creationId xmlns:a16="http://schemas.microsoft.com/office/drawing/2014/main" id="{271343FC-5AC1-6C4C-BDC5-B009C2CAF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0" name="Oval 40">
                <a:extLst>
                  <a:ext uri="{FF2B5EF4-FFF2-40B4-BE49-F238E27FC236}">
                    <a16:creationId xmlns:a16="http://schemas.microsoft.com/office/drawing/2014/main" id="{492BED51-B607-CF41-B687-33B8C8C3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01" name="Group 41">
              <a:extLst>
                <a:ext uri="{FF2B5EF4-FFF2-40B4-BE49-F238E27FC236}">
                  <a16:creationId xmlns:a16="http://schemas.microsoft.com/office/drawing/2014/main" id="{1F17E890-F563-4642-B17A-6231F5410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7482" name="Oval 42">
                <a:extLst>
                  <a:ext uri="{FF2B5EF4-FFF2-40B4-BE49-F238E27FC236}">
                    <a16:creationId xmlns:a16="http://schemas.microsoft.com/office/drawing/2014/main" id="{C340C7F2-3C10-D149-AED1-C52A6B68C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3" name="Oval 43">
                <a:extLst>
                  <a:ext uri="{FF2B5EF4-FFF2-40B4-BE49-F238E27FC236}">
                    <a16:creationId xmlns:a16="http://schemas.microsoft.com/office/drawing/2014/main" id="{9664EE10-BB3B-2641-823D-665ECB3FA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4" name="Oval 44">
                <a:extLst>
                  <a:ext uri="{FF2B5EF4-FFF2-40B4-BE49-F238E27FC236}">
                    <a16:creationId xmlns:a16="http://schemas.microsoft.com/office/drawing/2014/main" id="{4B47F742-A562-134B-8383-3A42C52FD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5" name="Oval 45">
                <a:extLst>
                  <a:ext uri="{FF2B5EF4-FFF2-40B4-BE49-F238E27FC236}">
                    <a16:creationId xmlns:a16="http://schemas.microsoft.com/office/drawing/2014/main" id="{29E69998-D538-9F4B-BE30-C727F918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6" name="Oval 46">
                <a:extLst>
                  <a:ext uri="{FF2B5EF4-FFF2-40B4-BE49-F238E27FC236}">
                    <a16:creationId xmlns:a16="http://schemas.microsoft.com/office/drawing/2014/main" id="{714AAAB9-F971-B54C-848F-CA15E5E13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7" name="Oval 47">
                <a:extLst>
                  <a:ext uri="{FF2B5EF4-FFF2-40B4-BE49-F238E27FC236}">
                    <a16:creationId xmlns:a16="http://schemas.microsoft.com/office/drawing/2014/main" id="{2CE6C443-5817-A04B-B2BE-16F21D367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8" name="Oval 48">
                <a:extLst>
                  <a:ext uri="{FF2B5EF4-FFF2-40B4-BE49-F238E27FC236}">
                    <a16:creationId xmlns:a16="http://schemas.microsoft.com/office/drawing/2014/main" id="{8BECD14F-CAD6-0C45-AD1C-D81BC07C5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9" name="Oval 49">
                <a:extLst>
                  <a:ext uri="{FF2B5EF4-FFF2-40B4-BE49-F238E27FC236}">
                    <a16:creationId xmlns:a16="http://schemas.microsoft.com/office/drawing/2014/main" id="{7CA9497C-6661-354E-9940-FC8067FCA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0" name="Oval 50">
                <a:extLst>
                  <a:ext uri="{FF2B5EF4-FFF2-40B4-BE49-F238E27FC236}">
                    <a16:creationId xmlns:a16="http://schemas.microsoft.com/office/drawing/2014/main" id="{8A725F17-6996-2743-ACA1-F07912297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1" name="Oval 51">
                <a:extLst>
                  <a:ext uri="{FF2B5EF4-FFF2-40B4-BE49-F238E27FC236}">
                    <a16:creationId xmlns:a16="http://schemas.microsoft.com/office/drawing/2014/main" id="{FAC865B6-2AF3-BD46-A9E8-A62184A09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2" name="Oval 52">
                <a:extLst>
                  <a:ext uri="{FF2B5EF4-FFF2-40B4-BE49-F238E27FC236}">
                    <a16:creationId xmlns:a16="http://schemas.microsoft.com/office/drawing/2014/main" id="{C428201D-77C3-D44C-A448-FCCD36E0D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7493" name="Freeform 53">
            <a:extLst>
              <a:ext uri="{FF2B5EF4-FFF2-40B4-BE49-F238E27FC236}">
                <a16:creationId xmlns:a16="http://schemas.microsoft.com/office/drawing/2014/main" id="{EBC046AF-3F14-BC44-8A16-A82282859E37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94" name="Line 54">
            <a:extLst>
              <a:ext uri="{FF2B5EF4-FFF2-40B4-BE49-F238E27FC236}">
                <a16:creationId xmlns:a16="http://schemas.microsoft.com/office/drawing/2014/main" id="{14D9526F-48A9-234E-BB22-4C2A20D05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495" name="Line 55">
            <a:extLst>
              <a:ext uri="{FF2B5EF4-FFF2-40B4-BE49-F238E27FC236}">
                <a16:creationId xmlns:a16="http://schemas.microsoft.com/office/drawing/2014/main" id="{AD2F586F-D518-4A44-AD3E-740814337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7496" name="Picture 56">
            <a:extLst>
              <a:ext uri="{FF2B5EF4-FFF2-40B4-BE49-F238E27FC236}">
                <a16:creationId xmlns:a16="http://schemas.microsoft.com/office/drawing/2014/main" id="{8570EB75-4490-2643-850B-40AEB9E4413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7" name="Picture 57">
            <a:extLst>
              <a:ext uri="{FF2B5EF4-FFF2-40B4-BE49-F238E27FC236}">
                <a16:creationId xmlns:a16="http://schemas.microsoft.com/office/drawing/2014/main" id="{9C2C405F-E8D0-4449-8F70-DCA4F80CC45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8" name="Picture 58">
            <a:extLst>
              <a:ext uri="{FF2B5EF4-FFF2-40B4-BE49-F238E27FC236}">
                <a16:creationId xmlns:a16="http://schemas.microsoft.com/office/drawing/2014/main" id="{5346ABD1-1148-CF46-B075-94E9AE41A2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9" name="Picture 59">
            <a:extLst>
              <a:ext uri="{FF2B5EF4-FFF2-40B4-BE49-F238E27FC236}">
                <a16:creationId xmlns:a16="http://schemas.microsoft.com/office/drawing/2014/main" id="{EDC66687-8309-B746-AF4A-647D47A3D2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00" name="Rectangle 60">
            <a:extLst>
              <a:ext uri="{FF2B5EF4-FFF2-40B4-BE49-F238E27FC236}">
                <a16:creationId xmlns:a16="http://schemas.microsoft.com/office/drawing/2014/main" id="{5F7AB728-EB6C-054C-A4CF-DCB1F87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7501" name="Rectangle 61">
            <a:extLst>
              <a:ext uri="{FF2B5EF4-FFF2-40B4-BE49-F238E27FC236}">
                <a16:creationId xmlns:a16="http://schemas.microsoft.com/office/drawing/2014/main" id="{4068D105-2E1C-1A40-9F9A-F7658F245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7502" name="Freeform 62">
            <a:extLst>
              <a:ext uri="{FF2B5EF4-FFF2-40B4-BE49-F238E27FC236}">
                <a16:creationId xmlns:a16="http://schemas.microsoft.com/office/drawing/2014/main" id="{59204647-26DE-8049-BCBB-A22C4A3B9D50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3" name="Freeform 63">
            <a:extLst>
              <a:ext uri="{FF2B5EF4-FFF2-40B4-BE49-F238E27FC236}">
                <a16:creationId xmlns:a16="http://schemas.microsoft.com/office/drawing/2014/main" id="{CECFED79-0EEA-DC46-82EE-144367C9B4C7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4" name="Freeform 64">
            <a:extLst>
              <a:ext uri="{FF2B5EF4-FFF2-40B4-BE49-F238E27FC236}">
                <a16:creationId xmlns:a16="http://schemas.microsoft.com/office/drawing/2014/main" id="{D4610AD7-2BCB-264B-B178-5D2FDBD1B88A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5" name="Rectangle 65">
            <a:extLst>
              <a:ext uri="{FF2B5EF4-FFF2-40B4-BE49-F238E27FC236}">
                <a16:creationId xmlns:a16="http://schemas.microsoft.com/office/drawing/2014/main" id="{A590789E-D40A-C64B-89D8-994391C02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7506" name="Rectangle 66">
            <a:extLst>
              <a:ext uri="{FF2B5EF4-FFF2-40B4-BE49-F238E27FC236}">
                <a16:creationId xmlns:a16="http://schemas.microsoft.com/office/drawing/2014/main" id="{BB8F351D-C26B-3F42-9E2A-1D31A278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7507" name="Picture 67">
            <a:extLst>
              <a:ext uri="{FF2B5EF4-FFF2-40B4-BE49-F238E27FC236}">
                <a16:creationId xmlns:a16="http://schemas.microsoft.com/office/drawing/2014/main" id="{C981F940-FD37-4344-907D-7CD43A3BDD6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10" name="Freeform 70">
            <a:extLst>
              <a:ext uri="{FF2B5EF4-FFF2-40B4-BE49-F238E27FC236}">
                <a16:creationId xmlns:a16="http://schemas.microsoft.com/office/drawing/2014/main" id="{AC754141-16F0-604F-98BD-1A0576750C14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12" name="Line 72">
            <a:extLst>
              <a:ext uri="{FF2B5EF4-FFF2-40B4-BE49-F238E27FC236}">
                <a16:creationId xmlns:a16="http://schemas.microsoft.com/office/drawing/2014/main" id="{B05C3A9A-0C62-7C4C-9AB9-1C3C1AF6D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447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7062" name="Group 73">
            <a:extLst>
              <a:ext uri="{FF2B5EF4-FFF2-40B4-BE49-F238E27FC236}">
                <a16:creationId xmlns:a16="http://schemas.microsoft.com/office/drawing/2014/main" id="{611E3E2B-34E7-D645-AE83-2993E2AC7AF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7074" name="Group 74">
              <a:extLst>
                <a:ext uri="{FF2B5EF4-FFF2-40B4-BE49-F238E27FC236}">
                  <a16:creationId xmlns:a16="http://schemas.microsoft.com/office/drawing/2014/main" id="{45D8AF79-CA63-8D4E-AAA3-31F3A8415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7076" name="Group 75">
                <a:extLst>
                  <a:ext uri="{FF2B5EF4-FFF2-40B4-BE49-F238E27FC236}">
                    <a16:creationId xmlns:a16="http://schemas.microsoft.com/office/drawing/2014/main" id="{FD3EDA35-4F08-DC40-BC28-20FB4856D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7516" name="Oval 76">
                  <a:extLst>
                    <a:ext uri="{FF2B5EF4-FFF2-40B4-BE49-F238E27FC236}">
                      <a16:creationId xmlns:a16="http://schemas.microsoft.com/office/drawing/2014/main" id="{5A675EBA-4045-E540-A831-EEE98405B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7" name="Oval 77">
                  <a:extLst>
                    <a:ext uri="{FF2B5EF4-FFF2-40B4-BE49-F238E27FC236}">
                      <a16:creationId xmlns:a16="http://schemas.microsoft.com/office/drawing/2014/main" id="{055CADD9-8816-834D-9FF5-52037B6F4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8" name="Oval 78">
                  <a:extLst>
                    <a:ext uri="{FF2B5EF4-FFF2-40B4-BE49-F238E27FC236}">
                      <a16:creationId xmlns:a16="http://schemas.microsoft.com/office/drawing/2014/main" id="{9D28FDE6-EB9E-014B-9DD0-C4615FDB1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9" name="Oval 79">
                  <a:extLst>
                    <a:ext uri="{FF2B5EF4-FFF2-40B4-BE49-F238E27FC236}">
                      <a16:creationId xmlns:a16="http://schemas.microsoft.com/office/drawing/2014/main" id="{0602FF02-8DD0-3841-AA94-F48C52301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0" name="Oval 80">
                  <a:extLst>
                    <a:ext uri="{FF2B5EF4-FFF2-40B4-BE49-F238E27FC236}">
                      <a16:creationId xmlns:a16="http://schemas.microsoft.com/office/drawing/2014/main" id="{6F070EA5-A4D6-594A-844E-76869E657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1" name="Oval 81">
                  <a:extLst>
                    <a:ext uri="{FF2B5EF4-FFF2-40B4-BE49-F238E27FC236}">
                      <a16:creationId xmlns:a16="http://schemas.microsoft.com/office/drawing/2014/main" id="{4041DF13-E242-2C46-B271-DFFC900F16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2" name="Oval 82">
                  <a:extLst>
                    <a:ext uri="{FF2B5EF4-FFF2-40B4-BE49-F238E27FC236}">
                      <a16:creationId xmlns:a16="http://schemas.microsoft.com/office/drawing/2014/main" id="{A5BFDE38-A59F-E243-9E35-6F25887A7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3" name="Oval 83">
                  <a:extLst>
                    <a:ext uri="{FF2B5EF4-FFF2-40B4-BE49-F238E27FC236}">
                      <a16:creationId xmlns:a16="http://schemas.microsoft.com/office/drawing/2014/main" id="{E8B43192-C437-8042-BC3D-91FC44E34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4" name="Oval 84">
                  <a:extLst>
                    <a:ext uri="{FF2B5EF4-FFF2-40B4-BE49-F238E27FC236}">
                      <a16:creationId xmlns:a16="http://schemas.microsoft.com/office/drawing/2014/main" id="{39CB0EE8-127E-C04E-BC8E-7EB4D529D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5" name="Oval 85">
                  <a:extLst>
                    <a:ext uri="{FF2B5EF4-FFF2-40B4-BE49-F238E27FC236}">
                      <a16:creationId xmlns:a16="http://schemas.microsoft.com/office/drawing/2014/main" id="{72ED5E45-00CE-944A-988B-0109ACA5A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6" name="Oval 86">
                  <a:extLst>
                    <a:ext uri="{FF2B5EF4-FFF2-40B4-BE49-F238E27FC236}">
                      <a16:creationId xmlns:a16="http://schemas.microsoft.com/office/drawing/2014/main" id="{E8765962-56D8-B247-8963-49848B8F5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7077" name="Group 87">
                <a:extLst>
                  <a:ext uri="{FF2B5EF4-FFF2-40B4-BE49-F238E27FC236}">
                    <a16:creationId xmlns:a16="http://schemas.microsoft.com/office/drawing/2014/main" id="{98FA1C9F-C03C-6540-82F8-7C85CB07B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7528" name="Oval 88">
                  <a:extLst>
                    <a:ext uri="{FF2B5EF4-FFF2-40B4-BE49-F238E27FC236}">
                      <a16:creationId xmlns:a16="http://schemas.microsoft.com/office/drawing/2014/main" id="{B55C5789-BEE7-CF40-8C51-97CFA60D8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9" name="Oval 89">
                  <a:extLst>
                    <a:ext uri="{FF2B5EF4-FFF2-40B4-BE49-F238E27FC236}">
                      <a16:creationId xmlns:a16="http://schemas.microsoft.com/office/drawing/2014/main" id="{93BE116A-A5D7-2740-A206-70196362B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0" name="Oval 90">
                  <a:extLst>
                    <a:ext uri="{FF2B5EF4-FFF2-40B4-BE49-F238E27FC236}">
                      <a16:creationId xmlns:a16="http://schemas.microsoft.com/office/drawing/2014/main" id="{557324F2-4AAC-1844-8176-3A780FAC5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1" name="Oval 91">
                  <a:extLst>
                    <a:ext uri="{FF2B5EF4-FFF2-40B4-BE49-F238E27FC236}">
                      <a16:creationId xmlns:a16="http://schemas.microsoft.com/office/drawing/2014/main" id="{3CCC6DD7-C607-284C-A72F-3382DCBC0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2" name="Oval 92">
                  <a:extLst>
                    <a:ext uri="{FF2B5EF4-FFF2-40B4-BE49-F238E27FC236}">
                      <a16:creationId xmlns:a16="http://schemas.microsoft.com/office/drawing/2014/main" id="{6BBC5F54-6DDA-AA4E-949A-F25847D91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3" name="Oval 93">
                  <a:extLst>
                    <a:ext uri="{FF2B5EF4-FFF2-40B4-BE49-F238E27FC236}">
                      <a16:creationId xmlns:a16="http://schemas.microsoft.com/office/drawing/2014/main" id="{75760069-7530-1941-9DED-0B9B5D846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4" name="Oval 94">
                  <a:extLst>
                    <a:ext uri="{FF2B5EF4-FFF2-40B4-BE49-F238E27FC236}">
                      <a16:creationId xmlns:a16="http://schemas.microsoft.com/office/drawing/2014/main" id="{E4AABA07-427F-A04C-B659-9572899B6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5" name="Oval 95">
                  <a:extLst>
                    <a:ext uri="{FF2B5EF4-FFF2-40B4-BE49-F238E27FC236}">
                      <a16:creationId xmlns:a16="http://schemas.microsoft.com/office/drawing/2014/main" id="{6984746F-A90F-4543-ABB8-26C81923A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6" name="Oval 96">
                  <a:extLst>
                    <a:ext uri="{FF2B5EF4-FFF2-40B4-BE49-F238E27FC236}">
                      <a16:creationId xmlns:a16="http://schemas.microsoft.com/office/drawing/2014/main" id="{ED44F3C5-356D-7B45-A1C0-68728CAE3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7" name="Oval 97">
                  <a:extLst>
                    <a:ext uri="{FF2B5EF4-FFF2-40B4-BE49-F238E27FC236}">
                      <a16:creationId xmlns:a16="http://schemas.microsoft.com/office/drawing/2014/main" id="{BBDDB73A-0254-F34C-A33F-630D5E86A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8" name="Oval 98">
                  <a:extLst>
                    <a:ext uri="{FF2B5EF4-FFF2-40B4-BE49-F238E27FC236}">
                      <a16:creationId xmlns:a16="http://schemas.microsoft.com/office/drawing/2014/main" id="{49F59A84-0AF3-3040-A460-D7AF587CA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7539" name="Text Box 99">
              <a:extLst>
                <a:ext uri="{FF2B5EF4-FFF2-40B4-BE49-F238E27FC236}">
                  <a16:creationId xmlns:a16="http://schemas.microsoft.com/office/drawing/2014/main" id="{3274D7E2-2044-A845-BCCF-7CD2F7744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7540" name="Picture 100">
            <a:extLst>
              <a:ext uri="{FF2B5EF4-FFF2-40B4-BE49-F238E27FC236}">
                <a16:creationId xmlns:a16="http://schemas.microsoft.com/office/drawing/2014/main" id="{F8BF633B-AC8F-4A4B-8A22-73BE295565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42" name="AutoShape 102">
            <a:extLst>
              <a:ext uri="{FF2B5EF4-FFF2-40B4-BE49-F238E27FC236}">
                <a16:creationId xmlns:a16="http://schemas.microsoft.com/office/drawing/2014/main" id="{A2EB07AA-0344-534F-9AC5-06A072C5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14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43" name="Freeform 103">
            <a:extLst>
              <a:ext uri="{FF2B5EF4-FFF2-40B4-BE49-F238E27FC236}">
                <a16:creationId xmlns:a16="http://schemas.microsoft.com/office/drawing/2014/main" id="{A8505046-6273-694F-9FB0-D42110664964}"/>
              </a:ext>
            </a:extLst>
          </p:cNvPr>
          <p:cNvSpPr>
            <a:spLocks/>
          </p:cNvSpPr>
          <p:nvPr/>
        </p:nvSpPr>
        <p:spPr bwMode="auto">
          <a:xfrm>
            <a:off x="3403600" y="1752600"/>
            <a:ext cx="2159000" cy="2209800"/>
          </a:xfrm>
          <a:custGeom>
            <a:avLst/>
            <a:gdLst>
              <a:gd name="T0" fmla="*/ 2159000 w 1360"/>
              <a:gd name="T1" fmla="*/ 0 h 1392"/>
              <a:gd name="T2" fmla="*/ 1397000 w 1360"/>
              <a:gd name="T3" fmla="*/ 152400 h 1392"/>
              <a:gd name="T4" fmla="*/ 177800 w 1360"/>
              <a:gd name="T5" fmla="*/ 533400 h 1392"/>
              <a:gd name="T6" fmla="*/ 330200 w 1360"/>
              <a:gd name="T7" fmla="*/ 1676400 h 1392"/>
              <a:gd name="T8" fmla="*/ 635000 w 1360"/>
              <a:gd name="T9" fmla="*/ 2209800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392">
                <a:moveTo>
                  <a:pt x="1360" y="0"/>
                </a:moveTo>
                <a:cubicBezTo>
                  <a:pt x="1224" y="20"/>
                  <a:pt x="1088" y="40"/>
                  <a:pt x="880" y="96"/>
                </a:cubicBezTo>
                <a:cubicBezTo>
                  <a:pt x="672" y="152"/>
                  <a:pt x="224" y="176"/>
                  <a:pt x="112" y="336"/>
                </a:cubicBezTo>
                <a:cubicBezTo>
                  <a:pt x="0" y="496"/>
                  <a:pt x="160" y="880"/>
                  <a:pt x="208" y="1056"/>
                </a:cubicBezTo>
                <a:cubicBezTo>
                  <a:pt x="256" y="1232"/>
                  <a:pt x="328" y="1312"/>
                  <a:pt x="40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44" name="Rectangle 104">
            <a:extLst>
              <a:ext uri="{FF2B5EF4-FFF2-40B4-BE49-F238E27FC236}">
                <a16:creationId xmlns:a16="http://schemas.microsoft.com/office/drawing/2014/main" id="{64974067-21C5-E149-A344-96CCA8F7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1600200" cy="3048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317545" name="Rectangle 105">
            <a:extLst>
              <a:ext uri="{FF2B5EF4-FFF2-40B4-BE49-F238E27FC236}">
                <a16:creationId xmlns:a16="http://schemas.microsoft.com/office/drawing/2014/main" id="{A1317945-C0B8-8446-9AA1-F0320788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15</a:t>
            </a:r>
          </a:p>
        </p:txBody>
      </p:sp>
      <p:sp>
        <p:nvSpPr>
          <p:cNvPr id="317546" name="Rectangle 106">
            <a:extLst>
              <a:ext uri="{FF2B5EF4-FFF2-40B4-BE49-F238E27FC236}">
                <a16:creationId xmlns:a16="http://schemas.microsoft.com/office/drawing/2014/main" id="{808BEBC3-7393-BE49-AC9A-A89898A2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146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56</a:t>
            </a:r>
          </a:p>
        </p:txBody>
      </p:sp>
      <p:sp>
        <p:nvSpPr>
          <p:cNvPr id="317549" name="Text Box 109">
            <a:extLst>
              <a:ext uri="{FF2B5EF4-FFF2-40B4-BE49-F238E27FC236}">
                <a16:creationId xmlns:a16="http://schemas.microsoft.com/office/drawing/2014/main" id="{40CE29CC-E57D-D241-99F5-37B9EC82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8764588" cy="8223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means that MEDs must be considered BEFORE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distance!</a:t>
            </a:r>
          </a:p>
        </p:txBody>
      </p:sp>
      <p:sp>
        <p:nvSpPr>
          <p:cNvPr id="317550" name="Rectangle 110">
            <a:extLst>
              <a:ext uri="{FF2B5EF4-FFF2-40B4-BE49-F238E27FC236}">
                <a16:creationId xmlns:a16="http://schemas.microsoft.com/office/drawing/2014/main" id="{2D9FC0F7-3702-BD4D-A638-B9927A2F4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1417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 lower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MED values</a:t>
            </a:r>
          </a:p>
        </p:txBody>
      </p:sp>
      <p:sp>
        <p:nvSpPr>
          <p:cNvPr id="317551" name="Text Box 111">
            <a:extLst>
              <a:ext uri="{FF2B5EF4-FFF2-40B4-BE49-F238E27FC236}">
                <a16:creationId xmlns:a16="http://schemas.microsoft.com/office/drawing/2014/main" id="{61BB9DF6-1763-954B-806D-61E67A4FD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603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Note1 : some providers will not listen to MEDs </a:t>
            </a:r>
          </a:p>
        </p:txBody>
      </p:sp>
      <p:sp>
        <p:nvSpPr>
          <p:cNvPr id="317552" name="AutoShape 112">
            <a:extLst>
              <a:ext uri="{FF2B5EF4-FFF2-40B4-BE49-F238E27FC236}">
                <a16:creationId xmlns:a16="http://schemas.microsoft.com/office/drawing/2014/main" id="{CCD586CB-90A4-FB42-9E28-34CF665A9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53" name="Text Box 113">
            <a:extLst>
              <a:ext uri="{FF2B5EF4-FFF2-40B4-BE49-F238E27FC236}">
                <a16:creationId xmlns:a16="http://schemas.microsoft.com/office/drawing/2014/main" id="{CBD9FD51-A2FD-CC45-B216-AECB1897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8400"/>
            <a:ext cx="597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Note2 : MEDs need not be tied to IGP distance</a:t>
            </a:r>
          </a:p>
        </p:txBody>
      </p:sp>
    </p:spTree>
    <p:extLst>
      <p:ext uri="{BB962C8B-B14F-4D97-AF65-F5344CB8AC3E}">
        <p14:creationId xmlns:p14="http://schemas.microsoft.com/office/powerpoint/2010/main" val="2386328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DE279B7C-36D0-9345-B0B8-F6815B1A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307210-9EDD-E341-AF8C-F129131622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6555" name="Rectangle 11">
            <a:extLst>
              <a:ext uri="{FF2B5EF4-FFF2-40B4-BE49-F238E27FC236}">
                <a16:creationId xmlns:a16="http://schemas.microsoft.com/office/drawing/2014/main" id="{F9BF9F46-3FB6-9645-B466-49F006DE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4" name="Rectangle 10">
            <a:extLst>
              <a:ext uri="{FF2B5EF4-FFF2-40B4-BE49-F238E27FC236}">
                <a16:creationId xmlns:a16="http://schemas.microsoft.com/office/drawing/2014/main" id="{BB1C6404-E153-DE46-98C8-5D5A12A7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3" name="Rectangle 9">
            <a:extLst>
              <a:ext uri="{FF2B5EF4-FFF2-40B4-BE49-F238E27FC236}">
                <a16:creationId xmlns:a16="http://schemas.microsoft.com/office/drawing/2014/main" id="{96C9D4C5-858C-A448-960D-74ED105D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6A01524D-0981-F146-9B13-4C773EFDB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236547" name="Text Box 3">
            <a:extLst>
              <a:ext uri="{FF2B5EF4-FFF2-40B4-BE49-F238E27FC236}">
                <a16:creationId xmlns:a16="http://schemas.microsoft.com/office/drawing/2014/main" id="{0149687F-3B6B-034F-AE45-AA858E1AE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236548" name="Text Box 4">
            <a:extLst>
              <a:ext uri="{FF2B5EF4-FFF2-40B4-BE49-F238E27FC236}">
                <a16:creationId xmlns:a16="http://schemas.microsoft.com/office/drawing/2014/main" id="{F14F487D-9F99-B04E-8F80-EDF7C6A2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236549" name="Text Box 5">
            <a:extLst>
              <a:ext uri="{FF2B5EF4-FFF2-40B4-BE49-F238E27FC236}">
                <a16:creationId xmlns:a16="http://schemas.microsoft.com/office/drawing/2014/main" id="{19C3DFA1-33CB-864B-9C36-7573B73A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236550" name="Text Box 6">
            <a:extLst>
              <a:ext uri="{FF2B5EF4-FFF2-40B4-BE49-F238E27FC236}">
                <a16:creationId xmlns:a16="http://schemas.microsoft.com/office/drawing/2014/main" id="{449C3EE7-98B8-7843-9FD8-D2C34996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236551" name="Text Box 7">
            <a:extLst>
              <a:ext uri="{FF2B5EF4-FFF2-40B4-BE49-F238E27FC236}">
                <a16:creationId xmlns:a16="http://schemas.microsoft.com/office/drawing/2014/main" id="{58EDE7D7-0BC8-9046-B9D3-3E392BB8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236552" name="Text Box 8">
            <a:extLst>
              <a:ext uri="{FF2B5EF4-FFF2-40B4-BE49-F238E27FC236}">
                <a16:creationId xmlns:a16="http://schemas.microsoft.com/office/drawing/2014/main" id="{FC7E7A5D-6DDB-2F41-860A-59AFDD05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236556" name="Text Box 12">
            <a:extLst>
              <a:ext uri="{FF2B5EF4-FFF2-40B4-BE49-F238E27FC236}">
                <a16:creationId xmlns:a16="http://schemas.microsoft.com/office/drawing/2014/main" id="{3A19D3F8-452D-BD40-8465-373E12298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0000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236557" name="Text Box 13">
            <a:extLst>
              <a:ext uri="{FF2B5EF4-FFF2-40B4-BE49-F238E27FC236}">
                <a16:creationId xmlns:a16="http://schemas.microsoft.com/office/drawing/2014/main" id="{8299896F-63A0-034B-8391-41FBEFE7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81200"/>
            <a:ext cx="2552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236558" name="Text Box 14">
            <a:extLst>
              <a:ext uri="{FF2B5EF4-FFF2-40B4-BE49-F238E27FC236}">
                <a16:creationId xmlns:a16="http://schemas.microsoft.com/office/drawing/2014/main" id="{F975054A-024E-C845-B152-1CACA8DA6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257800"/>
            <a:ext cx="2427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236559" name="AutoShape 15">
            <a:extLst>
              <a:ext uri="{FF2B5EF4-FFF2-40B4-BE49-F238E27FC236}">
                <a16:creationId xmlns:a16="http://schemas.microsoft.com/office/drawing/2014/main" id="{EF0AE2DE-CE2E-F64A-BE70-9DEED5B2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202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>
            <a:extLst>
              <a:ext uri="{FF2B5EF4-FFF2-40B4-BE49-F238E27FC236}">
                <a16:creationId xmlns:a16="http://schemas.microsoft.com/office/drawing/2014/main" id="{ABCDA6D6-5547-4242-BFE2-51267725E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BGP Attacks/Misconfiguration</a:t>
            </a:r>
          </a:p>
        </p:txBody>
      </p:sp>
      <p:sp>
        <p:nvSpPr>
          <p:cNvPr id="30722" name="Subtitle 5">
            <a:extLst>
              <a:ext uri="{FF2B5EF4-FFF2-40B4-BE49-F238E27FC236}">
                <a16:creationId xmlns:a16="http://schemas.microsoft.com/office/drawing/2014/main" id="{C549B67F-EA8B-F54C-B7E2-79B9CFBB9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A57EB12-D3CB-B74D-A34D-C1EE28CFE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951E-A7DF-F647-8B13-89D2208A0DE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9FB98C9E-6C64-9743-9795-CB637B21C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D3B81-ED0D-1345-BAB8-FC91F157207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A55D264-B28B-2F4D-91E7-0340AFE50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 Hijacking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id="{7EAFAE9C-C1E6-864D-8F71-733883AD4F4F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2536825"/>
            <a:ext cx="8447088" cy="3986213"/>
            <a:chOff x="516" y="945"/>
            <a:chExt cx="5004" cy="3195"/>
          </a:xfrm>
        </p:grpSpPr>
        <p:graphicFrame>
          <p:nvGraphicFramePr>
            <p:cNvPr id="31755" name="Object 4">
              <a:extLst>
                <a:ext uri="{FF2B5EF4-FFF2-40B4-BE49-F238E27FC236}">
                  <a16:creationId xmlns:a16="http://schemas.microsoft.com/office/drawing/2014/main" id="{CAF6BA50-04F4-294C-9E9A-D09AD45F3D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70000" imgH="927100" progId="MSPhotoEd.3">
                    <p:embed/>
                  </p:oleObj>
                </mc:Choice>
                <mc:Fallback>
                  <p:oleObj name="Photo Editor Photo" r:id="rId3" imgW="1270000" imgH="927100" progId="MSPhotoEd.3">
                    <p:embed/>
                    <p:pic>
                      <p:nvPicPr>
                        <p:cNvPr id="31755" name="Object 4">
                          <a:extLst>
                            <a:ext uri="{FF2B5EF4-FFF2-40B4-BE49-F238E27FC236}">
                              <a16:creationId xmlns:a16="http://schemas.microsoft.com/office/drawing/2014/main" id="{CAF6BA50-04F4-294C-9E9A-D09AD45F3D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6" name="Object 5">
              <a:extLst>
                <a:ext uri="{FF2B5EF4-FFF2-40B4-BE49-F238E27FC236}">
                  <a16:creationId xmlns:a16="http://schemas.microsoft.com/office/drawing/2014/main" id="{AF6639EC-5B97-2642-9B35-F69919F56F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270000" imgH="927100" progId="MSPhotoEd.3">
                    <p:embed/>
                  </p:oleObj>
                </mc:Choice>
                <mc:Fallback>
                  <p:oleObj name="Photo Editor Photo" r:id="rId5" imgW="1270000" imgH="927100" progId="MSPhotoEd.3">
                    <p:embed/>
                    <p:pic>
                      <p:nvPicPr>
                        <p:cNvPr id="31756" name="Object 5">
                          <a:extLst>
                            <a:ext uri="{FF2B5EF4-FFF2-40B4-BE49-F238E27FC236}">
                              <a16:creationId xmlns:a16="http://schemas.microsoft.com/office/drawing/2014/main" id="{AF6639EC-5B97-2642-9B35-F69919F56F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7" name="Object 6">
              <a:extLst>
                <a:ext uri="{FF2B5EF4-FFF2-40B4-BE49-F238E27FC236}">
                  <a16:creationId xmlns:a16="http://schemas.microsoft.com/office/drawing/2014/main" id="{AC1198BF-5DCC-6B49-896F-E583F6FA18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1757" name="Object 6">
                          <a:extLst>
                            <a:ext uri="{FF2B5EF4-FFF2-40B4-BE49-F238E27FC236}">
                              <a16:creationId xmlns:a16="http://schemas.microsoft.com/office/drawing/2014/main" id="{AC1198BF-5DCC-6B49-896F-E583F6FA18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59" name="Text Box 7">
              <a:extLst>
                <a:ext uri="{FF2B5EF4-FFF2-40B4-BE49-F238E27FC236}">
                  <a16:creationId xmlns:a16="http://schemas.microsoft.com/office/drawing/2014/main" id="{671C25BC-85B5-A241-9BA6-21DC1E246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1759" name="Object 8">
              <a:extLst>
                <a:ext uri="{FF2B5EF4-FFF2-40B4-BE49-F238E27FC236}">
                  <a16:creationId xmlns:a16="http://schemas.microsoft.com/office/drawing/2014/main" id="{C3AA0F79-B189-A045-A1FF-E376DCC18D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1270000" imgH="927100" progId="MSPhotoEd.3">
                    <p:embed/>
                  </p:oleObj>
                </mc:Choice>
                <mc:Fallback>
                  <p:oleObj name="Photo Editor Photo" r:id="rId8" imgW="1270000" imgH="927100" progId="MSPhotoEd.3">
                    <p:embed/>
                    <p:pic>
                      <p:nvPicPr>
                        <p:cNvPr id="31759" name="Object 8">
                          <a:extLst>
                            <a:ext uri="{FF2B5EF4-FFF2-40B4-BE49-F238E27FC236}">
                              <a16:creationId xmlns:a16="http://schemas.microsoft.com/office/drawing/2014/main" id="{C3AA0F79-B189-A045-A1FF-E376DCC18D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0" name="Object 9">
              <a:extLst>
                <a:ext uri="{FF2B5EF4-FFF2-40B4-BE49-F238E27FC236}">
                  <a16:creationId xmlns:a16="http://schemas.microsoft.com/office/drawing/2014/main" id="{FD627976-E949-4048-A47E-705D218909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1760" name="Object 9">
                          <a:extLst>
                            <a:ext uri="{FF2B5EF4-FFF2-40B4-BE49-F238E27FC236}">
                              <a16:creationId xmlns:a16="http://schemas.microsoft.com/office/drawing/2014/main" id="{FD627976-E949-4048-A47E-705D218909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1" name="Object 10">
              <a:extLst>
                <a:ext uri="{FF2B5EF4-FFF2-40B4-BE49-F238E27FC236}">
                  <a16:creationId xmlns:a16="http://schemas.microsoft.com/office/drawing/2014/main" id="{4C653079-EEAB-2F46-B1EA-9F75704937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1761" name="Object 10">
                          <a:extLst>
                            <a:ext uri="{FF2B5EF4-FFF2-40B4-BE49-F238E27FC236}">
                              <a16:creationId xmlns:a16="http://schemas.microsoft.com/office/drawing/2014/main" id="{4C653079-EEAB-2F46-B1EA-9F75704937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2" name="Object 11">
              <a:extLst>
                <a:ext uri="{FF2B5EF4-FFF2-40B4-BE49-F238E27FC236}">
                  <a16:creationId xmlns:a16="http://schemas.microsoft.com/office/drawing/2014/main" id="{893AED15-BD4F-F24A-B89A-979466433A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1762" name="Object 11">
                          <a:extLst>
                            <a:ext uri="{FF2B5EF4-FFF2-40B4-BE49-F238E27FC236}">
                              <a16:creationId xmlns:a16="http://schemas.microsoft.com/office/drawing/2014/main" id="{893AED15-BD4F-F24A-B89A-979466433A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64" name="Line 12">
              <a:extLst>
                <a:ext uri="{FF2B5EF4-FFF2-40B4-BE49-F238E27FC236}">
                  <a16:creationId xmlns:a16="http://schemas.microsoft.com/office/drawing/2014/main" id="{3DC28F38-0935-9C41-A639-8D2B42283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5" name="Line 13">
              <a:extLst>
                <a:ext uri="{FF2B5EF4-FFF2-40B4-BE49-F238E27FC236}">
                  <a16:creationId xmlns:a16="http://schemas.microsoft.com/office/drawing/2014/main" id="{F2EBDC2C-FA6A-9D41-A687-634D0F904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6" name="Line 14">
              <a:extLst>
                <a:ext uri="{FF2B5EF4-FFF2-40B4-BE49-F238E27FC236}">
                  <a16:creationId xmlns:a16="http://schemas.microsoft.com/office/drawing/2014/main" id="{08FB3A08-8661-A14D-8BEE-4388626AA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7" name="Line 15">
              <a:extLst>
                <a:ext uri="{FF2B5EF4-FFF2-40B4-BE49-F238E27FC236}">
                  <a16:creationId xmlns:a16="http://schemas.microsoft.com/office/drawing/2014/main" id="{D124C78C-FF1C-1543-B6B6-A87E553B9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8" name="Line 16">
              <a:extLst>
                <a:ext uri="{FF2B5EF4-FFF2-40B4-BE49-F238E27FC236}">
                  <a16:creationId xmlns:a16="http://schemas.microsoft.com/office/drawing/2014/main" id="{AF3E0CF2-CE88-CF47-9E7C-3A8F4CEA6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9" name="Line 17">
              <a:extLst>
                <a:ext uri="{FF2B5EF4-FFF2-40B4-BE49-F238E27FC236}">
                  <a16:creationId xmlns:a16="http://schemas.microsoft.com/office/drawing/2014/main" id="{781640F9-2F6B-AD4C-B4B0-9D7E4D713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0" name="Line 18">
              <a:extLst>
                <a:ext uri="{FF2B5EF4-FFF2-40B4-BE49-F238E27FC236}">
                  <a16:creationId xmlns:a16="http://schemas.microsoft.com/office/drawing/2014/main" id="{5048C377-1AC9-5E43-985F-D1591133A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1" name="Line 19">
              <a:extLst>
                <a:ext uri="{FF2B5EF4-FFF2-40B4-BE49-F238E27FC236}">
                  <a16:creationId xmlns:a16="http://schemas.microsoft.com/office/drawing/2014/main" id="{305EF565-7742-BF46-A361-E25AB97E8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2" name="Line 20">
              <a:extLst>
                <a:ext uri="{FF2B5EF4-FFF2-40B4-BE49-F238E27FC236}">
                  <a16:creationId xmlns:a16="http://schemas.microsoft.com/office/drawing/2014/main" id="{040D7EA9-C290-E14B-AB0F-7125FF78B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3" name="Line 21">
              <a:extLst>
                <a:ext uri="{FF2B5EF4-FFF2-40B4-BE49-F238E27FC236}">
                  <a16:creationId xmlns:a16="http://schemas.microsoft.com/office/drawing/2014/main" id="{911911D6-EA35-D149-BA96-E308275A2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4" name="Text Box 22">
              <a:extLst>
                <a:ext uri="{FF2B5EF4-FFF2-40B4-BE49-F238E27FC236}">
                  <a16:creationId xmlns:a16="http://schemas.microsoft.com/office/drawing/2014/main" id="{37F9970F-EAD4-914E-BF2B-50DCCE934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5" name="Text Box 23">
              <a:extLst>
                <a:ext uri="{FF2B5EF4-FFF2-40B4-BE49-F238E27FC236}">
                  <a16:creationId xmlns:a16="http://schemas.microsoft.com/office/drawing/2014/main" id="{B0894286-4205-DD49-BE9E-1A72A90EA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6" name="Text Box 24">
              <a:extLst>
                <a:ext uri="{FF2B5EF4-FFF2-40B4-BE49-F238E27FC236}">
                  <a16:creationId xmlns:a16="http://schemas.microsoft.com/office/drawing/2014/main" id="{527E3451-28E9-A243-96D5-356BC9A96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7" name="Text Box 25">
              <a:extLst>
                <a:ext uri="{FF2B5EF4-FFF2-40B4-BE49-F238E27FC236}">
                  <a16:creationId xmlns:a16="http://schemas.microsoft.com/office/drawing/2014/main" id="{F79896F3-F402-2D46-B649-E694CC807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8" name="Text Box 26">
              <a:extLst>
                <a:ext uri="{FF2B5EF4-FFF2-40B4-BE49-F238E27FC236}">
                  <a16:creationId xmlns:a16="http://schemas.microsoft.com/office/drawing/2014/main" id="{E819E118-208A-3440-BE08-34D204711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9" name="Text Box 27">
              <a:extLst>
                <a:ext uri="{FF2B5EF4-FFF2-40B4-BE49-F238E27FC236}">
                  <a16:creationId xmlns:a16="http://schemas.microsoft.com/office/drawing/2014/main" id="{2F6F53C3-AFB5-5941-9EBE-6D8557FC8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80" name="Text Box 28">
              <a:extLst>
                <a:ext uri="{FF2B5EF4-FFF2-40B4-BE49-F238E27FC236}">
                  <a16:creationId xmlns:a16="http://schemas.microsoft.com/office/drawing/2014/main" id="{8D44A980-D809-1C49-A37C-8CC2427DE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38781" name="Text Box 29">
            <a:extLst>
              <a:ext uri="{FF2B5EF4-FFF2-40B4-BE49-F238E27FC236}">
                <a16:creationId xmlns:a16="http://schemas.microsoft.com/office/drawing/2014/main" id="{BC32C36A-9FB7-644B-B5C8-6C52B6B86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58245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2" name="Freeform 30">
            <a:extLst>
              <a:ext uri="{FF2B5EF4-FFF2-40B4-BE49-F238E27FC236}">
                <a16:creationId xmlns:a16="http://schemas.microsoft.com/office/drawing/2014/main" id="{366C2BF2-F10B-AF49-9D08-582776EFF99F}"/>
              </a:ext>
            </a:extLst>
          </p:cNvPr>
          <p:cNvSpPr>
            <a:spLocks/>
          </p:cNvSpPr>
          <p:nvPr/>
        </p:nvSpPr>
        <p:spPr bwMode="auto">
          <a:xfrm>
            <a:off x="17463" y="2274888"/>
            <a:ext cx="8875712" cy="3962400"/>
          </a:xfrm>
          <a:custGeom>
            <a:avLst/>
            <a:gdLst>
              <a:gd name="T0" fmla="*/ 387350 w 5591"/>
              <a:gd name="T1" fmla="*/ 3683000 h 2496"/>
              <a:gd name="T2" fmla="*/ 357187 w 5591"/>
              <a:gd name="T3" fmla="*/ 3535363 h 2496"/>
              <a:gd name="T4" fmla="*/ 774700 w 5591"/>
              <a:gd name="T5" fmla="*/ 1119188 h 2496"/>
              <a:gd name="T6" fmla="*/ 5008562 w 5591"/>
              <a:gd name="T7" fmla="*/ 284163 h 2496"/>
              <a:gd name="T8" fmla="*/ 7602537 w 5591"/>
              <a:gd name="T9" fmla="*/ 393700 h 2496"/>
              <a:gd name="T10" fmla="*/ 8875712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3" name="Freeform 31">
            <a:extLst>
              <a:ext uri="{FF2B5EF4-FFF2-40B4-BE49-F238E27FC236}">
                <a16:creationId xmlns:a16="http://schemas.microsoft.com/office/drawing/2014/main" id="{CF438932-F3DB-5942-A28B-ACD2763AA152}"/>
              </a:ext>
            </a:extLst>
          </p:cNvPr>
          <p:cNvSpPr>
            <a:spLocks/>
          </p:cNvSpPr>
          <p:nvPr/>
        </p:nvSpPr>
        <p:spPr bwMode="auto">
          <a:xfrm>
            <a:off x="5487988" y="5235575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4" name="Text Box 32">
            <a:extLst>
              <a:ext uri="{FF2B5EF4-FFF2-40B4-BE49-F238E27FC236}">
                <a16:creationId xmlns:a16="http://schemas.microsoft.com/office/drawing/2014/main" id="{605A9FA8-A64F-A941-81DA-4B3690595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1547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5" name="Freeform 33">
            <a:extLst>
              <a:ext uri="{FF2B5EF4-FFF2-40B4-BE49-F238E27FC236}">
                <a16:creationId xmlns:a16="http://schemas.microsoft.com/office/drawing/2014/main" id="{32848012-E2E6-9845-9875-64F87B71B36D}"/>
              </a:ext>
            </a:extLst>
          </p:cNvPr>
          <p:cNvSpPr>
            <a:spLocks/>
          </p:cNvSpPr>
          <p:nvPr/>
        </p:nvSpPr>
        <p:spPr bwMode="auto">
          <a:xfrm>
            <a:off x="1781175" y="4497388"/>
            <a:ext cx="1023938" cy="1611312"/>
          </a:xfrm>
          <a:custGeom>
            <a:avLst/>
            <a:gdLst>
              <a:gd name="T0" fmla="*/ 1023938 w 645"/>
              <a:gd name="T1" fmla="*/ 0 h 1015"/>
              <a:gd name="T2" fmla="*/ 436563 w 645"/>
              <a:gd name="T3" fmla="*/ 627062 h 1015"/>
              <a:gd name="T4" fmla="*/ 0 w 645"/>
              <a:gd name="T5" fmla="*/ 1611312 h 10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5" h="1015">
                <a:moveTo>
                  <a:pt x="645" y="0"/>
                </a:moveTo>
                <a:cubicBezTo>
                  <a:pt x="513" y="113"/>
                  <a:pt x="382" y="226"/>
                  <a:pt x="275" y="395"/>
                </a:cubicBezTo>
                <a:cubicBezTo>
                  <a:pt x="168" y="564"/>
                  <a:pt x="84" y="789"/>
                  <a:pt x="0" y="101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6" name="Freeform 34">
            <a:extLst>
              <a:ext uri="{FF2B5EF4-FFF2-40B4-BE49-F238E27FC236}">
                <a16:creationId xmlns:a16="http://schemas.microsoft.com/office/drawing/2014/main" id="{53A2F118-C739-9B41-AB65-4B139C1EDEB8}"/>
              </a:ext>
            </a:extLst>
          </p:cNvPr>
          <p:cNvSpPr>
            <a:spLocks/>
          </p:cNvSpPr>
          <p:nvPr/>
        </p:nvSpPr>
        <p:spPr bwMode="auto">
          <a:xfrm>
            <a:off x="5943600" y="2398713"/>
            <a:ext cx="2903538" cy="2454275"/>
          </a:xfrm>
          <a:custGeom>
            <a:avLst/>
            <a:gdLst>
              <a:gd name="T0" fmla="*/ 0 w 1785"/>
              <a:gd name="T1" fmla="*/ 54998 h 1428"/>
              <a:gd name="T2" fmla="*/ 1345225 w 1785"/>
              <a:gd name="T3" fmla="*/ 108277 h 1428"/>
              <a:gd name="T4" fmla="*/ 2129261 w 1785"/>
              <a:gd name="T5" fmla="*/ 701221 h 1428"/>
              <a:gd name="T6" fmla="*/ 2903538 w 1785"/>
              <a:gd name="T7" fmla="*/ 2454275 h 14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85" h="1428">
                <a:moveTo>
                  <a:pt x="0" y="32"/>
                </a:moveTo>
                <a:cubicBezTo>
                  <a:pt x="304" y="16"/>
                  <a:pt x="609" y="0"/>
                  <a:pt x="827" y="63"/>
                </a:cubicBezTo>
                <a:cubicBezTo>
                  <a:pt x="1045" y="126"/>
                  <a:pt x="1149" y="180"/>
                  <a:pt x="1309" y="408"/>
                </a:cubicBezTo>
                <a:cubicBezTo>
                  <a:pt x="1469" y="636"/>
                  <a:pt x="1627" y="1032"/>
                  <a:pt x="1785" y="1428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31754" name="Rectangle 35">
            <a:extLst>
              <a:ext uri="{FF2B5EF4-FFF2-40B4-BE49-F238E27FC236}">
                <a16:creationId xmlns:a16="http://schemas.microsoft.com/office/drawing/2014/main" id="{2365FB8B-4C1B-0442-A15D-FF2F1D8DE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551" y="1469388"/>
            <a:ext cx="7772400" cy="41148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Originating someone else’s prefix</a:t>
            </a:r>
          </a:p>
          <a:p>
            <a:pPr lvl="1"/>
            <a:r>
              <a:rPr lang="en-US" altLang="en-US" dirty="0"/>
              <a:t>What fraction of the Internet believes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878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CFB685E-7CC3-B744-9577-96B3DC23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Prefix highjack</a:t>
            </a:r>
          </a:p>
        </p:txBody>
      </p:sp>
      <p:pic>
        <p:nvPicPr>
          <p:cNvPr id="35842" name="Content Placeholder 4">
            <a:extLst>
              <a:ext uri="{FF2B5EF4-FFF2-40B4-BE49-F238E27FC236}">
                <a16:creationId xmlns:a16="http://schemas.microsoft.com/office/drawing/2014/main" id="{D9DD6FF1-5BAB-094D-89D3-EED35801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9" b="1727"/>
          <a:stretch/>
        </p:blipFill>
        <p:spPr>
          <a:xfrm>
            <a:off x="79375" y="2161634"/>
            <a:ext cx="9907588" cy="4696365"/>
          </a:xfrm>
        </p:spPr>
      </p:pic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F9CC188E-03A4-F641-9DA4-CA215C2EE8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534F1-4C57-604A-9D4A-45F1CFEC62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ED7E961E-8DC5-E443-A539-8FA9CB7E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6445250"/>
            <a:ext cx="552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http://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queue.acm.org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detail.cfm?id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=2668966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A3E0DF0F-9919-9048-D103-80BD52E7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1604692"/>
            <a:ext cx="67855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Prefix misconfiguration incident with Verizon Wireless</a:t>
            </a:r>
          </a:p>
        </p:txBody>
      </p:sp>
    </p:spTree>
    <p:extLst>
      <p:ext uri="{BB962C8B-B14F-4D97-AF65-F5344CB8AC3E}">
        <p14:creationId xmlns:p14="http://schemas.microsoft.com/office/powerpoint/2010/main" val="3496479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7FBBCC7-876B-5049-9F7E-1F1248AF8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Sub-Prefix Hijacking</a:t>
            </a:r>
          </a:p>
        </p:txBody>
      </p:sp>
      <p:sp>
        <p:nvSpPr>
          <p:cNvPr id="1595427" name="Rectangle 35">
            <a:extLst>
              <a:ext uri="{FF2B5EF4-FFF2-40B4-BE49-F238E27FC236}">
                <a16:creationId xmlns:a16="http://schemas.microsoft.com/office/drawing/2014/main" id="{877EEDCB-2053-474D-9134-3D897AB647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387975"/>
            <a:ext cx="8458200" cy="1317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Originating a more-specific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Every AS picks the bogus route for that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Traffic follows the longest matching prefix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0929B77-B2A5-A447-8EA4-C8CD76BED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54B5B-F2E3-3745-A4F5-7B196B0914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08E1B4CA-ACAB-4F40-A48A-1714B48882D3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1193800"/>
            <a:ext cx="8447088" cy="3986213"/>
            <a:chOff x="516" y="945"/>
            <a:chExt cx="5004" cy="3195"/>
          </a:xfrm>
        </p:grpSpPr>
        <p:graphicFrame>
          <p:nvGraphicFramePr>
            <p:cNvPr id="33803" name="Object 4">
              <a:extLst>
                <a:ext uri="{FF2B5EF4-FFF2-40B4-BE49-F238E27FC236}">
                  <a16:creationId xmlns:a16="http://schemas.microsoft.com/office/drawing/2014/main" id="{3A02DB0E-5161-B847-9FE9-2CBBC72C98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70000" imgH="927100" progId="MSPhotoEd.3">
                    <p:embed/>
                  </p:oleObj>
                </mc:Choice>
                <mc:Fallback>
                  <p:oleObj name="Photo Editor Photo" r:id="rId3" imgW="1270000" imgH="927100" progId="MSPhotoEd.3">
                    <p:embed/>
                    <p:pic>
                      <p:nvPicPr>
                        <p:cNvPr id="33803" name="Object 4">
                          <a:extLst>
                            <a:ext uri="{FF2B5EF4-FFF2-40B4-BE49-F238E27FC236}">
                              <a16:creationId xmlns:a16="http://schemas.microsoft.com/office/drawing/2014/main" id="{3A02DB0E-5161-B847-9FE9-2CBBC72C98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4" name="Object 5">
              <a:extLst>
                <a:ext uri="{FF2B5EF4-FFF2-40B4-BE49-F238E27FC236}">
                  <a16:creationId xmlns:a16="http://schemas.microsoft.com/office/drawing/2014/main" id="{95F7813C-DF09-E341-8F79-03106C7B4B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270000" imgH="927100" progId="MSPhotoEd.3">
                    <p:embed/>
                  </p:oleObj>
                </mc:Choice>
                <mc:Fallback>
                  <p:oleObj name="Photo Editor Photo" r:id="rId5" imgW="1270000" imgH="927100" progId="MSPhotoEd.3">
                    <p:embed/>
                    <p:pic>
                      <p:nvPicPr>
                        <p:cNvPr id="33804" name="Object 5">
                          <a:extLst>
                            <a:ext uri="{FF2B5EF4-FFF2-40B4-BE49-F238E27FC236}">
                              <a16:creationId xmlns:a16="http://schemas.microsoft.com/office/drawing/2014/main" id="{95F7813C-DF09-E341-8F79-03106C7B4B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5" name="Object 6">
              <a:extLst>
                <a:ext uri="{FF2B5EF4-FFF2-40B4-BE49-F238E27FC236}">
                  <a16:creationId xmlns:a16="http://schemas.microsoft.com/office/drawing/2014/main" id="{446B0AA3-0139-E449-94FB-849F458256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3805" name="Object 6">
                          <a:extLst>
                            <a:ext uri="{FF2B5EF4-FFF2-40B4-BE49-F238E27FC236}">
                              <a16:creationId xmlns:a16="http://schemas.microsoft.com/office/drawing/2014/main" id="{446B0AA3-0139-E449-94FB-849F458256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399" name="Text Box 7">
              <a:extLst>
                <a:ext uri="{FF2B5EF4-FFF2-40B4-BE49-F238E27FC236}">
                  <a16:creationId xmlns:a16="http://schemas.microsoft.com/office/drawing/2014/main" id="{DCB56BDD-781A-0548-B9AA-D81933B01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3807" name="Object 8">
              <a:extLst>
                <a:ext uri="{FF2B5EF4-FFF2-40B4-BE49-F238E27FC236}">
                  <a16:creationId xmlns:a16="http://schemas.microsoft.com/office/drawing/2014/main" id="{83DF93E1-EF1D-A740-9EAF-197313FC6A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1270000" imgH="927100" progId="MSPhotoEd.3">
                    <p:embed/>
                  </p:oleObj>
                </mc:Choice>
                <mc:Fallback>
                  <p:oleObj name="Photo Editor Photo" r:id="rId8" imgW="1270000" imgH="927100" progId="MSPhotoEd.3">
                    <p:embed/>
                    <p:pic>
                      <p:nvPicPr>
                        <p:cNvPr id="33807" name="Object 8">
                          <a:extLst>
                            <a:ext uri="{FF2B5EF4-FFF2-40B4-BE49-F238E27FC236}">
                              <a16:creationId xmlns:a16="http://schemas.microsoft.com/office/drawing/2014/main" id="{83DF93E1-EF1D-A740-9EAF-197313FC6A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8" name="Object 9">
              <a:extLst>
                <a:ext uri="{FF2B5EF4-FFF2-40B4-BE49-F238E27FC236}">
                  <a16:creationId xmlns:a16="http://schemas.microsoft.com/office/drawing/2014/main" id="{25D239BF-836B-7040-82B1-BA116BEE41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3808" name="Object 9">
                          <a:extLst>
                            <a:ext uri="{FF2B5EF4-FFF2-40B4-BE49-F238E27FC236}">
                              <a16:creationId xmlns:a16="http://schemas.microsoft.com/office/drawing/2014/main" id="{25D239BF-836B-7040-82B1-BA116BEE41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9" name="Object 10">
              <a:extLst>
                <a:ext uri="{FF2B5EF4-FFF2-40B4-BE49-F238E27FC236}">
                  <a16:creationId xmlns:a16="http://schemas.microsoft.com/office/drawing/2014/main" id="{75E45FF3-52DF-AE49-B0A5-210B242C31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3809" name="Object 10">
                          <a:extLst>
                            <a:ext uri="{FF2B5EF4-FFF2-40B4-BE49-F238E27FC236}">
                              <a16:creationId xmlns:a16="http://schemas.microsoft.com/office/drawing/2014/main" id="{75E45FF3-52DF-AE49-B0A5-210B242C31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0" name="Object 11">
              <a:extLst>
                <a:ext uri="{FF2B5EF4-FFF2-40B4-BE49-F238E27FC236}">
                  <a16:creationId xmlns:a16="http://schemas.microsoft.com/office/drawing/2014/main" id="{0E5AE5CA-8D0C-8B43-942C-FDFE1349F9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3810" name="Object 11">
                          <a:extLst>
                            <a:ext uri="{FF2B5EF4-FFF2-40B4-BE49-F238E27FC236}">
                              <a16:creationId xmlns:a16="http://schemas.microsoft.com/office/drawing/2014/main" id="{0E5AE5CA-8D0C-8B43-942C-FDFE1349F9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404" name="Line 12">
              <a:extLst>
                <a:ext uri="{FF2B5EF4-FFF2-40B4-BE49-F238E27FC236}">
                  <a16:creationId xmlns:a16="http://schemas.microsoft.com/office/drawing/2014/main" id="{275E1D08-6923-D148-8A35-BD6422411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5" name="Line 13">
              <a:extLst>
                <a:ext uri="{FF2B5EF4-FFF2-40B4-BE49-F238E27FC236}">
                  <a16:creationId xmlns:a16="http://schemas.microsoft.com/office/drawing/2014/main" id="{2751A72F-669D-CD41-93AB-EFF8A0BCA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6" name="Line 14">
              <a:extLst>
                <a:ext uri="{FF2B5EF4-FFF2-40B4-BE49-F238E27FC236}">
                  <a16:creationId xmlns:a16="http://schemas.microsoft.com/office/drawing/2014/main" id="{B17F407C-F104-2B45-AAF5-7062F5D23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7" name="Line 15">
              <a:extLst>
                <a:ext uri="{FF2B5EF4-FFF2-40B4-BE49-F238E27FC236}">
                  <a16:creationId xmlns:a16="http://schemas.microsoft.com/office/drawing/2014/main" id="{67E6C853-BA4B-0544-89AC-F1D1C5E2B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8" name="Line 16">
              <a:extLst>
                <a:ext uri="{FF2B5EF4-FFF2-40B4-BE49-F238E27FC236}">
                  <a16:creationId xmlns:a16="http://schemas.microsoft.com/office/drawing/2014/main" id="{851731CF-D3C4-D644-B2A3-33052EE8E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9" name="Line 17">
              <a:extLst>
                <a:ext uri="{FF2B5EF4-FFF2-40B4-BE49-F238E27FC236}">
                  <a16:creationId xmlns:a16="http://schemas.microsoft.com/office/drawing/2014/main" id="{52C266E3-4001-A14D-9EB0-EF32B599D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0" name="Line 18">
              <a:extLst>
                <a:ext uri="{FF2B5EF4-FFF2-40B4-BE49-F238E27FC236}">
                  <a16:creationId xmlns:a16="http://schemas.microsoft.com/office/drawing/2014/main" id="{495E4CA9-D03C-F645-B88F-072B5EBBF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1" name="Line 19">
              <a:extLst>
                <a:ext uri="{FF2B5EF4-FFF2-40B4-BE49-F238E27FC236}">
                  <a16:creationId xmlns:a16="http://schemas.microsoft.com/office/drawing/2014/main" id="{A7850CBF-3DEA-5C4A-9027-D7A64354B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2" name="Line 20">
              <a:extLst>
                <a:ext uri="{FF2B5EF4-FFF2-40B4-BE49-F238E27FC236}">
                  <a16:creationId xmlns:a16="http://schemas.microsoft.com/office/drawing/2014/main" id="{E412CB9C-8C21-F140-B208-DA2C1F6A7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3" name="Line 21">
              <a:extLst>
                <a:ext uri="{FF2B5EF4-FFF2-40B4-BE49-F238E27FC236}">
                  <a16:creationId xmlns:a16="http://schemas.microsoft.com/office/drawing/2014/main" id="{06AAAE62-95AA-2840-A404-95F9CC3E2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4" name="Text Box 22">
              <a:extLst>
                <a:ext uri="{FF2B5EF4-FFF2-40B4-BE49-F238E27FC236}">
                  <a16:creationId xmlns:a16="http://schemas.microsoft.com/office/drawing/2014/main" id="{96C0D1D7-EE59-694E-929B-070AB3DD1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5" name="Text Box 23">
              <a:extLst>
                <a:ext uri="{FF2B5EF4-FFF2-40B4-BE49-F238E27FC236}">
                  <a16:creationId xmlns:a16="http://schemas.microsoft.com/office/drawing/2014/main" id="{27B26B62-2754-1C47-88F5-5AC86E6BF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6" name="Text Box 24">
              <a:extLst>
                <a:ext uri="{FF2B5EF4-FFF2-40B4-BE49-F238E27FC236}">
                  <a16:creationId xmlns:a16="http://schemas.microsoft.com/office/drawing/2014/main" id="{134F47F7-D6AE-2644-82B1-E7724B0A4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7" name="Text Box 25">
              <a:extLst>
                <a:ext uri="{FF2B5EF4-FFF2-40B4-BE49-F238E27FC236}">
                  <a16:creationId xmlns:a16="http://schemas.microsoft.com/office/drawing/2014/main" id="{B891E004-1AC7-1842-BB4E-0D03970DA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8" name="Text Box 26">
              <a:extLst>
                <a:ext uri="{FF2B5EF4-FFF2-40B4-BE49-F238E27FC236}">
                  <a16:creationId xmlns:a16="http://schemas.microsoft.com/office/drawing/2014/main" id="{BC01F2BC-41D7-3847-B510-27FC43E08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9" name="Text Box 27">
              <a:extLst>
                <a:ext uri="{FF2B5EF4-FFF2-40B4-BE49-F238E27FC236}">
                  <a16:creationId xmlns:a16="http://schemas.microsoft.com/office/drawing/2014/main" id="{BB9D9963-B0BB-9946-B3AC-919F5C35F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20" name="Text Box 28">
              <a:extLst>
                <a:ext uri="{FF2B5EF4-FFF2-40B4-BE49-F238E27FC236}">
                  <a16:creationId xmlns:a16="http://schemas.microsoft.com/office/drawing/2014/main" id="{0B7B9B2A-1225-254A-99F7-EAD514CE1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595421" name="Text Box 29">
            <a:extLst>
              <a:ext uri="{FF2B5EF4-FFF2-40B4-BE49-F238E27FC236}">
                <a16:creationId xmlns:a16="http://schemas.microsoft.com/office/drawing/2014/main" id="{FE476A2A-6B57-1D46-8683-DDDB402A6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481513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595422" name="Freeform 30">
            <a:extLst>
              <a:ext uri="{FF2B5EF4-FFF2-40B4-BE49-F238E27FC236}">
                <a16:creationId xmlns:a16="http://schemas.microsoft.com/office/drawing/2014/main" id="{7D82C873-02C0-E048-BB76-82993583B77A}"/>
              </a:ext>
            </a:extLst>
          </p:cNvPr>
          <p:cNvSpPr>
            <a:spLocks/>
          </p:cNvSpPr>
          <p:nvPr/>
        </p:nvSpPr>
        <p:spPr bwMode="auto">
          <a:xfrm>
            <a:off x="5459413" y="3892550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3" name="Text Box 31">
            <a:extLst>
              <a:ext uri="{FF2B5EF4-FFF2-40B4-BE49-F238E27FC236}">
                <a16:creationId xmlns:a16="http://schemas.microsoft.com/office/drawing/2014/main" id="{9C935B64-8357-094A-B149-E5C988DF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792663"/>
            <a:ext cx="2327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12.34.158.0/24</a:t>
            </a:r>
          </a:p>
        </p:txBody>
      </p:sp>
      <p:sp>
        <p:nvSpPr>
          <p:cNvPr id="1595424" name="Freeform 32">
            <a:extLst>
              <a:ext uri="{FF2B5EF4-FFF2-40B4-BE49-F238E27FC236}">
                <a16:creationId xmlns:a16="http://schemas.microsoft.com/office/drawing/2014/main" id="{DD6A516E-184D-A642-BFDC-8D02CA730643}"/>
              </a:ext>
            </a:extLst>
          </p:cNvPr>
          <p:cNvSpPr>
            <a:spLocks/>
          </p:cNvSpPr>
          <p:nvPr/>
        </p:nvSpPr>
        <p:spPr bwMode="auto">
          <a:xfrm>
            <a:off x="-49213" y="922338"/>
            <a:ext cx="8875713" cy="3962400"/>
          </a:xfrm>
          <a:custGeom>
            <a:avLst/>
            <a:gdLst>
              <a:gd name="T0" fmla="*/ 387350 w 5591"/>
              <a:gd name="T1" fmla="*/ 3683000 h 2496"/>
              <a:gd name="T2" fmla="*/ 357188 w 5591"/>
              <a:gd name="T3" fmla="*/ 3535363 h 2496"/>
              <a:gd name="T4" fmla="*/ 774700 w 5591"/>
              <a:gd name="T5" fmla="*/ 1119188 h 2496"/>
              <a:gd name="T6" fmla="*/ 5008563 w 5591"/>
              <a:gd name="T7" fmla="*/ 284163 h 2496"/>
              <a:gd name="T8" fmla="*/ 7602538 w 5591"/>
              <a:gd name="T9" fmla="*/ 393700 h 2496"/>
              <a:gd name="T10" fmla="*/ 8875713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5" name="Freeform 33">
            <a:extLst>
              <a:ext uri="{FF2B5EF4-FFF2-40B4-BE49-F238E27FC236}">
                <a16:creationId xmlns:a16="http://schemas.microsoft.com/office/drawing/2014/main" id="{D168CF19-7419-0841-9C44-EE32AC6B5389}"/>
              </a:ext>
            </a:extLst>
          </p:cNvPr>
          <p:cNvSpPr>
            <a:spLocks/>
          </p:cNvSpPr>
          <p:nvPr/>
        </p:nvSpPr>
        <p:spPr bwMode="auto">
          <a:xfrm>
            <a:off x="320675" y="903288"/>
            <a:ext cx="8632825" cy="3913187"/>
          </a:xfrm>
          <a:custGeom>
            <a:avLst/>
            <a:gdLst>
              <a:gd name="T0" fmla="*/ 8632825 w 5438"/>
              <a:gd name="T1" fmla="*/ 2600325 h 2465"/>
              <a:gd name="T2" fmla="*/ 7389813 w 5438"/>
              <a:gd name="T3" fmla="*/ 841375 h 2465"/>
              <a:gd name="T4" fmla="*/ 5264150 w 5438"/>
              <a:gd name="T5" fmla="*/ 166687 h 2465"/>
              <a:gd name="T6" fmla="*/ 869950 w 5438"/>
              <a:gd name="T7" fmla="*/ 623887 h 2465"/>
              <a:gd name="T8" fmla="*/ 46038 w 5438"/>
              <a:gd name="T9" fmla="*/ 3913187 h 2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8" h="2465">
                <a:moveTo>
                  <a:pt x="5438" y="1638"/>
                </a:moveTo>
                <a:cubicBezTo>
                  <a:pt x="5223" y="1211"/>
                  <a:pt x="5009" y="785"/>
                  <a:pt x="4655" y="530"/>
                </a:cubicBezTo>
                <a:cubicBezTo>
                  <a:pt x="4301" y="275"/>
                  <a:pt x="4000" y="128"/>
                  <a:pt x="3316" y="105"/>
                </a:cubicBezTo>
                <a:cubicBezTo>
                  <a:pt x="2632" y="82"/>
                  <a:pt x="1096" y="0"/>
                  <a:pt x="548" y="393"/>
                </a:cubicBezTo>
                <a:cubicBezTo>
                  <a:pt x="0" y="786"/>
                  <a:pt x="14" y="1625"/>
                  <a:pt x="29" y="246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6" name="Freeform 34">
            <a:extLst>
              <a:ext uri="{FF2B5EF4-FFF2-40B4-BE49-F238E27FC236}">
                <a16:creationId xmlns:a16="http://schemas.microsoft.com/office/drawing/2014/main" id="{668080A9-872B-4943-BD92-7E363349805D}"/>
              </a:ext>
            </a:extLst>
          </p:cNvPr>
          <p:cNvSpPr>
            <a:spLocks/>
          </p:cNvSpPr>
          <p:nvPr/>
        </p:nvSpPr>
        <p:spPr bwMode="auto">
          <a:xfrm>
            <a:off x="1647825" y="3181350"/>
            <a:ext cx="2587625" cy="1558925"/>
          </a:xfrm>
          <a:custGeom>
            <a:avLst/>
            <a:gdLst>
              <a:gd name="T0" fmla="*/ 2435225 w 1630"/>
              <a:gd name="T1" fmla="*/ 555625 h 982"/>
              <a:gd name="T2" fmla="*/ 2335213 w 1630"/>
              <a:gd name="T3" fmla="*/ 496888 h 982"/>
              <a:gd name="T4" fmla="*/ 923925 w 1630"/>
              <a:gd name="T5" fmla="*/ 177800 h 982"/>
              <a:gd name="T6" fmla="*/ 0 w 1630"/>
              <a:gd name="T7" fmla="*/ 1558925 h 9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0" h="982">
                <a:moveTo>
                  <a:pt x="1534" y="350"/>
                </a:moveTo>
                <a:cubicBezTo>
                  <a:pt x="1582" y="351"/>
                  <a:pt x="1630" y="353"/>
                  <a:pt x="1471" y="313"/>
                </a:cubicBezTo>
                <a:cubicBezTo>
                  <a:pt x="1312" y="273"/>
                  <a:pt x="827" y="0"/>
                  <a:pt x="582" y="112"/>
                </a:cubicBezTo>
                <a:cubicBezTo>
                  <a:pt x="337" y="224"/>
                  <a:pt x="97" y="836"/>
                  <a:pt x="0" y="982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427" grpId="0" build="p"/>
      <p:bldP spid="15954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Sub-prefix hijack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891118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152400" y="89427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February 2008 : YouTube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 traffic was highjacked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for a couple of hours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pic>
        <p:nvPicPr>
          <p:cNvPr id="52" name="Picture 51" descr="paki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4050" y="1757361"/>
            <a:ext cx="5543550" cy="50196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70380"/>
      </p:ext>
    </p:extLst>
  </p:cSld>
  <p:clrMapOvr>
    <a:masterClrMapping/>
  </p:clrMapOvr>
  <p:transition advTm="103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49" grpId="0" animBg="1"/>
      <p:bldP spid="50" grpId="0" animBg="1"/>
      <p:bldP spid="51" grpId="0" animBg="1"/>
      <p:bldP spid="2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D898D-F9A3-E241-91D0-5625106A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FDE57-CFFE-814D-B3F1-3314434BC42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02" name="Rectangle 2">
            <a:extLst>
              <a:ext uri="{FF2B5EF4-FFF2-40B4-BE49-F238E27FC236}">
                <a16:creationId xmlns:a16="http://schemas.microsoft.com/office/drawing/2014/main" id="{E8B64D47-E11D-A341-A99B-BB71C870B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6078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dive into the BGP policies</a:t>
            </a:r>
          </a:p>
        </p:txBody>
      </p:sp>
    </p:spTree>
    <p:extLst>
      <p:ext uri="{BB962C8B-B14F-4D97-AF65-F5344CB8AC3E}">
        <p14:creationId xmlns:p14="http://schemas.microsoft.com/office/powerpoint/2010/main" val="36865018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Here’s what should have happened….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799" y="3810000"/>
            <a:ext cx="2883195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208.65.152.0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rot="172376">
            <a:off x="6959031" y="2771446"/>
            <a:ext cx="9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X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1540896"/>
            <a:ext cx="228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/>
                <a:ea typeface="ＭＳ Ｐゴシック"/>
                <a:cs typeface="+mn-cs"/>
              </a:rPr>
              <a:t>Collect + drop packets going to YouTube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" y="6040540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Block your own customers.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3FB5B-F071-34E5-B600-DD6BE14916E4}"/>
              </a:ext>
            </a:extLst>
          </p:cNvPr>
          <p:cNvSpPr txBox="1"/>
          <p:nvPr/>
        </p:nvSpPr>
        <p:spPr>
          <a:xfrm>
            <a:off x="883545" y="6484268"/>
            <a:ext cx="743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ucida Bright" panose="02040602050505020304" pitchFamily="18" charset="77"/>
              </a:rPr>
              <a:t>Target IPs:[208.65.153.238,   208.65.153.253,   208.65.153.251]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603298"/>
      </p:ext>
    </p:extLst>
  </p:cSld>
  <p:clrMapOvr>
    <a:masterClrMapping/>
  </p:clrMapOvr>
  <p:transition advTm="11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But here’s what Pakistan ended up doing…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985654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208.65.152.0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200" y="1371600"/>
            <a:ext cx="7285182" cy="2687782"/>
            <a:chOff x="76200" y="1371600"/>
            <a:chExt cx="7285182" cy="2687782"/>
          </a:xfrm>
        </p:grpSpPr>
        <p:sp>
          <p:nvSpPr>
            <p:cNvPr id="30" name="Freeform 29"/>
            <p:cNvSpPr/>
            <p:nvPr/>
          </p:nvSpPr>
          <p:spPr bwMode="auto">
            <a:xfrm>
              <a:off x="1343891" y="1524000"/>
              <a:ext cx="6017491" cy="2050473"/>
            </a:xfrm>
            <a:custGeom>
              <a:avLst/>
              <a:gdLst>
                <a:gd name="connsiteX0" fmla="*/ 0 w 6017491"/>
                <a:gd name="connsiteY0" fmla="*/ 0 h 2050473"/>
                <a:gd name="connsiteX1" fmla="*/ 1690254 w 6017491"/>
                <a:gd name="connsiteY1" fmla="*/ 928255 h 2050473"/>
                <a:gd name="connsiteX2" fmla="*/ 4100945 w 6017491"/>
                <a:gd name="connsiteY2" fmla="*/ 886691 h 2050473"/>
                <a:gd name="connsiteX3" fmla="*/ 5708073 w 6017491"/>
                <a:gd name="connsiteY3" fmla="*/ 1524000 h 2050473"/>
                <a:gd name="connsiteX4" fmla="*/ 5957454 w 6017491"/>
                <a:gd name="connsiteY4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7491" h="2050473">
                  <a:moveTo>
                    <a:pt x="0" y="0"/>
                  </a:moveTo>
                  <a:cubicBezTo>
                    <a:pt x="503381" y="390236"/>
                    <a:pt x="1006763" y="780473"/>
                    <a:pt x="1690254" y="928255"/>
                  </a:cubicBezTo>
                  <a:cubicBezTo>
                    <a:pt x="2373745" y="1076037"/>
                    <a:pt x="3431309" y="787400"/>
                    <a:pt x="4100945" y="886691"/>
                  </a:cubicBezTo>
                  <a:cubicBezTo>
                    <a:pt x="4770581" y="985982"/>
                    <a:pt x="5398655" y="1330036"/>
                    <a:pt x="5708073" y="1524000"/>
                  </a:cubicBezTo>
                  <a:cubicBezTo>
                    <a:pt x="6017491" y="1717964"/>
                    <a:pt x="5987472" y="1884218"/>
                    <a:pt x="5957454" y="2050473"/>
                  </a:cubicBezTo>
                </a:path>
              </a:pathLst>
            </a:custGeom>
            <a:noFill/>
            <a:ln w="1270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200" y="2479964"/>
              <a:ext cx="2964873" cy="653472"/>
            </a:xfrm>
            <a:custGeom>
              <a:avLst/>
              <a:gdLst>
                <a:gd name="connsiteX0" fmla="*/ 0 w 2964873"/>
                <a:gd name="connsiteY0" fmla="*/ 318654 h 653472"/>
                <a:gd name="connsiteX1" fmla="*/ 1177637 w 2964873"/>
                <a:gd name="connsiteY1" fmla="*/ 623454 h 653472"/>
                <a:gd name="connsiteX2" fmla="*/ 2022764 w 2964873"/>
                <a:gd name="connsiteY2" fmla="*/ 498763 h 653472"/>
                <a:gd name="connsiteX3" fmla="*/ 2964873 w 2964873"/>
                <a:gd name="connsiteY3" fmla="*/ 0 h 65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873" h="653472">
                  <a:moveTo>
                    <a:pt x="0" y="318654"/>
                  </a:moveTo>
                  <a:cubicBezTo>
                    <a:pt x="420255" y="456045"/>
                    <a:pt x="840510" y="593436"/>
                    <a:pt x="1177637" y="623454"/>
                  </a:cubicBezTo>
                  <a:cubicBezTo>
                    <a:pt x="1514764" y="653472"/>
                    <a:pt x="1724891" y="602672"/>
                    <a:pt x="2022764" y="498763"/>
                  </a:cubicBezTo>
                  <a:cubicBezTo>
                    <a:pt x="2320637" y="394854"/>
                    <a:pt x="2642755" y="197427"/>
                    <a:pt x="2964873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862945" y="2604655"/>
              <a:ext cx="1233055" cy="1454727"/>
            </a:xfrm>
            <a:custGeom>
              <a:avLst/>
              <a:gdLst>
                <a:gd name="connsiteX0" fmla="*/ 0 w 1233055"/>
                <a:gd name="connsiteY0" fmla="*/ 1454727 h 1454727"/>
                <a:gd name="connsiteX1" fmla="*/ 277091 w 1233055"/>
                <a:gd name="connsiteY1" fmla="*/ 706581 h 1454727"/>
                <a:gd name="connsiteX2" fmla="*/ 692728 w 1233055"/>
                <a:gd name="connsiteY2" fmla="*/ 387927 h 1454727"/>
                <a:gd name="connsiteX3" fmla="*/ 1233055 w 1233055"/>
                <a:gd name="connsiteY3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055" h="1454727">
                  <a:moveTo>
                    <a:pt x="0" y="1454727"/>
                  </a:moveTo>
                  <a:cubicBezTo>
                    <a:pt x="80818" y="1169554"/>
                    <a:pt x="161636" y="884381"/>
                    <a:pt x="277091" y="706581"/>
                  </a:cubicBezTo>
                  <a:cubicBezTo>
                    <a:pt x="392546" y="528781"/>
                    <a:pt x="533401" y="505690"/>
                    <a:pt x="692728" y="387927"/>
                  </a:cubicBezTo>
                  <a:cubicBezTo>
                    <a:pt x="852055" y="270164"/>
                    <a:pt x="1042555" y="135082"/>
                    <a:pt x="1233055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276600" y="1371600"/>
              <a:ext cx="2445327" cy="1066800"/>
            </a:xfrm>
            <a:custGeom>
              <a:avLst/>
              <a:gdLst>
                <a:gd name="connsiteX0" fmla="*/ 0 w 2826327"/>
                <a:gd name="connsiteY0" fmla="*/ 0 h 1371600"/>
                <a:gd name="connsiteX1" fmla="*/ 1108363 w 2826327"/>
                <a:gd name="connsiteY1" fmla="*/ 665018 h 1371600"/>
                <a:gd name="connsiteX2" fmla="*/ 2105891 w 2826327"/>
                <a:gd name="connsiteY2" fmla="*/ 775855 h 1371600"/>
                <a:gd name="connsiteX3" fmla="*/ 2826327 w 2826327"/>
                <a:gd name="connsiteY3" fmla="*/ 1371600 h 1371600"/>
                <a:gd name="connsiteX4" fmla="*/ 2826327 w 2826327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7" h="1371600">
                  <a:moveTo>
                    <a:pt x="0" y="0"/>
                  </a:moveTo>
                  <a:cubicBezTo>
                    <a:pt x="378690" y="267854"/>
                    <a:pt x="757381" y="535709"/>
                    <a:pt x="1108363" y="665018"/>
                  </a:cubicBezTo>
                  <a:cubicBezTo>
                    <a:pt x="1459345" y="794327"/>
                    <a:pt x="1819564" y="658091"/>
                    <a:pt x="2105891" y="775855"/>
                  </a:cubicBezTo>
                  <a:cubicBezTo>
                    <a:pt x="2392218" y="893619"/>
                    <a:pt x="2826327" y="1371600"/>
                    <a:pt x="2826327" y="1371600"/>
                  </a:cubicBezTo>
                  <a:lnTo>
                    <a:pt x="2826327" y="1371600"/>
                  </a:ln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6172199" y="2133600"/>
            <a:ext cx="2895598" cy="762000"/>
          </a:xfrm>
          <a:prstGeom prst="wedgeRoundRectCallout">
            <a:avLst>
              <a:gd name="adj1" fmla="val 3740"/>
              <a:gd name="adj2" fmla="val 1174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No, I’m YouTube!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932843"/>
      </p:ext>
    </p:extLst>
  </p:cSld>
  <p:clrMapOvr>
    <a:masterClrMapping/>
  </p:clrMapOvr>
  <p:transition advTm="32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But here’s what Pakistan ended up doing…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985654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208.65.152.0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200" y="1371600"/>
            <a:ext cx="7285182" cy="2687782"/>
            <a:chOff x="76200" y="1371600"/>
            <a:chExt cx="7285182" cy="2687782"/>
          </a:xfrm>
        </p:grpSpPr>
        <p:sp>
          <p:nvSpPr>
            <p:cNvPr id="30" name="Freeform 29"/>
            <p:cNvSpPr/>
            <p:nvPr/>
          </p:nvSpPr>
          <p:spPr bwMode="auto">
            <a:xfrm>
              <a:off x="1343891" y="1524000"/>
              <a:ext cx="6017491" cy="2050473"/>
            </a:xfrm>
            <a:custGeom>
              <a:avLst/>
              <a:gdLst>
                <a:gd name="connsiteX0" fmla="*/ 0 w 6017491"/>
                <a:gd name="connsiteY0" fmla="*/ 0 h 2050473"/>
                <a:gd name="connsiteX1" fmla="*/ 1690254 w 6017491"/>
                <a:gd name="connsiteY1" fmla="*/ 928255 h 2050473"/>
                <a:gd name="connsiteX2" fmla="*/ 4100945 w 6017491"/>
                <a:gd name="connsiteY2" fmla="*/ 886691 h 2050473"/>
                <a:gd name="connsiteX3" fmla="*/ 5708073 w 6017491"/>
                <a:gd name="connsiteY3" fmla="*/ 1524000 h 2050473"/>
                <a:gd name="connsiteX4" fmla="*/ 5957454 w 6017491"/>
                <a:gd name="connsiteY4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7491" h="2050473">
                  <a:moveTo>
                    <a:pt x="0" y="0"/>
                  </a:moveTo>
                  <a:cubicBezTo>
                    <a:pt x="503381" y="390236"/>
                    <a:pt x="1006763" y="780473"/>
                    <a:pt x="1690254" y="928255"/>
                  </a:cubicBezTo>
                  <a:cubicBezTo>
                    <a:pt x="2373745" y="1076037"/>
                    <a:pt x="3431309" y="787400"/>
                    <a:pt x="4100945" y="886691"/>
                  </a:cubicBezTo>
                  <a:cubicBezTo>
                    <a:pt x="4770581" y="985982"/>
                    <a:pt x="5398655" y="1330036"/>
                    <a:pt x="5708073" y="1524000"/>
                  </a:cubicBezTo>
                  <a:cubicBezTo>
                    <a:pt x="6017491" y="1717964"/>
                    <a:pt x="5987472" y="1884218"/>
                    <a:pt x="5957454" y="2050473"/>
                  </a:cubicBezTo>
                </a:path>
              </a:pathLst>
            </a:custGeom>
            <a:noFill/>
            <a:ln w="1270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200" y="2479964"/>
              <a:ext cx="2964873" cy="653472"/>
            </a:xfrm>
            <a:custGeom>
              <a:avLst/>
              <a:gdLst>
                <a:gd name="connsiteX0" fmla="*/ 0 w 2964873"/>
                <a:gd name="connsiteY0" fmla="*/ 318654 h 653472"/>
                <a:gd name="connsiteX1" fmla="*/ 1177637 w 2964873"/>
                <a:gd name="connsiteY1" fmla="*/ 623454 h 653472"/>
                <a:gd name="connsiteX2" fmla="*/ 2022764 w 2964873"/>
                <a:gd name="connsiteY2" fmla="*/ 498763 h 653472"/>
                <a:gd name="connsiteX3" fmla="*/ 2964873 w 2964873"/>
                <a:gd name="connsiteY3" fmla="*/ 0 h 65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873" h="653472">
                  <a:moveTo>
                    <a:pt x="0" y="318654"/>
                  </a:moveTo>
                  <a:cubicBezTo>
                    <a:pt x="420255" y="456045"/>
                    <a:pt x="840510" y="593436"/>
                    <a:pt x="1177637" y="623454"/>
                  </a:cubicBezTo>
                  <a:cubicBezTo>
                    <a:pt x="1514764" y="653472"/>
                    <a:pt x="1724891" y="602672"/>
                    <a:pt x="2022764" y="498763"/>
                  </a:cubicBezTo>
                  <a:cubicBezTo>
                    <a:pt x="2320637" y="394854"/>
                    <a:pt x="2642755" y="197427"/>
                    <a:pt x="2964873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862945" y="2604655"/>
              <a:ext cx="1233055" cy="1454727"/>
            </a:xfrm>
            <a:custGeom>
              <a:avLst/>
              <a:gdLst>
                <a:gd name="connsiteX0" fmla="*/ 0 w 1233055"/>
                <a:gd name="connsiteY0" fmla="*/ 1454727 h 1454727"/>
                <a:gd name="connsiteX1" fmla="*/ 277091 w 1233055"/>
                <a:gd name="connsiteY1" fmla="*/ 706581 h 1454727"/>
                <a:gd name="connsiteX2" fmla="*/ 692728 w 1233055"/>
                <a:gd name="connsiteY2" fmla="*/ 387927 h 1454727"/>
                <a:gd name="connsiteX3" fmla="*/ 1233055 w 1233055"/>
                <a:gd name="connsiteY3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055" h="1454727">
                  <a:moveTo>
                    <a:pt x="0" y="1454727"/>
                  </a:moveTo>
                  <a:cubicBezTo>
                    <a:pt x="80818" y="1169554"/>
                    <a:pt x="161636" y="884381"/>
                    <a:pt x="277091" y="706581"/>
                  </a:cubicBezTo>
                  <a:cubicBezTo>
                    <a:pt x="392546" y="528781"/>
                    <a:pt x="533401" y="505690"/>
                    <a:pt x="692728" y="387927"/>
                  </a:cubicBezTo>
                  <a:cubicBezTo>
                    <a:pt x="852055" y="270164"/>
                    <a:pt x="1042555" y="135082"/>
                    <a:pt x="1233055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276600" y="1371600"/>
              <a:ext cx="2445327" cy="1066800"/>
            </a:xfrm>
            <a:custGeom>
              <a:avLst/>
              <a:gdLst>
                <a:gd name="connsiteX0" fmla="*/ 0 w 2826327"/>
                <a:gd name="connsiteY0" fmla="*/ 0 h 1371600"/>
                <a:gd name="connsiteX1" fmla="*/ 1108363 w 2826327"/>
                <a:gd name="connsiteY1" fmla="*/ 665018 h 1371600"/>
                <a:gd name="connsiteX2" fmla="*/ 2105891 w 2826327"/>
                <a:gd name="connsiteY2" fmla="*/ 775855 h 1371600"/>
                <a:gd name="connsiteX3" fmla="*/ 2826327 w 2826327"/>
                <a:gd name="connsiteY3" fmla="*/ 1371600 h 1371600"/>
                <a:gd name="connsiteX4" fmla="*/ 2826327 w 2826327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7" h="1371600">
                  <a:moveTo>
                    <a:pt x="0" y="0"/>
                  </a:moveTo>
                  <a:cubicBezTo>
                    <a:pt x="378690" y="267854"/>
                    <a:pt x="757381" y="535709"/>
                    <a:pt x="1108363" y="665018"/>
                  </a:cubicBezTo>
                  <a:cubicBezTo>
                    <a:pt x="1459345" y="794327"/>
                    <a:pt x="1819564" y="658091"/>
                    <a:pt x="2105891" y="775855"/>
                  </a:cubicBezTo>
                  <a:cubicBezTo>
                    <a:pt x="2392218" y="893619"/>
                    <a:pt x="2826327" y="1371600"/>
                    <a:pt x="2826327" y="1371600"/>
                  </a:cubicBezTo>
                  <a:lnTo>
                    <a:pt x="2826327" y="1371600"/>
                  </a:ln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6172199" y="2133600"/>
            <a:ext cx="2895598" cy="762000"/>
          </a:xfrm>
          <a:prstGeom prst="wedgeRoundRectCallout">
            <a:avLst>
              <a:gd name="adj1" fmla="val 3740"/>
              <a:gd name="adj2" fmla="val 1174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No, I’m YouTube!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825249-FA2F-434D-C015-81B9C8D1B0AA}"/>
              </a:ext>
            </a:extLst>
          </p:cNvPr>
          <p:cNvSpPr txBox="1"/>
          <p:nvPr/>
        </p:nvSpPr>
        <p:spPr>
          <a:xfrm>
            <a:off x="2252246" y="3664425"/>
            <a:ext cx="338554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4322F-F601-14C0-7D5E-A6E9C7ED1A78}"/>
              </a:ext>
            </a:extLst>
          </p:cNvPr>
          <p:cNvSpPr txBox="1"/>
          <p:nvPr/>
        </p:nvSpPr>
        <p:spPr>
          <a:xfrm>
            <a:off x="6079123" y="1975945"/>
            <a:ext cx="338554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AutoShape 149">
            <a:extLst>
              <a:ext uri="{FF2B5EF4-FFF2-40B4-BE49-F238E27FC236}">
                <a16:creationId xmlns:a16="http://schemas.microsoft.com/office/drawing/2014/main" id="{D10AB40A-D59C-54AF-2875-781267895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794" y="4936537"/>
            <a:ext cx="2985654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E11A1-1EA7-0D45-93E6-C4DEE90EAB2D}"/>
              </a:ext>
            </a:extLst>
          </p:cNvPr>
          <p:cNvSpPr txBox="1"/>
          <p:nvPr/>
        </p:nvSpPr>
        <p:spPr>
          <a:xfrm>
            <a:off x="2205240" y="4790962"/>
            <a:ext cx="338554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AutoShape 149">
            <a:extLst>
              <a:ext uri="{FF2B5EF4-FFF2-40B4-BE49-F238E27FC236}">
                <a16:creationId xmlns:a16="http://schemas.microsoft.com/office/drawing/2014/main" id="{7B3B5639-6C75-9282-437E-B9D21514E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675" y="5893020"/>
            <a:ext cx="2985654" cy="96498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 IPs 208.65.153.128/25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208.65.153.0/25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993A1-E8E6-14C6-9C47-DB0D80BF3B94}"/>
              </a:ext>
            </a:extLst>
          </p:cNvPr>
          <p:cNvSpPr txBox="1"/>
          <p:nvPr/>
        </p:nvSpPr>
        <p:spPr>
          <a:xfrm>
            <a:off x="2118121" y="5804956"/>
            <a:ext cx="338554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AutoShape 149">
            <a:extLst>
              <a:ext uri="{FF2B5EF4-FFF2-40B4-BE49-F238E27FC236}">
                <a16:creationId xmlns:a16="http://schemas.microsoft.com/office/drawing/2014/main" id="{1A05BF9E-6455-847E-B276-1C9F89907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727" y="5135114"/>
            <a:ext cx="2895598" cy="1066799"/>
          </a:xfrm>
          <a:prstGeom prst="wedgeRoundRectCallout">
            <a:avLst>
              <a:gd name="adj1" fmla="val 4655"/>
              <a:gd name="adj2" fmla="val -14338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Prepended AS-Path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latin typeface="Arial Black"/>
                <a:ea typeface="ＭＳ Ｐゴシック"/>
              </a:rPr>
              <a:t>with its own ASN (17557) to help.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(How does it help?)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214A75-F51C-277B-D835-064D74A48E50}"/>
              </a:ext>
            </a:extLst>
          </p:cNvPr>
          <p:cNvSpPr txBox="1"/>
          <p:nvPr/>
        </p:nvSpPr>
        <p:spPr>
          <a:xfrm>
            <a:off x="5955075" y="4933153"/>
            <a:ext cx="338554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686276"/>
      </p:ext>
    </p:extLst>
  </p:cSld>
  <p:clrMapOvr>
    <a:masterClrMapping/>
  </p:clrMapOvr>
  <p:transition advTm="32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>
            <a:extLst>
              <a:ext uri="{FF2B5EF4-FFF2-40B4-BE49-F238E27FC236}">
                <a16:creationId xmlns:a16="http://schemas.microsoft.com/office/drawing/2014/main" id="{538567BF-50C3-CD4D-A5FA-D9C74A730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A6C9-AC22-2448-B363-24DCDEE641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A782BF3-1B37-5E40-870F-D061F2FD3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Bogus AS Paths to Hide Hijacking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294645-E364-A84F-9C9E-3A7389CB1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52575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Adds AS hop(s) at the end of the path</a:t>
            </a:r>
          </a:p>
          <a:p>
            <a:pPr lvl="1"/>
            <a:r>
              <a:rPr lang="en-US" altLang="en-US" sz="2000" dirty="0"/>
              <a:t>E.g., turns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701 88 3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Evade detection for a bogus route</a:t>
            </a:r>
          </a:p>
          <a:p>
            <a:pPr lvl="1"/>
            <a:r>
              <a:rPr lang="en-US" altLang="en-US" sz="2000" dirty="0"/>
              <a:t>E.g., by adding the legitimate AS to the end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Hard to tell that the AS path is bogus…</a:t>
            </a:r>
          </a:p>
          <a:p>
            <a:pPr lvl="1"/>
            <a:r>
              <a:rPr lang="en-US" altLang="en-US" sz="2000" dirty="0"/>
              <a:t>Even if other </a:t>
            </a:r>
            <a:r>
              <a:rPr lang="en-US" altLang="en-US" sz="2000" dirty="0" err="1"/>
              <a:t>ASes</a:t>
            </a:r>
            <a:r>
              <a:rPr lang="en-US" altLang="en-US" sz="2000" dirty="0"/>
              <a:t> filter based on prefix ownership</a:t>
            </a: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25C19D3D-D8DE-3541-BC5A-F4EFCE340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288" y="4735513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25C19D3D-D8DE-3541-BC5A-F4EFCE340A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4735513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0F979887-F4DF-4A4D-9F86-060CB7E00A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8" y="5810250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0F979887-F4DF-4A4D-9F86-060CB7E00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810250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06" name="Text Box 6">
            <a:extLst>
              <a:ext uri="{FF2B5EF4-FFF2-40B4-BE49-F238E27FC236}">
                <a16:creationId xmlns:a16="http://schemas.microsoft.com/office/drawing/2014/main" id="{E7C3C82B-AF77-E34E-98C6-EFE21D55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51974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6407" name="Text Box 7">
            <a:extLst>
              <a:ext uri="{FF2B5EF4-FFF2-40B4-BE49-F238E27FC236}">
                <a16:creationId xmlns:a16="http://schemas.microsoft.com/office/drawing/2014/main" id="{FF3D0B49-D1A6-6442-BA9D-D6E62389A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60023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sp>
        <p:nvSpPr>
          <p:cNvPr id="1766408" name="Line 8">
            <a:extLst>
              <a:ext uri="{FF2B5EF4-FFF2-40B4-BE49-F238E27FC236}">
                <a16:creationId xmlns:a16="http://schemas.microsoft.com/office/drawing/2014/main" id="{63DEA1C2-D7DE-374A-90A7-B906FEF46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9225" y="5772150"/>
            <a:ext cx="652463" cy="2301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6873" name="Object 9">
            <a:extLst>
              <a:ext uri="{FF2B5EF4-FFF2-40B4-BE49-F238E27FC236}">
                <a16:creationId xmlns:a16="http://schemas.microsoft.com/office/drawing/2014/main" id="{F4FE675A-68BD-1E4E-B11F-6B7B31371D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9263" y="5541963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6873" name="Object 9">
                        <a:extLst>
                          <a:ext uri="{FF2B5EF4-FFF2-40B4-BE49-F238E27FC236}">
                            <a16:creationId xmlns:a16="http://schemas.microsoft.com/office/drawing/2014/main" id="{F4FE675A-68BD-1E4E-B11F-6B7B31371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5541963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10" name="Text Box 10">
            <a:extLst>
              <a:ext uri="{FF2B5EF4-FFF2-40B4-BE49-F238E27FC236}">
                <a16:creationId xmlns:a16="http://schemas.microsoft.com/office/drawing/2014/main" id="{D046815F-AB8F-0A46-A7F6-0CCCEBE15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573405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766411" name="Text Box 11">
            <a:extLst>
              <a:ext uri="{FF2B5EF4-FFF2-40B4-BE49-F238E27FC236}">
                <a16:creationId xmlns:a16="http://schemas.microsoft.com/office/drawing/2014/main" id="{6EFCD199-5176-6340-BC4C-05ACEC431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6270625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  <p:sp>
        <p:nvSpPr>
          <p:cNvPr id="1766412" name="Text Box 12">
            <a:extLst>
              <a:ext uri="{FF2B5EF4-FFF2-40B4-BE49-F238E27FC236}">
                <a16:creationId xmlns:a16="http://schemas.microsoft.com/office/drawing/2014/main" id="{AB04B0E7-D315-AF40-8132-9CD00985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964238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>
            <a:extLst>
              <a:ext uri="{FF2B5EF4-FFF2-40B4-BE49-F238E27FC236}">
                <a16:creationId xmlns:a16="http://schemas.microsoft.com/office/drawing/2014/main" id="{4A04268A-1277-C249-A7E0-C1C03CE77A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592D-D574-D748-ACE5-1865A35BED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348D6FD-7D2D-DB46-82FA-833BCB052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Path-Shortening Attacks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CD56F21-0FE6-9B42-B915-8F2DACA6F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887" y="1580707"/>
            <a:ext cx="8458200" cy="5638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Remove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from the AS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Make the AS path look shorter than it is</a:t>
            </a:r>
          </a:p>
          <a:p>
            <a:pPr lvl="1"/>
            <a:r>
              <a:rPr lang="en-US" altLang="en-US" sz="2000" dirty="0"/>
              <a:t>Attract sources that normally try to avoid AS 3715</a:t>
            </a:r>
          </a:p>
          <a:p>
            <a:pPr lvl="1"/>
            <a:r>
              <a:rPr lang="en-US" altLang="en-US" sz="2000" dirty="0"/>
              <a:t>Help AS 88 look like it is closer to the Internet</a:t>
            </a:r>
            <a:r>
              <a:rPr lang="ja-JP" altLang="en-US" sz="2000"/>
              <a:t>’</a:t>
            </a:r>
            <a:r>
              <a:rPr lang="en-US" altLang="ja-JP" sz="2000" dirty="0"/>
              <a:t>s core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that this AS path is a lie?</a:t>
            </a:r>
          </a:p>
          <a:p>
            <a:pPr lvl="1"/>
            <a:r>
              <a:rPr lang="en-US" altLang="en-US" sz="2000" dirty="0"/>
              <a:t>Maybe AS 88 *does* connect to AS 701 directly</a:t>
            </a:r>
          </a:p>
          <a:p>
            <a:pPr lvl="1"/>
            <a:endParaRPr lang="en-US" altLang="en-US" sz="2000" dirty="0"/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516FAB87-088D-6440-A553-A1A2B4C500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5118100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516FAB87-088D-6440-A553-A1A2B4C500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118100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8AC2C9D0-6D39-FC42-8A3F-70FBD9FF4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4900" y="5495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8AC2C9D0-6D39-FC42-8A3F-70FBD9FF4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5495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0" name="Line 6">
            <a:extLst>
              <a:ext uri="{FF2B5EF4-FFF2-40B4-BE49-F238E27FC236}">
                <a16:creationId xmlns:a16="http://schemas.microsoft.com/office/drawing/2014/main" id="{9EDE745F-DD84-BF4E-8653-B4B6C61103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2250" y="5886450"/>
            <a:ext cx="9985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1" name="Text Box 7">
            <a:extLst>
              <a:ext uri="{FF2B5EF4-FFF2-40B4-BE49-F238E27FC236}">
                <a16:creationId xmlns:a16="http://schemas.microsoft.com/office/drawing/2014/main" id="{335BC923-F059-D84A-BBCB-609E53A1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5800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2312" name="Text Box 8">
            <a:extLst>
              <a:ext uri="{FF2B5EF4-FFF2-40B4-BE49-F238E27FC236}">
                <a16:creationId xmlns:a16="http://schemas.microsoft.com/office/drawing/2014/main" id="{1D7C4A60-0E1F-EF45-9784-8146DD4C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5688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graphicFrame>
        <p:nvGraphicFramePr>
          <p:cNvPr id="38921" name="Object 9">
            <a:extLst>
              <a:ext uri="{FF2B5EF4-FFF2-40B4-BE49-F238E27FC236}">
                <a16:creationId xmlns:a16="http://schemas.microsoft.com/office/drawing/2014/main" id="{995E0499-201D-9641-897C-85E0FEF8B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3838" y="5311775"/>
          <a:ext cx="142081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8921" name="Object 9">
                        <a:extLst>
                          <a:ext uri="{FF2B5EF4-FFF2-40B4-BE49-F238E27FC236}">
                            <a16:creationId xmlns:a16="http://schemas.microsoft.com/office/drawing/2014/main" id="{995E0499-201D-9641-897C-85E0FEF8B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5311775"/>
                        <a:ext cx="1420812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4" name="Text Box 10">
            <a:extLst>
              <a:ext uri="{FF2B5EF4-FFF2-40B4-BE49-F238E27FC236}">
                <a16:creationId xmlns:a16="http://schemas.microsoft.com/office/drawing/2014/main" id="{9426E11C-A449-E64A-9D3E-38BE848F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56134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3715</a:t>
            </a:r>
          </a:p>
        </p:txBody>
      </p:sp>
      <p:sp>
        <p:nvSpPr>
          <p:cNvPr id="1762315" name="Line 11">
            <a:extLst>
              <a:ext uri="{FF2B5EF4-FFF2-40B4-BE49-F238E27FC236}">
                <a16:creationId xmlns:a16="http://schemas.microsoft.com/office/drawing/2014/main" id="{699A7939-410B-EF45-95D7-F0934CE5E5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5848350"/>
            <a:ext cx="9985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6" name="Freeform 12">
            <a:extLst>
              <a:ext uri="{FF2B5EF4-FFF2-40B4-BE49-F238E27FC236}">
                <a16:creationId xmlns:a16="http://schemas.microsoft.com/office/drawing/2014/main" id="{7E778A42-6FCC-C44B-93B8-646478F3A1D7}"/>
              </a:ext>
            </a:extLst>
          </p:cNvPr>
          <p:cNvSpPr>
            <a:spLocks/>
          </p:cNvSpPr>
          <p:nvPr/>
        </p:nvSpPr>
        <p:spPr bwMode="auto">
          <a:xfrm>
            <a:off x="2882900" y="6194425"/>
            <a:ext cx="3686175" cy="352425"/>
          </a:xfrm>
          <a:custGeom>
            <a:avLst/>
            <a:gdLst>
              <a:gd name="T0" fmla="*/ 0 w 2322"/>
              <a:gd name="T1" fmla="*/ 38100 h 222"/>
              <a:gd name="T2" fmla="*/ 1997075 w 2322"/>
              <a:gd name="T3" fmla="*/ 346075 h 222"/>
              <a:gd name="T4" fmla="*/ 3686175 w 2322"/>
              <a:gd name="T5" fmla="*/ 0 h 2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2" h="222">
                <a:moveTo>
                  <a:pt x="0" y="24"/>
                </a:moveTo>
                <a:cubicBezTo>
                  <a:pt x="435" y="123"/>
                  <a:pt x="871" y="222"/>
                  <a:pt x="1258" y="218"/>
                </a:cubicBezTo>
                <a:cubicBezTo>
                  <a:pt x="1645" y="214"/>
                  <a:pt x="1983" y="107"/>
                  <a:pt x="2322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62317" name="Text Box 13">
            <a:extLst>
              <a:ext uri="{FF2B5EF4-FFF2-40B4-BE49-F238E27FC236}">
                <a16:creationId xmlns:a16="http://schemas.microsoft.com/office/drawing/2014/main" id="{6C1E8CE2-7EEE-F248-A2B1-07777B6E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60404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>
            <a:extLst>
              <a:ext uri="{FF2B5EF4-FFF2-40B4-BE49-F238E27FC236}">
                <a16:creationId xmlns:a16="http://schemas.microsoft.com/office/drawing/2014/main" id="{2792B57F-6426-464D-AE77-9717E1849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95879-E2EC-6F4D-9380-8CD209718F4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45E89E3-B7A4-6E43-8F4C-8BA064E13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Attacks that Add a Bogus AS Hop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C18283D-093D-6B43-8FC2-10A5F0F5E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2092842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to the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Trigger loop detection in AS 3715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Denial-of-service attack </a:t>
            </a:r>
            <a:r>
              <a:rPr lang="en-US" altLang="en-US" dirty="0"/>
              <a:t>on AS 3715</a:t>
            </a:r>
          </a:p>
          <a:p>
            <a:pPr lvl="2"/>
            <a:r>
              <a:rPr lang="en-US" altLang="en-US" dirty="0"/>
              <a:t>Or, blocking unwanted traffic coming from AS 3715!</a:t>
            </a:r>
          </a:p>
          <a:p>
            <a:pPr lvl="1"/>
            <a:r>
              <a:rPr lang="en-US" altLang="en-US" sz="2000" dirty="0"/>
              <a:t>Make your AS look like is has richer connectivity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the AS path is a lie?</a:t>
            </a:r>
          </a:p>
          <a:p>
            <a:pPr lvl="1"/>
            <a:r>
              <a:rPr lang="en-US" altLang="en-US" sz="2000" dirty="0"/>
              <a:t>AS 3715 could, if it could see the route</a:t>
            </a:r>
          </a:p>
          <a:p>
            <a:pPr lvl="1"/>
            <a:r>
              <a:rPr lang="en-US" altLang="en-US" sz="2000" dirty="0"/>
              <a:t>AS 88 could, but would it really care as long as it received data traffic meant for it?</a:t>
            </a:r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459F9DD4-E2A4-704A-AD4A-6AB8A584BEE2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915150" y="1239838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459F9DD4-E2A4-704A-AD4A-6AB8A584B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1239838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>
            <a:extLst>
              <a:ext uri="{FF2B5EF4-FFF2-40B4-BE49-F238E27FC236}">
                <a16:creationId xmlns:a16="http://schemas.microsoft.com/office/drawing/2014/main" id="{60F7C001-AFE3-4847-B5DB-E81F99BCC68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05713" y="3082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40965" name="Object 5">
                        <a:extLst>
                          <a:ext uri="{FF2B5EF4-FFF2-40B4-BE49-F238E27FC236}">
                            <a16:creationId xmlns:a16="http://schemas.microsoft.com/office/drawing/2014/main" id="{60F7C001-AFE3-4847-B5DB-E81F99BCC6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3082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58" name="Line 6">
            <a:extLst>
              <a:ext uri="{FF2B5EF4-FFF2-40B4-BE49-F238E27FC236}">
                <a16:creationId xmlns:a16="http://schemas.microsoft.com/office/drawing/2014/main" id="{060091EC-008E-5D45-9239-3FAAFF332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1788" y="2546350"/>
            <a:ext cx="231775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4359" name="Text Box 7">
            <a:extLst>
              <a:ext uri="{FF2B5EF4-FFF2-40B4-BE49-F238E27FC236}">
                <a16:creationId xmlns:a16="http://schemas.microsoft.com/office/drawing/2014/main" id="{219994A2-FF80-4B4C-B0E9-C04B25D3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177641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4360" name="Text Box 8">
            <a:extLst>
              <a:ext uri="{FF2B5EF4-FFF2-40B4-BE49-F238E27FC236}">
                <a16:creationId xmlns:a16="http://schemas.microsoft.com/office/drawing/2014/main" id="{FD121914-6860-F048-9E94-A5BA4757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3275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>
            <a:extLst>
              <a:ext uri="{FF2B5EF4-FFF2-40B4-BE49-F238E27FC236}">
                <a16:creationId xmlns:a16="http://schemas.microsoft.com/office/drawing/2014/main" id="{3EBF8F73-B66F-6E4C-B5B6-A2DD1CEBD2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97FF4-082C-564A-8263-AA1562B132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DB6B628-954D-F94B-8579-0FE822EC9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Violating 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3200">
                <a:ea typeface="ＭＳ Ｐゴシック" panose="020B0600070205080204" pitchFamily="34" charset="-128"/>
              </a:rPr>
              <a:t>Consistent Export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3200">
                <a:ea typeface="ＭＳ Ｐゴシック" panose="020B0600070205080204" pitchFamily="34" charset="-128"/>
              </a:rPr>
              <a:t> to Peers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9F4B54F-879C-2443-BA8B-77418C71C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5970" y="1557338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Peers require consistent export</a:t>
            </a:r>
          </a:p>
          <a:p>
            <a:pPr lvl="1"/>
            <a:r>
              <a:rPr lang="en-US" altLang="en-US" sz="2000" dirty="0"/>
              <a:t>Prefix advertised at all peering points</a:t>
            </a:r>
          </a:p>
          <a:p>
            <a:pPr lvl="1"/>
            <a:r>
              <a:rPr lang="en-US" altLang="en-US" sz="2000" dirty="0"/>
              <a:t>Prefix advertised with same AS path length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Reasons for violating the policy</a:t>
            </a:r>
          </a:p>
          <a:p>
            <a:pPr lvl="1"/>
            <a:r>
              <a:rPr lang="en-US" altLang="en-US" sz="2000" dirty="0"/>
              <a:t>Trick neighbor into </a:t>
            </a:r>
            <a:r>
              <a:rPr lang="ja-JP" altLang="en-US" sz="2000"/>
              <a:t>“</a:t>
            </a:r>
            <a:r>
              <a:rPr lang="en-US" altLang="ja-JP" sz="2000" dirty="0"/>
              <a:t>cold potato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1"/>
            <a:r>
              <a:rPr lang="en-US" altLang="en-US" sz="2000" dirty="0"/>
              <a:t>Configuration mistake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Main defense</a:t>
            </a:r>
          </a:p>
          <a:p>
            <a:pPr lvl="1"/>
            <a:r>
              <a:rPr lang="en-US" altLang="en-US" sz="2000" dirty="0"/>
              <a:t>Analyzing BGP updates</a:t>
            </a:r>
          </a:p>
          <a:p>
            <a:pPr lvl="1"/>
            <a:r>
              <a:rPr lang="en-US" altLang="en-US" sz="2000" dirty="0"/>
              <a:t>… or data traffic</a:t>
            </a:r>
          </a:p>
          <a:p>
            <a:pPr lvl="1"/>
            <a:r>
              <a:rPr lang="en-US" altLang="en-US" sz="2000" dirty="0"/>
              <a:t>… for signs of inconsistency</a:t>
            </a:r>
          </a:p>
        </p:txBody>
      </p:sp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F59E1B44-CF2C-7D48-9B1F-C69CDC2DD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512762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F59E1B44-CF2C-7D48-9B1F-C69CDC2DD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512762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E8C63D3A-CAEE-CF42-BDE6-75B3156A6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314007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43013" name="Object 5">
                        <a:extLst>
                          <a:ext uri="{FF2B5EF4-FFF2-40B4-BE49-F238E27FC236}">
                            <a16:creationId xmlns:a16="http://schemas.microsoft.com/office/drawing/2014/main" id="{E8C63D3A-CAEE-CF42-BDE6-75B3156A6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314007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5638" name="Line 6">
            <a:extLst>
              <a:ext uri="{FF2B5EF4-FFF2-40B4-BE49-F238E27FC236}">
                <a16:creationId xmlns:a16="http://schemas.microsoft.com/office/drawing/2014/main" id="{A873A44B-210E-704F-8C57-2C0447DDF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50" y="4213225"/>
            <a:ext cx="0" cy="1203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39" name="Line 7">
            <a:extLst>
              <a:ext uri="{FF2B5EF4-FFF2-40B4-BE49-F238E27FC236}">
                <a16:creationId xmlns:a16="http://schemas.microsoft.com/office/drawing/2014/main" id="{A6803CEB-428F-864B-834F-CD8FA0CA6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38" y="4445000"/>
            <a:ext cx="0" cy="83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0" name="Line 8">
            <a:extLst>
              <a:ext uri="{FF2B5EF4-FFF2-40B4-BE49-F238E27FC236}">
                <a16:creationId xmlns:a16="http://schemas.microsoft.com/office/drawing/2014/main" id="{111D4B8B-7203-284B-8EF1-2C76DEBF7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4413" y="4060825"/>
            <a:ext cx="0" cy="1281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1" name="Line 9">
            <a:extLst>
              <a:ext uri="{FF2B5EF4-FFF2-40B4-BE49-F238E27FC236}">
                <a16:creationId xmlns:a16="http://schemas.microsoft.com/office/drawing/2014/main" id="{D49B8BD3-FEBF-A143-BBE5-3F0A1B7F2E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77088" y="3179763"/>
            <a:ext cx="177800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2" name="Line 10">
            <a:extLst>
              <a:ext uri="{FF2B5EF4-FFF2-40B4-BE49-F238E27FC236}">
                <a16:creationId xmlns:a16="http://schemas.microsoft.com/office/drawing/2014/main" id="{0888CE50-A270-BA42-B3C2-B0FB103A41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42350" y="6045200"/>
            <a:ext cx="17780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3" name="Text Box 11">
            <a:extLst>
              <a:ext uri="{FF2B5EF4-FFF2-40B4-BE49-F238E27FC236}">
                <a16:creationId xmlns:a16="http://schemas.microsoft.com/office/drawing/2014/main" id="{C527C8CF-5780-7646-B81E-6430488C1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0" y="6227763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src</a:t>
            </a:r>
          </a:p>
        </p:txBody>
      </p:sp>
      <p:sp>
        <p:nvSpPr>
          <p:cNvPr id="1605644" name="Text Box 12">
            <a:extLst>
              <a:ext uri="{FF2B5EF4-FFF2-40B4-BE49-F238E27FC236}">
                <a16:creationId xmlns:a16="http://schemas.microsoft.com/office/drawing/2014/main" id="{36BE98EF-C95E-C549-BFA3-887F5625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782888"/>
            <a:ext cx="755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dest</a:t>
            </a:r>
          </a:p>
        </p:txBody>
      </p:sp>
      <p:sp>
        <p:nvSpPr>
          <p:cNvPr id="1605645" name="Line 13">
            <a:extLst>
              <a:ext uri="{FF2B5EF4-FFF2-40B4-BE49-F238E27FC236}">
                <a16:creationId xmlns:a16="http://schemas.microsoft.com/office/drawing/2014/main" id="{BB09C44B-C9EC-9B40-8CAA-856A4924B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6438" y="4205288"/>
            <a:ext cx="0" cy="1133475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6" name="Line 14">
            <a:extLst>
              <a:ext uri="{FF2B5EF4-FFF2-40B4-BE49-F238E27FC236}">
                <a16:creationId xmlns:a16="http://schemas.microsoft.com/office/drawing/2014/main" id="{A4584DC1-65C9-5244-9C60-02961919B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4313" y="442753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7" name="Line 15">
            <a:extLst>
              <a:ext uri="{FF2B5EF4-FFF2-40B4-BE49-F238E27FC236}">
                <a16:creationId xmlns:a16="http://schemas.microsoft.com/office/drawing/2014/main" id="{730FAB95-32D8-A841-910B-22C01A960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3288" y="437038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8" name="Text Box 16">
            <a:extLst>
              <a:ext uri="{FF2B5EF4-FFF2-40B4-BE49-F238E27FC236}">
                <a16:creationId xmlns:a16="http://schemas.microsoft.com/office/drawing/2014/main" id="{760FCAAA-5652-754A-93EF-D1975C4B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17900"/>
            <a:ext cx="1300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Bad AS</a:t>
            </a:r>
          </a:p>
        </p:txBody>
      </p:sp>
      <p:sp>
        <p:nvSpPr>
          <p:cNvPr id="1605649" name="Freeform 17">
            <a:extLst>
              <a:ext uri="{FF2B5EF4-FFF2-40B4-BE49-F238E27FC236}">
                <a16:creationId xmlns:a16="http://schemas.microsoft.com/office/drawing/2014/main" id="{7CA3EBCC-CBFF-204D-B92F-F81E26FA4419}"/>
              </a:ext>
            </a:extLst>
          </p:cNvPr>
          <p:cNvSpPr>
            <a:spLocks/>
          </p:cNvSpPr>
          <p:nvPr/>
        </p:nvSpPr>
        <p:spPr bwMode="auto">
          <a:xfrm>
            <a:off x="7239000" y="3557588"/>
            <a:ext cx="1420813" cy="2803525"/>
          </a:xfrm>
          <a:custGeom>
            <a:avLst/>
            <a:gdLst>
              <a:gd name="T0" fmla="*/ 1420813 w 895"/>
              <a:gd name="T1" fmla="*/ 2803525 h 1766"/>
              <a:gd name="T2" fmla="*/ 1082675 w 895"/>
              <a:gd name="T3" fmla="*/ 2484438 h 1766"/>
              <a:gd name="T4" fmla="*/ 207963 w 895"/>
              <a:gd name="T5" fmla="*/ 2306638 h 1766"/>
              <a:gd name="T6" fmla="*/ 0 w 895"/>
              <a:gd name="T7" fmla="*/ 0 h 17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5" h="1766">
                <a:moveTo>
                  <a:pt x="895" y="1766"/>
                </a:moveTo>
                <a:cubicBezTo>
                  <a:pt x="852" y="1691"/>
                  <a:pt x="809" y="1617"/>
                  <a:pt x="682" y="1565"/>
                </a:cubicBezTo>
                <a:cubicBezTo>
                  <a:pt x="555" y="1513"/>
                  <a:pt x="245" y="1714"/>
                  <a:pt x="131" y="1453"/>
                </a:cubicBezTo>
                <a:cubicBezTo>
                  <a:pt x="17" y="1192"/>
                  <a:pt x="8" y="596"/>
                  <a:pt x="0" y="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605650" name="Text Box 18">
            <a:extLst>
              <a:ext uri="{FF2B5EF4-FFF2-40B4-BE49-F238E27FC236}">
                <a16:creationId xmlns:a16="http://schemas.microsoft.com/office/drawing/2014/main" id="{F5203572-AB0D-424A-8AAE-5230910FB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5546725"/>
            <a:ext cx="77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1605651" name="Text Box 19">
            <a:extLst>
              <a:ext uri="{FF2B5EF4-FFF2-40B4-BE49-F238E27FC236}">
                <a16:creationId xmlns:a16="http://schemas.microsoft.com/office/drawing/2014/main" id="{FA91E64E-B962-F040-AD81-F740BE22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48151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BGP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64A7DF18-8A31-CA42-A67B-6592AA2E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Attacks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7861D059-DE3C-D242-B2BC-F0ECFB6F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0700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Attacks on BGP sessions</a:t>
            </a:r>
          </a:p>
          <a:p>
            <a:pPr lvl="1"/>
            <a:r>
              <a:rPr lang="en-US" altLang="en-US" sz="2000" dirty="0"/>
              <a:t>Confidentiality of BGP messages</a:t>
            </a:r>
          </a:p>
          <a:p>
            <a:pPr lvl="1"/>
            <a:r>
              <a:rPr lang="en-US" altLang="en-US" sz="2000" dirty="0"/>
              <a:t>Denial-of-service on BGP session</a:t>
            </a:r>
          </a:p>
          <a:p>
            <a:pPr lvl="1"/>
            <a:r>
              <a:rPr lang="en-US" altLang="en-US" sz="2000" dirty="0"/>
              <a:t>Inserting, deleting, modifying, or replaying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Resource exhaustion attacks</a:t>
            </a:r>
          </a:p>
          <a:p>
            <a:pPr lvl="1"/>
            <a:r>
              <a:rPr lang="en-US" altLang="en-US" sz="2000" dirty="0"/>
              <a:t>Too many IP prefixes (e.g., BGP “512K Day”)</a:t>
            </a:r>
          </a:p>
          <a:p>
            <a:pPr lvl="1"/>
            <a:r>
              <a:rPr lang="en-US" altLang="en-US" sz="2000" dirty="0"/>
              <a:t>Too many BGP update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attacks</a:t>
            </a:r>
          </a:p>
          <a:p>
            <a:pPr lvl="1"/>
            <a:r>
              <a:rPr lang="en-US" altLang="en-US" sz="2000" dirty="0"/>
              <a:t>Announce one BGP routes, but use another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8E7D593-B414-9C48-BE51-2BEE20183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5B0D0-7B96-1E47-ADAD-A707F9B143A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82778D05-BDF4-F14B-85C9-B4719923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 Techniques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58BC2158-258C-0D41-AE56-35E3C4D1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1084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Protective filtering</a:t>
            </a:r>
          </a:p>
          <a:p>
            <a:pPr lvl="1"/>
            <a:r>
              <a:rPr lang="en-US" altLang="en-US" sz="2000" dirty="0"/>
              <a:t>Know your neighbors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Anomaly detection</a:t>
            </a:r>
          </a:p>
          <a:p>
            <a:pPr lvl="1"/>
            <a:r>
              <a:rPr lang="en-US" altLang="en-US" sz="2000" dirty="0"/>
              <a:t>Suspect the unexpected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Checking against registries</a:t>
            </a:r>
          </a:p>
          <a:p>
            <a:pPr lvl="1"/>
            <a:r>
              <a:rPr lang="en-US" altLang="en-US" sz="2000" dirty="0"/>
              <a:t>Establish ground truth for prefix origination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Signing and verifying</a:t>
            </a:r>
          </a:p>
          <a:p>
            <a:pPr lvl="1"/>
            <a:r>
              <a:rPr lang="en-US" altLang="en-US" sz="2000" dirty="0"/>
              <a:t>Prevent bogus AS PATHs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verification</a:t>
            </a:r>
          </a:p>
          <a:p>
            <a:pPr lvl="1"/>
            <a:r>
              <a:rPr lang="en-US" altLang="en-US" sz="2000" dirty="0"/>
              <a:t>Ensure the path is actually followed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367D2DE9-8C04-2F43-A640-C5DDD1FA5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7B933-4D52-9A4D-AEA0-2A4908A4B7C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30CB628-B7CB-2C48-AE95-B6592A2F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077B9-0CFE-4341-B9B4-D7FE69E0D5F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612FE41-C2B5-0D43-AB17-EDDE5EF43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Nontransit vs. Transit ASes</a:t>
            </a: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3164FB02-502B-4642-8722-6662A5D2A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95600"/>
            <a:ext cx="1447800" cy="1600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5012BC6D-7BD2-EA46-A481-D119505725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819400"/>
            <a:ext cx="762000" cy="1411288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E3CA594F-08B3-F446-8CAD-69C0F93322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B5D0CF08-F83B-0840-8D36-B19615DC62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12C0916C-92A2-FF4B-A16A-F706E3A44B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4352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23" name="Line 15">
            <a:extLst>
              <a:ext uri="{FF2B5EF4-FFF2-40B4-BE49-F238E27FC236}">
                <a16:creationId xmlns:a16="http://schemas.microsoft.com/office/drawing/2014/main" id="{9F457F1A-71ED-4242-BD64-A276AC6D5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905000"/>
            <a:ext cx="2057400" cy="2286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24" name="Line 16">
            <a:extLst>
              <a:ext uri="{FF2B5EF4-FFF2-40B4-BE49-F238E27FC236}">
                <a16:creationId xmlns:a16="http://schemas.microsoft.com/office/drawing/2014/main" id="{2EB6A620-92F0-D14F-8A63-4A8E73C18F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143000"/>
            <a:ext cx="1676400" cy="31019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32" name="Rectangle 24">
            <a:extLst>
              <a:ext uri="{FF2B5EF4-FFF2-40B4-BE49-F238E27FC236}">
                <a16:creationId xmlns:a16="http://schemas.microsoft.com/office/drawing/2014/main" id="{BCF3A08A-8CDE-0C45-9A79-EC411F17F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384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1</a:t>
            </a:r>
          </a:p>
        </p:txBody>
      </p:sp>
      <p:sp>
        <p:nvSpPr>
          <p:cNvPr id="17435" name="Rectangle 27">
            <a:extLst>
              <a:ext uri="{FF2B5EF4-FFF2-40B4-BE49-F238E27FC236}">
                <a16:creationId xmlns:a16="http://schemas.microsoft.com/office/drawing/2014/main" id="{29AA03BA-DD1A-334D-9969-D03B55D4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2</a:t>
            </a:r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48ED1D7D-A48D-5140-AE4C-FC2DF669A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0"/>
            <a:ext cx="28003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Nontransit 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might be a corporate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or campus network.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be a “content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provider”</a:t>
            </a: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B98B771F-1365-E74D-9E7B-0A6A70297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351338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17442" name="Text Box 34">
            <a:extLst>
              <a:ext uri="{FF2B5EF4-FFF2-40B4-BE49-F238E27FC236}">
                <a16:creationId xmlns:a16="http://schemas.microsoft.com/office/drawing/2014/main" id="{E807AC08-48F8-5342-A2AA-EECC8D37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3908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NEVER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flows from ISP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through NET A to ISP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(At least not intentionally!)</a:t>
            </a:r>
          </a:p>
        </p:txBody>
      </p:sp>
      <p:grpSp>
        <p:nvGrpSpPr>
          <p:cNvPr id="19471" name="Group 36">
            <a:extLst>
              <a:ext uri="{FF2B5EF4-FFF2-40B4-BE49-F238E27FC236}">
                <a16:creationId xmlns:a16="http://schemas.microsoft.com/office/drawing/2014/main" id="{E2AF3D3F-EB96-7741-8802-4F0CA758480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943600"/>
            <a:ext cx="3200400" cy="762000"/>
            <a:chOff x="3264" y="3456"/>
            <a:chExt cx="2016" cy="480"/>
          </a:xfrm>
        </p:grpSpPr>
        <p:sp>
          <p:nvSpPr>
            <p:cNvPr id="17427" name="Line 19">
              <a:extLst>
                <a:ext uri="{FF2B5EF4-FFF2-40B4-BE49-F238E27FC236}">
                  <a16:creationId xmlns:a16="http://schemas.microsoft.com/office/drawing/2014/main" id="{311FE14A-B7D0-3C43-84F0-C9DE6A607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7428" name="Rectangle 20">
              <a:extLst>
                <a:ext uri="{FF2B5EF4-FFF2-40B4-BE49-F238E27FC236}">
                  <a16:creationId xmlns:a16="http://schemas.microsoft.com/office/drawing/2014/main" id="{D8241337-5201-1849-8A47-C0892F5AB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17443" name="Rectangle 35">
              <a:extLst>
                <a:ext uri="{FF2B5EF4-FFF2-40B4-BE49-F238E27FC236}">
                  <a16:creationId xmlns:a16="http://schemas.microsoft.com/office/drawing/2014/main" id="{62814BA8-DCE2-B047-BE49-95F9403D9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445" name="Text Box 37">
            <a:extLst>
              <a:ext uri="{FF2B5EF4-FFF2-40B4-BE49-F238E27FC236}">
                <a16:creationId xmlns:a16="http://schemas.microsoft.com/office/drawing/2014/main" id="{14C345CD-AE8A-4B4B-8CB6-1CA82C8DC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1981200"/>
            <a:ext cx="2254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Internet Service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providers (often)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have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79652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9C0240EE-3547-ED4E-BD2B-9CFFF9BA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1CF8F-D11F-FB45-96D7-25179B64635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9797" name="Line 21">
            <a:extLst>
              <a:ext uri="{FF2B5EF4-FFF2-40B4-BE49-F238E27FC236}">
                <a16:creationId xmlns:a16="http://schemas.microsoft.com/office/drawing/2014/main" id="{A5D4F2CA-D0EB-F249-BAE9-4703D919B3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4191000"/>
            <a:ext cx="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ABB7E755-45E3-2848-BEDC-E6C256E73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Selective Transit</a:t>
            </a:r>
          </a:p>
        </p:txBody>
      </p:sp>
      <p:sp>
        <p:nvSpPr>
          <p:cNvPr id="459779" name="Line 3">
            <a:extLst>
              <a:ext uri="{FF2B5EF4-FFF2-40B4-BE49-F238E27FC236}">
                <a16:creationId xmlns:a16="http://schemas.microsoft.com/office/drawing/2014/main" id="{516F1155-35AB-0747-B0A9-5EAECA9A7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1447800" cy="1600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9780" name="Line 4">
            <a:extLst>
              <a:ext uri="{FF2B5EF4-FFF2-40B4-BE49-F238E27FC236}">
                <a16:creationId xmlns:a16="http://schemas.microsoft.com/office/drawing/2014/main" id="{38D9882D-7D71-1444-A9DA-F0AC894668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286000"/>
            <a:ext cx="762000" cy="1411288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59781" name="Picture 5">
            <a:extLst>
              <a:ext uri="{FF2B5EF4-FFF2-40B4-BE49-F238E27FC236}">
                <a16:creationId xmlns:a16="http://schemas.microsoft.com/office/drawing/2014/main" id="{CCE07399-7E40-984A-A8B9-0BD90139D1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9782" name="Picture 6">
            <a:extLst>
              <a:ext uri="{FF2B5EF4-FFF2-40B4-BE49-F238E27FC236}">
                <a16:creationId xmlns:a16="http://schemas.microsoft.com/office/drawing/2014/main" id="{250C288F-DD6C-B944-93D2-9837B5E0D23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9783" name="Picture 7">
            <a:extLst>
              <a:ext uri="{FF2B5EF4-FFF2-40B4-BE49-F238E27FC236}">
                <a16:creationId xmlns:a16="http://schemas.microsoft.com/office/drawing/2014/main" id="{630B49E2-5829-6246-A11E-8B3C1A31F1C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24352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9788" name="Rectangle 12">
            <a:extLst>
              <a:ext uri="{FF2B5EF4-FFF2-40B4-BE49-F238E27FC236}">
                <a16:creationId xmlns:a16="http://schemas.microsoft.com/office/drawing/2014/main" id="{12F757AA-3B0D-4D46-98F6-F58CB7E95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764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B</a:t>
            </a:r>
          </a:p>
        </p:txBody>
      </p:sp>
      <p:sp>
        <p:nvSpPr>
          <p:cNvPr id="459789" name="Rectangle 13">
            <a:extLst>
              <a:ext uri="{FF2B5EF4-FFF2-40B4-BE49-F238E27FC236}">
                <a16:creationId xmlns:a16="http://schemas.microsoft.com/office/drawing/2014/main" id="{0A40D8F3-A912-FC4C-B6B1-675E84F58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05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C</a:t>
            </a:r>
          </a:p>
        </p:txBody>
      </p:sp>
      <p:sp>
        <p:nvSpPr>
          <p:cNvPr id="459790" name="Text Box 14">
            <a:extLst>
              <a:ext uri="{FF2B5EF4-FFF2-40B4-BE49-F238E27FC236}">
                <a16:creationId xmlns:a16="http://schemas.microsoft.com/office/drawing/2014/main" id="{F83B6C70-A8E3-CC48-9BA0-01BAA9B4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0"/>
            <a:ext cx="3498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 provides transit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NET B and NET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between NET 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NET C</a:t>
            </a:r>
          </a:p>
        </p:txBody>
      </p:sp>
      <p:sp>
        <p:nvSpPr>
          <p:cNvPr id="459791" name="Text Box 15">
            <a:extLst>
              <a:ext uri="{FF2B5EF4-FFF2-40B4-BE49-F238E27FC236}">
                <a16:creationId xmlns:a16="http://schemas.microsoft.com/office/drawing/2014/main" id="{73E3744E-41E1-1D45-ABE4-A523423C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459793" name="Freeform 17">
            <a:extLst>
              <a:ext uri="{FF2B5EF4-FFF2-40B4-BE49-F238E27FC236}">
                <a16:creationId xmlns:a16="http://schemas.microsoft.com/office/drawing/2014/main" id="{2EC1F400-5E0B-DF4A-9FBB-33CFF38410B2}"/>
              </a:ext>
            </a:extLst>
          </p:cNvPr>
          <p:cNvSpPr>
            <a:spLocks/>
          </p:cNvSpPr>
          <p:nvPr/>
        </p:nvSpPr>
        <p:spPr bwMode="auto">
          <a:xfrm>
            <a:off x="2743200" y="2133600"/>
            <a:ext cx="2362200" cy="1663700"/>
          </a:xfrm>
          <a:custGeom>
            <a:avLst/>
            <a:gdLst>
              <a:gd name="T0" fmla="*/ 0 w 1488"/>
              <a:gd name="T1" fmla="*/ 0 h 1048"/>
              <a:gd name="T2" fmla="*/ 1143000 w 1488"/>
              <a:gd name="T3" fmla="*/ 1219200 h 1048"/>
              <a:gd name="T4" fmla="*/ 1524000 w 1488"/>
              <a:gd name="T5" fmla="*/ 1600200 h 1048"/>
              <a:gd name="T6" fmla="*/ 2133600 w 1488"/>
              <a:gd name="T7" fmla="*/ 838200 h 1048"/>
              <a:gd name="T8" fmla="*/ 2362200 w 1488"/>
              <a:gd name="T9" fmla="*/ 7620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8" h="1048">
                <a:moveTo>
                  <a:pt x="0" y="0"/>
                </a:moveTo>
                <a:cubicBezTo>
                  <a:pt x="280" y="300"/>
                  <a:pt x="560" y="600"/>
                  <a:pt x="720" y="768"/>
                </a:cubicBezTo>
                <a:cubicBezTo>
                  <a:pt x="880" y="936"/>
                  <a:pt x="856" y="1048"/>
                  <a:pt x="960" y="1008"/>
                </a:cubicBezTo>
                <a:cubicBezTo>
                  <a:pt x="1064" y="968"/>
                  <a:pt x="1256" y="688"/>
                  <a:pt x="1344" y="528"/>
                </a:cubicBezTo>
                <a:cubicBezTo>
                  <a:pt x="1432" y="368"/>
                  <a:pt x="1460" y="208"/>
                  <a:pt x="1488" y="4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59794" name="Picture 18">
            <a:extLst>
              <a:ext uri="{FF2B5EF4-FFF2-40B4-BE49-F238E27FC236}">
                <a16:creationId xmlns:a16="http://schemas.microsoft.com/office/drawing/2014/main" id="{63CD97B9-904D-AA4B-87C8-B68C3D29599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243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9795" name="Rectangle 19">
            <a:extLst>
              <a:ext uri="{FF2B5EF4-FFF2-40B4-BE49-F238E27FC236}">
                <a16:creationId xmlns:a16="http://schemas.microsoft.com/office/drawing/2014/main" id="{6BD9AA2F-F088-4642-A837-4D161749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334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D</a:t>
            </a:r>
          </a:p>
        </p:txBody>
      </p:sp>
      <p:sp>
        <p:nvSpPr>
          <p:cNvPr id="459798" name="Freeform 22">
            <a:extLst>
              <a:ext uri="{FF2B5EF4-FFF2-40B4-BE49-F238E27FC236}">
                <a16:creationId xmlns:a16="http://schemas.microsoft.com/office/drawing/2014/main" id="{964FA9C6-878F-F242-9475-64CE539D7568}"/>
              </a:ext>
            </a:extLst>
          </p:cNvPr>
          <p:cNvSpPr>
            <a:spLocks/>
          </p:cNvSpPr>
          <p:nvPr/>
        </p:nvSpPr>
        <p:spPr bwMode="auto">
          <a:xfrm>
            <a:off x="4648200" y="2438400"/>
            <a:ext cx="914400" cy="2895600"/>
          </a:xfrm>
          <a:custGeom>
            <a:avLst/>
            <a:gdLst>
              <a:gd name="T0" fmla="*/ 0 w 576"/>
              <a:gd name="T1" fmla="*/ 2895600 h 1824"/>
              <a:gd name="T2" fmla="*/ 76200 w 576"/>
              <a:gd name="T3" fmla="*/ 1828800 h 1824"/>
              <a:gd name="T4" fmla="*/ 457200 w 576"/>
              <a:gd name="T5" fmla="*/ 1600200 h 1824"/>
              <a:gd name="T6" fmla="*/ 304800 w 576"/>
              <a:gd name="T7" fmla="*/ 1295400 h 1824"/>
              <a:gd name="T8" fmla="*/ 914400 w 576"/>
              <a:gd name="T9" fmla="*/ 0 h 1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1824">
                <a:moveTo>
                  <a:pt x="0" y="1824"/>
                </a:moveTo>
                <a:cubicBezTo>
                  <a:pt x="0" y="1556"/>
                  <a:pt x="0" y="1288"/>
                  <a:pt x="48" y="1152"/>
                </a:cubicBezTo>
                <a:cubicBezTo>
                  <a:pt x="96" y="1016"/>
                  <a:pt x="264" y="1064"/>
                  <a:pt x="288" y="1008"/>
                </a:cubicBezTo>
                <a:cubicBezTo>
                  <a:pt x="312" y="952"/>
                  <a:pt x="144" y="984"/>
                  <a:pt x="192" y="816"/>
                </a:cubicBezTo>
                <a:cubicBezTo>
                  <a:pt x="240" y="648"/>
                  <a:pt x="408" y="324"/>
                  <a:pt x="57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9799" name="Text Box 23">
            <a:extLst>
              <a:ext uri="{FF2B5EF4-FFF2-40B4-BE49-F238E27FC236}">
                <a16:creationId xmlns:a16="http://schemas.microsoft.com/office/drawing/2014/main" id="{7A3DFBE9-1480-9E4B-9FC9-5EC57510F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2355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 DOES NOT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 transit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NET 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NET B</a:t>
            </a:r>
          </a:p>
        </p:txBody>
      </p:sp>
      <p:sp>
        <p:nvSpPr>
          <p:cNvPr id="459800" name="Text Box 24">
            <a:extLst>
              <a:ext uri="{FF2B5EF4-FFF2-40B4-BE49-F238E27FC236}">
                <a16:creationId xmlns:a16="http://schemas.microsoft.com/office/drawing/2014/main" id="{C1110F02-9C2C-3341-887E-4FFBD6146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6838950" cy="366713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Most transit networks transit in a selective manner…</a:t>
            </a:r>
          </a:p>
        </p:txBody>
      </p:sp>
      <p:grpSp>
        <p:nvGrpSpPr>
          <p:cNvPr id="21523" name="Group 25">
            <a:extLst>
              <a:ext uri="{FF2B5EF4-FFF2-40B4-BE49-F238E27FC236}">
                <a16:creationId xmlns:a16="http://schemas.microsoft.com/office/drawing/2014/main" id="{86DC11E4-0B5B-3C4D-BE07-81977A02D8FB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181600"/>
            <a:ext cx="3200400" cy="762000"/>
            <a:chOff x="3264" y="3456"/>
            <a:chExt cx="2016" cy="480"/>
          </a:xfrm>
        </p:grpSpPr>
        <p:sp>
          <p:nvSpPr>
            <p:cNvPr id="459802" name="Line 26">
              <a:extLst>
                <a:ext uri="{FF2B5EF4-FFF2-40B4-BE49-F238E27FC236}">
                  <a16:creationId xmlns:a16="http://schemas.microsoft.com/office/drawing/2014/main" id="{EBD5B9DC-698F-B842-871E-0842AF478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59803" name="Rectangle 27">
              <a:extLst>
                <a:ext uri="{FF2B5EF4-FFF2-40B4-BE49-F238E27FC236}">
                  <a16:creationId xmlns:a16="http://schemas.microsoft.com/office/drawing/2014/main" id="{8FCB54C3-E9F5-964F-B81B-DC56358B4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459804" name="Rectangle 28">
              <a:extLst>
                <a:ext uri="{FF2B5EF4-FFF2-40B4-BE49-F238E27FC236}">
                  <a16:creationId xmlns:a16="http://schemas.microsoft.com/office/drawing/2014/main" id="{4068B8D1-E8A7-D743-832F-FCF058F2D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91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64C397BF-5470-B544-9A03-7D6436A7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701A9-C9C1-0846-9FA8-0183030E49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1826" name="Rectangle 2">
            <a:extLst>
              <a:ext uri="{FF2B5EF4-FFF2-40B4-BE49-F238E27FC236}">
                <a16:creationId xmlns:a16="http://schemas.microsoft.com/office/drawing/2014/main" id="{EF87B2A9-D608-2444-BD55-3419A7C46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Customers and Providers</a:t>
            </a:r>
          </a:p>
        </p:txBody>
      </p:sp>
      <p:sp>
        <p:nvSpPr>
          <p:cNvPr id="461827" name="Text Box 3">
            <a:extLst>
              <a:ext uri="{FF2B5EF4-FFF2-40B4-BE49-F238E27FC236}">
                <a16:creationId xmlns:a16="http://schemas.microsoft.com/office/drawing/2014/main" id="{6CD63216-40BB-0E4E-95C2-FB50CE32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713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pays provider for access to the Internet</a:t>
            </a:r>
          </a:p>
        </p:txBody>
      </p:sp>
      <p:sp>
        <p:nvSpPr>
          <p:cNvPr id="461828" name="Line 4">
            <a:extLst>
              <a:ext uri="{FF2B5EF4-FFF2-40B4-BE49-F238E27FC236}">
                <a16:creationId xmlns:a16="http://schemas.microsoft.com/office/drawing/2014/main" id="{B088898E-470A-A140-830B-F9F35E62E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505200"/>
            <a:ext cx="0" cy="762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61829" name="Picture 5">
            <a:extLst>
              <a:ext uri="{FF2B5EF4-FFF2-40B4-BE49-F238E27FC236}">
                <a16:creationId xmlns:a16="http://schemas.microsoft.com/office/drawing/2014/main" id="{EA6350DA-9894-6C4A-BEE0-C5BEDEC3447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0292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830" name="Text Box 6">
            <a:extLst>
              <a:ext uri="{FF2B5EF4-FFF2-40B4-BE49-F238E27FC236}">
                <a16:creationId xmlns:a16="http://schemas.microsoft.com/office/drawing/2014/main" id="{CC8CAC10-189E-EF48-A5C6-BFE34E1BD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3622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pic>
        <p:nvPicPr>
          <p:cNvPr id="461831" name="Picture 7">
            <a:extLst>
              <a:ext uri="{FF2B5EF4-FFF2-40B4-BE49-F238E27FC236}">
                <a16:creationId xmlns:a16="http://schemas.microsoft.com/office/drawing/2014/main" id="{E47094F4-906D-0448-9E12-425161494E2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43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832" name="Rectangle 8">
            <a:extLst>
              <a:ext uri="{FF2B5EF4-FFF2-40B4-BE49-F238E27FC236}">
                <a16:creationId xmlns:a16="http://schemas.microsoft.com/office/drawing/2014/main" id="{6DF0DDEB-85F2-5F45-BBAB-56FFD8933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7244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61834" name="Freeform 10">
            <a:extLst>
              <a:ext uri="{FF2B5EF4-FFF2-40B4-BE49-F238E27FC236}">
                <a16:creationId xmlns:a16="http://schemas.microsoft.com/office/drawing/2014/main" id="{32DD80C7-1488-4A42-A687-B3FA585B98DF}"/>
              </a:ext>
            </a:extLst>
          </p:cNvPr>
          <p:cNvSpPr>
            <a:spLocks/>
          </p:cNvSpPr>
          <p:nvPr/>
        </p:nvSpPr>
        <p:spPr bwMode="auto">
          <a:xfrm>
            <a:off x="2209800" y="2362200"/>
            <a:ext cx="2159000" cy="2298700"/>
          </a:xfrm>
          <a:custGeom>
            <a:avLst/>
            <a:gdLst>
              <a:gd name="T0" fmla="*/ 2057400 w 1360"/>
              <a:gd name="T1" fmla="*/ 2209800 h 1448"/>
              <a:gd name="T2" fmla="*/ 2057400 w 1360"/>
              <a:gd name="T3" fmla="*/ 2057400 h 1448"/>
              <a:gd name="T4" fmla="*/ 1981200 w 1360"/>
              <a:gd name="T5" fmla="*/ 762000 h 1448"/>
              <a:gd name="T6" fmla="*/ 990600 w 1360"/>
              <a:gd name="T7" fmla="*/ 533400 h 1448"/>
              <a:gd name="T8" fmla="*/ 0 w 1360"/>
              <a:gd name="T9" fmla="*/ 0 h 1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448">
                <a:moveTo>
                  <a:pt x="1296" y="1392"/>
                </a:moveTo>
                <a:cubicBezTo>
                  <a:pt x="1300" y="1420"/>
                  <a:pt x="1304" y="1448"/>
                  <a:pt x="1296" y="1296"/>
                </a:cubicBezTo>
                <a:cubicBezTo>
                  <a:pt x="1288" y="1144"/>
                  <a:pt x="1360" y="640"/>
                  <a:pt x="1248" y="480"/>
                </a:cubicBezTo>
                <a:cubicBezTo>
                  <a:pt x="1136" y="320"/>
                  <a:pt x="832" y="416"/>
                  <a:pt x="624" y="336"/>
                </a:cubicBezTo>
                <a:cubicBezTo>
                  <a:pt x="416" y="256"/>
                  <a:pt x="208" y="128"/>
                  <a:pt x="0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1835" name="Freeform 11">
            <a:extLst>
              <a:ext uri="{FF2B5EF4-FFF2-40B4-BE49-F238E27FC236}">
                <a16:creationId xmlns:a16="http://schemas.microsoft.com/office/drawing/2014/main" id="{CD45CD85-FCF2-E041-A17D-09C0FE003387}"/>
              </a:ext>
            </a:extLst>
          </p:cNvPr>
          <p:cNvSpPr>
            <a:spLocks/>
          </p:cNvSpPr>
          <p:nvPr/>
        </p:nvSpPr>
        <p:spPr bwMode="auto">
          <a:xfrm>
            <a:off x="4686300" y="2209800"/>
            <a:ext cx="2857500" cy="2209800"/>
          </a:xfrm>
          <a:custGeom>
            <a:avLst/>
            <a:gdLst>
              <a:gd name="T0" fmla="*/ 114300 w 1800"/>
              <a:gd name="T1" fmla="*/ 2209800 h 1392"/>
              <a:gd name="T2" fmla="*/ 114300 w 1800"/>
              <a:gd name="T3" fmla="*/ 914400 h 1392"/>
              <a:gd name="T4" fmla="*/ 800100 w 1800"/>
              <a:gd name="T5" fmla="*/ 990600 h 1392"/>
              <a:gd name="T6" fmla="*/ 1028700 w 1800"/>
              <a:gd name="T7" fmla="*/ 457200 h 1392"/>
              <a:gd name="T8" fmla="*/ 1638300 w 1800"/>
              <a:gd name="T9" fmla="*/ 457200 h 1392"/>
              <a:gd name="T10" fmla="*/ 2857500 w 1800"/>
              <a:gd name="T11" fmla="*/ 0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00" h="1392">
                <a:moveTo>
                  <a:pt x="72" y="1392"/>
                </a:moveTo>
                <a:cubicBezTo>
                  <a:pt x="36" y="1048"/>
                  <a:pt x="0" y="704"/>
                  <a:pt x="72" y="576"/>
                </a:cubicBezTo>
                <a:cubicBezTo>
                  <a:pt x="144" y="448"/>
                  <a:pt x="408" y="672"/>
                  <a:pt x="504" y="624"/>
                </a:cubicBezTo>
                <a:cubicBezTo>
                  <a:pt x="600" y="576"/>
                  <a:pt x="560" y="344"/>
                  <a:pt x="648" y="288"/>
                </a:cubicBezTo>
                <a:cubicBezTo>
                  <a:pt x="736" y="232"/>
                  <a:pt x="840" y="336"/>
                  <a:pt x="1032" y="288"/>
                </a:cubicBezTo>
                <a:cubicBezTo>
                  <a:pt x="1224" y="240"/>
                  <a:pt x="1512" y="120"/>
                  <a:pt x="1800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3563" name="Group 12">
            <a:extLst>
              <a:ext uri="{FF2B5EF4-FFF2-40B4-BE49-F238E27FC236}">
                <a16:creationId xmlns:a16="http://schemas.microsoft.com/office/drawing/2014/main" id="{6EACBA75-BF7D-824D-A42F-F1F3D9A6CB90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733800"/>
            <a:ext cx="3200400" cy="762000"/>
            <a:chOff x="3264" y="3456"/>
            <a:chExt cx="2016" cy="480"/>
          </a:xfrm>
        </p:grpSpPr>
        <p:sp>
          <p:nvSpPr>
            <p:cNvPr id="461837" name="Line 13">
              <a:extLst>
                <a:ext uri="{FF2B5EF4-FFF2-40B4-BE49-F238E27FC236}">
                  <a16:creationId xmlns:a16="http://schemas.microsoft.com/office/drawing/2014/main" id="{EDA4519B-6D7A-9B4E-AD73-D87879178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1838" name="Rectangle 14">
              <a:extLst>
                <a:ext uri="{FF2B5EF4-FFF2-40B4-BE49-F238E27FC236}">
                  <a16:creationId xmlns:a16="http://schemas.microsoft.com/office/drawing/2014/main" id="{E5D73A78-0ADF-C343-848A-27A73596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461839" name="Rectangle 15">
              <a:extLst>
                <a:ext uri="{FF2B5EF4-FFF2-40B4-BE49-F238E27FC236}">
                  <a16:creationId xmlns:a16="http://schemas.microsoft.com/office/drawing/2014/main" id="{7CB73585-AFE6-3C40-BFE6-4FD1375FC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3564" name="Group 21">
            <a:extLst>
              <a:ext uri="{FF2B5EF4-FFF2-40B4-BE49-F238E27FC236}">
                <a16:creationId xmlns:a16="http://schemas.microsoft.com/office/drawing/2014/main" id="{A87C03FE-20CE-114E-B6E4-F276CCFC271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733800"/>
            <a:ext cx="3009900" cy="533400"/>
            <a:chOff x="144" y="3264"/>
            <a:chExt cx="1896" cy="336"/>
          </a:xfrm>
        </p:grpSpPr>
        <p:sp>
          <p:nvSpPr>
            <p:cNvPr id="461841" name="Text Box 17">
              <a:extLst>
                <a:ext uri="{FF2B5EF4-FFF2-40B4-BE49-F238E27FC236}">
                  <a16:creationId xmlns:a16="http://schemas.microsoft.com/office/drawing/2014/main" id="{228A1A46-B461-454B-A8E6-BEBF0035E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40"/>
              <a:ext cx="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1842" name="Rectangle 18">
              <a:extLst>
                <a:ext uri="{FF2B5EF4-FFF2-40B4-BE49-F238E27FC236}">
                  <a16:creationId xmlns:a16="http://schemas.microsoft.com/office/drawing/2014/main" id="{807BE681-8129-2245-BD4D-26DE1AEB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360"/>
              <a:ext cx="6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1843" name="Line 19">
              <a:extLst>
                <a:ext uri="{FF2B5EF4-FFF2-40B4-BE49-F238E27FC236}">
                  <a16:creationId xmlns:a16="http://schemas.microsoft.com/office/drawing/2014/main" id="{7C9DCCB9-15A6-F84B-B814-4BA7EE6CE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456"/>
              <a:ext cx="480" cy="0"/>
            </a:xfrm>
            <a:prstGeom prst="line">
              <a:avLst/>
            </a:prstGeom>
            <a:noFill/>
            <a:ln w="57150" cmpd="thinThick">
              <a:solidFill>
                <a:srgbClr val="FF0033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1844" name="Rectangle 20">
              <a:extLst>
                <a:ext uri="{FF2B5EF4-FFF2-40B4-BE49-F238E27FC236}">
                  <a16:creationId xmlns:a16="http://schemas.microsoft.com/office/drawing/2014/main" id="{CB31A066-B485-434E-9B08-8BE86F86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264"/>
              <a:ext cx="187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1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A8D15A1-98A0-AD40-B810-5281C1EC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69AE1-A580-764D-BA84-FF9A3000CC9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8713" name="Line 25">
            <a:extLst>
              <a:ext uri="{FF2B5EF4-FFF2-40B4-BE49-F238E27FC236}">
                <a16:creationId xmlns:a16="http://schemas.microsoft.com/office/drawing/2014/main" id="{FD84781D-8FAF-4F40-8BED-36BE73086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242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8712" name="Line 24">
            <a:extLst>
              <a:ext uri="{FF2B5EF4-FFF2-40B4-BE49-F238E27FC236}">
                <a16:creationId xmlns:a16="http://schemas.microsoft.com/office/drawing/2014/main" id="{68539B5F-3102-B04A-AB85-A61C0693B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0480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BFACC16D-3404-0748-9FA2-574C6D10F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8382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Customers Don’t Always Need BGP</a:t>
            </a:r>
          </a:p>
        </p:txBody>
      </p:sp>
      <p:pic>
        <p:nvPicPr>
          <p:cNvPr id="498693" name="Picture 5">
            <a:extLst>
              <a:ext uri="{FF2B5EF4-FFF2-40B4-BE49-F238E27FC236}">
                <a16:creationId xmlns:a16="http://schemas.microsoft.com/office/drawing/2014/main" id="{F8197ADB-ADE3-2A49-AD0E-1EB41CA397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6388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4" name="Text Box 6">
            <a:extLst>
              <a:ext uri="{FF2B5EF4-FFF2-40B4-BE49-F238E27FC236}">
                <a16:creationId xmlns:a16="http://schemas.microsoft.com/office/drawing/2014/main" id="{B908ECCA-5C3D-3144-A08F-04265F256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524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pic>
        <p:nvPicPr>
          <p:cNvPr id="498695" name="Picture 7">
            <a:extLst>
              <a:ext uri="{FF2B5EF4-FFF2-40B4-BE49-F238E27FC236}">
                <a16:creationId xmlns:a16="http://schemas.microsoft.com/office/drawing/2014/main" id="{ACC561A4-0501-DA40-8AC0-817FB56E0BE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533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6" name="Rectangle 8">
            <a:extLst>
              <a:ext uri="{FF2B5EF4-FFF2-40B4-BE49-F238E27FC236}">
                <a16:creationId xmlns:a16="http://schemas.microsoft.com/office/drawing/2014/main" id="{974D39C5-F030-7649-9DC1-56D0511DE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482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pic>
        <p:nvPicPr>
          <p:cNvPr id="498708" name="Picture 20">
            <a:extLst>
              <a:ext uri="{FF2B5EF4-FFF2-40B4-BE49-F238E27FC236}">
                <a16:creationId xmlns:a16="http://schemas.microsoft.com/office/drawing/2014/main" id="{2ACFBC44-94FF-0B4F-8E5A-297BE6D6A5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09" name="Picture 21">
            <a:extLst>
              <a:ext uri="{FF2B5EF4-FFF2-40B4-BE49-F238E27FC236}">
                <a16:creationId xmlns:a16="http://schemas.microsoft.com/office/drawing/2014/main" id="{84793280-BB3A-BD42-B7A0-A2A6D94644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10" name="Picture 22">
            <a:extLst>
              <a:ext uri="{FF2B5EF4-FFF2-40B4-BE49-F238E27FC236}">
                <a16:creationId xmlns:a16="http://schemas.microsoft.com/office/drawing/2014/main" id="{3209D57A-7BCE-4B4E-8F2F-C27F56C873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11" name="Picture 23">
            <a:extLst>
              <a:ext uri="{FF2B5EF4-FFF2-40B4-BE49-F238E27FC236}">
                <a16:creationId xmlns:a16="http://schemas.microsoft.com/office/drawing/2014/main" id="{C89AD362-92DC-5145-9761-73B4E6BB7B2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714" name="Text Box 26">
            <a:extLst>
              <a:ext uri="{FF2B5EF4-FFF2-40B4-BE49-F238E27FC236}">
                <a16:creationId xmlns:a16="http://schemas.microsoft.com/office/drawing/2014/main" id="{27CEDA56-2EEE-CA4A-9FB6-61C53718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3208338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Nail up default routes 0.0.0.0/0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pointing to provider.</a:t>
            </a:r>
          </a:p>
        </p:txBody>
      </p:sp>
      <p:sp>
        <p:nvSpPr>
          <p:cNvPr id="498715" name="Text Box 27">
            <a:extLst>
              <a:ext uri="{FF2B5EF4-FFF2-40B4-BE49-F238E27FC236}">
                <a16:creationId xmlns:a16="http://schemas.microsoft.com/office/drawing/2014/main" id="{942BBB23-B322-2F4D-BA5A-ED91739CD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0"/>
            <a:ext cx="2822575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Nail up routes 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pointing to customer</a:t>
            </a:r>
          </a:p>
        </p:txBody>
      </p:sp>
      <p:sp>
        <p:nvSpPr>
          <p:cNvPr id="498716" name="Text Box 28">
            <a:extLst>
              <a:ext uri="{FF2B5EF4-FFF2-40B4-BE49-F238E27FC236}">
                <a16:creationId xmlns:a16="http://schemas.microsoft.com/office/drawing/2014/main" id="{746E92EC-A973-CE47-9EA2-E02217AE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98718" name="Text Box 30">
            <a:extLst>
              <a:ext uri="{FF2B5EF4-FFF2-40B4-BE49-F238E27FC236}">
                <a16:creationId xmlns:a16="http://schemas.microsoft.com/office/drawing/2014/main" id="{702D20BA-1B64-FA46-A1F6-0B89E185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15000"/>
            <a:ext cx="7270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Static routing is the most common way of connecting 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autonomous routing domain to the Internet.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helps explain why BGP is a mystery to many … </a:t>
            </a:r>
          </a:p>
        </p:txBody>
      </p:sp>
    </p:spTree>
    <p:extLst>
      <p:ext uri="{BB962C8B-B14F-4D97-AF65-F5344CB8AC3E}">
        <p14:creationId xmlns:p14="http://schemas.microsoft.com/office/powerpoint/2010/main" val="16889451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23.2|6.5|9.3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20756</TotalTime>
  <Words>4015</Words>
  <Application>Microsoft Macintosh PowerPoint</Application>
  <PresentationFormat>On-screen Show (4:3)</PresentationFormat>
  <Paragraphs>962</Paragraphs>
  <Slides>58</Slides>
  <Notes>38</Notes>
  <HiddenSlides>5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6" baseType="lpstr">
      <vt:lpstr>ＭＳ Ｐゴシック</vt:lpstr>
      <vt:lpstr>宋体</vt:lpstr>
      <vt:lpstr>Arial</vt:lpstr>
      <vt:lpstr>Arial Black</vt:lpstr>
      <vt:lpstr>Calibri</vt:lpstr>
      <vt:lpstr>Calibri Light</vt:lpstr>
      <vt:lpstr>Courier New</vt:lpstr>
      <vt:lpstr>Helvetica</vt:lpstr>
      <vt:lpstr>jaf-bernino-sans</vt:lpstr>
      <vt:lpstr>Lucida Bright</vt:lpstr>
      <vt:lpstr>Lucida Console</vt:lpstr>
      <vt:lpstr>Open Sans</vt:lpstr>
      <vt:lpstr>Times New Roman</vt:lpstr>
      <vt:lpstr>ZapfDingbats</vt:lpstr>
      <vt:lpstr>1_Office Theme</vt:lpstr>
      <vt:lpstr>Custom Design</vt:lpstr>
      <vt:lpstr>Default Design</vt:lpstr>
      <vt:lpstr>Photo Editor Photo</vt:lpstr>
      <vt:lpstr>PowerPoint Presentation</vt:lpstr>
      <vt:lpstr>BGP, OSPF, forwarding table entries</vt:lpstr>
      <vt:lpstr>PowerPoint Presentation</vt:lpstr>
      <vt:lpstr>BGP route selection</vt:lpstr>
      <vt:lpstr>A dive into the BGP policies</vt:lpstr>
      <vt:lpstr>Nontransit vs. Transit ASes</vt:lpstr>
      <vt:lpstr>Selective Transit</vt:lpstr>
      <vt:lpstr>Customers and Providers</vt:lpstr>
      <vt:lpstr>Customers Don’t Always Need BGP</vt:lpstr>
      <vt:lpstr>Customer-Provider Hierarchy</vt:lpstr>
      <vt:lpstr>The Peering Relationship</vt:lpstr>
      <vt:lpstr>Peering Provides Shortcuts</vt:lpstr>
      <vt:lpstr>BGP-4</vt:lpstr>
      <vt:lpstr>BGP Operations (Simplified) </vt:lpstr>
      <vt:lpstr>Four Types of BGP Messages</vt:lpstr>
      <vt:lpstr>BGP Attributes</vt:lpstr>
      <vt:lpstr>Attributes are Used to Select Best Routes </vt:lpstr>
      <vt:lpstr>BGP Next Hop Attribute</vt:lpstr>
      <vt:lpstr>Join EGP with IGP For Connectivity</vt:lpstr>
      <vt:lpstr>Implementing Customer/Provider and Peer/Peer relationships</vt:lpstr>
      <vt:lpstr>Import Routes </vt:lpstr>
      <vt:lpstr>Export Routes </vt:lpstr>
      <vt:lpstr>How Can Routes be Colored? BGP Communities!</vt:lpstr>
      <vt:lpstr>PowerPoint Presentation</vt:lpstr>
      <vt:lpstr>PowerPoint Presentation</vt:lpstr>
      <vt:lpstr>PowerPoint Presentation</vt:lpstr>
      <vt:lpstr>Tweak Tweak Tweak</vt:lpstr>
      <vt:lpstr>Route Selection Summary</vt:lpstr>
      <vt:lpstr>Local Preference Attribute</vt:lpstr>
      <vt:lpstr>Implementing Backup Links with Local Preference (Outbound Traffic) </vt:lpstr>
      <vt:lpstr>Multihomed Backups  (Outbound Traffic) </vt:lpstr>
      <vt:lpstr>ASPATH Attribute</vt:lpstr>
      <vt:lpstr>Interdomain Loop Prevention</vt:lpstr>
      <vt:lpstr>Traffic Often Follows ASPATH</vt:lpstr>
      <vt:lpstr>… But It Might Not</vt:lpstr>
      <vt:lpstr>Shorter Doesn’t Always Mean Shorter</vt:lpstr>
      <vt:lpstr>Shedding Inbound Traffic with ASPATH Padding Hack</vt:lpstr>
      <vt:lpstr>Padding May Not Shut Off All Traffic </vt:lpstr>
      <vt:lpstr>COMMUNITY Attribute to the Rescue!</vt:lpstr>
      <vt:lpstr>Hot Potato Routing: Go for the Closest Egress Point  </vt:lpstr>
      <vt:lpstr>Hot Potato Routing</vt:lpstr>
      <vt:lpstr>Getting Burned by the Hot Potato</vt:lpstr>
      <vt:lpstr>Cold Potato Routing with MEDs (Multi-Exit Discriminator Attribute)</vt:lpstr>
      <vt:lpstr>Route Selection Summary</vt:lpstr>
      <vt:lpstr>BGP Attacks/Misconfiguration</vt:lpstr>
      <vt:lpstr>Prefix Hijacking</vt:lpstr>
      <vt:lpstr>Prefix highjack</vt:lpstr>
      <vt:lpstr>Sub-Prefix Hijacking</vt:lpstr>
      <vt:lpstr>Sub-prefix hijack</vt:lpstr>
      <vt:lpstr>Pakistan Telecom: Sub-prefix hijack</vt:lpstr>
      <vt:lpstr>Pakistan Telecom: Sub-prefix hijack</vt:lpstr>
      <vt:lpstr>Pakistan Telecom: Sub-prefix hijack</vt:lpstr>
      <vt:lpstr>Bogus AS Paths to Hide Hijacking</vt:lpstr>
      <vt:lpstr>Path-Shortening Attacks</vt:lpstr>
      <vt:lpstr>Attacks that Add a Bogus AS Hop </vt:lpstr>
      <vt:lpstr>Violating “Consistent Export” to Peers</vt:lpstr>
      <vt:lpstr>Other Attacks</vt:lpstr>
      <vt:lpstr>Solution Techniques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Nirupam Roy</cp:lastModifiedBy>
  <cp:revision>1394</cp:revision>
  <dcterms:created xsi:type="dcterms:W3CDTF">2012-02-13T00:10:32Z</dcterms:created>
  <dcterms:modified xsi:type="dcterms:W3CDTF">2024-05-02T17:37:54Z</dcterms:modified>
</cp:coreProperties>
</file>